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ec854056e48cc8325a6d7f87c3cf75de3dda39d.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none of the 14 vaccines in the schedule achieved coverage of 90% or more. Vaccine coverage ranged from 39% to 89%.
Since 2001, estimates have been made for 7 new vaccines. PCV3 is the newest vaccine reported (2024), which achieved 39% coverage in 2024.
In 2024, Belize reported stockouts of vaccines/supplies (PCV)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798054"/>
            </a:xfrm>
            <a:custGeom>
              <a:avLst/>
              <a:pathLst>
                <a:path w="6444618" h="798054">
                  <a:moveTo>
                    <a:pt x="0" y="119708"/>
                  </a:moveTo>
                  <a:lnTo>
                    <a:pt x="268525" y="79805"/>
                  </a:lnTo>
                  <a:lnTo>
                    <a:pt x="537051" y="79805"/>
                  </a:lnTo>
                  <a:lnTo>
                    <a:pt x="805577" y="39902"/>
                  </a:lnTo>
                  <a:lnTo>
                    <a:pt x="1074103" y="39902"/>
                  </a:lnTo>
                  <a:lnTo>
                    <a:pt x="1342628" y="39902"/>
                  </a:lnTo>
                  <a:lnTo>
                    <a:pt x="1611154" y="39902"/>
                  </a:lnTo>
                  <a:lnTo>
                    <a:pt x="1879680" y="39902"/>
                  </a:lnTo>
                  <a:lnTo>
                    <a:pt x="2148206" y="39902"/>
                  </a:lnTo>
                  <a:lnTo>
                    <a:pt x="2416732" y="0"/>
                  </a:lnTo>
                  <a:lnTo>
                    <a:pt x="2685257" y="0"/>
                  </a:lnTo>
                  <a:lnTo>
                    <a:pt x="2953783" y="39902"/>
                  </a:lnTo>
                  <a:lnTo>
                    <a:pt x="3222309" y="0"/>
                  </a:lnTo>
                  <a:lnTo>
                    <a:pt x="3490835" y="119708"/>
                  </a:lnTo>
                  <a:lnTo>
                    <a:pt x="3759360" y="119708"/>
                  </a:lnTo>
                  <a:lnTo>
                    <a:pt x="4027886" y="79805"/>
                  </a:lnTo>
                  <a:lnTo>
                    <a:pt x="4296412" y="39902"/>
                  </a:lnTo>
                  <a:lnTo>
                    <a:pt x="4564938" y="399027"/>
                  </a:lnTo>
                  <a:lnTo>
                    <a:pt x="4833464" y="79805"/>
                  </a:lnTo>
                  <a:lnTo>
                    <a:pt x="5101989" y="0"/>
                  </a:lnTo>
                  <a:lnTo>
                    <a:pt x="5370515" y="798054"/>
                  </a:lnTo>
                  <a:lnTo>
                    <a:pt x="5639041" y="638443"/>
                  </a:lnTo>
                  <a:lnTo>
                    <a:pt x="5907567" y="319221"/>
                  </a:lnTo>
                  <a:lnTo>
                    <a:pt x="6176092" y="558638"/>
                  </a:lnTo>
                  <a:lnTo>
                    <a:pt x="6444618" y="399027"/>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58515"/>
              <a:ext cx="6444618" cy="758151"/>
            </a:xfrm>
            <a:custGeom>
              <a:avLst/>
              <a:pathLst>
                <a:path w="6444618" h="758151">
                  <a:moveTo>
                    <a:pt x="0" y="279319"/>
                  </a:moveTo>
                  <a:lnTo>
                    <a:pt x="268525" y="79805"/>
                  </a:lnTo>
                  <a:lnTo>
                    <a:pt x="537051" y="359124"/>
                  </a:lnTo>
                  <a:lnTo>
                    <a:pt x="805577" y="79805"/>
                  </a:lnTo>
                  <a:lnTo>
                    <a:pt x="1074103" y="39902"/>
                  </a:lnTo>
                  <a:lnTo>
                    <a:pt x="1342628" y="79805"/>
                  </a:lnTo>
                  <a:lnTo>
                    <a:pt x="1611154" y="0"/>
                  </a:lnTo>
                  <a:lnTo>
                    <a:pt x="1879680" y="79805"/>
                  </a:lnTo>
                  <a:lnTo>
                    <a:pt x="2148206" y="159610"/>
                  </a:lnTo>
                  <a:lnTo>
                    <a:pt x="2416732" y="39902"/>
                  </a:lnTo>
                  <a:lnTo>
                    <a:pt x="2685257" y="79805"/>
                  </a:lnTo>
                  <a:lnTo>
                    <a:pt x="2953783" y="119708"/>
                  </a:lnTo>
                  <a:lnTo>
                    <a:pt x="3222309" y="0"/>
                  </a:lnTo>
                  <a:lnTo>
                    <a:pt x="3490835" y="119708"/>
                  </a:lnTo>
                  <a:lnTo>
                    <a:pt x="3759360" y="119708"/>
                  </a:lnTo>
                  <a:lnTo>
                    <a:pt x="4027886" y="159610"/>
                  </a:lnTo>
                  <a:lnTo>
                    <a:pt x="4296412" y="119708"/>
                  </a:lnTo>
                  <a:lnTo>
                    <a:pt x="4564938" y="399027"/>
                  </a:lnTo>
                  <a:lnTo>
                    <a:pt x="4833464" y="79805"/>
                  </a:lnTo>
                  <a:lnTo>
                    <a:pt x="5101989" y="0"/>
                  </a:lnTo>
                  <a:lnTo>
                    <a:pt x="5370515" y="758151"/>
                  </a:lnTo>
                  <a:lnTo>
                    <a:pt x="5639041" y="598540"/>
                  </a:lnTo>
                  <a:lnTo>
                    <a:pt x="5907567" y="558638"/>
                  </a:lnTo>
                  <a:lnTo>
                    <a:pt x="6176092" y="518735"/>
                  </a:lnTo>
                  <a:lnTo>
                    <a:pt x="6444618" y="399027"/>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798054"/>
            </a:xfrm>
            <a:custGeom>
              <a:avLst/>
              <a:pathLst>
                <a:path w="6444618" h="798054">
                  <a:moveTo>
                    <a:pt x="0" y="119708"/>
                  </a:moveTo>
                  <a:lnTo>
                    <a:pt x="268525" y="199513"/>
                  </a:lnTo>
                  <a:lnTo>
                    <a:pt x="537051" y="438929"/>
                  </a:lnTo>
                  <a:lnTo>
                    <a:pt x="805577" y="119708"/>
                  </a:lnTo>
                  <a:lnTo>
                    <a:pt x="1074103" y="79805"/>
                  </a:lnTo>
                  <a:lnTo>
                    <a:pt x="1342628" y="159610"/>
                  </a:lnTo>
                  <a:lnTo>
                    <a:pt x="1611154" y="0"/>
                  </a:lnTo>
                  <a:lnTo>
                    <a:pt x="1879680" y="119708"/>
                  </a:lnTo>
                  <a:lnTo>
                    <a:pt x="2148206" y="119708"/>
                  </a:lnTo>
                  <a:lnTo>
                    <a:pt x="2416732" y="79805"/>
                  </a:lnTo>
                  <a:lnTo>
                    <a:pt x="2685257" y="39902"/>
                  </a:lnTo>
                  <a:lnTo>
                    <a:pt x="2953783" y="39902"/>
                  </a:lnTo>
                  <a:lnTo>
                    <a:pt x="3222309" y="119708"/>
                  </a:lnTo>
                  <a:lnTo>
                    <a:pt x="3490835" y="0"/>
                  </a:lnTo>
                  <a:lnTo>
                    <a:pt x="3759360" y="159610"/>
                  </a:lnTo>
                  <a:lnTo>
                    <a:pt x="4027886" y="119708"/>
                  </a:lnTo>
                  <a:lnTo>
                    <a:pt x="4296412" y="159610"/>
                  </a:lnTo>
                  <a:lnTo>
                    <a:pt x="4564938" y="359124"/>
                  </a:lnTo>
                  <a:lnTo>
                    <a:pt x="4833464" y="79805"/>
                  </a:lnTo>
                  <a:lnTo>
                    <a:pt x="5101989" y="119708"/>
                  </a:lnTo>
                  <a:lnTo>
                    <a:pt x="5370515" y="678346"/>
                  </a:lnTo>
                  <a:lnTo>
                    <a:pt x="5639041" y="798054"/>
                  </a:lnTo>
                  <a:lnTo>
                    <a:pt x="5907567" y="718249"/>
                  </a:lnTo>
                  <a:lnTo>
                    <a:pt x="6176092" y="239416"/>
                  </a:lnTo>
                  <a:lnTo>
                    <a:pt x="6444618" y="598540"/>
                  </a:lnTo>
                </a:path>
              </a:pathLst>
            </a:custGeom>
            <a:ln w="27101" cap="flat">
              <a:solidFill>
                <a:srgbClr val="00BFC4">
                  <a:alpha val="100000"/>
                </a:srgbClr>
              </a:solidFill>
              <a:prstDash val="solid"/>
              <a:round/>
            </a:ln>
          </p:spPr>
          <p:txBody>
            <a:bodyPr/>
            <a:lstStyle/>
            <a:p/>
          </p:txBody>
        </p:sp>
        <p:sp>
          <p:nvSpPr>
            <p:cNvPr id="30" name="pl30"/>
            <p:cNvSpPr/>
            <p:nvPr/>
          </p:nvSpPr>
          <p:spPr>
            <a:xfrm>
              <a:off x="2790907" y="1358515"/>
              <a:ext cx="5101989" cy="837957"/>
            </a:xfrm>
            <a:custGeom>
              <a:avLst/>
              <a:pathLst>
                <a:path w="5101989" h="837957">
                  <a:moveTo>
                    <a:pt x="0" y="438929"/>
                  </a:moveTo>
                  <a:lnTo>
                    <a:pt x="268525" y="239416"/>
                  </a:lnTo>
                  <a:lnTo>
                    <a:pt x="537051" y="359124"/>
                  </a:lnTo>
                  <a:lnTo>
                    <a:pt x="805577" y="319221"/>
                  </a:lnTo>
                  <a:lnTo>
                    <a:pt x="1074103" y="239416"/>
                  </a:lnTo>
                  <a:lnTo>
                    <a:pt x="1342628" y="279319"/>
                  </a:lnTo>
                  <a:lnTo>
                    <a:pt x="1611154" y="0"/>
                  </a:lnTo>
                  <a:lnTo>
                    <a:pt x="1879680" y="199513"/>
                  </a:lnTo>
                  <a:lnTo>
                    <a:pt x="2148206" y="239416"/>
                  </a:lnTo>
                  <a:lnTo>
                    <a:pt x="2416732" y="239416"/>
                  </a:lnTo>
                  <a:lnTo>
                    <a:pt x="2685257" y="119708"/>
                  </a:lnTo>
                  <a:lnTo>
                    <a:pt x="2953783" y="79805"/>
                  </a:lnTo>
                  <a:lnTo>
                    <a:pt x="3222309" y="399027"/>
                  </a:lnTo>
                  <a:lnTo>
                    <a:pt x="3490835" y="279319"/>
                  </a:lnTo>
                  <a:lnTo>
                    <a:pt x="3759360" y="119708"/>
                  </a:lnTo>
                  <a:lnTo>
                    <a:pt x="4027886" y="438929"/>
                  </a:lnTo>
                  <a:lnTo>
                    <a:pt x="4296412" y="837957"/>
                  </a:lnTo>
                  <a:lnTo>
                    <a:pt x="4564938" y="837957"/>
                  </a:lnTo>
                  <a:lnTo>
                    <a:pt x="4833464" y="399027"/>
                  </a:lnTo>
                  <a:lnTo>
                    <a:pt x="5101989" y="59854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67926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71916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87877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91867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9994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5994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2752531" y="175906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2227" y="1449460"/>
              <a:ext cx="259196" cy="258861"/>
            </a:xfrm>
            <a:custGeom>
              <a:avLst/>
              <a:pathLst>
                <a:path w="259196" h="258861">
                  <a:moveTo>
                    <a:pt x="259196" y="0"/>
                  </a:moveTo>
                  <a:lnTo>
                    <a:pt x="0" y="258861"/>
                  </a:lnTo>
                </a:path>
              </a:pathLst>
            </a:custGeom>
          </p:spPr>
          <p:txBody>
            <a:bodyPr/>
            <a:lstStyle/>
            <a:p/>
          </p:txBody>
        </p:sp>
        <p:sp>
          <p:nvSpPr>
            <p:cNvPr id="41" name="pl41"/>
            <p:cNvSpPr/>
            <p:nvPr/>
          </p:nvSpPr>
          <p:spPr>
            <a:xfrm>
              <a:off x="7910445" y="1705559"/>
              <a:ext cx="250977" cy="48586"/>
            </a:xfrm>
            <a:custGeom>
              <a:avLst/>
              <a:pathLst>
                <a:path w="250977" h="48586">
                  <a:moveTo>
                    <a:pt x="250977" y="0"/>
                  </a:moveTo>
                  <a:lnTo>
                    <a:pt x="0" y="48586"/>
                  </a:lnTo>
                </a:path>
              </a:pathLst>
            </a:custGeom>
          </p:spPr>
          <p:txBody>
            <a:bodyPr/>
            <a:lstStyle/>
            <a:p/>
          </p:txBody>
        </p:sp>
        <p:sp>
          <p:nvSpPr>
            <p:cNvPr id="42" name="pl42"/>
            <p:cNvSpPr/>
            <p:nvPr/>
          </p:nvSpPr>
          <p:spPr>
            <a:xfrm>
              <a:off x="7910291" y="1920811"/>
              <a:ext cx="251132" cy="52809"/>
            </a:xfrm>
            <a:custGeom>
              <a:avLst/>
              <a:pathLst>
                <a:path w="251132" h="52809">
                  <a:moveTo>
                    <a:pt x="251132" y="52809"/>
                  </a:moveTo>
                  <a:lnTo>
                    <a:pt x="0" y="0"/>
                  </a:lnTo>
                </a:path>
              </a:pathLst>
            </a:custGeom>
          </p:spPr>
          <p:txBody>
            <a:bodyPr/>
            <a:lstStyle/>
            <a:p/>
          </p:txBody>
        </p:sp>
        <p:sp>
          <p:nvSpPr>
            <p:cNvPr id="43" name="pl43"/>
            <p:cNvSpPr/>
            <p:nvPr/>
          </p:nvSpPr>
          <p:spPr>
            <a:xfrm>
              <a:off x="7902098" y="1966417"/>
              <a:ext cx="259324" cy="263836"/>
            </a:xfrm>
            <a:custGeom>
              <a:avLst/>
              <a:pathLst>
                <a:path w="259324" h="263836">
                  <a:moveTo>
                    <a:pt x="259324" y="263836"/>
                  </a:moveTo>
                  <a:lnTo>
                    <a:pt x="0" y="0"/>
                  </a:lnTo>
                </a:path>
              </a:pathLst>
            </a:custGeom>
          </p:spPr>
          <p:txBody>
            <a:bodyPr/>
            <a:lstStyle/>
            <a:p/>
          </p:txBody>
        </p:sp>
        <p:sp>
          <p:nvSpPr>
            <p:cNvPr id="44" name="pg44"/>
            <p:cNvSpPr/>
            <p:nvPr/>
          </p:nvSpPr>
          <p:spPr>
            <a:xfrm>
              <a:off x="8092843" y="133738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37822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89%</a:t>
              </a:r>
            </a:p>
          </p:txBody>
        </p:sp>
        <p:sp>
          <p:nvSpPr>
            <p:cNvPr id="46" name="pg46"/>
            <p:cNvSpPr/>
            <p:nvPr/>
          </p:nvSpPr>
          <p:spPr>
            <a:xfrm>
              <a:off x="8092843" y="161145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65229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88%</a:t>
              </a:r>
            </a:p>
          </p:txBody>
        </p:sp>
        <p:sp>
          <p:nvSpPr>
            <p:cNvPr id="48" name="pg48"/>
            <p:cNvSpPr/>
            <p:nvPr/>
          </p:nvSpPr>
          <p:spPr>
            <a:xfrm>
              <a:off x="8092843" y="188669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92754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84%</a:t>
              </a:r>
            </a:p>
          </p:txBody>
        </p:sp>
        <p:sp>
          <p:nvSpPr>
            <p:cNvPr id="50" name="pg50"/>
            <p:cNvSpPr/>
            <p:nvPr/>
          </p:nvSpPr>
          <p:spPr>
            <a:xfrm>
              <a:off x="8092843" y="216020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20104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83%</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43566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Belize,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84%.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2024, MCV1 coverage NA and MCV2 coverage NA.
Between 2023 and 2024, 2 vaccines increased coverage, 2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3006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1546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0087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7276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5817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545893"/>
              <a:ext cx="249522" cy="327746"/>
            </a:xfrm>
            <a:prstGeom prst="rect">
              <a:avLst/>
            </a:prstGeom>
            <a:solidFill>
              <a:srgbClr val="1CABE2">
                <a:alpha val="100000"/>
              </a:srgbClr>
            </a:solidFill>
          </p:spPr>
          <p:txBody>
            <a:bodyPr/>
            <a:lstStyle/>
            <a:p/>
          </p:txBody>
        </p:sp>
        <p:sp>
          <p:nvSpPr>
            <p:cNvPr id="22" name="rc22"/>
            <p:cNvSpPr/>
            <p:nvPr/>
          </p:nvSpPr>
          <p:spPr>
            <a:xfrm>
              <a:off x="1573521" y="3627257"/>
              <a:ext cx="249522" cy="246383"/>
            </a:xfrm>
            <a:prstGeom prst="rect">
              <a:avLst/>
            </a:prstGeom>
            <a:solidFill>
              <a:srgbClr val="1CABE2">
                <a:alpha val="100000"/>
              </a:srgbClr>
            </a:solidFill>
          </p:spPr>
          <p:txBody>
            <a:bodyPr/>
            <a:lstStyle/>
            <a:p/>
          </p:txBody>
        </p:sp>
        <p:sp>
          <p:nvSpPr>
            <p:cNvPr id="23" name="rc23"/>
            <p:cNvSpPr/>
            <p:nvPr/>
          </p:nvSpPr>
          <p:spPr>
            <a:xfrm>
              <a:off x="1850769" y="3624965"/>
              <a:ext cx="249522" cy="248674"/>
            </a:xfrm>
            <a:prstGeom prst="rect">
              <a:avLst/>
            </a:prstGeom>
            <a:solidFill>
              <a:srgbClr val="1CABE2">
                <a:alpha val="100000"/>
              </a:srgbClr>
            </a:solidFill>
          </p:spPr>
          <p:txBody>
            <a:bodyPr/>
            <a:lstStyle/>
            <a:p/>
          </p:txBody>
        </p:sp>
        <p:sp>
          <p:nvSpPr>
            <p:cNvPr id="24" name="rc24"/>
            <p:cNvSpPr/>
            <p:nvPr/>
          </p:nvSpPr>
          <p:spPr>
            <a:xfrm>
              <a:off x="2128016" y="3707474"/>
              <a:ext cx="249522" cy="166165"/>
            </a:xfrm>
            <a:prstGeom prst="rect">
              <a:avLst/>
            </a:prstGeom>
            <a:solidFill>
              <a:srgbClr val="1CABE2">
                <a:alpha val="100000"/>
              </a:srgbClr>
            </a:solidFill>
          </p:spPr>
          <p:txBody>
            <a:bodyPr/>
            <a:lstStyle/>
            <a:p/>
          </p:txBody>
        </p:sp>
        <p:sp>
          <p:nvSpPr>
            <p:cNvPr id="25" name="rc25"/>
            <p:cNvSpPr/>
            <p:nvPr/>
          </p:nvSpPr>
          <p:spPr>
            <a:xfrm>
              <a:off x="2405264" y="3706328"/>
              <a:ext cx="249522" cy="167311"/>
            </a:xfrm>
            <a:prstGeom prst="rect">
              <a:avLst/>
            </a:prstGeom>
            <a:solidFill>
              <a:srgbClr val="1CABE2">
                <a:alpha val="100000"/>
              </a:srgbClr>
            </a:solidFill>
          </p:spPr>
          <p:txBody>
            <a:bodyPr/>
            <a:lstStyle/>
            <a:p/>
          </p:txBody>
        </p:sp>
        <p:sp>
          <p:nvSpPr>
            <p:cNvPr id="26" name="rc26"/>
            <p:cNvSpPr/>
            <p:nvPr/>
          </p:nvSpPr>
          <p:spPr>
            <a:xfrm>
              <a:off x="2682512" y="3705182"/>
              <a:ext cx="249522" cy="168457"/>
            </a:xfrm>
            <a:prstGeom prst="rect">
              <a:avLst/>
            </a:prstGeom>
            <a:solidFill>
              <a:srgbClr val="1CABE2">
                <a:alpha val="100000"/>
              </a:srgbClr>
            </a:solidFill>
          </p:spPr>
          <p:txBody>
            <a:bodyPr/>
            <a:lstStyle/>
            <a:p/>
          </p:txBody>
        </p:sp>
        <p:sp>
          <p:nvSpPr>
            <p:cNvPr id="27" name="rc27"/>
            <p:cNvSpPr/>
            <p:nvPr/>
          </p:nvSpPr>
          <p:spPr>
            <a:xfrm>
              <a:off x="2959759" y="3707474"/>
              <a:ext cx="249522" cy="166165"/>
            </a:xfrm>
            <a:prstGeom prst="rect">
              <a:avLst/>
            </a:prstGeom>
            <a:solidFill>
              <a:srgbClr val="1CABE2">
                <a:alpha val="100000"/>
              </a:srgbClr>
            </a:solidFill>
          </p:spPr>
          <p:txBody>
            <a:bodyPr/>
            <a:lstStyle/>
            <a:p/>
          </p:txBody>
        </p:sp>
        <p:sp>
          <p:nvSpPr>
            <p:cNvPr id="28" name="rc28"/>
            <p:cNvSpPr/>
            <p:nvPr/>
          </p:nvSpPr>
          <p:spPr>
            <a:xfrm>
              <a:off x="3237007" y="3709766"/>
              <a:ext cx="249522" cy="163873"/>
            </a:xfrm>
            <a:prstGeom prst="rect">
              <a:avLst/>
            </a:prstGeom>
            <a:solidFill>
              <a:srgbClr val="1CABE2">
                <a:alpha val="100000"/>
              </a:srgbClr>
            </a:solidFill>
          </p:spPr>
          <p:txBody>
            <a:bodyPr/>
            <a:lstStyle/>
            <a:p/>
          </p:txBody>
        </p:sp>
        <p:sp>
          <p:nvSpPr>
            <p:cNvPr id="29" name="rc29"/>
            <p:cNvSpPr/>
            <p:nvPr/>
          </p:nvSpPr>
          <p:spPr>
            <a:xfrm>
              <a:off x="3514255" y="3710912"/>
              <a:ext cx="249522" cy="162727"/>
            </a:xfrm>
            <a:prstGeom prst="rect">
              <a:avLst/>
            </a:prstGeom>
            <a:solidFill>
              <a:srgbClr val="1CABE2">
                <a:alpha val="100000"/>
              </a:srgbClr>
            </a:solidFill>
          </p:spPr>
          <p:txBody>
            <a:bodyPr/>
            <a:lstStyle/>
            <a:p/>
          </p:txBody>
        </p:sp>
        <p:sp>
          <p:nvSpPr>
            <p:cNvPr id="30" name="rc30"/>
            <p:cNvSpPr/>
            <p:nvPr/>
          </p:nvSpPr>
          <p:spPr>
            <a:xfrm>
              <a:off x="3791502" y="3793422"/>
              <a:ext cx="249522" cy="80217"/>
            </a:xfrm>
            <a:prstGeom prst="rect">
              <a:avLst/>
            </a:prstGeom>
            <a:solidFill>
              <a:srgbClr val="1CABE2">
                <a:alpha val="100000"/>
              </a:srgbClr>
            </a:solidFill>
          </p:spPr>
          <p:txBody>
            <a:bodyPr/>
            <a:lstStyle/>
            <a:p/>
          </p:txBody>
        </p:sp>
        <p:sp>
          <p:nvSpPr>
            <p:cNvPr id="31" name="rc31"/>
            <p:cNvSpPr/>
            <p:nvPr/>
          </p:nvSpPr>
          <p:spPr>
            <a:xfrm>
              <a:off x="4068750" y="3794568"/>
              <a:ext cx="249522" cy="79071"/>
            </a:xfrm>
            <a:prstGeom prst="rect">
              <a:avLst/>
            </a:prstGeom>
            <a:solidFill>
              <a:srgbClr val="1CABE2">
                <a:alpha val="100000"/>
              </a:srgbClr>
            </a:solidFill>
          </p:spPr>
          <p:txBody>
            <a:bodyPr/>
            <a:lstStyle/>
            <a:p/>
          </p:txBody>
        </p:sp>
        <p:sp>
          <p:nvSpPr>
            <p:cNvPr id="32" name="rc32"/>
            <p:cNvSpPr/>
            <p:nvPr/>
          </p:nvSpPr>
          <p:spPr>
            <a:xfrm>
              <a:off x="4345998" y="3710912"/>
              <a:ext cx="249522" cy="162727"/>
            </a:xfrm>
            <a:prstGeom prst="rect">
              <a:avLst/>
            </a:prstGeom>
            <a:solidFill>
              <a:srgbClr val="1CABE2">
                <a:alpha val="100000"/>
              </a:srgbClr>
            </a:solidFill>
          </p:spPr>
          <p:txBody>
            <a:bodyPr/>
            <a:lstStyle/>
            <a:p/>
          </p:txBody>
        </p:sp>
        <p:sp>
          <p:nvSpPr>
            <p:cNvPr id="33" name="rc33"/>
            <p:cNvSpPr/>
            <p:nvPr/>
          </p:nvSpPr>
          <p:spPr>
            <a:xfrm>
              <a:off x="4623245" y="3789984"/>
              <a:ext cx="249522" cy="83655"/>
            </a:xfrm>
            <a:prstGeom prst="rect">
              <a:avLst/>
            </a:prstGeom>
            <a:solidFill>
              <a:srgbClr val="1CABE2">
                <a:alpha val="100000"/>
              </a:srgbClr>
            </a:solidFill>
          </p:spPr>
          <p:txBody>
            <a:bodyPr/>
            <a:lstStyle/>
            <a:p/>
          </p:txBody>
        </p:sp>
        <p:sp>
          <p:nvSpPr>
            <p:cNvPr id="34" name="rc34"/>
            <p:cNvSpPr/>
            <p:nvPr/>
          </p:nvSpPr>
          <p:spPr>
            <a:xfrm>
              <a:off x="4900493" y="3532141"/>
              <a:ext cx="249522" cy="341498"/>
            </a:xfrm>
            <a:prstGeom prst="rect">
              <a:avLst/>
            </a:prstGeom>
            <a:solidFill>
              <a:srgbClr val="1CABE2">
                <a:alpha val="100000"/>
              </a:srgbClr>
            </a:solidFill>
          </p:spPr>
          <p:txBody>
            <a:bodyPr/>
            <a:lstStyle/>
            <a:p/>
          </p:txBody>
        </p:sp>
        <p:sp>
          <p:nvSpPr>
            <p:cNvPr id="35" name="rc35"/>
            <p:cNvSpPr/>
            <p:nvPr/>
          </p:nvSpPr>
          <p:spPr>
            <a:xfrm>
              <a:off x="5177741" y="3526411"/>
              <a:ext cx="249522" cy="347228"/>
            </a:xfrm>
            <a:prstGeom prst="rect">
              <a:avLst/>
            </a:prstGeom>
            <a:solidFill>
              <a:srgbClr val="1CABE2">
                <a:alpha val="100000"/>
              </a:srgbClr>
            </a:solidFill>
          </p:spPr>
          <p:txBody>
            <a:bodyPr/>
            <a:lstStyle/>
            <a:p/>
          </p:txBody>
        </p:sp>
        <p:sp>
          <p:nvSpPr>
            <p:cNvPr id="36" name="rc36"/>
            <p:cNvSpPr/>
            <p:nvPr/>
          </p:nvSpPr>
          <p:spPr>
            <a:xfrm>
              <a:off x="5454988" y="3611213"/>
              <a:ext cx="249522" cy="262426"/>
            </a:xfrm>
            <a:prstGeom prst="rect">
              <a:avLst/>
            </a:prstGeom>
            <a:solidFill>
              <a:srgbClr val="1CABE2">
                <a:alpha val="100000"/>
              </a:srgbClr>
            </a:solidFill>
          </p:spPr>
          <p:txBody>
            <a:bodyPr/>
            <a:lstStyle/>
            <a:p/>
          </p:txBody>
        </p:sp>
        <p:sp>
          <p:nvSpPr>
            <p:cNvPr id="37" name="rc37"/>
            <p:cNvSpPr/>
            <p:nvPr/>
          </p:nvSpPr>
          <p:spPr>
            <a:xfrm>
              <a:off x="5732236" y="3697161"/>
              <a:ext cx="249522" cy="176479"/>
            </a:xfrm>
            <a:prstGeom prst="rect">
              <a:avLst/>
            </a:prstGeom>
            <a:solidFill>
              <a:srgbClr val="1CABE2">
                <a:alpha val="100000"/>
              </a:srgbClr>
            </a:solidFill>
          </p:spPr>
          <p:txBody>
            <a:bodyPr/>
            <a:lstStyle/>
            <a:p/>
          </p:txBody>
        </p:sp>
        <p:sp>
          <p:nvSpPr>
            <p:cNvPr id="38" name="rc38"/>
            <p:cNvSpPr/>
            <p:nvPr/>
          </p:nvSpPr>
          <p:spPr>
            <a:xfrm>
              <a:off x="6009484" y="2882378"/>
              <a:ext cx="249522" cy="991261"/>
            </a:xfrm>
            <a:prstGeom prst="rect">
              <a:avLst/>
            </a:prstGeom>
            <a:solidFill>
              <a:srgbClr val="1CABE2">
                <a:alpha val="100000"/>
              </a:srgbClr>
            </a:solidFill>
          </p:spPr>
          <p:txBody>
            <a:bodyPr/>
            <a:lstStyle/>
            <a:p/>
          </p:txBody>
        </p:sp>
        <p:sp>
          <p:nvSpPr>
            <p:cNvPr id="39" name="rc39"/>
            <p:cNvSpPr/>
            <p:nvPr/>
          </p:nvSpPr>
          <p:spPr>
            <a:xfrm>
              <a:off x="6286731" y="3599753"/>
              <a:ext cx="249522" cy="273886"/>
            </a:xfrm>
            <a:prstGeom prst="rect">
              <a:avLst/>
            </a:prstGeom>
            <a:solidFill>
              <a:srgbClr val="1CABE2">
                <a:alpha val="100000"/>
              </a:srgbClr>
            </a:solidFill>
          </p:spPr>
          <p:txBody>
            <a:bodyPr/>
            <a:lstStyle/>
            <a:p/>
          </p:txBody>
        </p:sp>
        <p:sp>
          <p:nvSpPr>
            <p:cNvPr id="40" name="rc40"/>
            <p:cNvSpPr/>
            <p:nvPr/>
          </p:nvSpPr>
          <p:spPr>
            <a:xfrm>
              <a:off x="6563979" y="3788838"/>
              <a:ext cx="249522" cy="84801"/>
            </a:xfrm>
            <a:prstGeom prst="rect">
              <a:avLst/>
            </a:prstGeom>
            <a:solidFill>
              <a:srgbClr val="1CABE2">
                <a:alpha val="100000"/>
              </a:srgbClr>
            </a:solidFill>
          </p:spPr>
          <p:txBody>
            <a:bodyPr/>
            <a:lstStyle/>
            <a:p/>
          </p:txBody>
        </p:sp>
        <p:sp>
          <p:nvSpPr>
            <p:cNvPr id="41" name="rc41"/>
            <p:cNvSpPr/>
            <p:nvPr/>
          </p:nvSpPr>
          <p:spPr>
            <a:xfrm>
              <a:off x="6841227" y="2162710"/>
              <a:ext cx="249522" cy="1710929"/>
            </a:xfrm>
            <a:prstGeom prst="rect">
              <a:avLst/>
            </a:prstGeom>
            <a:solidFill>
              <a:srgbClr val="1CABE2">
                <a:alpha val="100000"/>
              </a:srgbClr>
            </a:solidFill>
          </p:spPr>
          <p:txBody>
            <a:bodyPr/>
            <a:lstStyle/>
            <a:p/>
          </p:txBody>
        </p:sp>
        <p:sp>
          <p:nvSpPr>
            <p:cNvPr id="42" name="rc42"/>
            <p:cNvSpPr/>
            <p:nvPr/>
          </p:nvSpPr>
          <p:spPr>
            <a:xfrm>
              <a:off x="7118474" y="2610783"/>
              <a:ext cx="249522" cy="1262856"/>
            </a:xfrm>
            <a:prstGeom prst="rect">
              <a:avLst/>
            </a:prstGeom>
            <a:solidFill>
              <a:srgbClr val="1CABE2">
                <a:alpha val="100000"/>
              </a:srgbClr>
            </a:solidFill>
          </p:spPr>
          <p:txBody>
            <a:bodyPr/>
            <a:lstStyle/>
            <a:p/>
          </p:txBody>
        </p:sp>
        <p:sp>
          <p:nvSpPr>
            <p:cNvPr id="43" name="rc43"/>
            <p:cNvSpPr/>
            <p:nvPr/>
          </p:nvSpPr>
          <p:spPr>
            <a:xfrm>
              <a:off x="7395722" y="3157410"/>
              <a:ext cx="249522" cy="716229"/>
            </a:xfrm>
            <a:prstGeom prst="rect">
              <a:avLst/>
            </a:prstGeom>
            <a:solidFill>
              <a:srgbClr val="1CABE2">
                <a:alpha val="100000"/>
              </a:srgbClr>
            </a:solidFill>
          </p:spPr>
          <p:txBody>
            <a:bodyPr/>
            <a:lstStyle/>
            <a:p/>
          </p:txBody>
        </p:sp>
        <p:sp>
          <p:nvSpPr>
            <p:cNvPr id="44" name="rc44"/>
            <p:cNvSpPr/>
            <p:nvPr/>
          </p:nvSpPr>
          <p:spPr>
            <a:xfrm>
              <a:off x="7672970" y="2609637"/>
              <a:ext cx="249522" cy="1264002"/>
            </a:xfrm>
            <a:prstGeom prst="rect">
              <a:avLst/>
            </a:prstGeom>
            <a:solidFill>
              <a:srgbClr val="1CABE2">
                <a:alpha val="100000"/>
              </a:srgbClr>
            </a:solidFill>
          </p:spPr>
          <p:txBody>
            <a:bodyPr/>
            <a:lstStyle/>
            <a:p/>
          </p:txBody>
        </p:sp>
        <p:sp>
          <p:nvSpPr>
            <p:cNvPr id="45" name="rc45"/>
            <p:cNvSpPr/>
            <p:nvPr/>
          </p:nvSpPr>
          <p:spPr>
            <a:xfrm>
              <a:off x="7950217" y="2931654"/>
              <a:ext cx="249522" cy="941985"/>
            </a:xfrm>
            <a:prstGeom prst="rect">
              <a:avLst/>
            </a:prstGeom>
            <a:solidFill>
              <a:srgbClr val="1CABE2">
                <a:alpha val="100000"/>
              </a:srgbClr>
            </a:solidFill>
          </p:spPr>
          <p:txBody>
            <a:bodyPr/>
            <a:lstStyle/>
            <a:p/>
          </p:txBody>
        </p:sp>
        <p:sp>
          <p:nvSpPr>
            <p:cNvPr id="46" name="rc46"/>
            <p:cNvSpPr/>
            <p:nvPr/>
          </p:nvSpPr>
          <p:spPr>
            <a:xfrm>
              <a:off x="1296273" y="3136782"/>
              <a:ext cx="249522" cy="409110"/>
            </a:xfrm>
            <a:prstGeom prst="rect">
              <a:avLst/>
            </a:prstGeom>
            <a:solidFill>
              <a:srgbClr val="B3B3B3">
                <a:alpha val="100000"/>
              </a:srgbClr>
            </a:solidFill>
          </p:spPr>
          <p:txBody>
            <a:bodyPr/>
            <a:lstStyle/>
            <a:p/>
          </p:txBody>
        </p:sp>
        <p:sp>
          <p:nvSpPr>
            <p:cNvPr id="47" name="rc47"/>
            <p:cNvSpPr/>
            <p:nvPr/>
          </p:nvSpPr>
          <p:spPr>
            <a:xfrm>
              <a:off x="1573521" y="3544747"/>
              <a:ext cx="249522" cy="82509"/>
            </a:xfrm>
            <a:prstGeom prst="rect">
              <a:avLst/>
            </a:prstGeom>
            <a:solidFill>
              <a:srgbClr val="B3B3B3">
                <a:alpha val="100000"/>
              </a:srgbClr>
            </a:solidFill>
          </p:spPr>
          <p:txBody>
            <a:bodyPr/>
            <a:lstStyle/>
            <a:p/>
          </p:txBody>
        </p:sp>
        <p:sp>
          <p:nvSpPr>
            <p:cNvPr id="48" name="rc48"/>
            <p:cNvSpPr/>
            <p:nvPr/>
          </p:nvSpPr>
          <p:spPr>
            <a:xfrm>
              <a:off x="1850769" y="2963741"/>
              <a:ext cx="249522" cy="661223"/>
            </a:xfrm>
            <a:prstGeom prst="rect">
              <a:avLst/>
            </a:prstGeom>
            <a:solidFill>
              <a:srgbClr val="B3B3B3">
                <a:alpha val="100000"/>
              </a:srgbClr>
            </a:solidFill>
          </p:spPr>
          <p:txBody>
            <a:bodyPr/>
            <a:lstStyle/>
            <a:p/>
          </p:txBody>
        </p:sp>
        <p:sp>
          <p:nvSpPr>
            <p:cNvPr id="49" name="rc49"/>
            <p:cNvSpPr/>
            <p:nvPr/>
          </p:nvSpPr>
          <p:spPr>
            <a:xfrm>
              <a:off x="2128016" y="3541309"/>
              <a:ext cx="249522" cy="166165"/>
            </a:xfrm>
            <a:prstGeom prst="rect">
              <a:avLst/>
            </a:prstGeom>
            <a:solidFill>
              <a:srgbClr val="B3B3B3">
                <a:alpha val="100000"/>
              </a:srgbClr>
            </a:solidFill>
          </p:spPr>
          <p:txBody>
            <a:bodyPr/>
            <a:lstStyle/>
            <a:p/>
          </p:txBody>
        </p:sp>
        <p:sp>
          <p:nvSpPr>
            <p:cNvPr id="50" name="rc50"/>
            <p:cNvSpPr/>
            <p:nvPr/>
          </p:nvSpPr>
          <p:spPr>
            <a:xfrm>
              <a:off x="2405264" y="3622673"/>
              <a:ext cx="249522" cy="83655"/>
            </a:xfrm>
            <a:prstGeom prst="rect">
              <a:avLst/>
            </a:prstGeom>
            <a:solidFill>
              <a:srgbClr val="B3B3B3">
                <a:alpha val="100000"/>
              </a:srgbClr>
            </a:solidFill>
          </p:spPr>
          <p:txBody>
            <a:bodyPr/>
            <a:lstStyle/>
            <a:p/>
          </p:txBody>
        </p:sp>
        <p:sp>
          <p:nvSpPr>
            <p:cNvPr id="51" name="rc51"/>
            <p:cNvSpPr/>
            <p:nvPr/>
          </p:nvSpPr>
          <p:spPr>
            <a:xfrm>
              <a:off x="2682512" y="3536725"/>
              <a:ext cx="249522" cy="168457"/>
            </a:xfrm>
            <a:prstGeom prst="rect">
              <a:avLst/>
            </a:prstGeom>
            <a:solidFill>
              <a:srgbClr val="B3B3B3">
                <a:alpha val="100000"/>
              </a:srgbClr>
            </a:solidFill>
          </p:spPr>
          <p:txBody>
            <a:bodyPr/>
            <a:lstStyle/>
            <a:p/>
          </p:txBody>
        </p:sp>
        <p:sp>
          <p:nvSpPr>
            <p:cNvPr id="52" name="rc52"/>
            <p:cNvSpPr/>
            <p:nvPr/>
          </p:nvSpPr>
          <p:spPr>
            <a:xfrm>
              <a:off x="2959759" y="3707474"/>
              <a:ext cx="249522" cy="0"/>
            </a:xfrm>
            <a:prstGeom prst="rect">
              <a:avLst/>
            </a:prstGeom>
            <a:solidFill>
              <a:srgbClr val="B3B3B3">
                <a:alpha val="100000"/>
              </a:srgbClr>
            </a:solidFill>
          </p:spPr>
          <p:txBody>
            <a:bodyPr/>
            <a:lstStyle/>
            <a:p/>
          </p:txBody>
        </p:sp>
        <p:sp>
          <p:nvSpPr>
            <p:cNvPr id="53" name="rc53"/>
            <p:cNvSpPr/>
            <p:nvPr/>
          </p:nvSpPr>
          <p:spPr>
            <a:xfrm>
              <a:off x="3237007" y="3547039"/>
              <a:ext cx="249522" cy="162727"/>
            </a:xfrm>
            <a:prstGeom prst="rect">
              <a:avLst/>
            </a:prstGeom>
            <a:solidFill>
              <a:srgbClr val="B3B3B3">
                <a:alpha val="100000"/>
              </a:srgbClr>
            </a:solidFill>
          </p:spPr>
          <p:txBody>
            <a:bodyPr/>
            <a:lstStyle/>
            <a:p/>
          </p:txBody>
        </p:sp>
        <p:sp>
          <p:nvSpPr>
            <p:cNvPr id="54" name="rc54"/>
            <p:cNvSpPr/>
            <p:nvPr/>
          </p:nvSpPr>
          <p:spPr>
            <a:xfrm>
              <a:off x="3514255" y="3385457"/>
              <a:ext cx="249522" cy="325454"/>
            </a:xfrm>
            <a:prstGeom prst="rect">
              <a:avLst/>
            </a:prstGeom>
            <a:solidFill>
              <a:srgbClr val="B3B3B3">
                <a:alpha val="100000"/>
              </a:srgbClr>
            </a:solidFill>
          </p:spPr>
          <p:txBody>
            <a:bodyPr/>
            <a:lstStyle/>
            <a:p/>
          </p:txBody>
        </p:sp>
        <p:sp>
          <p:nvSpPr>
            <p:cNvPr id="55" name="rc55"/>
            <p:cNvSpPr/>
            <p:nvPr/>
          </p:nvSpPr>
          <p:spPr>
            <a:xfrm>
              <a:off x="3791502" y="3632986"/>
              <a:ext cx="249522" cy="160435"/>
            </a:xfrm>
            <a:prstGeom prst="rect">
              <a:avLst/>
            </a:prstGeom>
            <a:solidFill>
              <a:srgbClr val="B3B3B3">
                <a:alpha val="100000"/>
              </a:srgbClr>
            </a:solidFill>
          </p:spPr>
          <p:txBody>
            <a:bodyPr/>
            <a:lstStyle/>
            <a:p/>
          </p:txBody>
        </p:sp>
        <p:sp>
          <p:nvSpPr>
            <p:cNvPr id="56" name="rc56"/>
            <p:cNvSpPr/>
            <p:nvPr/>
          </p:nvSpPr>
          <p:spPr>
            <a:xfrm>
              <a:off x="4068750" y="3555061"/>
              <a:ext cx="249522" cy="239507"/>
            </a:xfrm>
            <a:prstGeom prst="rect">
              <a:avLst/>
            </a:prstGeom>
            <a:solidFill>
              <a:srgbClr val="B3B3B3">
                <a:alpha val="100000"/>
              </a:srgbClr>
            </a:solidFill>
          </p:spPr>
          <p:txBody>
            <a:bodyPr/>
            <a:lstStyle/>
            <a:p/>
          </p:txBody>
        </p:sp>
        <p:sp>
          <p:nvSpPr>
            <p:cNvPr id="57" name="rc57"/>
            <p:cNvSpPr/>
            <p:nvPr/>
          </p:nvSpPr>
          <p:spPr>
            <a:xfrm>
              <a:off x="4345998" y="3466821"/>
              <a:ext cx="249522" cy="244091"/>
            </a:xfrm>
            <a:prstGeom prst="rect">
              <a:avLst/>
            </a:prstGeom>
            <a:solidFill>
              <a:srgbClr val="B3B3B3">
                <a:alpha val="100000"/>
              </a:srgbClr>
            </a:solidFill>
          </p:spPr>
          <p:txBody>
            <a:bodyPr/>
            <a:lstStyle/>
            <a:p/>
          </p:txBody>
        </p:sp>
        <p:sp>
          <p:nvSpPr>
            <p:cNvPr id="58" name="rc58"/>
            <p:cNvSpPr/>
            <p:nvPr/>
          </p:nvSpPr>
          <p:spPr>
            <a:xfrm>
              <a:off x="4623245" y="3707474"/>
              <a:ext cx="249522" cy="82509"/>
            </a:xfrm>
            <a:prstGeom prst="rect">
              <a:avLst/>
            </a:prstGeom>
            <a:solidFill>
              <a:srgbClr val="B3B3B3">
                <a:alpha val="100000"/>
              </a:srgbClr>
            </a:solidFill>
          </p:spPr>
          <p:txBody>
            <a:bodyPr/>
            <a:lstStyle/>
            <a:p/>
          </p:txBody>
        </p:sp>
        <p:sp>
          <p:nvSpPr>
            <p:cNvPr id="59" name="rc59"/>
            <p:cNvSpPr/>
            <p:nvPr/>
          </p:nvSpPr>
          <p:spPr>
            <a:xfrm>
              <a:off x="4900493" y="3447340"/>
              <a:ext cx="249522" cy="84801"/>
            </a:xfrm>
            <a:prstGeom prst="rect">
              <a:avLst/>
            </a:prstGeom>
            <a:solidFill>
              <a:srgbClr val="B3B3B3">
                <a:alpha val="100000"/>
              </a:srgbClr>
            </a:solidFill>
          </p:spPr>
          <p:txBody>
            <a:bodyPr/>
            <a:lstStyle/>
            <a:p/>
          </p:txBody>
        </p:sp>
        <p:sp>
          <p:nvSpPr>
            <p:cNvPr id="60" name="rc60"/>
            <p:cNvSpPr/>
            <p:nvPr/>
          </p:nvSpPr>
          <p:spPr>
            <a:xfrm>
              <a:off x="5177741" y="3439318"/>
              <a:ext cx="249522" cy="87093"/>
            </a:xfrm>
            <a:prstGeom prst="rect">
              <a:avLst/>
            </a:prstGeom>
            <a:solidFill>
              <a:srgbClr val="B3B3B3">
                <a:alpha val="100000"/>
              </a:srgbClr>
            </a:solidFill>
          </p:spPr>
          <p:txBody>
            <a:bodyPr/>
            <a:lstStyle/>
            <a:p/>
          </p:txBody>
        </p:sp>
        <p:sp>
          <p:nvSpPr>
            <p:cNvPr id="61" name="rc61"/>
            <p:cNvSpPr/>
            <p:nvPr/>
          </p:nvSpPr>
          <p:spPr>
            <a:xfrm>
              <a:off x="5454988" y="3347640"/>
              <a:ext cx="249522" cy="263572"/>
            </a:xfrm>
            <a:prstGeom prst="rect">
              <a:avLst/>
            </a:prstGeom>
            <a:solidFill>
              <a:srgbClr val="B3B3B3">
                <a:alpha val="100000"/>
              </a:srgbClr>
            </a:solidFill>
          </p:spPr>
          <p:txBody>
            <a:bodyPr/>
            <a:lstStyle/>
            <a:p/>
          </p:txBody>
        </p:sp>
        <p:sp>
          <p:nvSpPr>
            <p:cNvPr id="62" name="rc62"/>
            <p:cNvSpPr/>
            <p:nvPr/>
          </p:nvSpPr>
          <p:spPr>
            <a:xfrm>
              <a:off x="5732236" y="3432442"/>
              <a:ext cx="249522" cy="264718"/>
            </a:xfrm>
            <a:prstGeom prst="rect">
              <a:avLst/>
            </a:prstGeom>
            <a:solidFill>
              <a:srgbClr val="B3B3B3">
                <a:alpha val="100000"/>
              </a:srgbClr>
            </a:solidFill>
          </p:spPr>
          <p:txBody>
            <a:bodyPr/>
            <a:lstStyle/>
            <a:p/>
          </p:txBody>
        </p:sp>
        <p:sp>
          <p:nvSpPr>
            <p:cNvPr id="63" name="rc63"/>
            <p:cNvSpPr/>
            <p:nvPr/>
          </p:nvSpPr>
          <p:spPr>
            <a:xfrm>
              <a:off x="6009484" y="2792992"/>
              <a:ext cx="249522" cy="89385"/>
            </a:xfrm>
            <a:prstGeom prst="rect">
              <a:avLst/>
            </a:prstGeom>
            <a:solidFill>
              <a:srgbClr val="B3B3B3">
                <a:alpha val="100000"/>
              </a:srgbClr>
            </a:solidFill>
          </p:spPr>
          <p:txBody>
            <a:bodyPr/>
            <a:lstStyle/>
            <a:p/>
          </p:txBody>
        </p:sp>
        <p:sp>
          <p:nvSpPr>
            <p:cNvPr id="64" name="rc64"/>
            <p:cNvSpPr/>
            <p:nvPr/>
          </p:nvSpPr>
          <p:spPr>
            <a:xfrm>
              <a:off x="6286731" y="3509222"/>
              <a:ext cx="249522" cy="90531"/>
            </a:xfrm>
            <a:prstGeom prst="rect">
              <a:avLst/>
            </a:prstGeom>
            <a:solidFill>
              <a:srgbClr val="B3B3B3">
                <a:alpha val="100000"/>
              </a:srgbClr>
            </a:solidFill>
          </p:spPr>
          <p:txBody>
            <a:bodyPr/>
            <a:lstStyle/>
            <a:p/>
          </p:txBody>
        </p:sp>
        <p:sp>
          <p:nvSpPr>
            <p:cNvPr id="65" name="rc65"/>
            <p:cNvSpPr/>
            <p:nvPr/>
          </p:nvSpPr>
          <p:spPr>
            <a:xfrm>
              <a:off x="6563979" y="3704036"/>
              <a:ext cx="249522" cy="84801"/>
            </a:xfrm>
            <a:prstGeom prst="rect">
              <a:avLst/>
            </a:prstGeom>
            <a:solidFill>
              <a:srgbClr val="B3B3B3">
                <a:alpha val="100000"/>
              </a:srgbClr>
            </a:solidFill>
          </p:spPr>
          <p:txBody>
            <a:bodyPr/>
            <a:lstStyle/>
            <a:p/>
          </p:txBody>
        </p:sp>
        <p:sp>
          <p:nvSpPr>
            <p:cNvPr id="66" name="rc66"/>
            <p:cNvSpPr/>
            <p:nvPr/>
          </p:nvSpPr>
          <p:spPr>
            <a:xfrm>
              <a:off x="6841227" y="2162710"/>
              <a:ext cx="249522" cy="0"/>
            </a:xfrm>
            <a:prstGeom prst="rect">
              <a:avLst/>
            </a:prstGeom>
            <a:solidFill>
              <a:srgbClr val="B3B3B3">
                <a:alpha val="100000"/>
              </a:srgbClr>
            </a:solidFill>
          </p:spPr>
          <p:txBody>
            <a:bodyPr/>
            <a:lstStyle/>
            <a:p/>
          </p:txBody>
        </p:sp>
        <p:sp>
          <p:nvSpPr>
            <p:cNvPr id="67" name="rc67"/>
            <p:cNvSpPr/>
            <p:nvPr/>
          </p:nvSpPr>
          <p:spPr>
            <a:xfrm>
              <a:off x="7118474" y="2610783"/>
              <a:ext cx="249522" cy="0"/>
            </a:xfrm>
            <a:prstGeom prst="rect">
              <a:avLst/>
            </a:prstGeom>
            <a:solidFill>
              <a:srgbClr val="B3B3B3">
                <a:alpha val="100000"/>
              </a:srgbClr>
            </a:solidFill>
          </p:spPr>
          <p:txBody>
            <a:bodyPr/>
            <a:lstStyle/>
            <a:p/>
          </p:txBody>
        </p:sp>
        <p:sp>
          <p:nvSpPr>
            <p:cNvPr id="68" name="rc68"/>
            <p:cNvSpPr/>
            <p:nvPr/>
          </p:nvSpPr>
          <p:spPr>
            <a:xfrm>
              <a:off x="7395722" y="2599324"/>
              <a:ext cx="249522" cy="558086"/>
            </a:xfrm>
            <a:prstGeom prst="rect">
              <a:avLst/>
            </a:prstGeom>
            <a:solidFill>
              <a:srgbClr val="B3B3B3">
                <a:alpha val="100000"/>
              </a:srgbClr>
            </a:solidFill>
          </p:spPr>
          <p:txBody>
            <a:bodyPr/>
            <a:lstStyle/>
            <a:p/>
          </p:txBody>
        </p:sp>
        <p:sp>
          <p:nvSpPr>
            <p:cNvPr id="69" name="rc69"/>
            <p:cNvSpPr/>
            <p:nvPr/>
          </p:nvSpPr>
          <p:spPr>
            <a:xfrm>
              <a:off x="7672970" y="2609637"/>
              <a:ext cx="249522" cy="0"/>
            </a:xfrm>
            <a:prstGeom prst="rect">
              <a:avLst/>
            </a:prstGeom>
            <a:solidFill>
              <a:srgbClr val="B3B3B3">
                <a:alpha val="100000"/>
              </a:srgbClr>
            </a:solidFill>
          </p:spPr>
          <p:txBody>
            <a:bodyPr/>
            <a:lstStyle/>
            <a:p/>
          </p:txBody>
        </p:sp>
        <p:sp>
          <p:nvSpPr>
            <p:cNvPr id="70" name="rc70"/>
            <p:cNvSpPr/>
            <p:nvPr/>
          </p:nvSpPr>
          <p:spPr>
            <a:xfrm>
              <a:off x="7950217" y="2845707"/>
              <a:ext cx="249522" cy="85947"/>
            </a:xfrm>
            <a:prstGeom prst="rect">
              <a:avLst/>
            </a:prstGeom>
            <a:solidFill>
              <a:srgbClr val="B3B3B3">
                <a:alpha val="100000"/>
              </a:srgbClr>
            </a:solidFill>
          </p:spPr>
          <p:txBody>
            <a:bodyPr/>
            <a:lstStyle/>
            <a:p/>
          </p:txBody>
        </p:sp>
        <p:sp>
          <p:nvSpPr>
            <p:cNvPr id="71" name="pl71"/>
            <p:cNvSpPr/>
            <p:nvPr/>
          </p:nvSpPr>
          <p:spPr>
            <a:xfrm>
              <a:off x="1421035" y="1050606"/>
              <a:ext cx="6653943" cy="570309"/>
            </a:xfrm>
            <a:custGeom>
              <a:avLst/>
              <a:pathLst>
                <a:path w="6653943" h="570309">
                  <a:moveTo>
                    <a:pt x="0" y="85546"/>
                  </a:moveTo>
                  <a:lnTo>
                    <a:pt x="277247" y="57030"/>
                  </a:lnTo>
                  <a:lnTo>
                    <a:pt x="554495" y="57030"/>
                  </a:lnTo>
                  <a:lnTo>
                    <a:pt x="831742" y="28515"/>
                  </a:lnTo>
                  <a:lnTo>
                    <a:pt x="1108990" y="28515"/>
                  </a:lnTo>
                  <a:lnTo>
                    <a:pt x="1386238" y="28515"/>
                  </a:lnTo>
                  <a:lnTo>
                    <a:pt x="1663485" y="28515"/>
                  </a:lnTo>
                  <a:lnTo>
                    <a:pt x="1940733" y="28515"/>
                  </a:lnTo>
                  <a:lnTo>
                    <a:pt x="2217981" y="28515"/>
                  </a:lnTo>
                  <a:lnTo>
                    <a:pt x="2495228" y="0"/>
                  </a:lnTo>
                  <a:lnTo>
                    <a:pt x="2772476" y="0"/>
                  </a:lnTo>
                  <a:lnTo>
                    <a:pt x="3049724" y="28515"/>
                  </a:lnTo>
                  <a:lnTo>
                    <a:pt x="3326971" y="0"/>
                  </a:lnTo>
                  <a:lnTo>
                    <a:pt x="3604219" y="85546"/>
                  </a:lnTo>
                  <a:lnTo>
                    <a:pt x="3881467" y="85546"/>
                  </a:lnTo>
                  <a:lnTo>
                    <a:pt x="4158714" y="57030"/>
                  </a:lnTo>
                  <a:lnTo>
                    <a:pt x="4435962" y="28515"/>
                  </a:lnTo>
                  <a:lnTo>
                    <a:pt x="4713210" y="285154"/>
                  </a:lnTo>
                  <a:lnTo>
                    <a:pt x="4990457" y="57030"/>
                  </a:lnTo>
                  <a:lnTo>
                    <a:pt x="5267705" y="0"/>
                  </a:lnTo>
                  <a:lnTo>
                    <a:pt x="5544953" y="570309"/>
                  </a:lnTo>
                  <a:lnTo>
                    <a:pt x="5822200" y="456247"/>
                  </a:lnTo>
                  <a:lnTo>
                    <a:pt x="6099448" y="228123"/>
                  </a:lnTo>
                  <a:lnTo>
                    <a:pt x="6376696" y="399216"/>
                  </a:lnTo>
                  <a:lnTo>
                    <a:pt x="6653943" y="285154"/>
                  </a:lnTo>
                </a:path>
              </a:pathLst>
            </a:custGeom>
            <a:ln w="27101" cap="flat">
              <a:solidFill>
                <a:srgbClr val="0058AB">
                  <a:alpha val="50196"/>
                </a:srgbClr>
              </a:solidFill>
              <a:prstDash val="solid"/>
              <a:round/>
            </a:ln>
          </p:spPr>
          <p:txBody>
            <a:bodyPr/>
            <a:lstStyle/>
            <a:p/>
          </p:txBody>
        </p:sp>
        <p:sp>
          <p:nvSpPr>
            <p:cNvPr id="72" name="pl72"/>
            <p:cNvSpPr/>
            <p:nvPr/>
          </p:nvSpPr>
          <p:spPr>
            <a:xfrm>
              <a:off x="1421035" y="1079121"/>
              <a:ext cx="6653943" cy="541794"/>
            </a:xfrm>
            <a:custGeom>
              <a:avLst/>
              <a:pathLst>
                <a:path w="6653943" h="541794">
                  <a:moveTo>
                    <a:pt x="0" y="199608"/>
                  </a:moveTo>
                  <a:lnTo>
                    <a:pt x="277247" y="57030"/>
                  </a:lnTo>
                  <a:lnTo>
                    <a:pt x="554495" y="256639"/>
                  </a:lnTo>
                  <a:lnTo>
                    <a:pt x="831742" y="57030"/>
                  </a:lnTo>
                  <a:lnTo>
                    <a:pt x="1108990" y="28515"/>
                  </a:lnTo>
                  <a:lnTo>
                    <a:pt x="1386238" y="57030"/>
                  </a:lnTo>
                  <a:lnTo>
                    <a:pt x="1663485" y="0"/>
                  </a:lnTo>
                  <a:lnTo>
                    <a:pt x="1940733" y="57030"/>
                  </a:lnTo>
                  <a:lnTo>
                    <a:pt x="2217981" y="114061"/>
                  </a:lnTo>
                  <a:lnTo>
                    <a:pt x="2495228" y="28515"/>
                  </a:lnTo>
                  <a:lnTo>
                    <a:pt x="2772476" y="57030"/>
                  </a:lnTo>
                  <a:lnTo>
                    <a:pt x="3049724" y="85546"/>
                  </a:lnTo>
                  <a:lnTo>
                    <a:pt x="3326971" y="0"/>
                  </a:lnTo>
                  <a:lnTo>
                    <a:pt x="3604219" y="85546"/>
                  </a:lnTo>
                  <a:lnTo>
                    <a:pt x="3881467" y="85546"/>
                  </a:lnTo>
                  <a:lnTo>
                    <a:pt x="4158714" y="114061"/>
                  </a:lnTo>
                  <a:lnTo>
                    <a:pt x="4435962" y="85546"/>
                  </a:lnTo>
                  <a:lnTo>
                    <a:pt x="4713210" y="285154"/>
                  </a:lnTo>
                  <a:lnTo>
                    <a:pt x="4990457" y="57030"/>
                  </a:lnTo>
                  <a:lnTo>
                    <a:pt x="5267705" y="0"/>
                  </a:lnTo>
                  <a:lnTo>
                    <a:pt x="5544953" y="541794"/>
                  </a:lnTo>
                  <a:lnTo>
                    <a:pt x="5822200" y="427732"/>
                  </a:lnTo>
                  <a:lnTo>
                    <a:pt x="6099448" y="399216"/>
                  </a:lnTo>
                  <a:lnTo>
                    <a:pt x="6376696" y="370701"/>
                  </a:lnTo>
                  <a:lnTo>
                    <a:pt x="6653943" y="285154"/>
                  </a:lnTo>
                </a:path>
              </a:pathLst>
            </a:custGeom>
            <a:ln w="27101" cap="flat">
              <a:solidFill>
                <a:srgbClr val="333333">
                  <a:alpha val="50196"/>
                </a:srgbClr>
              </a:solidFill>
              <a:prstDash val="solid"/>
              <a:round/>
            </a:ln>
          </p:spPr>
          <p:txBody>
            <a:bodyPr/>
            <a:lstStyle/>
            <a:p/>
          </p:txBody>
        </p:sp>
        <p:sp>
          <p:nvSpPr>
            <p:cNvPr id="73" name="tx73"/>
            <p:cNvSpPr/>
            <p:nvPr/>
          </p:nvSpPr>
          <p:spPr>
            <a:xfrm>
              <a:off x="662845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6905698" y="14640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5" name="tx75"/>
            <p:cNvSpPr/>
            <p:nvPr/>
          </p:nvSpPr>
          <p:spPr>
            <a:xfrm>
              <a:off x="7182946" y="13499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6" name="tx76"/>
            <p:cNvSpPr/>
            <p:nvPr/>
          </p:nvSpPr>
          <p:spPr>
            <a:xfrm>
              <a:off x="7460194" y="1121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7" name="tx77"/>
            <p:cNvSpPr/>
            <p:nvPr/>
          </p:nvSpPr>
          <p:spPr>
            <a:xfrm>
              <a:off x="7737441" y="1292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8" name="tx78"/>
            <p:cNvSpPr/>
            <p:nvPr/>
          </p:nvSpPr>
          <p:spPr>
            <a:xfrm>
              <a:off x="8014689" y="1178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6628451"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0" name="tx80"/>
            <p:cNvSpPr/>
            <p:nvPr/>
          </p:nvSpPr>
          <p:spPr>
            <a:xfrm>
              <a:off x="6905698" y="1673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79</a:t>
              </a:r>
            </a:p>
          </p:txBody>
        </p:sp>
        <p:sp>
          <p:nvSpPr>
            <p:cNvPr id="81" name="tx81"/>
            <p:cNvSpPr/>
            <p:nvPr/>
          </p:nvSpPr>
          <p:spPr>
            <a:xfrm>
              <a:off x="7182946" y="1559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83</a:t>
              </a:r>
            </a:p>
          </p:txBody>
        </p:sp>
        <p:sp>
          <p:nvSpPr>
            <p:cNvPr id="82" name="tx82"/>
            <p:cNvSpPr/>
            <p:nvPr/>
          </p:nvSpPr>
          <p:spPr>
            <a:xfrm>
              <a:off x="7460194" y="153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84</a:t>
              </a:r>
            </a:p>
          </p:txBody>
        </p:sp>
        <p:sp>
          <p:nvSpPr>
            <p:cNvPr id="83" name="tx83"/>
            <p:cNvSpPr/>
            <p:nvPr/>
          </p:nvSpPr>
          <p:spPr>
            <a:xfrm>
              <a:off x="7737441" y="15025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85</a:t>
              </a:r>
            </a:p>
          </p:txBody>
        </p:sp>
        <p:sp>
          <p:nvSpPr>
            <p:cNvPr id="84" name="tx84"/>
            <p:cNvSpPr/>
            <p:nvPr/>
          </p:nvSpPr>
          <p:spPr>
            <a:xfrm>
              <a:off x="8014689" y="1416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88</a:t>
              </a:r>
            </a:p>
          </p:txBody>
        </p:sp>
        <p:sp>
          <p:nvSpPr>
            <p:cNvPr id="85" name="tx85"/>
            <p:cNvSpPr/>
            <p:nvPr/>
          </p:nvSpPr>
          <p:spPr>
            <a:xfrm>
              <a:off x="6890639" y="29777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86" name="tx86"/>
            <p:cNvSpPr/>
            <p:nvPr/>
          </p:nvSpPr>
          <p:spPr>
            <a:xfrm>
              <a:off x="7167887" y="320309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7" name="tx87"/>
            <p:cNvSpPr/>
            <p:nvPr/>
          </p:nvSpPr>
          <p:spPr>
            <a:xfrm>
              <a:off x="7722382" y="320252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8" name="tx88"/>
            <p:cNvSpPr/>
            <p:nvPr/>
          </p:nvSpPr>
          <p:spPr>
            <a:xfrm>
              <a:off x="1359237" y="3020067"/>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89" name="tx89"/>
            <p:cNvSpPr/>
            <p:nvPr/>
          </p:nvSpPr>
          <p:spPr>
            <a:xfrm>
              <a:off x="2700271" y="3418686"/>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0" name="tx90"/>
            <p:cNvSpPr/>
            <p:nvPr/>
          </p:nvSpPr>
          <p:spPr>
            <a:xfrm>
              <a:off x="4086509" y="3437022"/>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1" name="tx91"/>
            <p:cNvSpPr/>
            <p:nvPr/>
          </p:nvSpPr>
          <p:spPr>
            <a:xfrm>
              <a:off x="5472747" y="3229602"/>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2" name="tx92"/>
            <p:cNvSpPr/>
            <p:nvPr/>
          </p:nvSpPr>
          <p:spPr>
            <a:xfrm>
              <a:off x="6581738" y="3585998"/>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3" name="tx93"/>
            <p:cNvSpPr/>
            <p:nvPr/>
          </p:nvSpPr>
          <p:spPr>
            <a:xfrm>
              <a:off x="6890639" y="204467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94" name="tx94"/>
            <p:cNvSpPr/>
            <p:nvPr/>
          </p:nvSpPr>
          <p:spPr>
            <a:xfrm>
              <a:off x="7167887" y="249406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95" name="tx95"/>
            <p:cNvSpPr/>
            <p:nvPr/>
          </p:nvSpPr>
          <p:spPr>
            <a:xfrm>
              <a:off x="7445134" y="248260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96" name="tx96"/>
            <p:cNvSpPr/>
            <p:nvPr/>
          </p:nvSpPr>
          <p:spPr>
            <a:xfrm>
              <a:off x="7722382" y="249292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97" name="tx97"/>
            <p:cNvSpPr/>
            <p:nvPr/>
          </p:nvSpPr>
          <p:spPr>
            <a:xfrm>
              <a:off x="8013180" y="272899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8" name="tx98"/>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9" name="tx99"/>
            <p:cNvSpPr/>
            <p:nvPr/>
          </p:nvSpPr>
          <p:spPr>
            <a:xfrm>
              <a:off x="717597" y="2677263"/>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00" name="tx100"/>
            <p:cNvSpPr/>
            <p:nvPr/>
          </p:nvSpPr>
          <p:spPr>
            <a:xfrm>
              <a:off x="717597" y="153129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01" name="tx101"/>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3" name="tx103"/>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4" name="tx104"/>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5" name="tx105"/>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6" name="tx106"/>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2" name="tx112"/>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3" name="tx113"/>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4" name="tx114"/>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7" name="tx117"/>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18" name="pl118"/>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19" name="pl119"/>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0" name="tx120"/>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1" name="tx121"/>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22" name="rc122"/>
            <p:cNvSpPr/>
            <p:nvPr/>
          </p:nvSpPr>
          <p:spPr>
            <a:xfrm>
              <a:off x="4663170" y="4778716"/>
              <a:ext cx="201456" cy="201456"/>
            </a:xfrm>
            <a:prstGeom prst="rect">
              <a:avLst/>
            </a:prstGeom>
            <a:solidFill>
              <a:srgbClr val="B3B3B3">
                <a:alpha val="100000"/>
              </a:srgbClr>
            </a:solidFill>
          </p:spPr>
          <p:txBody>
            <a:bodyPr/>
            <a:lstStyle/>
            <a:p/>
          </p:txBody>
        </p:sp>
        <p:sp>
          <p:nvSpPr>
            <p:cNvPr id="123" name="rc123"/>
            <p:cNvSpPr/>
            <p:nvPr/>
          </p:nvSpPr>
          <p:spPr>
            <a:xfrm>
              <a:off x="5565324" y="4778716"/>
              <a:ext cx="201456" cy="201456"/>
            </a:xfrm>
            <a:prstGeom prst="rect">
              <a:avLst/>
            </a:prstGeom>
            <a:solidFill>
              <a:srgbClr val="1CABE2">
                <a:alpha val="100000"/>
              </a:srgbClr>
            </a:solidFill>
          </p:spPr>
          <p:txBody>
            <a:bodyPr/>
            <a:lstStyle/>
            <a:p/>
          </p:txBody>
        </p:sp>
        <p:sp>
          <p:nvSpPr>
            <p:cNvPr id="124" name="tx124"/>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5" name="tx125"/>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6" name="tx126"/>
            <p:cNvSpPr/>
            <p:nvPr/>
          </p:nvSpPr>
          <p:spPr>
            <a:xfrm>
              <a:off x="951100" y="467611"/>
              <a:ext cx="725927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Belize, 2000-2024</a:t>
              </a:r>
            </a:p>
          </p:txBody>
        </p:sp>
        <p:sp>
          <p:nvSpPr>
            <p:cNvPr id="127" name="pl127"/>
            <p:cNvSpPr/>
            <p:nvPr/>
          </p:nvSpPr>
          <p:spPr>
            <a:xfrm>
              <a:off x="223509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411273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599038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786802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4" name="pl134"/>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317391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05155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692920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296273" y="5650800"/>
              <a:ext cx="463151" cy="164676"/>
            </a:xfrm>
            <a:prstGeom prst="rect">
              <a:avLst/>
            </a:prstGeom>
            <a:solidFill>
              <a:srgbClr val="1CABE2">
                <a:alpha val="100000"/>
              </a:srgbClr>
            </a:solidFill>
          </p:spPr>
          <p:txBody>
            <a:bodyPr/>
            <a:lstStyle/>
            <a:p/>
          </p:txBody>
        </p:sp>
        <p:sp>
          <p:nvSpPr>
            <p:cNvPr id="139" name="rc139"/>
            <p:cNvSpPr/>
            <p:nvPr/>
          </p:nvSpPr>
          <p:spPr>
            <a:xfrm>
              <a:off x="1296273" y="5444954"/>
              <a:ext cx="6903466" cy="164676"/>
            </a:xfrm>
            <a:prstGeom prst="rect">
              <a:avLst/>
            </a:prstGeom>
            <a:solidFill>
              <a:srgbClr val="1CABE2">
                <a:alpha val="100000"/>
              </a:srgbClr>
            </a:solidFill>
          </p:spPr>
          <p:txBody>
            <a:bodyPr/>
            <a:lstStyle/>
            <a:p/>
          </p:txBody>
        </p:sp>
        <p:sp>
          <p:nvSpPr>
            <p:cNvPr id="140" name="rc140"/>
            <p:cNvSpPr/>
            <p:nvPr/>
          </p:nvSpPr>
          <p:spPr>
            <a:xfrm>
              <a:off x="1296273" y="5239108"/>
              <a:ext cx="5144741" cy="164676"/>
            </a:xfrm>
            <a:prstGeom prst="rect">
              <a:avLst/>
            </a:prstGeom>
            <a:solidFill>
              <a:srgbClr val="1CABE2">
                <a:alpha val="100000"/>
              </a:srgbClr>
            </a:solidFill>
          </p:spPr>
          <p:txBody>
            <a:bodyPr/>
            <a:lstStyle/>
            <a:p/>
          </p:txBody>
        </p:sp>
        <p:sp>
          <p:nvSpPr>
            <p:cNvPr id="141" name="rc141"/>
            <p:cNvSpPr/>
            <p:nvPr/>
          </p:nvSpPr>
          <p:spPr>
            <a:xfrm>
              <a:off x="1759425" y="5650800"/>
              <a:ext cx="463151" cy="164676"/>
            </a:xfrm>
            <a:prstGeom prst="rect">
              <a:avLst/>
            </a:prstGeom>
            <a:solidFill>
              <a:srgbClr val="B3B3B3">
                <a:alpha val="100000"/>
              </a:srgbClr>
            </a:solidFill>
          </p:spPr>
          <p:txBody>
            <a:bodyPr/>
            <a:lstStyle/>
            <a:p/>
          </p:txBody>
        </p:sp>
        <p:sp>
          <p:nvSpPr>
            <p:cNvPr id="142" name="rc142"/>
            <p:cNvSpPr/>
            <p:nvPr/>
          </p:nvSpPr>
          <p:spPr>
            <a:xfrm>
              <a:off x="8199740" y="5444954"/>
              <a:ext cx="0" cy="164676"/>
            </a:xfrm>
            <a:prstGeom prst="rect">
              <a:avLst/>
            </a:prstGeom>
            <a:solidFill>
              <a:srgbClr val="B3B3B3">
                <a:alpha val="100000"/>
              </a:srgbClr>
            </a:solidFill>
          </p:spPr>
          <p:txBody>
            <a:bodyPr/>
            <a:lstStyle/>
            <a:p/>
          </p:txBody>
        </p:sp>
        <p:sp>
          <p:nvSpPr>
            <p:cNvPr id="143" name="rc143"/>
            <p:cNvSpPr/>
            <p:nvPr/>
          </p:nvSpPr>
          <p:spPr>
            <a:xfrm>
              <a:off x="6441015" y="5239108"/>
              <a:ext cx="469410" cy="164676"/>
            </a:xfrm>
            <a:prstGeom prst="rect">
              <a:avLst/>
            </a:prstGeom>
            <a:solidFill>
              <a:srgbClr val="B3B3B3">
                <a:alpha val="100000"/>
              </a:srgbClr>
            </a:solidFill>
          </p:spPr>
          <p:txBody>
            <a:bodyPr/>
            <a:lstStyle/>
            <a:p/>
          </p:txBody>
        </p:sp>
        <p:sp>
          <p:nvSpPr>
            <p:cNvPr id="144" name="tx144"/>
            <p:cNvSpPr/>
            <p:nvPr/>
          </p:nvSpPr>
          <p:spPr>
            <a:xfrm>
              <a:off x="2336713"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&lt;0.5</a:t>
              </a:r>
            </a:p>
          </p:txBody>
        </p:sp>
        <p:sp>
          <p:nvSpPr>
            <p:cNvPr id="145" name="tx145"/>
            <p:cNvSpPr/>
            <p:nvPr/>
          </p:nvSpPr>
          <p:spPr>
            <a:xfrm>
              <a:off x="8280112" y="548556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46" name="tx146"/>
            <p:cNvSpPr/>
            <p:nvPr/>
          </p:nvSpPr>
          <p:spPr>
            <a:xfrm>
              <a:off x="6976344" y="527972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47" name="tx147"/>
            <p:cNvSpPr/>
            <p:nvPr/>
          </p:nvSpPr>
          <p:spPr>
            <a:xfrm>
              <a:off x="1413714"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48" name="tx148"/>
            <p:cNvSpPr/>
            <p:nvPr/>
          </p:nvSpPr>
          <p:spPr>
            <a:xfrm>
              <a:off x="4667635" y="548556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49" name="tx149"/>
            <p:cNvSpPr/>
            <p:nvPr/>
          </p:nvSpPr>
          <p:spPr>
            <a:xfrm>
              <a:off x="3802726" y="527972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0" name="tx150"/>
            <p:cNvSpPr/>
            <p:nvPr/>
          </p:nvSpPr>
          <p:spPr>
            <a:xfrm>
              <a:off x="1876865"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1" name="tx151"/>
            <p:cNvSpPr/>
            <p:nvPr/>
          </p:nvSpPr>
          <p:spPr>
            <a:xfrm>
              <a:off x="8085604"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2" name="tx152"/>
            <p:cNvSpPr/>
            <p:nvPr/>
          </p:nvSpPr>
          <p:spPr>
            <a:xfrm>
              <a:off x="6561584" y="527831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3" name="tx153"/>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4" name="tx154"/>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a:off x="1152583"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57" name="tx157"/>
            <p:cNvSpPr/>
            <p:nvPr/>
          </p:nvSpPr>
          <p:spPr>
            <a:xfrm>
              <a:off x="3030226" y="5917094"/>
              <a:ext cx="28738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0.3K</a:t>
              </a:r>
            </a:p>
          </p:txBody>
        </p:sp>
        <p:sp>
          <p:nvSpPr>
            <p:cNvPr id="158" name="tx158"/>
            <p:cNvSpPr/>
            <p:nvPr/>
          </p:nvSpPr>
          <p:spPr>
            <a:xfrm>
              <a:off x="4907869"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0.6K</a:t>
              </a:r>
            </a:p>
          </p:txBody>
        </p:sp>
        <p:sp>
          <p:nvSpPr>
            <p:cNvPr id="159" name="tx159"/>
            <p:cNvSpPr/>
            <p:nvPr/>
          </p:nvSpPr>
          <p:spPr>
            <a:xfrm>
              <a:off x="6785511"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0.9K</a:t>
              </a:r>
            </a:p>
          </p:txBody>
        </p:sp>
        <p:sp>
          <p:nvSpPr>
            <p:cNvPr id="160" name="tx160"/>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1" name="tx161"/>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2" name="tx162"/>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63" name="tx163"/>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6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Belize.
In 2024, DTP1 coverage in Belize increased to 89%. There were &lt;1,000 children who missed out on any DTP vaccination (zero-dose children).
DTP3 coverage increased to at 88% in 2024, leaving &lt;1,000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571405"/>
            </a:xfrm>
            <a:custGeom>
              <a:avLst/>
              <a:pathLst>
                <a:path w="3397293" h="571405">
                  <a:moveTo>
                    <a:pt x="0" y="85710"/>
                  </a:moveTo>
                  <a:lnTo>
                    <a:pt x="141553" y="57140"/>
                  </a:lnTo>
                  <a:lnTo>
                    <a:pt x="283107" y="57140"/>
                  </a:lnTo>
                  <a:lnTo>
                    <a:pt x="424661" y="28570"/>
                  </a:lnTo>
                  <a:lnTo>
                    <a:pt x="566215" y="28570"/>
                  </a:lnTo>
                  <a:lnTo>
                    <a:pt x="707769" y="28570"/>
                  </a:lnTo>
                  <a:lnTo>
                    <a:pt x="849323" y="28570"/>
                  </a:lnTo>
                  <a:lnTo>
                    <a:pt x="990877" y="28570"/>
                  </a:lnTo>
                  <a:lnTo>
                    <a:pt x="1132431" y="28570"/>
                  </a:lnTo>
                  <a:lnTo>
                    <a:pt x="1273984" y="0"/>
                  </a:lnTo>
                  <a:lnTo>
                    <a:pt x="1415538" y="0"/>
                  </a:lnTo>
                  <a:lnTo>
                    <a:pt x="1557092" y="28570"/>
                  </a:lnTo>
                  <a:lnTo>
                    <a:pt x="1698646" y="0"/>
                  </a:lnTo>
                  <a:lnTo>
                    <a:pt x="1840200" y="85710"/>
                  </a:lnTo>
                  <a:lnTo>
                    <a:pt x="1981754" y="85710"/>
                  </a:lnTo>
                  <a:lnTo>
                    <a:pt x="2123308" y="57140"/>
                  </a:lnTo>
                  <a:lnTo>
                    <a:pt x="2264862" y="28570"/>
                  </a:lnTo>
                  <a:lnTo>
                    <a:pt x="2406416" y="285702"/>
                  </a:lnTo>
                  <a:lnTo>
                    <a:pt x="2547969" y="57140"/>
                  </a:lnTo>
                  <a:lnTo>
                    <a:pt x="2689523" y="0"/>
                  </a:lnTo>
                  <a:lnTo>
                    <a:pt x="2831077" y="571405"/>
                  </a:lnTo>
                  <a:lnTo>
                    <a:pt x="2972631" y="457124"/>
                  </a:lnTo>
                  <a:lnTo>
                    <a:pt x="3114185" y="228562"/>
                  </a:lnTo>
                  <a:lnTo>
                    <a:pt x="3255739" y="399983"/>
                  </a:lnTo>
                  <a:lnTo>
                    <a:pt x="3397293" y="28570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399983"/>
            </a:xfrm>
            <a:custGeom>
              <a:avLst/>
              <a:pathLst>
                <a:path w="3397293" h="399983">
                  <a:moveTo>
                    <a:pt x="0" y="28570"/>
                  </a:moveTo>
                  <a:lnTo>
                    <a:pt x="141553" y="57140"/>
                  </a:lnTo>
                  <a:lnTo>
                    <a:pt x="283107" y="28570"/>
                  </a:lnTo>
                  <a:lnTo>
                    <a:pt x="424661" y="28570"/>
                  </a:lnTo>
                  <a:lnTo>
                    <a:pt x="566215" y="28570"/>
                  </a:lnTo>
                  <a:lnTo>
                    <a:pt x="707769" y="0"/>
                  </a:lnTo>
                  <a:lnTo>
                    <a:pt x="849323" y="28570"/>
                  </a:lnTo>
                  <a:lnTo>
                    <a:pt x="990877" y="57140"/>
                  </a:lnTo>
                  <a:lnTo>
                    <a:pt x="1132431" y="0"/>
                  </a:lnTo>
                  <a:lnTo>
                    <a:pt x="1273984" y="28570"/>
                  </a:lnTo>
                  <a:lnTo>
                    <a:pt x="1415538" y="28570"/>
                  </a:lnTo>
                  <a:lnTo>
                    <a:pt x="1557092" y="28570"/>
                  </a:lnTo>
                  <a:lnTo>
                    <a:pt x="1698646" y="28570"/>
                  </a:lnTo>
                  <a:lnTo>
                    <a:pt x="1840200" y="85710"/>
                  </a:lnTo>
                  <a:lnTo>
                    <a:pt x="1981754" y="57140"/>
                  </a:lnTo>
                  <a:lnTo>
                    <a:pt x="2123308" y="28570"/>
                  </a:lnTo>
                  <a:lnTo>
                    <a:pt x="2264862" y="57140"/>
                  </a:lnTo>
                  <a:lnTo>
                    <a:pt x="2406416" y="114281"/>
                  </a:lnTo>
                  <a:lnTo>
                    <a:pt x="2547969" y="199991"/>
                  </a:lnTo>
                  <a:lnTo>
                    <a:pt x="2689523" y="314272"/>
                  </a:lnTo>
                  <a:lnTo>
                    <a:pt x="2831077" y="342843"/>
                  </a:lnTo>
                  <a:lnTo>
                    <a:pt x="2972631" y="399983"/>
                  </a:lnTo>
                  <a:lnTo>
                    <a:pt x="3114185" y="285702"/>
                  </a:lnTo>
                  <a:lnTo>
                    <a:pt x="3255739" y="28570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571405"/>
            </a:xfrm>
            <a:custGeom>
              <a:avLst/>
              <a:pathLst>
                <a:path w="3397293" h="571405">
                  <a:moveTo>
                    <a:pt x="0" y="85710"/>
                  </a:moveTo>
                  <a:lnTo>
                    <a:pt x="141553" y="57140"/>
                  </a:lnTo>
                  <a:lnTo>
                    <a:pt x="283107" y="57140"/>
                  </a:lnTo>
                  <a:lnTo>
                    <a:pt x="424661" y="28570"/>
                  </a:lnTo>
                  <a:lnTo>
                    <a:pt x="566215" y="28570"/>
                  </a:lnTo>
                  <a:lnTo>
                    <a:pt x="707769" y="28570"/>
                  </a:lnTo>
                  <a:lnTo>
                    <a:pt x="849323" y="28570"/>
                  </a:lnTo>
                  <a:lnTo>
                    <a:pt x="990877" y="28570"/>
                  </a:lnTo>
                  <a:lnTo>
                    <a:pt x="1132431" y="28570"/>
                  </a:lnTo>
                  <a:lnTo>
                    <a:pt x="1273984" y="0"/>
                  </a:lnTo>
                  <a:lnTo>
                    <a:pt x="1415538" y="0"/>
                  </a:lnTo>
                  <a:lnTo>
                    <a:pt x="1557092" y="28570"/>
                  </a:lnTo>
                  <a:lnTo>
                    <a:pt x="1698646" y="0"/>
                  </a:lnTo>
                  <a:lnTo>
                    <a:pt x="1840200" y="85710"/>
                  </a:lnTo>
                  <a:lnTo>
                    <a:pt x="1981754" y="85710"/>
                  </a:lnTo>
                  <a:lnTo>
                    <a:pt x="2123308" y="57140"/>
                  </a:lnTo>
                  <a:lnTo>
                    <a:pt x="2264862" y="28570"/>
                  </a:lnTo>
                  <a:lnTo>
                    <a:pt x="2406416" y="285702"/>
                  </a:lnTo>
                  <a:lnTo>
                    <a:pt x="2547969" y="57140"/>
                  </a:lnTo>
                  <a:lnTo>
                    <a:pt x="2689523" y="0"/>
                  </a:lnTo>
                  <a:lnTo>
                    <a:pt x="2831077" y="571405"/>
                  </a:lnTo>
                  <a:lnTo>
                    <a:pt x="2972631" y="457124"/>
                  </a:lnTo>
                  <a:lnTo>
                    <a:pt x="3114185" y="228562"/>
                  </a:lnTo>
                  <a:lnTo>
                    <a:pt x="3255739" y="399983"/>
                  </a:lnTo>
                  <a:lnTo>
                    <a:pt x="3397293" y="28570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571405"/>
            </a:xfrm>
            <a:custGeom>
              <a:avLst/>
              <a:pathLst>
                <a:path w="3397293" h="571405">
                  <a:moveTo>
                    <a:pt x="0" y="85710"/>
                  </a:moveTo>
                  <a:lnTo>
                    <a:pt x="141553" y="57140"/>
                  </a:lnTo>
                  <a:lnTo>
                    <a:pt x="283107" y="57140"/>
                  </a:lnTo>
                  <a:lnTo>
                    <a:pt x="424661" y="28570"/>
                  </a:lnTo>
                  <a:lnTo>
                    <a:pt x="566215" y="28570"/>
                  </a:lnTo>
                  <a:lnTo>
                    <a:pt x="707769" y="28570"/>
                  </a:lnTo>
                  <a:lnTo>
                    <a:pt x="849323" y="28570"/>
                  </a:lnTo>
                  <a:lnTo>
                    <a:pt x="990877" y="28570"/>
                  </a:lnTo>
                  <a:lnTo>
                    <a:pt x="1132431" y="28570"/>
                  </a:lnTo>
                  <a:lnTo>
                    <a:pt x="1273984" y="0"/>
                  </a:lnTo>
                  <a:lnTo>
                    <a:pt x="1415538" y="0"/>
                  </a:lnTo>
                  <a:lnTo>
                    <a:pt x="1557092" y="28570"/>
                  </a:lnTo>
                  <a:lnTo>
                    <a:pt x="1698646" y="0"/>
                  </a:lnTo>
                  <a:lnTo>
                    <a:pt x="1840200" y="85710"/>
                  </a:lnTo>
                  <a:lnTo>
                    <a:pt x="1981754" y="85710"/>
                  </a:lnTo>
                  <a:lnTo>
                    <a:pt x="2123308" y="57140"/>
                  </a:lnTo>
                  <a:lnTo>
                    <a:pt x="2264862" y="28570"/>
                  </a:lnTo>
                  <a:lnTo>
                    <a:pt x="2406416" y="285702"/>
                  </a:lnTo>
                  <a:lnTo>
                    <a:pt x="2547969" y="57140"/>
                  </a:lnTo>
                  <a:lnTo>
                    <a:pt x="2689523" y="0"/>
                  </a:lnTo>
                  <a:lnTo>
                    <a:pt x="2831077" y="571405"/>
                  </a:lnTo>
                  <a:lnTo>
                    <a:pt x="2972631" y="457124"/>
                  </a:lnTo>
                  <a:lnTo>
                    <a:pt x="3114185" y="228562"/>
                  </a:lnTo>
                  <a:lnTo>
                    <a:pt x="3255739" y="399983"/>
                  </a:lnTo>
                  <a:lnTo>
                    <a:pt x="3397293" y="28570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99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99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904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150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7020" y="4831778"/>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Belize</a:t>
              </a:r>
            </a:p>
          </p:txBody>
        </p:sp>
        <p:sp>
          <p:nvSpPr>
            <p:cNvPr id="60" name="tx60"/>
            <p:cNvSpPr/>
            <p:nvPr/>
          </p:nvSpPr>
          <p:spPr>
            <a:xfrm>
              <a:off x="276614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8600"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33563" y="472419"/>
              <a:ext cx="237209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Belize, 2000-2024</a:t>
              </a:r>
            </a:p>
          </p:txBody>
        </p:sp>
        <p:sp>
          <p:nvSpPr>
            <p:cNvPr id="63" name="pl63"/>
            <p:cNvSpPr/>
            <p:nvPr/>
          </p:nvSpPr>
          <p:spPr>
            <a:xfrm>
              <a:off x="5267799" y="34997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680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363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3046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1338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40220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67052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9388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402206"/>
              <a:ext cx="3397293" cy="1463354"/>
            </a:xfrm>
            <a:custGeom>
              <a:avLst/>
              <a:pathLst>
                <a:path w="3397293" h="1463354">
                  <a:moveTo>
                    <a:pt x="0" y="219503"/>
                  </a:moveTo>
                  <a:lnTo>
                    <a:pt x="141553" y="146335"/>
                  </a:lnTo>
                  <a:lnTo>
                    <a:pt x="283107" y="146335"/>
                  </a:lnTo>
                  <a:lnTo>
                    <a:pt x="424661" y="73167"/>
                  </a:lnTo>
                  <a:lnTo>
                    <a:pt x="566215" y="73167"/>
                  </a:lnTo>
                  <a:lnTo>
                    <a:pt x="707769" y="73167"/>
                  </a:lnTo>
                  <a:lnTo>
                    <a:pt x="849323" y="73167"/>
                  </a:lnTo>
                  <a:lnTo>
                    <a:pt x="990877" y="73167"/>
                  </a:lnTo>
                  <a:lnTo>
                    <a:pt x="1132431" y="73167"/>
                  </a:lnTo>
                  <a:lnTo>
                    <a:pt x="1273984" y="0"/>
                  </a:lnTo>
                  <a:lnTo>
                    <a:pt x="1415538" y="0"/>
                  </a:lnTo>
                  <a:lnTo>
                    <a:pt x="1557092" y="73167"/>
                  </a:lnTo>
                  <a:lnTo>
                    <a:pt x="1698646" y="0"/>
                  </a:lnTo>
                  <a:lnTo>
                    <a:pt x="1840200" y="219503"/>
                  </a:lnTo>
                  <a:lnTo>
                    <a:pt x="1981754" y="219503"/>
                  </a:lnTo>
                  <a:lnTo>
                    <a:pt x="2123308" y="146335"/>
                  </a:lnTo>
                  <a:lnTo>
                    <a:pt x="2264862" y="73167"/>
                  </a:lnTo>
                  <a:lnTo>
                    <a:pt x="2406416" y="731677"/>
                  </a:lnTo>
                  <a:lnTo>
                    <a:pt x="2547969" y="146335"/>
                  </a:lnTo>
                  <a:lnTo>
                    <a:pt x="2689523" y="0"/>
                  </a:lnTo>
                  <a:lnTo>
                    <a:pt x="2831077" y="1463354"/>
                  </a:lnTo>
                  <a:lnTo>
                    <a:pt x="2972631" y="1170683"/>
                  </a:lnTo>
                  <a:lnTo>
                    <a:pt x="3114185" y="585341"/>
                  </a:lnTo>
                  <a:lnTo>
                    <a:pt x="3255739" y="1024348"/>
                  </a:lnTo>
                  <a:lnTo>
                    <a:pt x="3397293" y="731677"/>
                  </a:lnTo>
                </a:path>
              </a:pathLst>
            </a:custGeom>
            <a:ln w="27101" cap="flat">
              <a:solidFill>
                <a:srgbClr val="0058AB">
                  <a:alpha val="100000"/>
                </a:srgbClr>
              </a:solidFill>
              <a:prstDash val="solid"/>
              <a:round/>
            </a:ln>
          </p:spPr>
          <p:txBody>
            <a:bodyPr/>
            <a:lstStyle/>
            <a:p/>
          </p:txBody>
        </p:sp>
        <p:sp>
          <p:nvSpPr>
            <p:cNvPr id="80" name="pl80"/>
            <p:cNvSpPr/>
            <p:nvPr/>
          </p:nvSpPr>
          <p:spPr>
            <a:xfrm>
              <a:off x="5437664" y="2402206"/>
              <a:ext cx="3397293" cy="585341"/>
            </a:xfrm>
            <a:custGeom>
              <a:avLst/>
              <a:pathLst>
                <a:path w="3397293" h="585341">
                  <a:moveTo>
                    <a:pt x="0" y="585341"/>
                  </a:moveTo>
                  <a:lnTo>
                    <a:pt x="141553" y="512174"/>
                  </a:lnTo>
                  <a:lnTo>
                    <a:pt x="283107" y="512174"/>
                  </a:lnTo>
                  <a:lnTo>
                    <a:pt x="424661" y="439006"/>
                  </a:lnTo>
                  <a:lnTo>
                    <a:pt x="566215" y="365838"/>
                  </a:lnTo>
                  <a:lnTo>
                    <a:pt x="707769" y="292670"/>
                  </a:lnTo>
                  <a:lnTo>
                    <a:pt x="849323" y="219503"/>
                  </a:lnTo>
                  <a:lnTo>
                    <a:pt x="990877" y="219503"/>
                  </a:lnTo>
                  <a:lnTo>
                    <a:pt x="1132431" y="146335"/>
                  </a:lnTo>
                  <a:lnTo>
                    <a:pt x="1273984" y="73167"/>
                  </a:lnTo>
                  <a:lnTo>
                    <a:pt x="1415538" y="73167"/>
                  </a:lnTo>
                  <a:lnTo>
                    <a:pt x="1557092" y="73167"/>
                  </a:lnTo>
                  <a:lnTo>
                    <a:pt x="1698646" y="73167"/>
                  </a:lnTo>
                  <a:lnTo>
                    <a:pt x="1840200" y="73167"/>
                  </a:lnTo>
                  <a:lnTo>
                    <a:pt x="1981754" y="73167"/>
                  </a:lnTo>
                  <a:lnTo>
                    <a:pt x="2123308" y="73167"/>
                  </a:lnTo>
                  <a:lnTo>
                    <a:pt x="2264862" y="0"/>
                  </a:lnTo>
                  <a:lnTo>
                    <a:pt x="2406416" y="0"/>
                  </a:lnTo>
                  <a:lnTo>
                    <a:pt x="2547969" y="0"/>
                  </a:lnTo>
                  <a:lnTo>
                    <a:pt x="2689523" y="0"/>
                  </a:lnTo>
                  <a:lnTo>
                    <a:pt x="2831077" y="146335"/>
                  </a:lnTo>
                  <a:lnTo>
                    <a:pt x="2972631" y="219503"/>
                  </a:lnTo>
                  <a:lnTo>
                    <a:pt x="3114185" y="73167"/>
                  </a:lnTo>
                  <a:lnTo>
                    <a:pt x="3255739" y="73167"/>
                  </a:lnTo>
                  <a:lnTo>
                    <a:pt x="3397293" y="73167"/>
                  </a:lnTo>
                </a:path>
              </a:pathLst>
            </a:custGeom>
            <a:ln w="27101" cap="flat">
              <a:solidFill>
                <a:srgbClr val="80BD41">
                  <a:alpha val="100000"/>
                </a:srgbClr>
              </a:solidFill>
              <a:prstDash val="solid"/>
              <a:round/>
            </a:ln>
          </p:spPr>
          <p:txBody>
            <a:bodyPr/>
            <a:lstStyle/>
            <a:p/>
          </p:txBody>
        </p:sp>
        <p:sp>
          <p:nvSpPr>
            <p:cNvPr id="81" name="pl81"/>
            <p:cNvSpPr/>
            <p:nvPr/>
          </p:nvSpPr>
          <p:spPr>
            <a:xfrm>
              <a:off x="5437664" y="1597361"/>
              <a:ext cx="3397293" cy="1024348"/>
            </a:xfrm>
            <a:custGeom>
              <a:avLst/>
              <a:pathLst>
                <a:path w="3397293" h="1024348">
                  <a:moveTo>
                    <a:pt x="0" y="73167"/>
                  </a:moveTo>
                  <a:lnTo>
                    <a:pt x="141553" y="146335"/>
                  </a:lnTo>
                  <a:lnTo>
                    <a:pt x="283107" y="73167"/>
                  </a:lnTo>
                  <a:lnTo>
                    <a:pt x="424661" y="73167"/>
                  </a:lnTo>
                  <a:lnTo>
                    <a:pt x="566215" y="73167"/>
                  </a:lnTo>
                  <a:lnTo>
                    <a:pt x="707769" y="0"/>
                  </a:lnTo>
                  <a:lnTo>
                    <a:pt x="849323" y="73167"/>
                  </a:lnTo>
                  <a:lnTo>
                    <a:pt x="990877" y="146335"/>
                  </a:lnTo>
                  <a:lnTo>
                    <a:pt x="1132431" y="0"/>
                  </a:lnTo>
                  <a:lnTo>
                    <a:pt x="1273984" y="73167"/>
                  </a:lnTo>
                  <a:lnTo>
                    <a:pt x="1415538" y="73167"/>
                  </a:lnTo>
                  <a:lnTo>
                    <a:pt x="1557092" y="73167"/>
                  </a:lnTo>
                  <a:lnTo>
                    <a:pt x="1698646" y="73167"/>
                  </a:lnTo>
                  <a:lnTo>
                    <a:pt x="1840200" y="219503"/>
                  </a:lnTo>
                  <a:lnTo>
                    <a:pt x="1981754" y="146335"/>
                  </a:lnTo>
                  <a:lnTo>
                    <a:pt x="2123308" y="73167"/>
                  </a:lnTo>
                  <a:lnTo>
                    <a:pt x="2264862" y="146335"/>
                  </a:lnTo>
                  <a:lnTo>
                    <a:pt x="2406416" y="292670"/>
                  </a:lnTo>
                  <a:lnTo>
                    <a:pt x="2547969" y="512174"/>
                  </a:lnTo>
                  <a:lnTo>
                    <a:pt x="2689523" y="804844"/>
                  </a:lnTo>
                  <a:lnTo>
                    <a:pt x="2831077" y="878012"/>
                  </a:lnTo>
                  <a:lnTo>
                    <a:pt x="2972631" y="1024348"/>
                  </a:lnTo>
                  <a:lnTo>
                    <a:pt x="3114185" y="731677"/>
                  </a:lnTo>
                  <a:lnTo>
                    <a:pt x="3255739" y="731677"/>
                  </a:lnTo>
                  <a:lnTo>
                    <a:pt x="3397293" y="878012"/>
                  </a:lnTo>
                </a:path>
              </a:pathLst>
            </a:custGeom>
            <a:ln w="27101" cap="flat">
              <a:solidFill>
                <a:srgbClr val="961A49">
                  <a:alpha val="100000"/>
                </a:srgbClr>
              </a:solidFill>
              <a:prstDash val="solid"/>
              <a:round/>
            </a:ln>
          </p:spPr>
          <p:txBody>
            <a:bodyPr/>
            <a:lstStyle/>
            <a:p/>
          </p:txBody>
        </p:sp>
        <p:sp>
          <p:nvSpPr>
            <p:cNvPr id="82" name="pl82"/>
            <p:cNvSpPr/>
            <p:nvPr/>
          </p:nvSpPr>
          <p:spPr>
            <a:xfrm>
              <a:off x="5437664" y="2402206"/>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402206"/>
              <a:ext cx="3397293" cy="1463354"/>
            </a:xfrm>
            <a:custGeom>
              <a:avLst/>
              <a:pathLst>
                <a:path w="3397293" h="1463354">
                  <a:moveTo>
                    <a:pt x="0" y="219503"/>
                  </a:moveTo>
                  <a:lnTo>
                    <a:pt x="141553" y="146335"/>
                  </a:lnTo>
                  <a:lnTo>
                    <a:pt x="283107" y="146335"/>
                  </a:lnTo>
                  <a:lnTo>
                    <a:pt x="424661" y="73167"/>
                  </a:lnTo>
                  <a:lnTo>
                    <a:pt x="566215" y="73167"/>
                  </a:lnTo>
                  <a:lnTo>
                    <a:pt x="707769" y="73167"/>
                  </a:lnTo>
                  <a:lnTo>
                    <a:pt x="849323" y="73167"/>
                  </a:lnTo>
                  <a:lnTo>
                    <a:pt x="990877" y="73167"/>
                  </a:lnTo>
                  <a:lnTo>
                    <a:pt x="1132431" y="73167"/>
                  </a:lnTo>
                  <a:lnTo>
                    <a:pt x="1273984" y="0"/>
                  </a:lnTo>
                  <a:lnTo>
                    <a:pt x="1415538" y="0"/>
                  </a:lnTo>
                  <a:lnTo>
                    <a:pt x="1557092" y="73167"/>
                  </a:lnTo>
                  <a:lnTo>
                    <a:pt x="1698646" y="0"/>
                  </a:lnTo>
                  <a:lnTo>
                    <a:pt x="1840200" y="219503"/>
                  </a:lnTo>
                  <a:lnTo>
                    <a:pt x="1981754" y="219503"/>
                  </a:lnTo>
                  <a:lnTo>
                    <a:pt x="2123308" y="146335"/>
                  </a:lnTo>
                  <a:lnTo>
                    <a:pt x="2264862" y="73167"/>
                  </a:lnTo>
                  <a:lnTo>
                    <a:pt x="2406416" y="731677"/>
                  </a:lnTo>
                  <a:lnTo>
                    <a:pt x="2547969" y="146335"/>
                  </a:lnTo>
                  <a:lnTo>
                    <a:pt x="2689523" y="0"/>
                  </a:lnTo>
                  <a:lnTo>
                    <a:pt x="2831077" y="1463354"/>
                  </a:lnTo>
                  <a:lnTo>
                    <a:pt x="2972631" y="1170683"/>
                  </a:lnTo>
                  <a:lnTo>
                    <a:pt x="3114185" y="585341"/>
                  </a:lnTo>
                  <a:lnTo>
                    <a:pt x="3255739" y="1024348"/>
                  </a:lnTo>
                  <a:lnTo>
                    <a:pt x="3397293" y="731677"/>
                  </a:lnTo>
                </a:path>
              </a:pathLst>
            </a:custGeom>
            <a:ln w="43362" cap="flat">
              <a:solidFill>
                <a:srgbClr val="000000">
                  <a:alpha val="100000"/>
                </a:srgbClr>
              </a:solidFill>
              <a:prstDash val="solid"/>
              <a:round/>
            </a:ln>
          </p:spPr>
          <p:txBody>
            <a:bodyPr/>
            <a:lstStyle/>
            <a:p/>
          </p:txBody>
        </p:sp>
        <p:sp>
          <p:nvSpPr>
            <p:cNvPr id="84" name="pl84"/>
            <p:cNvSpPr/>
            <p:nvPr/>
          </p:nvSpPr>
          <p:spPr>
            <a:xfrm>
              <a:off x="5437664" y="1626628"/>
              <a:ext cx="0" cy="995080"/>
            </a:xfrm>
            <a:custGeom>
              <a:avLst/>
              <a:pathLst>
                <a:path w="0" h="995080">
                  <a:moveTo>
                    <a:pt x="0" y="99508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626628"/>
              <a:ext cx="0" cy="848745"/>
            </a:xfrm>
            <a:custGeom>
              <a:avLst/>
              <a:pathLst>
                <a:path w="0" h="848745">
                  <a:moveTo>
                    <a:pt x="0" y="84874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626628"/>
              <a:ext cx="0" cy="775577"/>
            </a:xfrm>
            <a:custGeom>
              <a:avLst/>
              <a:pathLst>
                <a:path w="0" h="775577">
                  <a:moveTo>
                    <a:pt x="0" y="77557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626628"/>
              <a:ext cx="0" cy="921913"/>
            </a:xfrm>
            <a:custGeom>
              <a:avLst/>
              <a:pathLst>
                <a:path w="0" h="921913">
                  <a:moveTo>
                    <a:pt x="0" y="92191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626628"/>
              <a:ext cx="0" cy="775577"/>
            </a:xfrm>
            <a:custGeom>
              <a:avLst/>
              <a:pathLst>
                <a:path w="0" h="775577">
                  <a:moveTo>
                    <a:pt x="0" y="77557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626628"/>
              <a:ext cx="0" cy="1799925"/>
            </a:xfrm>
            <a:custGeom>
              <a:avLst/>
              <a:pathLst>
                <a:path w="0" h="1799925">
                  <a:moveTo>
                    <a:pt x="0" y="179992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626628"/>
              <a:ext cx="0" cy="1507254"/>
            </a:xfrm>
            <a:custGeom>
              <a:avLst/>
              <a:pathLst>
                <a:path w="0" h="1507254">
                  <a:moveTo>
                    <a:pt x="0" y="150725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402206"/>
              <a:ext cx="3397293" cy="1463354"/>
            </a:xfrm>
            <a:custGeom>
              <a:avLst/>
              <a:pathLst>
                <a:path w="3397293" h="1463354">
                  <a:moveTo>
                    <a:pt x="0" y="219503"/>
                  </a:moveTo>
                  <a:lnTo>
                    <a:pt x="141553" y="146335"/>
                  </a:lnTo>
                  <a:lnTo>
                    <a:pt x="283107" y="146335"/>
                  </a:lnTo>
                  <a:lnTo>
                    <a:pt x="424661" y="73167"/>
                  </a:lnTo>
                  <a:lnTo>
                    <a:pt x="566215" y="73167"/>
                  </a:lnTo>
                  <a:lnTo>
                    <a:pt x="707769" y="73167"/>
                  </a:lnTo>
                  <a:lnTo>
                    <a:pt x="849323" y="73167"/>
                  </a:lnTo>
                  <a:lnTo>
                    <a:pt x="990877" y="73167"/>
                  </a:lnTo>
                  <a:lnTo>
                    <a:pt x="1132431" y="73167"/>
                  </a:lnTo>
                  <a:lnTo>
                    <a:pt x="1273984" y="0"/>
                  </a:lnTo>
                  <a:lnTo>
                    <a:pt x="1415538" y="0"/>
                  </a:lnTo>
                  <a:lnTo>
                    <a:pt x="1557092" y="73167"/>
                  </a:lnTo>
                  <a:lnTo>
                    <a:pt x="1698646" y="0"/>
                  </a:lnTo>
                  <a:lnTo>
                    <a:pt x="1840200" y="219503"/>
                  </a:lnTo>
                  <a:lnTo>
                    <a:pt x="1981754" y="219503"/>
                  </a:lnTo>
                  <a:lnTo>
                    <a:pt x="2123308" y="146335"/>
                  </a:lnTo>
                  <a:lnTo>
                    <a:pt x="2264862" y="73167"/>
                  </a:lnTo>
                  <a:lnTo>
                    <a:pt x="2406416" y="731677"/>
                  </a:lnTo>
                  <a:lnTo>
                    <a:pt x="2547969" y="146335"/>
                  </a:lnTo>
                  <a:lnTo>
                    <a:pt x="2689523" y="0"/>
                  </a:lnTo>
                  <a:lnTo>
                    <a:pt x="2831077" y="1463354"/>
                  </a:lnTo>
                  <a:lnTo>
                    <a:pt x="2972631" y="1170683"/>
                  </a:lnTo>
                  <a:lnTo>
                    <a:pt x="3114185" y="585341"/>
                  </a:lnTo>
                  <a:lnTo>
                    <a:pt x="3255739" y="1024348"/>
                  </a:lnTo>
                  <a:lnTo>
                    <a:pt x="3397293" y="731677"/>
                  </a:lnTo>
                </a:path>
              </a:pathLst>
            </a:custGeom>
            <a:ln w="27101" cap="flat">
              <a:solidFill>
                <a:srgbClr val="0058AB">
                  <a:alpha val="100000"/>
                </a:srgbClr>
              </a:solidFill>
              <a:prstDash val="solid"/>
              <a:round/>
            </a:ln>
          </p:spPr>
          <p:txBody>
            <a:bodyPr/>
            <a:lstStyle/>
            <a:p/>
          </p:txBody>
        </p:sp>
        <p:sp>
          <p:nvSpPr>
            <p:cNvPr id="92" name="tx92"/>
            <p:cNvSpPr/>
            <p:nvPr/>
          </p:nvSpPr>
          <p:spPr>
            <a:xfrm>
              <a:off x="5389469" y="155686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6097238" y="15582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6823058" y="15569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512777" y="15582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097042" y="15569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15063" y="155824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8" name="tx98"/>
            <p:cNvSpPr/>
            <p:nvPr/>
          </p:nvSpPr>
          <p:spPr>
            <a:xfrm>
              <a:off x="8756617" y="155692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9" name="tx99"/>
            <p:cNvSpPr/>
            <p:nvPr/>
          </p:nvSpPr>
          <p:spPr>
            <a:xfrm>
              <a:off x="8902429" y="243625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243625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308176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35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161841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8867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607662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07662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81574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57820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343719" y="4831778"/>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Belize</a:t>
              </a:r>
            </a:p>
          </p:txBody>
        </p:sp>
        <p:sp>
          <p:nvSpPr>
            <p:cNvPr id="119" name="tx119"/>
            <p:cNvSpPr/>
            <p:nvPr/>
          </p:nvSpPr>
          <p:spPr>
            <a:xfrm>
              <a:off x="708284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845299"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1" name="tx121"/>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31285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30421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29557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28693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30853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29989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29125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491201" cy="149993"/>
            </a:xfrm>
            <a:prstGeom prst="rect">
              <a:avLst/>
            </a:prstGeom>
            <a:solidFill>
              <a:srgbClr val="1CABE2">
                <a:alpha val="80000"/>
              </a:srgbClr>
            </a:solidFill>
          </p:spPr>
          <p:txBody>
            <a:bodyPr/>
            <a:lstStyle/>
            <a:p/>
          </p:txBody>
        </p:sp>
        <p:sp>
          <p:nvSpPr>
            <p:cNvPr id="134" name="rc134"/>
            <p:cNvSpPr/>
            <p:nvPr/>
          </p:nvSpPr>
          <p:spPr>
            <a:xfrm>
              <a:off x="1317178" y="5637654"/>
              <a:ext cx="7321564" cy="149993"/>
            </a:xfrm>
            <a:prstGeom prst="rect">
              <a:avLst/>
            </a:prstGeom>
            <a:solidFill>
              <a:srgbClr val="1CABE2">
                <a:alpha val="80000"/>
              </a:srgbClr>
            </a:solidFill>
          </p:spPr>
          <p:txBody>
            <a:bodyPr/>
            <a:lstStyle/>
            <a:p/>
          </p:txBody>
        </p:sp>
        <p:sp>
          <p:nvSpPr>
            <p:cNvPr id="135" name="rc135"/>
            <p:cNvSpPr/>
            <p:nvPr/>
          </p:nvSpPr>
          <p:spPr>
            <a:xfrm>
              <a:off x="1317178" y="5450161"/>
              <a:ext cx="5456324" cy="149993"/>
            </a:xfrm>
            <a:prstGeom prst="rect">
              <a:avLst/>
            </a:prstGeom>
            <a:solidFill>
              <a:srgbClr val="1CABE2">
                <a:alpha val="80000"/>
              </a:srgbClr>
            </a:solidFill>
          </p:spPr>
          <p:txBody>
            <a:bodyPr/>
            <a:lstStyle/>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075454" y="608778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1" name="tx141"/>
            <p:cNvSpPr/>
            <p:nvPr/>
          </p:nvSpPr>
          <p:spPr>
            <a:xfrm>
              <a:off x="5066814"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42" name="tx142"/>
            <p:cNvSpPr/>
            <p:nvPr/>
          </p:nvSpPr>
          <p:spPr>
            <a:xfrm>
              <a:off x="7058173"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43" name="tx143"/>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Belize (89%) was the same as the global average and 4 percentage points higher than the average across all LACR countries (85%).
National DTP1 coverage was 10 percentage points lower than in 2019 (99%).
The number of zero-dose children increased (ie. worsened) compared to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806843"/>
              <a:ext cx="231165" cy="16493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527716"/>
              <a:ext cx="231165" cy="19285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197840"/>
              <a:ext cx="231165" cy="225838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806843"/>
              <a:ext cx="231165" cy="1649382"/>
            </a:xfrm>
            <a:prstGeom prst="rect">
              <a:avLst/>
            </a:prstGeom>
            <a:solidFill>
              <a:srgbClr val="0083CF">
                <a:alpha val="100000"/>
              </a:srgbClr>
            </a:solidFill>
          </p:spPr>
          <p:txBody>
            <a:bodyPr/>
            <a:lstStyle/>
            <a:p/>
          </p:txBody>
        </p:sp>
        <p:sp>
          <p:nvSpPr>
            <p:cNvPr id="46" name="rc46"/>
            <p:cNvSpPr/>
            <p:nvPr/>
          </p:nvSpPr>
          <p:spPr>
            <a:xfrm>
              <a:off x="1099195" y="1756092"/>
              <a:ext cx="231165" cy="1700132"/>
            </a:xfrm>
            <a:prstGeom prst="rect">
              <a:avLst/>
            </a:prstGeom>
            <a:solidFill>
              <a:srgbClr val="0083CF">
                <a:alpha val="100000"/>
              </a:srgbClr>
            </a:solidFill>
          </p:spPr>
          <p:txBody>
            <a:bodyPr/>
            <a:lstStyle/>
            <a:p/>
          </p:txBody>
        </p:sp>
        <p:sp>
          <p:nvSpPr>
            <p:cNvPr id="47" name="rc47"/>
            <p:cNvSpPr/>
            <p:nvPr/>
          </p:nvSpPr>
          <p:spPr>
            <a:xfrm>
              <a:off x="1356046" y="1578467"/>
              <a:ext cx="231165" cy="1877758"/>
            </a:xfrm>
            <a:prstGeom prst="rect">
              <a:avLst/>
            </a:prstGeom>
            <a:solidFill>
              <a:srgbClr val="0083CF">
                <a:alpha val="100000"/>
              </a:srgbClr>
            </a:solidFill>
          </p:spPr>
          <p:txBody>
            <a:bodyPr/>
            <a:lstStyle/>
            <a:p/>
          </p:txBody>
        </p:sp>
        <p:sp>
          <p:nvSpPr>
            <p:cNvPr id="48" name="rc48"/>
            <p:cNvSpPr/>
            <p:nvPr/>
          </p:nvSpPr>
          <p:spPr>
            <a:xfrm>
              <a:off x="1612896" y="1553091"/>
              <a:ext cx="231165" cy="1903133"/>
            </a:xfrm>
            <a:prstGeom prst="rect">
              <a:avLst/>
            </a:prstGeom>
            <a:solidFill>
              <a:srgbClr val="0083CF">
                <a:alpha val="100000"/>
              </a:srgbClr>
            </a:solidFill>
          </p:spPr>
          <p:txBody>
            <a:bodyPr/>
            <a:lstStyle/>
            <a:p/>
          </p:txBody>
        </p:sp>
        <p:sp>
          <p:nvSpPr>
            <p:cNvPr id="49" name="rc49"/>
            <p:cNvSpPr/>
            <p:nvPr/>
          </p:nvSpPr>
          <p:spPr>
            <a:xfrm>
              <a:off x="2126598" y="1527716"/>
              <a:ext cx="231165" cy="1928508"/>
            </a:xfrm>
            <a:prstGeom prst="rect">
              <a:avLst/>
            </a:prstGeom>
            <a:solidFill>
              <a:srgbClr val="0083CF">
                <a:alpha val="100000"/>
              </a:srgbClr>
            </a:solidFill>
          </p:spPr>
          <p:txBody>
            <a:bodyPr/>
            <a:lstStyle/>
            <a:p/>
          </p:txBody>
        </p:sp>
        <p:sp>
          <p:nvSpPr>
            <p:cNvPr id="50" name="rc50"/>
            <p:cNvSpPr/>
            <p:nvPr/>
          </p:nvSpPr>
          <p:spPr>
            <a:xfrm>
              <a:off x="2383449" y="1426216"/>
              <a:ext cx="231165" cy="2030008"/>
            </a:xfrm>
            <a:prstGeom prst="rect">
              <a:avLst/>
            </a:prstGeom>
            <a:solidFill>
              <a:srgbClr val="0083CF">
                <a:alpha val="100000"/>
              </a:srgbClr>
            </a:solidFill>
          </p:spPr>
          <p:txBody>
            <a:bodyPr/>
            <a:lstStyle/>
            <a:p/>
          </p:txBody>
        </p:sp>
        <p:sp>
          <p:nvSpPr>
            <p:cNvPr id="51" name="rc51"/>
            <p:cNvSpPr/>
            <p:nvPr/>
          </p:nvSpPr>
          <p:spPr>
            <a:xfrm>
              <a:off x="2897150" y="1350091"/>
              <a:ext cx="231165" cy="2106134"/>
            </a:xfrm>
            <a:prstGeom prst="rect">
              <a:avLst/>
            </a:prstGeom>
            <a:solidFill>
              <a:srgbClr val="0083CF">
                <a:alpha val="100000"/>
              </a:srgbClr>
            </a:solidFill>
          </p:spPr>
          <p:txBody>
            <a:bodyPr/>
            <a:lstStyle/>
            <a:p/>
          </p:txBody>
        </p:sp>
        <p:sp>
          <p:nvSpPr>
            <p:cNvPr id="52" name="rc52"/>
            <p:cNvSpPr/>
            <p:nvPr/>
          </p:nvSpPr>
          <p:spPr>
            <a:xfrm>
              <a:off x="3154001" y="1350091"/>
              <a:ext cx="231165" cy="2106134"/>
            </a:xfrm>
            <a:prstGeom prst="rect">
              <a:avLst/>
            </a:prstGeom>
            <a:solidFill>
              <a:srgbClr val="0083CF">
                <a:alpha val="100000"/>
              </a:srgbClr>
            </a:solidFill>
          </p:spPr>
          <p:txBody>
            <a:bodyPr/>
            <a:lstStyle/>
            <a:p/>
          </p:txBody>
        </p:sp>
        <p:sp>
          <p:nvSpPr>
            <p:cNvPr id="53" name="rc53"/>
            <p:cNvSpPr/>
            <p:nvPr/>
          </p:nvSpPr>
          <p:spPr>
            <a:xfrm>
              <a:off x="3924553" y="1197840"/>
              <a:ext cx="231165" cy="2258384"/>
            </a:xfrm>
            <a:prstGeom prst="rect">
              <a:avLst/>
            </a:prstGeom>
            <a:solidFill>
              <a:srgbClr val="0083CF">
                <a:alpha val="100000"/>
              </a:srgbClr>
            </a:solidFill>
          </p:spPr>
          <p:txBody>
            <a:bodyPr/>
            <a:lstStyle/>
            <a:p/>
          </p:txBody>
        </p:sp>
        <p:sp>
          <p:nvSpPr>
            <p:cNvPr id="54" name="rc54"/>
            <p:cNvSpPr/>
            <p:nvPr/>
          </p:nvSpPr>
          <p:spPr>
            <a:xfrm>
              <a:off x="4181404"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806843"/>
              <a:ext cx="193568" cy="193568"/>
            </a:xfrm>
            <a:custGeom>
              <a:avLst/>
              <a:pathLst>
                <a:path w="193568" h="193568">
                  <a:moveTo>
                    <a:pt x="185283" y="0"/>
                  </a:moveTo>
                  <a:lnTo>
                    <a:pt x="193568" y="0"/>
                  </a:lnTo>
                  <a:lnTo>
                    <a:pt x="0" y="193568"/>
                  </a:lnTo>
                  <a:lnTo>
                    <a:pt x="0" y="185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806843"/>
              <a:ext cx="110719" cy="110719"/>
            </a:xfrm>
            <a:custGeom>
              <a:avLst/>
              <a:pathLst>
                <a:path w="110719" h="110719">
                  <a:moveTo>
                    <a:pt x="102434" y="0"/>
                  </a:moveTo>
                  <a:lnTo>
                    <a:pt x="110719" y="0"/>
                  </a:lnTo>
                  <a:lnTo>
                    <a:pt x="0" y="110719"/>
                  </a:lnTo>
                  <a:lnTo>
                    <a:pt x="0" y="102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806843"/>
              <a:ext cx="27870" cy="27870"/>
            </a:xfrm>
            <a:custGeom>
              <a:avLst/>
              <a:pathLst>
                <a:path w="27870" h="27870">
                  <a:moveTo>
                    <a:pt x="19586" y="0"/>
                  </a:moveTo>
                  <a:lnTo>
                    <a:pt x="27870" y="0"/>
                  </a:lnTo>
                  <a:lnTo>
                    <a:pt x="0" y="27870"/>
                  </a:lnTo>
                  <a:lnTo>
                    <a:pt x="0" y="19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6092"/>
              <a:ext cx="231165" cy="236014"/>
            </a:xfrm>
            <a:custGeom>
              <a:avLst/>
              <a:pathLst>
                <a:path w="231165" h="236014">
                  <a:moveTo>
                    <a:pt x="227730" y="0"/>
                  </a:moveTo>
                  <a:lnTo>
                    <a:pt x="231165" y="0"/>
                  </a:lnTo>
                  <a:lnTo>
                    <a:pt x="231165" y="4849"/>
                  </a:lnTo>
                  <a:lnTo>
                    <a:pt x="0" y="236014"/>
                  </a:lnTo>
                  <a:lnTo>
                    <a:pt x="0" y="227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756092"/>
              <a:ext cx="153166" cy="153166"/>
            </a:xfrm>
            <a:custGeom>
              <a:avLst/>
              <a:pathLst>
                <a:path w="153166" h="153166">
                  <a:moveTo>
                    <a:pt x="144881" y="0"/>
                  </a:moveTo>
                  <a:lnTo>
                    <a:pt x="153166" y="0"/>
                  </a:lnTo>
                  <a:lnTo>
                    <a:pt x="0" y="153166"/>
                  </a:lnTo>
                  <a:lnTo>
                    <a:pt x="0" y="144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756092"/>
              <a:ext cx="70317" cy="70317"/>
            </a:xfrm>
            <a:custGeom>
              <a:avLst/>
              <a:pathLst>
                <a:path w="70317" h="70317">
                  <a:moveTo>
                    <a:pt x="62032" y="0"/>
                  </a:moveTo>
                  <a:lnTo>
                    <a:pt x="70317" y="0"/>
                  </a:lnTo>
                  <a:lnTo>
                    <a:pt x="0" y="70317"/>
                  </a:lnTo>
                  <a:lnTo>
                    <a:pt x="0" y="62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356046" y="18272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356046" y="17443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356046" y="1661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356046" y="1578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356046" y="1578467"/>
              <a:ext cx="156789" cy="156789"/>
            </a:xfrm>
            <a:custGeom>
              <a:avLst/>
              <a:pathLst>
                <a:path w="156789" h="156789">
                  <a:moveTo>
                    <a:pt x="148505" y="0"/>
                  </a:moveTo>
                  <a:lnTo>
                    <a:pt x="156789" y="0"/>
                  </a:lnTo>
                  <a:lnTo>
                    <a:pt x="0" y="156789"/>
                  </a:lnTo>
                  <a:lnTo>
                    <a:pt x="0" y="148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356046" y="1578467"/>
              <a:ext cx="73941" cy="73941"/>
            </a:xfrm>
            <a:custGeom>
              <a:avLst/>
              <a:pathLst>
                <a:path w="73941" h="73941">
                  <a:moveTo>
                    <a:pt x="65656" y="0"/>
                  </a:moveTo>
                  <a:lnTo>
                    <a:pt x="73941" y="0"/>
                  </a:lnTo>
                  <a:lnTo>
                    <a:pt x="0" y="73941"/>
                  </a:lnTo>
                  <a:lnTo>
                    <a:pt x="0" y="65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12896" y="1570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12896" y="1553091"/>
              <a:ext cx="173860" cy="173860"/>
            </a:xfrm>
            <a:custGeom>
              <a:avLst/>
              <a:pathLst>
                <a:path w="173860" h="173860">
                  <a:moveTo>
                    <a:pt x="165576" y="0"/>
                  </a:moveTo>
                  <a:lnTo>
                    <a:pt x="173860" y="0"/>
                  </a:lnTo>
                  <a:lnTo>
                    <a:pt x="0" y="173860"/>
                  </a:lnTo>
                  <a:lnTo>
                    <a:pt x="0" y="165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12896" y="1553091"/>
              <a:ext cx="91012" cy="91012"/>
            </a:xfrm>
            <a:custGeom>
              <a:avLst/>
              <a:pathLst>
                <a:path w="91012" h="91012">
                  <a:moveTo>
                    <a:pt x="82727" y="0"/>
                  </a:moveTo>
                  <a:lnTo>
                    <a:pt x="91012" y="0"/>
                  </a:lnTo>
                  <a:lnTo>
                    <a:pt x="0" y="91012"/>
                  </a:lnTo>
                  <a:lnTo>
                    <a:pt x="0" y="82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12896" y="1553091"/>
              <a:ext cx="8163" cy="8163"/>
            </a:xfrm>
            <a:custGeom>
              <a:avLst/>
              <a:pathLst>
                <a:path w="8163" h="8163">
                  <a:moveTo>
                    <a:pt x="0" y="8163"/>
                  </a:moveTo>
                  <a:lnTo>
                    <a:pt x="0" y="0"/>
                  </a:lnTo>
                  <a:lnTo>
                    <a:pt x="816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527716"/>
              <a:ext cx="182627" cy="182627"/>
            </a:xfrm>
            <a:custGeom>
              <a:avLst/>
              <a:pathLst>
                <a:path w="182627" h="182627">
                  <a:moveTo>
                    <a:pt x="174342" y="0"/>
                  </a:moveTo>
                  <a:lnTo>
                    <a:pt x="182627" y="0"/>
                  </a:lnTo>
                  <a:lnTo>
                    <a:pt x="0" y="182627"/>
                  </a:lnTo>
                  <a:lnTo>
                    <a:pt x="0" y="174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27716"/>
              <a:ext cx="99778" cy="99778"/>
            </a:xfrm>
            <a:custGeom>
              <a:avLst/>
              <a:pathLst>
                <a:path w="99778" h="99778">
                  <a:moveTo>
                    <a:pt x="91494" y="0"/>
                  </a:moveTo>
                  <a:lnTo>
                    <a:pt x="99778" y="0"/>
                  </a:lnTo>
                  <a:lnTo>
                    <a:pt x="0" y="99778"/>
                  </a:lnTo>
                  <a:lnTo>
                    <a:pt x="0" y="914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527716"/>
              <a:ext cx="16930" cy="16930"/>
            </a:xfrm>
            <a:custGeom>
              <a:avLst/>
              <a:pathLst>
                <a:path w="16930" h="16930">
                  <a:moveTo>
                    <a:pt x="8645" y="0"/>
                  </a:moveTo>
                  <a:lnTo>
                    <a:pt x="16930" y="0"/>
                  </a:lnTo>
                  <a:lnTo>
                    <a:pt x="0" y="16930"/>
                  </a:lnTo>
                  <a:lnTo>
                    <a:pt x="0" y="8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383449" y="15454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383449" y="1462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383449" y="1426216"/>
              <a:ext cx="192975" cy="192975"/>
            </a:xfrm>
            <a:custGeom>
              <a:avLst/>
              <a:pathLst>
                <a:path w="192975" h="192975">
                  <a:moveTo>
                    <a:pt x="184690" y="0"/>
                  </a:moveTo>
                  <a:lnTo>
                    <a:pt x="192975" y="0"/>
                  </a:lnTo>
                  <a:lnTo>
                    <a:pt x="0" y="192975"/>
                  </a:lnTo>
                  <a:lnTo>
                    <a:pt x="0" y="1846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383449" y="1426216"/>
              <a:ext cx="110126" cy="110126"/>
            </a:xfrm>
            <a:custGeom>
              <a:avLst/>
              <a:pathLst>
                <a:path w="110126" h="110126">
                  <a:moveTo>
                    <a:pt x="101841" y="0"/>
                  </a:moveTo>
                  <a:lnTo>
                    <a:pt x="110126" y="0"/>
                  </a:lnTo>
                  <a:lnTo>
                    <a:pt x="0" y="110126"/>
                  </a:lnTo>
                  <a:lnTo>
                    <a:pt x="0" y="101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383449" y="1426216"/>
              <a:ext cx="27277" cy="27277"/>
            </a:xfrm>
            <a:custGeom>
              <a:avLst/>
              <a:pathLst>
                <a:path w="27277" h="27277">
                  <a:moveTo>
                    <a:pt x="18992" y="0"/>
                  </a:moveTo>
                  <a:lnTo>
                    <a:pt x="27277" y="0"/>
                  </a:lnTo>
                  <a:lnTo>
                    <a:pt x="0" y="27277"/>
                  </a:lnTo>
                  <a:lnTo>
                    <a:pt x="0" y="18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3631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350091"/>
              <a:ext cx="169643" cy="169643"/>
            </a:xfrm>
            <a:custGeom>
              <a:avLst/>
              <a:pathLst>
                <a:path w="169643" h="169643">
                  <a:moveTo>
                    <a:pt x="161358" y="0"/>
                  </a:moveTo>
                  <a:lnTo>
                    <a:pt x="169643" y="0"/>
                  </a:lnTo>
                  <a:lnTo>
                    <a:pt x="0" y="169643"/>
                  </a:lnTo>
                  <a:lnTo>
                    <a:pt x="0" y="1613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350091"/>
              <a:ext cx="86794" cy="86794"/>
            </a:xfrm>
            <a:custGeom>
              <a:avLst/>
              <a:pathLst>
                <a:path w="86794" h="86794">
                  <a:moveTo>
                    <a:pt x="78509" y="0"/>
                  </a:moveTo>
                  <a:lnTo>
                    <a:pt x="86794" y="0"/>
                  </a:lnTo>
                  <a:lnTo>
                    <a:pt x="0" y="86794"/>
                  </a:lnTo>
                  <a:lnTo>
                    <a:pt x="0" y="7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50091"/>
              <a:ext cx="3945" cy="3945"/>
            </a:xfrm>
            <a:custGeom>
              <a:avLst/>
              <a:pathLst>
                <a:path w="3945" h="3945">
                  <a:moveTo>
                    <a:pt x="0" y="3945"/>
                  </a:moveTo>
                  <a:lnTo>
                    <a:pt x="0" y="0"/>
                  </a:lnTo>
                  <a:lnTo>
                    <a:pt x="3945"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354992" y="3426051"/>
              <a:ext cx="30174" cy="30174"/>
            </a:xfrm>
            <a:custGeom>
              <a:avLst/>
              <a:pathLst>
                <a:path w="30174" h="30174">
                  <a:moveTo>
                    <a:pt x="30174" y="0"/>
                  </a:moveTo>
                  <a:lnTo>
                    <a:pt x="30174" y="8284"/>
                  </a:lnTo>
                  <a:lnTo>
                    <a:pt x="8284" y="30174"/>
                  </a:lnTo>
                  <a:lnTo>
                    <a:pt x="0" y="30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272143" y="3343202"/>
              <a:ext cx="113023" cy="113023"/>
            </a:xfrm>
            <a:custGeom>
              <a:avLst/>
              <a:pathLst>
                <a:path w="113023" h="113023">
                  <a:moveTo>
                    <a:pt x="113023" y="0"/>
                  </a:moveTo>
                  <a:lnTo>
                    <a:pt x="113023" y="8284"/>
                  </a:lnTo>
                  <a:lnTo>
                    <a:pt x="8284" y="113023"/>
                  </a:lnTo>
                  <a:lnTo>
                    <a:pt x="0" y="1130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189295" y="3260353"/>
              <a:ext cx="195871" cy="195871"/>
            </a:xfrm>
            <a:custGeom>
              <a:avLst/>
              <a:pathLst>
                <a:path w="195871" h="195871">
                  <a:moveTo>
                    <a:pt x="195871" y="0"/>
                  </a:moveTo>
                  <a:lnTo>
                    <a:pt x="195871" y="8284"/>
                  </a:lnTo>
                  <a:lnTo>
                    <a:pt x="8284" y="195871"/>
                  </a:lnTo>
                  <a:lnTo>
                    <a:pt x="0" y="195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154001" y="3177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154001" y="3094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154001" y="30118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154001" y="29289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154001" y="28461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154001" y="27632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154001" y="26804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154001" y="25975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154001" y="25147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154001" y="24318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154001" y="23490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154001" y="22661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154001" y="21833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154001" y="21004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154001" y="20176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154001" y="19347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154001" y="18519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154001" y="17690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154001" y="16862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154001" y="16033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154001" y="15205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154001" y="14376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154001" y="13548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154001" y="1350091"/>
              <a:ext cx="161339" cy="161339"/>
            </a:xfrm>
            <a:custGeom>
              <a:avLst/>
              <a:pathLst>
                <a:path w="161339" h="161339">
                  <a:moveTo>
                    <a:pt x="153054" y="0"/>
                  </a:moveTo>
                  <a:lnTo>
                    <a:pt x="161339" y="0"/>
                  </a:lnTo>
                  <a:lnTo>
                    <a:pt x="0" y="161339"/>
                  </a:lnTo>
                  <a:lnTo>
                    <a:pt x="0" y="1530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154001" y="1350091"/>
              <a:ext cx="78490" cy="78490"/>
            </a:xfrm>
            <a:custGeom>
              <a:avLst/>
              <a:pathLst>
                <a:path w="78490" h="78490">
                  <a:moveTo>
                    <a:pt x="70205" y="0"/>
                  </a:moveTo>
                  <a:lnTo>
                    <a:pt x="78490" y="0"/>
                  </a:lnTo>
                  <a:lnTo>
                    <a:pt x="0" y="78490"/>
                  </a:lnTo>
                  <a:lnTo>
                    <a:pt x="0" y="702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100632" y="3401138"/>
              <a:ext cx="55086" cy="55086"/>
            </a:xfrm>
            <a:custGeom>
              <a:avLst/>
              <a:pathLst>
                <a:path w="55086" h="55086">
                  <a:moveTo>
                    <a:pt x="55086" y="0"/>
                  </a:moveTo>
                  <a:lnTo>
                    <a:pt x="55086" y="8284"/>
                  </a:lnTo>
                  <a:lnTo>
                    <a:pt x="8284" y="55086"/>
                  </a:lnTo>
                  <a:lnTo>
                    <a:pt x="0" y="550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17783" y="3318289"/>
              <a:ext cx="137935" cy="137935"/>
            </a:xfrm>
            <a:custGeom>
              <a:avLst/>
              <a:pathLst>
                <a:path w="137935" h="137935">
                  <a:moveTo>
                    <a:pt x="137935" y="0"/>
                  </a:moveTo>
                  <a:lnTo>
                    <a:pt x="137935" y="8284"/>
                  </a:lnTo>
                  <a:lnTo>
                    <a:pt x="8284" y="137935"/>
                  </a:lnTo>
                  <a:lnTo>
                    <a:pt x="0" y="137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934935" y="3235441"/>
              <a:ext cx="220784" cy="220784"/>
            </a:xfrm>
            <a:custGeom>
              <a:avLst/>
              <a:pathLst>
                <a:path w="220784" h="220784">
                  <a:moveTo>
                    <a:pt x="220784" y="0"/>
                  </a:moveTo>
                  <a:lnTo>
                    <a:pt x="220784" y="8284"/>
                  </a:lnTo>
                  <a:lnTo>
                    <a:pt x="8284" y="220784"/>
                  </a:lnTo>
                  <a:lnTo>
                    <a:pt x="0" y="220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924553" y="31525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924553" y="3069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924553" y="2986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3924553" y="29040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3924553" y="28211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3924553" y="27383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3924553" y="26554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3924553" y="25726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3924553" y="24898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3924553" y="24069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3924553" y="23241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3924553" y="22412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3924553" y="21584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3924553" y="20755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3924553" y="19927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3924553" y="19098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3924553" y="18270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3924553" y="17441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3924553" y="16613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3924553" y="15784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3924553" y="14956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3924553" y="14127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3924553" y="13299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3924553" y="12470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3924553" y="1197840"/>
              <a:ext cx="205829" cy="205829"/>
            </a:xfrm>
            <a:custGeom>
              <a:avLst/>
              <a:pathLst>
                <a:path w="205829" h="205829">
                  <a:moveTo>
                    <a:pt x="197544" y="0"/>
                  </a:moveTo>
                  <a:lnTo>
                    <a:pt x="205829" y="0"/>
                  </a:lnTo>
                  <a:lnTo>
                    <a:pt x="0" y="205829"/>
                  </a:lnTo>
                  <a:lnTo>
                    <a:pt x="0" y="1975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3924553" y="1197840"/>
              <a:ext cx="122980" cy="122980"/>
            </a:xfrm>
            <a:custGeom>
              <a:avLst/>
              <a:pathLst>
                <a:path w="122980" h="122980">
                  <a:moveTo>
                    <a:pt x="114695" y="0"/>
                  </a:moveTo>
                  <a:lnTo>
                    <a:pt x="122980" y="0"/>
                  </a:lnTo>
                  <a:lnTo>
                    <a:pt x="0" y="122980"/>
                  </a:lnTo>
                  <a:lnTo>
                    <a:pt x="0" y="1146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3924553" y="1197840"/>
              <a:ext cx="40131" cy="40131"/>
            </a:xfrm>
            <a:custGeom>
              <a:avLst/>
              <a:pathLst>
                <a:path w="40131" h="40131">
                  <a:moveTo>
                    <a:pt x="31846" y="0"/>
                  </a:moveTo>
                  <a:lnTo>
                    <a:pt x="40131" y="0"/>
                  </a:lnTo>
                  <a:lnTo>
                    <a:pt x="0" y="40131"/>
                  </a:lnTo>
                  <a:lnTo>
                    <a:pt x="0" y="318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349179" y="3392834"/>
              <a:ext cx="63390" cy="63390"/>
            </a:xfrm>
            <a:custGeom>
              <a:avLst/>
              <a:pathLst>
                <a:path w="63390" h="63390">
                  <a:moveTo>
                    <a:pt x="63390" y="0"/>
                  </a:moveTo>
                  <a:lnTo>
                    <a:pt x="63390" y="8284"/>
                  </a:lnTo>
                  <a:lnTo>
                    <a:pt x="8284" y="63390"/>
                  </a:lnTo>
                  <a:lnTo>
                    <a:pt x="0" y="633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266330" y="3309985"/>
              <a:ext cx="146239" cy="146239"/>
            </a:xfrm>
            <a:custGeom>
              <a:avLst/>
              <a:pathLst>
                <a:path w="146239" h="146239">
                  <a:moveTo>
                    <a:pt x="146239" y="0"/>
                  </a:moveTo>
                  <a:lnTo>
                    <a:pt x="146239" y="8284"/>
                  </a:lnTo>
                  <a:lnTo>
                    <a:pt x="8284" y="146239"/>
                  </a:lnTo>
                  <a:lnTo>
                    <a:pt x="0" y="14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183481" y="3227136"/>
              <a:ext cx="229088" cy="229088"/>
            </a:xfrm>
            <a:custGeom>
              <a:avLst/>
              <a:pathLst>
                <a:path w="229088" h="229088">
                  <a:moveTo>
                    <a:pt x="229088" y="0"/>
                  </a:moveTo>
                  <a:lnTo>
                    <a:pt x="229088" y="8284"/>
                  </a:lnTo>
                  <a:lnTo>
                    <a:pt x="8284" y="229088"/>
                  </a:lnTo>
                  <a:lnTo>
                    <a:pt x="0" y="2290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181404" y="31442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181404" y="30614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181404" y="2978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181404" y="28957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181404" y="28128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181404" y="27300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181404" y="26471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181404" y="25643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181404" y="24814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181404" y="23986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181404" y="23157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181404" y="22329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4181404" y="21501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4181404" y="20672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4181404" y="19844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4181404" y="19015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4181404" y="18187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4181404" y="17358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4181404" y="1653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4181404" y="1570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4181404" y="1487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4181404" y="1404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4181404" y="1321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4181404" y="1238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4181404" y="1155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4181404" y="1147090"/>
              <a:ext cx="165426" cy="165426"/>
            </a:xfrm>
            <a:custGeom>
              <a:avLst/>
              <a:pathLst>
                <a:path w="165426" h="165426">
                  <a:moveTo>
                    <a:pt x="157141" y="0"/>
                  </a:moveTo>
                  <a:lnTo>
                    <a:pt x="165426" y="0"/>
                  </a:lnTo>
                  <a:lnTo>
                    <a:pt x="0" y="165426"/>
                  </a:lnTo>
                  <a:lnTo>
                    <a:pt x="0" y="1571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4181404" y="1147090"/>
              <a:ext cx="82577" cy="82577"/>
            </a:xfrm>
            <a:custGeom>
              <a:avLst/>
              <a:pathLst>
                <a:path w="82577" h="82577">
                  <a:moveTo>
                    <a:pt x="74292" y="0"/>
                  </a:moveTo>
                  <a:lnTo>
                    <a:pt x="82577" y="0"/>
                  </a:lnTo>
                  <a:lnTo>
                    <a:pt x="0" y="82577"/>
                  </a:lnTo>
                  <a:lnTo>
                    <a:pt x="0" y="742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42344" y="1806843"/>
              <a:ext cx="231165" cy="1649382"/>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099195" y="1756092"/>
              <a:ext cx="231165" cy="170013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356046" y="1578467"/>
              <a:ext cx="231165" cy="1877758"/>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612896" y="1553091"/>
              <a:ext cx="231165" cy="1903133"/>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126598" y="1527716"/>
              <a:ext cx="231165" cy="192850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383449" y="1426216"/>
              <a:ext cx="231165" cy="203000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2897150" y="1350091"/>
              <a:ext cx="231165" cy="210613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3154001" y="1350091"/>
              <a:ext cx="231165" cy="210613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3924553" y="1197840"/>
              <a:ext cx="231165" cy="225838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4181404" y="1147090"/>
              <a:ext cx="231165" cy="2309135"/>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887589" y="16606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334" name="tx334"/>
            <p:cNvSpPr/>
            <p:nvPr/>
          </p:nvSpPr>
          <p:spPr>
            <a:xfrm>
              <a:off x="1144440"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35" name="tx335"/>
            <p:cNvSpPr/>
            <p:nvPr/>
          </p:nvSpPr>
          <p:spPr>
            <a:xfrm>
              <a:off x="1401290"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36" name="tx336"/>
            <p:cNvSpPr/>
            <p:nvPr/>
          </p:nvSpPr>
          <p:spPr>
            <a:xfrm>
              <a:off x="1658141"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7" name="tx337"/>
            <p:cNvSpPr/>
            <p:nvPr/>
          </p:nvSpPr>
          <p:spPr>
            <a:xfrm>
              <a:off x="1914992"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8" name="tx338"/>
            <p:cNvSpPr/>
            <p:nvPr/>
          </p:nvSpPr>
          <p:spPr>
            <a:xfrm>
              <a:off x="2171843" y="136482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339" name="tx339"/>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0" name="tx340"/>
            <p:cNvSpPr/>
            <p:nvPr/>
          </p:nvSpPr>
          <p:spPr>
            <a:xfrm>
              <a:off x="2685544"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1" name="tx341"/>
            <p:cNvSpPr/>
            <p:nvPr/>
          </p:nvSpPr>
          <p:spPr>
            <a:xfrm>
              <a:off x="2942395"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2" name="tx342"/>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3" name="tx343"/>
            <p:cNvSpPr/>
            <p:nvPr/>
          </p:nvSpPr>
          <p:spPr>
            <a:xfrm>
              <a:off x="3456096"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44" name="tx344"/>
            <p:cNvSpPr/>
            <p:nvPr/>
          </p:nvSpPr>
          <p:spPr>
            <a:xfrm>
              <a:off x="3969798"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5" name="tx345"/>
            <p:cNvSpPr/>
            <p:nvPr/>
          </p:nvSpPr>
          <p:spPr>
            <a:xfrm>
              <a:off x="3712947"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6" name="tx346"/>
            <p:cNvSpPr/>
            <p:nvPr/>
          </p:nvSpPr>
          <p:spPr>
            <a:xfrm>
              <a:off x="422664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7" name="tx347"/>
            <p:cNvSpPr/>
            <p:nvPr/>
          </p:nvSpPr>
          <p:spPr>
            <a:xfrm>
              <a:off x="448349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8" name="tx348"/>
            <p:cNvSpPr/>
            <p:nvPr/>
          </p:nvSpPr>
          <p:spPr>
            <a:xfrm>
              <a:off x="4740350"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9" name="tx349"/>
            <p:cNvSpPr/>
            <p:nvPr/>
          </p:nvSpPr>
          <p:spPr>
            <a:xfrm>
              <a:off x="4997201"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0" name="tx350"/>
            <p:cNvSpPr/>
            <p:nvPr/>
          </p:nvSpPr>
          <p:spPr>
            <a:xfrm>
              <a:off x="5254052"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51" name="tx351"/>
            <p:cNvSpPr/>
            <p:nvPr/>
          </p:nvSpPr>
          <p:spPr>
            <a:xfrm>
              <a:off x="5510902"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52" name="tx352"/>
            <p:cNvSpPr/>
            <p:nvPr/>
          </p:nvSpPr>
          <p:spPr>
            <a:xfrm>
              <a:off x="5767753"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3" name="tx353"/>
            <p:cNvSpPr/>
            <p:nvPr/>
          </p:nvSpPr>
          <p:spPr>
            <a:xfrm>
              <a:off x="6281455"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4" name="tx354"/>
            <p:cNvSpPr/>
            <p:nvPr/>
          </p:nvSpPr>
          <p:spPr>
            <a:xfrm>
              <a:off x="6024604"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5" name="tx355"/>
            <p:cNvSpPr/>
            <p:nvPr/>
          </p:nvSpPr>
          <p:spPr>
            <a:xfrm>
              <a:off x="6795156"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6" name="tx356"/>
            <p:cNvSpPr/>
            <p:nvPr/>
          </p:nvSpPr>
          <p:spPr>
            <a:xfrm>
              <a:off x="7052007"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7" name="tx357"/>
            <p:cNvSpPr/>
            <p:nvPr/>
          </p:nvSpPr>
          <p:spPr>
            <a:xfrm>
              <a:off x="6538305"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8" name="tx358"/>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9" name="tx359"/>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0" name="tx36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1" name="tx361"/>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2" name="tx362"/>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3" name="tx363"/>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4" name="tx364"/>
            <p:cNvSpPr/>
            <p:nvPr/>
          </p:nvSpPr>
          <p:spPr>
            <a:xfrm>
              <a:off x="730885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5" name="pg365"/>
            <p:cNvSpPr/>
            <p:nvPr/>
          </p:nvSpPr>
          <p:spPr>
            <a:xfrm>
              <a:off x="895261" y="25348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927782" y="25657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115211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1184633" y="25402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1408962"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144148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1635668" y="240796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1668189" y="24388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pg373"/>
            <p:cNvSpPr/>
            <p:nvPr/>
          </p:nvSpPr>
          <p:spPr>
            <a:xfrm>
              <a:off x="2179514" y="2395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2212036" y="24261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pg375"/>
            <p:cNvSpPr/>
            <p:nvPr/>
          </p:nvSpPr>
          <p:spPr>
            <a:xfrm>
              <a:off x="2436365"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2468887" y="23770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7" name="pg377"/>
            <p:cNvSpPr/>
            <p:nvPr/>
          </p:nvSpPr>
          <p:spPr>
            <a:xfrm>
              <a:off x="295006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2982588" y="2338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9" name="pg379"/>
            <p:cNvSpPr/>
            <p:nvPr/>
          </p:nvSpPr>
          <p:spPr>
            <a:xfrm>
              <a:off x="320691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3239439" y="2338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3977470"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4009991"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4234320"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4266842"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5" name="tx385"/>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6" name="tx386"/>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7" name="tx387"/>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8" name="tx388"/>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9" name="tx389"/>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0" name="tx390"/>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1" name="tx391"/>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2" name="tx392"/>
            <p:cNvSpPr/>
            <p:nvPr/>
          </p:nvSpPr>
          <p:spPr>
            <a:xfrm rot="-5400000">
              <a:off x="1210646"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93" name="tx393"/>
            <p:cNvSpPr/>
            <p:nvPr/>
          </p:nvSpPr>
          <p:spPr>
            <a:xfrm rot="-5400000">
              <a:off x="1424795"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94" name="tx394"/>
            <p:cNvSpPr/>
            <p:nvPr/>
          </p:nvSpPr>
          <p:spPr>
            <a:xfrm rot="-5400000">
              <a:off x="1684682"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95" name="tx395"/>
            <p:cNvSpPr/>
            <p:nvPr/>
          </p:nvSpPr>
          <p:spPr>
            <a:xfrm rot="-5400000">
              <a:off x="2101628"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96" name="tx396"/>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97" name="tx397"/>
            <p:cNvSpPr/>
            <p:nvPr/>
          </p:nvSpPr>
          <p:spPr>
            <a:xfrm rot="-5400000">
              <a:off x="2442171"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98" name="tx398"/>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99" name="tx399"/>
            <p:cNvSpPr/>
            <p:nvPr/>
          </p:nvSpPr>
          <p:spPr>
            <a:xfrm rot="-5400000">
              <a:off x="312122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00" name="tx400"/>
            <p:cNvSpPr/>
            <p:nvPr/>
          </p:nvSpPr>
          <p:spPr>
            <a:xfrm rot="-5400000">
              <a:off x="318305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01" name="tx401"/>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2" name="tx402"/>
            <p:cNvSpPr/>
            <p:nvPr/>
          </p:nvSpPr>
          <p:spPr>
            <a:xfrm rot="-5400000">
              <a:off x="3743376"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03" name="tx403"/>
            <p:cNvSpPr/>
            <p:nvPr/>
          </p:nvSpPr>
          <p:spPr>
            <a:xfrm rot="-5400000">
              <a:off x="4121509"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04" name="tx404"/>
            <p:cNvSpPr/>
            <p:nvPr/>
          </p:nvSpPr>
          <p:spPr>
            <a:xfrm rot="-5400000">
              <a:off x="4292855"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05" name="tx405"/>
            <p:cNvSpPr/>
            <p:nvPr/>
          </p:nvSpPr>
          <p:spPr>
            <a:xfrm rot="-5400000">
              <a:off x="4151376"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06" name="tx406"/>
            <p:cNvSpPr/>
            <p:nvPr/>
          </p:nvSpPr>
          <p:spPr>
            <a:xfrm rot="-5400000">
              <a:off x="4794005"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5024560"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8" name="tx408"/>
            <p:cNvSpPr/>
            <p:nvPr/>
          </p:nvSpPr>
          <p:spPr>
            <a:xfrm rot="-5400000">
              <a:off x="5289289"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9" name="tx409"/>
            <p:cNvSpPr/>
            <p:nvPr/>
          </p:nvSpPr>
          <p:spPr>
            <a:xfrm rot="-5400000">
              <a:off x="5203029"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0" name="tx410"/>
            <p:cNvSpPr/>
            <p:nvPr/>
          </p:nvSpPr>
          <p:spPr>
            <a:xfrm rot="-5400000">
              <a:off x="5448761"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11" name="tx411"/>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12" name="tx412"/>
            <p:cNvSpPr/>
            <p:nvPr/>
          </p:nvSpPr>
          <p:spPr>
            <a:xfrm rot="-5400000">
              <a:off x="6312736"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3" name="tx413"/>
            <p:cNvSpPr/>
            <p:nvPr/>
          </p:nvSpPr>
          <p:spPr>
            <a:xfrm rot="-5400000">
              <a:off x="6704614"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4" name="tx414"/>
            <p:cNvSpPr/>
            <p:nvPr/>
          </p:nvSpPr>
          <p:spPr>
            <a:xfrm rot="-5400000">
              <a:off x="676344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15" name="tx415"/>
            <p:cNvSpPr/>
            <p:nvPr/>
          </p:nvSpPr>
          <p:spPr>
            <a:xfrm rot="-5400000">
              <a:off x="6708151"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16" name="tx416"/>
            <p:cNvSpPr/>
            <p:nvPr/>
          </p:nvSpPr>
          <p:spPr>
            <a:xfrm rot="-5400000">
              <a:off x="7292731"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7" name="tx417"/>
            <p:cNvSpPr/>
            <p:nvPr/>
          </p:nvSpPr>
          <p:spPr>
            <a:xfrm rot="-5400000">
              <a:off x="772420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18" name="tx418"/>
            <p:cNvSpPr/>
            <p:nvPr/>
          </p:nvSpPr>
          <p:spPr>
            <a:xfrm rot="-5400000">
              <a:off x="7889550"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19" name="tx419"/>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0" name="tx420"/>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21" name="tx421"/>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2" name="tx422"/>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3" name="rc423"/>
            <p:cNvSpPr/>
            <p:nvPr/>
          </p:nvSpPr>
          <p:spPr>
            <a:xfrm>
              <a:off x="4247114" y="6114116"/>
              <a:ext cx="219455" cy="219455"/>
            </a:xfrm>
            <a:prstGeom prst="rect">
              <a:avLst/>
            </a:prstGeom>
            <a:solidFill>
              <a:srgbClr val="FFFFFF">
                <a:alpha val="100000"/>
              </a:srgbClr>
            </a:solidFill>
          </p:spPr>
          <p:txBody>
            <a:bodyPr/>
            <a:lstStyle/>
            <a:p/>
          </p:txBody>
        </p:sp>
        <p:sp>
          <p:nvSpPr>
            <p:cNvPr id="424" name="pg42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rc42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0" name="tx43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1" name="tx431"/>
            <p:cNvSpPr/>
            <p:nvPr/>
          </p:nvSpPr>
          <p:spPr>
            <a:xfrm>
              <a:off x="803816" y="398022"/>
              <a:ext cx="55537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LACR, 2024</a:t>
              </a:r>
            </a:p>
          </p:txBody>
        </p:sp>
        <p:sp>
          <p:nvSpPr>
            <p:cNvPr id="432" name="tx43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3" name="tx43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2024, Belize ranked number 12 out of 32 countries for lowest DTP1 coverage (based on tied ranks).
Belize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630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21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789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369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949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5287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0108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68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3267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847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6427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8006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586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116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745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4325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905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7484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9064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0644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2224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3803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5383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963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85427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0122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1702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3281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486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6441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486255"/>
              <a:ext cx="4155057" cy="315724"/>
            </a:xfrm>
            <a:custGeom>
              <a:avLst/>
              <a:pathLst>
                <a:path w="4155057" h="315724">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724"/>
                  </a:lnTo>
                  <a:lnTo>
                    <a:pt x="1399009" y="315706"/>
                  </a:lnTo>
                  <a:lnTo>
                    <a:pt x="1412999" y="315684"/>
                  </a:lnTo>
                  <a:lnTo>
                    <a:pt x="1426989" y="315658"/>
                  </a:lnTo>
                  <a:lnTo>
                    <a:pt x="1440979" y="315628"/>
                  </a:lnTo>
                  <a:lnTo>
                    <a:pt x="1454969" y="315593"/>
                  </a:lnTo>
                  <a:lnTo>
                    <a:pt x="1468959" y="315551"/>
                  </a:lnTo>
                  <a:lnTo>
                    <a:pt x="1482949" y="315502"/>
                  </a:lnTo>
                  <a:lnTo>
                    <a:pt x="1496939" y="315444"/>
                  </a:lnTo>
                  <a:lnTo>
                    <a:pt x="1510930" y="315377"/>
                  </a:lnTo>
                  <a:lnTo>
                    <a:pt x="1524920" y="315298"/>
                  </a:lnTo>
                  <a:lnTo>
                    <a:pt x="1538910" y="315204"/>
                  </a:lnTo>
                  <a:lnTo>
                    <a:pt x="1552900" y="315095"/>
                  </a:lnTo>
                  <a:lnTo>
                    <a:pt x="1566890" y="314966"/>
                  </a:lnTo>
                  <a:lnTo>
                    <a:pt x="1580880" y="314815"/>
                  </a:lnTo>
                  <a:lnTo>
                    <a:pt x="1594870" y="314638"/>
                  </a:lnTo>
                  <a:lnTo>
                    <a:pt x="1608860" y="314429"/>
                  </a:lnTo>
                  <a:lnTo>
                    <a:pt x="1622850" y="314185"/>
                  </a:lnTo>
                  <a:lnTo>
                    <a:pt x="1636840" y="313898"/>
                  </a:lnTo>
                  <a:lnTo>
                    <a:pt x="1650830" y="313562"/>
                  </a:lnTo>
                  <a:lnTo>
                    <a:pt x="1664821" y="313167"/>
                  </a:lnTo>
                  <a:lnTo>
                    <a:pt x="1678811" y="312705"/>
                  </a:lnTo>
                  <a:lnTo>
                    <a:pt x="1692801" y="312163"/>
                  </a:lnTo>
                  <a:lnTo>
                    <a:pt x="1706791" y="311528"/>
                  </a:lnTo>
                  <a:lnTo>
                    <a:pt x="1720781" y="310786"/>
                  </a:lnTo>
                  <a:lnTo>
                    <a:pt x="1734771" y="309918"/>
                  </a:lnTo>
                  <a:lnTo>
                    <a:pt x="1748761" y="308903"/>
                  </a:lnTo>
                  <a:lnTo>
                    <a:pt x="1762751" y="307720"/>
                  </a:lnTo>
                  <a:lnTo>
                    <a:pt x="1776741" y="306340"/>
                  </a:lnTo>
                  <a:lnTo>
                    <a:pt x="1790731" y="304733"/>
                  </a:lnTo>
                  <a:lnTo>
                    <a:pt x="1804722" y="302867"/>
                  </a:lnTo>
                  <a:lnTo>
                    <a:pt x="1818712" y="300702"/>
                  </a:lnTo>
                  <a:lnTo>
                    <a:pt x="1832702" y="298196"/>
                  </a:lnTo>
                  <a:lnTo>
                    <a:pt x="1846692" y="295304"/>
                  </a:lnTo>
                  <a:lnTo>
                    <a:pt x="1860682" y="291975"/>
                  </a:lnTo>
                  <a:lnTo>
                    <a:pt x="1874672" y="288158"/>
                  </a:lnTo>
                  <a:lnTo>
                    <a:pt x="1888662" y="283796"/>
                  </a:lnTo>
                  <a:lnTo>
                    <a:pt x="1902652" y="278835"/>
                  </a:lnTo>
                  <a:lnTo>
                    <a:pt x="1916642" y="273220"/>
                  </a:lnTo>
                  <a:lnTo>
                    <a:pt x="1930632" y="266904"/>
                  </a:lnTo>
                  <a:lnTo>
                    <a:pt x="1944622" y="259842"/>
                  </a:lnTo>
                  <a:lnTo>
                    <a:pt x="1958613" y="252006"/>
                  </a:lnTo>
                  <a:lnTo>
                    <a:pt x="1972603" y="243378"/>
                  </a:lnTo>
                  <a:lnTo>
                    <a:pt x="1986593" y="233962"/>
                  </a:lnTo>
                  <a:lnTo>
                    <a:pt x="2000583" y="223785"/>
                  </a:lnTo>
                  <a:lnTo>
                    <a:pt x="2014573" y="212900"/>
                  </a:lnTo>
                  <a:lnTo>
                    <a:pt x="2028563" y="201385"/>
                  </a:lnTo>
                  <a:lnTo>
                    <a:pt x="2042553" y="189347"/>
                  </a:lnTo>
                  <a:lnTo>
                    <a:pt x="2056543" y="176916"/>
                  </a:lnTo>
                  <a:lnTo>
                    <a:pt x="2070533" y="164241"/>
                  </a:lnTo>
                  <a:lnTo>
                    <a:pt x="2084523" y="151483"/>
                  </a:lnTo>
                  <a:lnTo>
                    <a:pt x="2098513" y="138807"/>
                  </a:lnTo>
                  <a:lnTo>
                    <a:pt x="2112504" y="126376"/>
                  </a:lnTo>
                  <a:lnTo>
                    <a:pt x="2126494" y="114338"/>
                  </a:lnTo>
                  <a:lnTo>
                    <a:pt x="2140484" y="102824"/>
                  </a:lnTo>
                  <a:lnTo>
                    <a:pt x="2154474" y="91938"/>
                  </a:lnTo>
                  <a:lnTo>
                    <a:pt x="2168464" y="81762"/>
                  </a:lnTo>
                  <a:lnTo>
                    <a:pt x="2182454" y="72346"/>
                  </a:lnTo>
                  <a:lnTo>
                    <a:pt x="2196444" y="63718"/>
                  </a:lnTo>
                  <a:lnTo>
                    <a:pt x="2210434" y="55881"/>
                  </a:lnTo>
                  <a:lnTo>
                    <a:pt x="2224424" y="48820"/>
                  </a:lnTo>
                  <a:lnTo>
                    <a:pt x="2238414" y="42503"/>
                  </a:lnTo>
                  <a:lnTo>
                    <a:pt x="2252404" y="36889"/>
                  </a:lnTo>
                  <a:lnTo>
                    <a:pt x="2266395" y="31928"/>
                  </a:lnTo>
                  <a:lnTo>
                    <a:pt x="2280385" y="27566"/>
                  </a:lnTo>
                  <a:lnTo>
                    <a:pt x="2294375" y="23748"/>
                  </a:lnTo>
                  <a:lnTo>
                    <a:pt x="2308365" y="20420"/>
                  </a:lnTo>
                  <a:lnTo>
                    <a:pt x="2322355" y="17527"/>
                  </a:lnTo>
                  <a:lnTo>
                    <a:pt x="2336345" y="15022"/>
                  </a:lnTo>
                  <a:lnTo>
                    <a:pt x="2350335" y="12857"/>
                  </a:lnTo>
                  <a:lnTo>
                    <a:pt x="2364325" y="10990"/>
                  </a:lnTo>
                  <a:lnTo>
                    <a:pt x="2378315" y="9384"/>
                  </a:lnTo>
                  <a:lnTo>
                    <a:pt x="2392305" y="8004"/>
                  </a:lnTo>
                  <a:lnTo>
                    <a:pt x="2406296" y="6820"/>
                  </a:lnTo>
                  <a:lnTo>
                    <a:pt x="2420286" y="5806"/>
                  </a:lnTo>
                  <a:lnTo>
                    <a:pt x="2434276" y="4938"/>
                  </a:lnTo>
                  <a:lnTo>
                    <a:pt x="2448266" y="4195"/>
                  </a:lnTo>
                  <a:lnTo>
                    <a:pt x="2462256" y="3561"/>
                  </a:lnTo>
                  <a:lnTo>
                    <a:pt x="2476246" y="3019"/>
                  </a:lnTo>
                  <a:lnTo>
                    <a:pt x="2490236" y="2556"/>
                  </a:lnTo>
                  <a:lnTo>
                    <a:pt x="2504226" y="2162"/>
                  </a:lnTo>
                  <a:lnTo>
                    <a:pt x="2518216" y="1825"/>
                  </a:lnTo>
                  <a:lnTo>
                    <a:pt x="2532206" y="1539"/>
                  </a:lnTo>
                  <a:lnTo>
                    <a:pt x="2546196" y="1294"/>
                  </a:lnTo>
                  <a:lnTo>
                    <a:pt x="2560187" y="1086"/>
                  </a:lnTo>
                  <a:lnTo>
                    <a:pt x="2574177" y="909"/>
                  </a:lnTo>
                  <a:lnTo>
                    <a:pt x="2588167" y="758"/>
                  </a:lnTo>
                  <a:lnTo>
                    <a:pt x="2602157" y="629"/>
                  </a:lnTo>
                  <a:lnTo>
                    <a:pt x="2616147" y="519"/>
                  </a:lnTo>
                  <a:lnTo>
                    <a:pt x="2630137" y="426"/>
                  </a:lnTo>
                  <a:lnTo>
                    <a:pt x="2644127" y="347"/>
                  </a:lnTo>
                  <a:lnTo>
                    <a:pt x="2658117" y="279"/>
                  </a:lnTo>
                  <a:lnTo>
                    <a:pt x="2672107" y="222"/>
                  </a:lnTo>
                  <a:lnTo>
                    <a:pt x="2686097" y="173"/>
                  </a:lnTo>
                  <a:lnTo>
                    <a:pt x="2700087" y="131"/>
                  </a:lnTo>
                  <a:lnTo>
                    <a:pt x="2714078" y="96"/>
                  </a:lnTo>
                  <a:lnTo>
                    <a:pt x="2728068" y="66"/>
                  </a:lnTo>
                  <a:lnTo>
                    <a:pt x="2742058" y="40"/>
                  </a:lnTo>
                  <a:lnTo>
                    <a:pt x="2756048" y="18"/>
                  </a:lnTo>
                  <a:lnTo>
                    <a:pt x="2770038" y="0"/>
                  </a:lnTo>
                  <a:lnTo>
                    <a:pt x="2770038" y="0"/>
                  </a:lnTo>
                  <a:lnTo>
                    <a:pt x="2784028" y="18"/>
                  </a:lnTo>
                  <a:lnTo>
                    <a:pt x="2798018" y="40"/>
                  </a:lnTo>
                  <a:lnTo>
                    <a:pt x="2812008" y="66"/>
                  </a:lnTo>
                  <a:lnTo>
                    <a:pt x="2825998" y="96"/>
                  </a:lnTo>
                  <a:lnTo>
                    <a:pt x="2839988" y="131"/>
                  </a:lnTo>
                  <a:lnTo>
                    <a:pt x="2853978" y="173"/>
                  </a:lnTo>
                  <a:lnTo>
                    <a:pt x="2867969" y="222"/>
                  </a:lnTo>
                  <a:lnTo>
                    <a:pt x="2881959" y="279"/>
                  </a:lnTo>
                  <a:lnTo>
                    <a:pt x="2895949" y="347"/>
                  </a:lnTo>
                  <a:lnTo>
                    <a:pt x="2909939" y="426"/>
                  </a:lnTo>
                  <a:lnTo>
                    <a:pt x="2923929" y="519"/>
                  </a:lnTo>
                  <a:lnTo>
                    <a:pt x="2937919" y="629"/>
                  </a:lnTo>
                  <a:lnTo>
                    <a:pt x="2951909" y="758"/>
                  </a:lnTo>
                  <a:lnTo>
                    <a:pt x="2965899" y="909"/>
                  </a:lnTo>
                  <a:lnTo>
                    <a:pt x="2979889" y="1086"/>
                  </a:lnTo>
                  <a:lnTo>
                    <a:pt x="2993879" y="1294"/>
                  </a:lnTo>
                  <a:lnTo>
                    <a:pt x="3007870" y="1539"/>
                  </a:lnTo>
                  <a:lnTo>
                    <a:pt x="3021860" y="1825"/>
                  </a:lnTo>
                  <a:lnTo>
                    <a:pt x="3035850" y="2162"/>
                  </a:lnTo>
                  <a:lnTo>
                    <a:pt x="3049840" y="2556"/>
                  </a:lnTo>
                  <a:lnTo>
                    <a:pt x="3063830" y="3019"/>
                  </a:lnTo>
                  <a:lnTo>
                    <a:pt x="3077820" y="3561"/>
                  </a:lnTo>
                  <a:lnTo>
                    <a:pt x="3091810" y="4195"/>
                  </a:lnTo>
                  <a:lnTo>
                    <a:pt x="3105800" y="4938"/>
                  </a:lnTo>
                  <a:lnTo>
                    <a:pt x="3119790" y="5806"/>
                  </a:lnTo>
                  <a:lnTo>
                    <a:pt x="3133780" y="6820"/>
                  </a:lnTo>
                  <a:lnTo>
                    <a:pt x="3147770" y="8004"/>
                  </a:lnTo>
                  <a:lnTo>
                    <a:pt x="3161761" y="9384"/>
                  </a:lnTo>
                  <a:lnTo>
                    <a:pt x="3175751" y="10990"/>
                  </a:lnTo>
                  <a:lnTo>
                    <a:pt x="3189741" y="12857"/>
                  </a:lnTo>
                  <a:lnTo>
                    <a:pt x="3203731" y="15022"/>
                  </a:lnTo>
                  <a:lnTo>
                    <a:pt x="3217721" y="17527"/>
                  </a:lnTo>
                  <a:lnTo>
                    <a:pt x="3231711" y="20420"/>
                  </a:lnTo>
                  <a:lnTo>
                    <a:pt x="3245701" y="23748"/>
                  </a:lnTo>
                  <a:lnTo>
                    <a:pt x="3259691" y="27566"/>
                  </a:lnTo>
                  <a:lnTo>
                    <a:pt x="3273681" y="31928"/>
                  </a:lnTo>
                  <a:lnTo>
                    <a:pt x="3287671" y="36889"/>
                  </a:lnTo>
                  <a:lnTo>
                    <a:pt x="3301661" y="42503"/>
                  </a:lnTo>
                  <a:lnTo>
                    <a:pt x="3315652" y="48820"/>
                  </a:lnTo>
                  <a:lnTo>
                    <a:pt x="3329642" y="55881"/>
                  </a:lnTo>
                  <a:lnTo>
                    <a:pt x="3343632" y="63718"/>
                  </a:lnTo>
                  <a:lnTo>
                    <a:pt x="3357622" y="72346"/>
                  </a:lnTo>
                  <a:lnTo>
                    <a:pt x="3371612" y="81762"/>
                  </a:lnTo>
                  <a:lnTo>
                    <a:pt x="3385602" y="91938"/>
                  </a:lnTo>
                  <a:lnTo>
                    <a:pt x="3399592" y="102824"/>
                  </a:lnTo>
                  <a:lnTo>
                    <a:pt x="3413582" y="114338"/>
                  </a:lnTo>
                  <a:lnTo>
                    <a:pt x="3427572" y="126376"/>
                  </a:lnTo>
                  <a:lnTo>
                    <a:pt x="3441562" y="138807"/>
                  </a:lnTo>
                  <a:lnTo>
                    <a:pt x="3455552" y="151483"/>
                  </a:lnTo>
                  <a:lnTo>
                    <a:pt x="3469543" y="164241"/>
                  </a:lnTo>
                  <a:lnTo>
                    <a:pt x="3483533" y="176916"/>
                  </a:lnTo>
                  <a:lnTo>
                    <a:pt x="3497523" y="189347"/>
                  </a:lnTo>
                  <a:lnTo>
                    <a:pt x="3511513" y="201385"/>
                  </a:lnTo>
                  <a:lnTo>
                    <a:pt x="3525503" y="212900"/>
                  </a:lnTo>
                  <a:lnTo>
                    <a:pt x="3539493" y="223785"/>
                  </a:lnTo>
                  <a:lnTo>
                    <a:pt x="3553483" y="233962"/>
                  </a:lnTo>
                  <a:lnTo>
                    <a:pt x="3567473" y="243378"/>
                  </a:lnTo>
                  <a:lnTo>
                    <a:pt x="3581463" y="252006"/>
                  </a:lnTo>
                  <a:lnTo>
                    <a:pt x="3595453" y="259842"/>
                  </a:lnTo>
                  <a:lnTo>
                    <a:pt x="3609444" y="266904"/>
                  </a:lnTo>
                  <a:lnTo>
                    <a:pt x="3623434" y="273220"/>
                  </a:lnTo>
                  <a:lnTo>
                    <a:pt x="3637424" y="278835"/>
                  </a:lnTo>
                  <a:lnTo>
                    <a:pt x="3651414" y="283796"/>
                  </a:lnTo>
                  <a:lnTo>
                    <a:pt x="3665404" y="288158"/>
                  </a:lnTo>
                  <a:lnTo>
                    <a:pt x="3679394" y="291975"/>
                  </a:lnTo>
                  <a:lnTo>
                    <a:pt x="3693384" y="295304"/>
                  </a:lnTo>
                  <a:lnTo>
                    <a:pt x="3707374" y="298196"/>
                  </a:lnTo>
                  <a:lnTo>
                    <a:pt x="3721364" y="300702"/>
                  </a:lnTo>
                  <a:lnTo>
                    <a:pt x="3735354" y="302867"/>
                  </a:lnTo>
                  <a:lnTo>
                    <a:pt x="3749344" y="304733"/>
                  </a:lnTo>
                  <a:lnTo>
                    <a:pt x="3763335" y="306340"/>
                  </a:lnTo>
                  <a:lnTo>
                    <a:pt x="3777325" y="307720"/>
                  </a:lnTo>
                  <a:lnTo>
                    <a:pt x="3791315" y="308903"/>
                  </a:lnTo>
                  <a:lnTo>
                    <a:pt x="3805305" y="309918"/>
                  </a:lnTo>
                  <a:lnTo>
                    <a:pt x="3819295" y="310786"/>
                  </a:lnTo>
                  <a:lnTo>
                    <a:pt x="3833285" y="311528"/>
                  </a:lnTo>
                  <a:lnTo>
                    <a:pt x="3847275" y="312163"/>
                  </a:lnTo>
                  <a:lnTo>
                    <a:pt x="3861265" y="312705"/>
                  </a:lnTo>
                  <a:lnTo>
                    <a:pt x="3875255" y="313167"/>
                  </a:lnTo>
                  <a:lnTo>
                    <a:pt x="3889245" y="313562"/>
                  </a:lnTo>
                  <a:lnTo>
                    <a:pt x="3903235" y="313898"/>
                  </a:lnTo>
                  <a:lnTo>
                    <a:pt x="3917226" y="314185"/>
                  </a:lnTo>
                  <a:lnTo>
                    <a:pt x="3931216" y="314429"/>
                  </a:lnTo>
                  <a:lnTo>
                    <a:pt x="3945206" y="314638"/>
                  </a:lnTo>
                  <a:lnTo>
                    <a:pt x="3959196" y="314815"/>
                  </a:lnTo>
                  <a:lnTo>
                    <a:pt x="3973186" y="314966"/>
                  </a:lnTo>
                  <a:lnTo>
                    <a:pt x="3987176" y="315095"/>
                  </a:lnTo>
                  <a:lnTo>
                    <a:pt x="4001166" y="315204"/>
                  </a:lnTo>
                  <a:lnTo>
                    <a:pt x="4015156" y="315298"/>
                  </a:lnTo>
                  <a:lnTo>
                    <a:pt x="4029146" y="315377"/>
                  </a:lnTo>
                  <a:lnTo>
                    <a:pt x="4043136" y="315444"/>
                  </a:lnTo>
                  <a:lnTo>
                    <a:pt x="4057126" y="315502"/>
                  </a:lnTo>
                  <a:lnTo>
                    <a:pt x="4071117" y="315551"/>
                  </a:lnTo>
                  <a:lnTo>
                    <a:pt x="4085107" y="315593"/>
                  </a:lnTo>
                  <a:lnTo>
                    <a:pt x="4099097" y="315628"/>
                  </a:lnTo>
                  <a:lnTo>
                    <a:pt x="4113087" y="315658"/>
                  </a:lnTo>
                  <a:lnTo>
                    <a:pt x="4127077" y="315684"/>
                  </a:lnTo>
                  <a:lnTo>
                    <a:pt x="4141067" y="315706"/>
                  </a:lnTo>
                  <a:lnTo>
                    <a:pt x="4155057" y="315724"/>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78973"/>
              <a:ext cx="4155057" cy="631767"/>
            </a:xfrm>
            <a:custGeom>
              <a:avLst/>
              <a:pathLst>
                <a:path w="4155057" h="631767">
                  <a:moveTo>
                    <a:pt x="0" y="316042"/>
                  </a:moveTo>
                  <a:lnTo>
                    <a:pt x="13990" y="316061"/>
                  </a:lnTo>
                  <a:lnTo>
                    <a:pt x="27980" y="316082"/>
                  </a:lnTo>
                  <a:lnTo>
                    <a:pt x="41970" y="316108"/>
                  </a:lnTo>
                  <a:lnTo>
                    <a:pt x="55960" y="316138"/>
                  </a:lnTo>
                  <a:lnTo>
                    <a:pt x="69950" y="316174"/>
                  </a:lnTo>
                  <a:lnTo>
                    <a:pt x="83940" y="316215"/>
                  </a:lnTo>
                  <a:lnTo>
                    <a:pt x="97930" y="316264"/>
                  </a:lnTo>
                  <a:lnTo>
                    <a:pt x="111920" y="316322"/>
                  </a:lnTo>
                  <a:lnTo>
                    <a:pt x="125910" y="316389"/>
                  </a:lnTo>
                  <a:lnTo>
                    <a:pt x="139900" y="316469"/>
                  </a:lnTo>
                  <a:lnTo>
                    <a:pt x="153891" y="316562"/>
                  </a:lnTo>
                  <a:lnTo>
                    <a:pt x="167881" y="316671"/>
                  </a:lnTo>
                  <a:lnTo>
                    <a:pt x="181871" y="316800"/>
                  </a:lnTo>
                  <a:lnTo>
                    <a:pt x="195861" y="316951"/>
                  </a:lnTo>
                  <a:lnTo>
                    <a:pt x="209851" y="317129"/>
                  </a:lnTo>
                  <a:lnTo>
                    <a:pt x="223841" y="317337"/>
                  </a:lnTo>
                  <a:lnTo>
                    <a:pt x="237831" y="317581"/>
                  </a:lnTo>
                  <a:lnTo>
                    <a:pt x="251821" y="317868"/>
                  </a:lnTo>
                  <a:lnTo>
                    <a:pt x="265811" y="318204"/>
                  </a:lnTo>
                  <a:lnTo>
                    <a:pt x="279801" y="318599"/>
                  </a:lnTo>
                  <a:lnTo>
                    <a:pt x="293791" y="319061"/>
                  </a:lnTo>
                  <a:lnTo>
                    <a:pt x="307782" y="319603"/>
                  </a:lnTo>
                  <a:lnTo>
                    <a:pt x="321772" y="320238"/>
                  </a:lnTo>
                  <a:lnTo>
                    <a:pt x="335762" y="320980"/>
                  </a:lnTo>
                  <a:lnTo>
                    <a:pt x="349752" y="321849"/>
                  </a:lnTo>
                  <a:lnTo>
                    <a:pt x="363742" y="322863"/>
                  </a:lnTo>
                  <a:lnTo>
                    <a:pt x="377732" y="324047"/>
                  </a:lnTo>
                  <a:lnTo>
                    <a:pt x="391722" y="325427"/>
                  </a:lnTo>
                  <a:lnTo>
                    <a:pt x="405712" y="327033"/>
                  </a:lnTo>
                  <a:lnTo>
                    <a:pt x="419702" y="328899"/>
                  </a:lnTo>
                  <a:lnTo>
                    <a:pt x="433692" y="331064"/>
                  </a:lnTo>
                  <a:lnTo>
                    <a:pt x="447682" y="333570"/>
                  </a:lnTo>
                  <a:lnTo>
                    <a:pt x="461673" y="336462"/>
                  </a:lnTo>
                  <a:lnTo>
                    <a:pt x="475663" y="339791"/>
                  </a:lnTo>
                  <a:lnTo>
                    <a:pt x="489653" y="343609"/>
                  </a:lnTo>
                  <a:lnTo>
                    <a:pt x="503643" y="347971"/>
                  </a:lnTo>
                  <a:lnTo>
                    <a:pt x="517633" y="352932"/>
                  </a:lnTo>
                  <a:lnTo>
                    <a:pt x="531623" y="358546"/>
                  </a:lnTo>
                  <a:lnTo>
                    <a:pt x="545613" y="364862"/>
                  </a:lnTo>
                  <a:lnTo>
                    <a:pt x="559603" y="371924"/>
                  </a:lnTo>
                  <a:lnTo>
                    <a:pt x="573593" y="379761"/>
                  </a:lnTo>
                  <a:lnTo>
                    <a:pt x="587583" y="388389"/>
                  </a:lnTo>
                  <a:lnTo>
                    <a:pt x="601574" y="397804"/>
                  </a:lnTo>
                  <a:lnTo>
                    <a:pt x="615564" y="407981"/>
                  </a:lnTo>
                  <a:lnTo>
                    <a:pt x="629554" y="418866"/>
                  </a:lnTo>
                  <a:lnTo>
                    <a:pt x="643544" y="430381"/>
                  </a:lnTo>
                  <a:lnTo>
                    <a:pt x="657534" y="442419"/>
                  </a:lnTo>
                  <a:lnTo>
                    <a:pt x="671524" y="454850"/>
                  </a:lnTo>
                  <a:lnTo>
                    <a:pt x="685514" y="467525"/>
                  </a:lnTo>
                  <a:lnTo>
                    <a:pt x="699504" y="480283"/>
                  </a:lnTo>
                  <a:lnTo>
                    <a:pt x="713494" y="492959"/>
                  </a:lnTo>
                  <a:lnTo>
                    <a:pt x="727484" y="505390"/>
                  </a:lnTo>
                  <a:lnTo>
                    <a:pt x="741474" y="517428"/>
                  </a:lnTo>
                  <a:lnTo>
                    <a:pt x="755465" y="528943"/>
                  </a:lnTo>
                  <a:lnTo>
                    <a:pt x="769455" y="539828"/>
                  </a:lnTo>
                  <a:lnTo>
                    <a:pt x="783445" y="550005"/>
                  </a:lnTo>
                  <a:lnTo>
                    <a:pt x="797435" y="559420"/>
                  </a:lnTo>
                  <a:lnTo>
                    <a:pt x="811425" y="568048"/>
                  </a:lnTo>
                  <a:lnTo>
                    <a:pt x="825415" y="575885"/>
                  </a:lnTo>
                  <a:lnTo>
                    <a:pt x="839405" y="582946"/>
                  </a:lnTo>
                  <a:lnTo>
                    <a:pt x="853395" y="589263"/>
                  </a:lnTo>
                  <a:lnTo>
                    <a:pt x="867385" y="594877"/>
                  </a:lnTo>
                  <a:lnTo>
                    <a:pt x="881375" y="599838"/>
                  </a:lnTo>
                  <a:lnTo>
                    <a:pt x="895365" y="604200"/>
                  </a:lnTo>
                  <a:lnTo>
                    <a:pt x="909356" y="608018"/>
                  </a:lnTo>
                  <a:lnTo>
                    <a:pt x="923346" y="611347"/>
                  </a:lnTo>
                  <a:lnTo>
                    <a:pt x="937336" y="614239"/>
                  </a:lnTo>
                  <a:lnTo>
                    <a:pt x="951326" y="616744"/>
                  </a:lnTo>
                  <a:lnTo>
                    <a:pt x="965316" y="618909"/>
                  </a:lnTo>
                  <a:lnTo>
                    <a:pt x="979306" y="620776"/>
                  </a:lnTo>
                  <a:lnTo>
                    <a:pt x="993296" y="622382"/>
                  </a:lnTo>
                  <a:lnTo>
                    <a:pt x="1007286" y="623762"/>
                  </a:lnTo>
                  <a:lnTo>
                    <a:pt x="1021276" y="624946"/>
                  </a:lnTo>
                  <a:lnTo>
                    <a:pt x="1035266" y="625960"/>
                  </a:lnTo>
                  <a:lnTo>
                    <a:pt x="1049256" y="626829"/>
                  </a:lnTo>
                  <a:lnTo>
                    <a:pt x="1063247" y="627571"/>
                  </a:lnTo>
                  <a:lnTo>
                    <a:pt x="1077237" y="628206"/>
                  </a:lnTo>
                  <a:lnTo>
                    <a:pt x="1091227" y="628747"/>
                  </a:lnTo>
                  <a:lnTo>
                    <a:pt x="1105217" y="629210"/>
                  </a:lnTo>
                  <a:lnTo>
                    <a:pt x="1119207" y="629604"/>
                  </a:lnTo>
                  <a:lnTo>
                    <a:pt x="1133197" y="629941"/>
                  </a:lnTo>
                  <a:lnTo>
                    <a:pt x="1147187" y="630228"/>
                  </a:lnTo>
                  <a:lnTo>
                    <a:pt x="1161177" y="630472"/>
                  </a:lnTo>
                  <a:lnTo>
                    <a:pt x="1175167" y="630680"/>
                  </a:lnTo>
                  <a:lnTo>
                    <a:pt x="1189157" y="630858"/>
                  </a:lnTo>
                  <a:lnTo>
                    <a:pt x="1203148" y="631009"/>
                  </a:lnTo>
                  <a:lnTo>
                    <a:pt x="1217138" y="631137"/>
                  </a:lnTo>
                  <a:lnTo>
                    <a:pt x="1231128" y="631247"/>
                  </a:lnTo>
                  <a:lnTo>
                    <a:pt x="1245118" y="631340"/>
                  </a:lnTo>
                  <a:lnTo>
                    <a:pt x="1259108" y="631419"/>
                  </a:lnTo>
                  <a:lnTo>
                    <a:pt x="1273098" y="631487"/>
                  </a:lnTo>
                  <a:lnTo>
                    <a:pt x="1287088" y="631545"/>
                  </a:lnTo>
                  <a:lnTo>
                    <a:pt x="1301078" y="631593"/>
                  </a:lnTo>
                  <a:lnTo>
                    <a:pt x="1315068" y="631635"/>
                  </a:lnTo>
                  <a:lnTo>
                    <a:pt x="1329058" y="631671"/>
                  </a:lnTo>
                  <a:lnTo>
                    <a:pt x="1343048" y="631701"/>
                  </a:lnTo>
                  <a:lnTo>
                    <a:pt x="1357039" y="631726"/>
                  </a:lnTo>
                  <a:lnTo>
                    <a:pt x="1371029" y="631748"/>
                  </a:lnTo>
                  <a:lnTo>
                    <a:pt x="1385019" y="631767"/>
                  </a:lnTo>
                  <a:lnTo>
                    <a:pt x="1385019" y="631661"/>
                  </a:lnTo>
                  <a:lnTo>
                    <a:pt x="1399009" y="631624"/>
                  </a:lnTo>
                  <a:lnTo>
                    <a:pt x="1412999" y="631580"/>
                  </a:lnTo>
                  <a:lnTo>
                    <a:pt x="1426989" y="631529"/>
                  </a:lnTo>
                  <a:lnTo>
                    <a:pt x="1440979" y="631468"/>
                  </a:lnTo>
                  <a:lnTo>
                    <a:pt x="1454969" y="631397"/>
                  </a:lnTo>
                  <a:lnTo>
                    <a:pt x="1468959" y="631314"/>
                  </a:lnTo>
                  <a:lnTo>
                    <a:pt x="1482949" y="631216"/>
                  </a:lnTo>
                  <a:lnTo>
                    <a:pt x="1496939" y="631101"/>
                  </a:lnTo>
                  <a:lnTo>
                    <a:pt x="1510930" y="630966"/>
                  </a:lnTo>
                  <a:lnTo>
                    <a:pt x="1524920" y="630807"/>
                  </a:lnTo>
                  <a:lnTo>
                    <a:pt x="1538910" y="630621"/>
                  </a:lnTo>
                  <a:lnTo>
                    <a:pt x="1552900" y="630402"/>
                  </a:lnTo>
                  <a:lnTo>
                    <a:pt x="1566890" y="630145"/>
                  </a:lnTo>
                  <a:lnTo>
                    <a:pt x="1580880" y="629843"/>
                  </a:lnTo>
                  <a:lnTo>
                    <a:pt x="1594870" y="629488"/>
                  </a:lnTo>
                  <a:lnTo>
                    <a:pt x="1608860" y="629071"/>
                  </a:lnTo>
                  <a:lnTo>
                    <a:pt x="1622850" y="628583"/>
                  </a:lnTo>
                  <a:lnTo>
                    <a:pt x="1636840" y="628009"/>
                  </a:lnTo>
                  <a:lnTo>
                    <a:pt x="1650830" y="627336"/>
                  </a:lnTo>
                  <a:lnTo>
                    <a:pt x="1664821" y="626547"/>
                  </a:lnTo>
                  <a:lnTo>
                    <a:pt x="1678811" y="625622"/>
                  </a:lnTo>
                  <a:lnTo>
                    <a:pt x="1692801" y="624538"/>
                  </a:lnTo>
                  <a:lnTo>
                    <a:pt x="1706791" y="623269"/>
                  </a:lnTo>
                  <a:lnTo>
                    <a:pt x="1720781" y="621784"/>
                  </a:lnTo>
                  <a:lnTo>
                    <a:pt x="1734771" y="620048"/>
                  </a:lnTo>
                  <a:lnTo>
                    <a:pt x="1748761" y="618019"/>
                  </a:lnTo>
                  <a:lnTo>
                    <a:pt x="1762751" y="615652"/>
                  </a:lnTo>
                  <a:lnTo>
                    <a:pt x="1776741" y="612892"/>
                  </a:lnTo>
                  <a:lnTo>
                    <a:pt x="1790731" y="609679"/>
                  </a:lnTo>
                  <a:lnTo>
                    <a:pt x="1804722" y="605946"/>
                  </a:lnTo>
                  <a:lnTo>
                    <a:pt x="1818712" y="601616"/>
                  </a:lnTo>
                  <a:lnTo>
                    <a:pt x="1832702" y="596605"/>
                  </a:lnTo>
                  <a:lnTo>
                    <a:pt x="1846692" y="590820"/>
                  </a:lnTo>
                  <a:lnTo>
                    <a:pt x="1860682" y="584163"/>
                  </a:lnTo>
                  <a:lnTo>
                    <a:pt x="1874672" y="576528"/>
                  </a:lnTo>
                  <a:lnTo>
                    <a:pt x="1888662" y="567804"/>
                  </a:lnTo>
                  <a:lnTo>
                    <a:pt x="1902652" y="557882"/>
                  </a:lnTo>
                  <a:lnTo>
                    <a:pt x="1916642" y="546653"/>
                  </a:lnTo>
                  <a:lnTo>
                    <a:pt x="1930632" y="534020"/>
                  </a:lnTo>
                  <a:lnTo>
                    <a:pt x="1944622" y="519897"/>
                  </a:lnTo>
                  <a:lnTo>
                    <a:pt x="1958613" y="504224"/>
                  </a:lnTo>
                  <a:lnTo>
                    <a:pt x="1972603" y="486968"/>
                  </a:lnTo>
                  <a:lnTo>
                    <a:pt x="1986593" y="468137"/>
                  </a:lnTo>
                  <a:lnTo>
                    <a:pt x="2000583" y="447783"/>
                  </a:lnTo>
                  <a:lnTo>
                    <a:pt x="2014573" y="426013"/>
                  </a:lnTo>
                  <a:lnTo>
                    <a:pt x="2028563" y="402983"/>
                  </a:lnTo>
                  <a:lnTo>
                    <a:pt x="2042553" y="378907"/>
                  </a:lnTo>
                  <a:lnTo>
                    <a:pt x="2056543" y="354045"/>
                  </a:lnTo>
                  <a:lnTo>
                    <a:pt x="2070533" y="328694"/>
                  </a:lnTo>
                  <a:lnTo>
                    <a:pt x="2084523" y="303178"/>
                  </a:lnTo>
                  <a:lnTo>
                    <a:pt x="2098513" y="277827"/>
                  </a:lnTo>
                  <a:lnTo>
                    <a:pt x="2112504" y="252965"/>
                  </a:lnTo>
                  <a:lnTo>
                    <a:pt x="2126494" y="228889"/>
                  </a:lnTo>
                  <a:lnTo>
                    <a:pt x="2140484" y="205860"/>
                  </a:lnTo>
                  <a:lnTo>
                    <a:pt x="2154474" y="184089"/>
                  </a:lnTo>
                  <a:lnTo>
                    <a:pt x="2168464" y="163736"/>
                  </a:lnTo>
                  <a:lnTo>
                    <a:pt x="2182454" y="144904"/>
                  </a:lnTo>
                  <a:lnTo>
                    <a:pt x="2196444" y="127648"/>
                  </a:lnTo>
                  <a:lnTo>
                    <a:pt x="2210434" y="111975"/>
                  </a:lnTo>
                  <a:lnTo>
                    <a:pt x="2224424" y="97852"/>
                  </a:lnTo>
                  <a:lnTo>
                    <a:pt x="2238414" y="85219"/>
                  </a:lnTo>
                  <a:lnTo>
                    <a:pt x="2252404" y="73991"/>
                  </a:lnTo>
                  <a:lnTo>
                    <a:pt x="2266395" y="64068"/>
                  </a:lnTo>
                  <a:lnTo>
                    <a:pt x="2280385" y="55345"/>
                  </a:lnTo>
                  <a:lnTo>
                    <a:pt x="2294375" y="47709"/>
                  </a:lnTo>
                  <a:lnTo>
                    <a:pt x="2308365" y="41052"/>
                  </a:lnTo>
                  <a:lnTo>
                    <a:pt x="2322355" y="35267"/>
                  </a:lnTo>
                  <a:lnTo>
                    <a:pt x="2336345" y="30256"/>
                  </a:lnTo>
                  <a:lnTo>
                    <a:pt x="2350335" y="25926"/>
                  </a:lnTo>
                  <a:lnTo>
                    <a:pt x="2364325" y="22193"/>
                  </a:lnTo>
                  <a:lnTo>
                    <a:pt x="2378315" y="18981"/>
                  </a:lnTo>
                  <a:lnTo>
                    <a:pt x="2392305" y="16221"/>
                  </a:lnTo>
                  <a:lnTo>
                    <a:pt x="2406296" y="13853"/>
                  </a:lnTo>
                  <a:lnTo>
                    <a:pt x="2420286" y="11824"/>
                  </a:lnTo>
                  <a:lnTo>
                    <a:pt x="2434276" y="10088"/>
                  </a:lnTo>
                  <a:lnTo>
                    <a:pt x="2448266" y="8603"/>
                  </a:lnTo>
                  <a:lnTo>
                    <a:pt x="2462256" y="7334"/>
                  </a:lnTo>
                  <a:lnTo>
                    <a:pt x="2476246" y="6250"/>
                  </a:lnTo>
                  <a:lnTo>
                    <a:pt x="2490236" y="5325"/>
                  </a:lnTo>
                  <a:lnTo>
                    <a:pt x="2504226" y="4536"/>
                  </a:lnTo>
                  <a:lnTo>
                    <a:pt x="2518216" y="3863"/>
                  </a:lnTo>
                  <a:lnTo>
                    <a:pt x="2532206" y="3290"/>
                  </a:lnTo>
                  <a:lnTo>
                    <a:pt x="2546196" y="2801"/>
                  </a:lnTo>
                  <a:lnTo>
                    <a:pt x="2560187" y="2384"/>
                  </a:lnTo>
                  <a:lnTo>
                    <a:pt x="2574177" y="2030"/>
                  </a:lnTo>
                  <a:lnTo>
                    <a:pt x="2588167" y="1727"/>
                  </a:lnTo>
                  <a:lnTo>
                    <a:pt x="2602157" y="1470"/>
                  </a:lnTo>
                  <a:lnTo>
                    <a:pt x="2616147" y="1251"/>
                  </a:lnTo>
                  <a:lnTo>
                    <a:pt x="2630137" y="1065"/>
                  </a:lnTo>
                  <a:lnTo>
                    <a:pt x="2644127" y="906"/>
                  </a:lnTo>
                  <a:lnTo>
                    <a:pt x="2658117" y="771"/>
                  </a:lnTo>
                  <a:lnTo>
                    <a:pt x="2672107" y="656"/>
                  </a:lnTo>
                  <a:lnTo>
                    <a:pt x="2686097" y="558"/>
                  </a:lnTo>
                  <a:lnTo>
                    <a:pt x="2700087" y="475"/>
                  </a:lnTo>
                  <a:lnTo>
                    <a:pt x="2714078" y="404"/>
                  </a:lnTo>
                  <a:lnTo>
                    <a:pt x="2728068" y="344"/>
                  </a:lnTo>
                  <a:lnTo>
                    <a:pt x="2742058" y="292"/>
                  </a:lnTo>
                  <a:lnTo>
                    <a:pt x="2756048" y="249"/>
                  </a:lnTo>
                  <a:lnTo>
                    <a:pt x="2770038" y="21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96466"/>
              <a:ext cx="4155057" cy="631661"/>
            </a:xfrm>
            <a:custGeom>
              <a:avLst/>
              <a:pathLst>
                <a:path w="4155057" h="631661">
                  <a:moveTo>
                    <a:pt x="0" y="0"/>
                  </a:moveTo>
                  <a:lnTo>
                    <a:pt x="13990" y="27"/>
                  </a:lnTo>
                  <a:lnTo>
                    <a:pt x="27980" y="60"/>
                  </a:lnTo>
                  <a:lnTo>
                    <a:pt x="41970" y="99"/>
                  </a:lnTo>
                  <a:lnTo>
                    <a:pt x="55960" y="144"/>
                  </a:lnTo>
                  <a:lnTo>
                    <a:pt x="69950" y="197"/>
                  </a:lnTo>
                  <a:lnTo>
                    <a:pt x="83940" y="259"/>
                  </a:lnTo>
                  <a:lnTo>
                    <a:pt x="97930" y="333"/>
                  </a:lnTo>
                  <a:lnTo>
                    <a:pt x="111920" y="419"/>
                  </a:lnTo>
                  <a:lnTo>
                    <a:pt x="125910" y="520"/>
                  </a:lnTo>
                  <a:lnTo>
                    <a:pt x="139900" y="639"/>
                  </a:lnTo>
                  <a:lnTo>
                    <a:pt x="153891" y="779"/>
                  </a:lnTo>
                  <a:lnTo>
                    <a:pt x="167881" y="944"/>
                  </a:lnTo>
                  <a:lnTo>
                    <a:pt x="181871" y="1137"/>
                  </a:lnTo>
                  <a:lnTo>
                    <a:pt x="195861" y="1363"/>
                  </a:lnTo>
                  <a:lnTo>
                    <a:pt x="209851" y="1629"/>
                  </a:lnTo>
                  <a:lnTo>
                    <a:pt x="223841" y="1942"/>
                  </a:lnTo>
                  <a:lnTo>
                    <a:pt x="237831" y="2308"/>
                  </a:lnTo>
                  <a:lnTo>
                    <a:pt x="251821" y="2738"/>
                  </a:lnTo>
                  <a:lnTo>
                    <a:pt x="265811" y="3243"/>
                  </a:lnTo>
                  <a:lnTo>
                    <a:pt x="279801" y="3835"/>
                  </a:lnTo>
                  <a:lnTo>
                    <a:pt x="293791" y="4529"/>
                  </a:lnTo>
                  <a:lnTo>
                    <a:pt x="307782" y="5341"/>
                  </a:lnTo>
                  <a:lnTo>
                    <a:pt x="321772" y="6293"/>
                  </a:lnTo>
                  <a:lnTo>
                    <a:pt x="335762" y="7407"/>
                  </a:lnTo>
                  <a:lnTo>
                    <a:pt x="349752" y="8709"/>
                  </a:lnTo>
                  <a:lnTo>
                    <a:pt x="363742" y="10231"/>
                  </a:lnTo>
                  <a:lnTo>
                    <a:pt x="377732" y="12006"/>
                  </a:lnTo>
                  <a:lnTo>
                    <a:pt x="391722" y="14076"/>
                  </a:lnTo>
                  <a:lnTo>
                    <a:pt x="405712" y="16486"/>
                  </a:lnTo>
                  <a:lnTo>
                    <a:pt x="419702" y="19286"/>
                  </a:lnTo>
                  <a:lnTo>
                    <a:pt x="433692" y="22533"/>
                  </a:lnTo>
                  <a:lnTo>
                    <a:pt x="447682" y="26291"/>
                  </a:lnTo>
                  <a:lnTo>
                    <a:pt x="461673" y="30630"/>
                  </a:lnTo>
                  <a:lnTo>
                    <a:pt x="475663" y="35623"/>
                  </a:lnTo>
                  <a:lnTo>
                    <a:pt x="489653" y="41349"/>
                  </a:lnTo>
                  <a:lnTo>
                    <a:pt x="503643" y="47892"/>
                  </a:lnTo>
                  <a:lnTo>
                    <a:pt x="517633" y="55334"/>
                  </a:lnTo>
                  <a:lnTo>
                    <a:pt x="531623" y="63755"/>
                  </a:lnTo>
                  <a:lnTo>
                    <a:pt x="545613" y="73230"/>
                  </a:lnTo>
                  <a:lnTo>
                    <a:pt x="559603" y="83822"/>
                  </a:lnTo>
                  <a:lnTo>
                    <a:pt x="573593" y="95577"/>
                  </a:lnTo>
                  <a:lnTo>
                    <a:pt x="587583" y="108519"/>
                  </a:lnTo>
                  <a:lnTo>
                    <a:pt x="601574" y="122643"/>
                  </a:lnTo>
                  <a:lnTo>
                    <a:pt x="615564" y="137908"/>
                  </a:lnTo>
                  <a:lnTo>
                    <a:pt x="629554" y="154236"/>
                  </a:lnTo>
                  <a:lnTo>
                    <a:pt x="643544" y="171508"/>
                  </a:lnTo>
                  <a:lnTo>
                    <a:pt x="657534" y="189565"/>
                  </a:lnTo>
                  <a:lnTo>
                    <a:pt x="671524" y="208211"/>
                  </a:lnTo>
                  <a:lnTo>
                    <a:pt x="685514" y="227224"/>
                  </a:lnTo>
                  <a:lnTo>
                    <a:pt x="699504" y="246362"/>
                  </a:lnTo>
                  <a:lnTo>
                    <a:pt x="713494" y="265375"/>
                  </a:lnTo>
                  <a:lnTo>
                    <a:pt x="727484" y="284021"/>
                  </a:lnTo>
                  <a:lnTo>
                    <a:pt x="741474" y="302078"/>
                  </a:lnTo>
                  <a:lnTo>
                    <a:pt x="755465" y="319350"/>
                  </a:lnTo>
                  <a:lnTo>
                    <a:pt x="769455" y="335678"/>
                  </a:lnTo>
                  <a:lnTo>
                    <a:pt x="783445" y="350943"/>
                  </a:lnTo>
                  <a:lnTo>
                    <a:pt x="797435" y="365067"/>
                  </a:lnTo>
                  <a:lnTo>
                    <a:pt x="811425" y="378009"/>
                  </a:lnTo>
                  <a:lnTo>
                    <a:pt x="825415" y="389764"/>
                  </a:lnTo>
                  <a:lnTo>
                    <a:pt x="839405" y="400356"/>
                  </a:lnTo>
                  <a:lnTo>
                    <a:pt x="853395" y="409831"/>
                  </a:lnTo>
                  <a:lnTo>
                    <a:pt x="867385" y="418252"/>
                  </a:lnTo>
                  <a:lnTo>
                    <a:pt x="881375" y="425694"/>
                  </a:lnTo>
                  <a:lnTo>
                    <a:pt x="895365" y="432237"/>
                  </a:lnTo>
                  <a:lnTo>
                    <a:pt x="909356" y="437963"/>
                  </a:lnTo>
                  <a:lnTo>
                    <a:pt x="923346" y="442956"/>
                  </a:lnTo>
                  <a:lnTo>
                    <a:pt x="937336" y="447295"/>
                  </a:lnTo>
                  <a:lnTo>
                    <a:pt x="951326" y="451053"/>
                  </a:lnTo>
                  <a:lnTo>
                    <a:pt x="965316" y="454300"/>
                  </a:lnTo>
                  <a:lnTo>
                    <a:pt x="979306" y="457100"/>
                  </a:lnTo>
                  <a:lnTo>
                    <a:pt x="993296" y="459510"/>
                  </a:lnTo>
                  <a:lnTo>
                    <a:pt x="1007286" y="461580"/>
                  </a:lnTo>
                  <a:lnTo>
                    <a:pt x="1021276" y="463355"/>
                  </a:lnTo>
                  <a:lnTo>
                    <a:pt x="1035266" y="464877"/>
                  </a:lnTo>
                  <a:lnTo>
                    <a:pt x="1049256" y="466179"/>
                  </a:lnTo>
                  <a:lnTo>
                    <a:pt x="1063247" y="467293"/>
                  </a:lnTo>
                  <a:lnTo>
                    <a:pt x="1077237" y="468245"/>
                  </a:lnTo>
                  <a:lnTo>
                    <a:pt x="1091227" y="469057"/>
                  </a:lnTo>
                  <a:lnTo>
                    <a:pt x="1105217" y="469751"/>
                  </a:lnTo>
                  <a:lnTo>
                    <a:pt x="1119207" y="470343"/>
                  </a:lnTo>
                  <a:lnTo>
                    <a:pt x="1133197" y="470848"/>
                  </a:lnTo>
                  <a:lnTo>
                    <a:pt x="1147187" y="471278"/>
                  </a:lnTo>
                  <a:lnTo>
                    <a:pt x="1161177" y="471644"/>
                  </a:lnTo>
                  <a:lnTo>
                    <a:pt x="1175167" y="471957"/>
                  </a:lnTo>
                  <a:lnTo>
                    <a:pt x="1189157" y="472223"/>
                  </a:lnTo>
                  <a:lnTo>
                    <a:pt x="1203148" y="472449"/>
                  </a:lnTo>
                  <a:lnTo>
                    <a:pt x="1217138" y="472642"/>
                  </a:lnTo>
                  <a:lnTo>
                    <a:pt x="1231128" y="472807"/>
                  </a:lnTo>
                  <a:lnTo>
                    <a:pt x="1245118" y="472947"/>
                  </a:lnTo>
                  <a:lnTo>
                    <a:pt x="1259108" y="473066"/>
                  </a:lnTo>
                  <a:lnTo>
                    <a:pt x="1273098" y="473167"/>
                  </a:lnTo>
                  <a:lnTo>
                    <a:pt x="1287088" y="473253"/>
                  </a:lnTo>
                  <a:lnTo>
                    <a:pt x="1301078" y="473327"/>
                  </a:lnTo>
                  <a:lnTo>
                    <a:pt x="1315068" y="473389"/>
                  </a:lnTo>
                  <a:lnTo>
                    <a:pt x="1329058" y="473442"/>
                  </a:lnTo>
                  <a:lnTo>
                    <a:pt x="1343048" y="473487"/>
                  </a:lnTo>
                  <a:lnTo>
                    <a:pt x="1357039" y="473526"/>
                  </a:lnTo>
                  <a:lnTo>
                    <a:pt x="1371029" y="473559"/>
                  </a:lnTo>
                  <a:lnTo>
                    <a:pt x="1385019" y="473587"/>
                  </a:lnTo>
                  <a:lnTo>
                    <a:pt x="1385019" y="473798"/>
                  </a:lnTo>
                  <a:lnTo>
                    <a:pt x="1399009" y="473808"/>
                  </a:lnTo>
                  <a:lnTo>
                    <a:pt x="1412999" y="473819"/>
                  </a:lnTo>
                  <a:lnTo>
                    <a:pt x="1426989" y="473831"/>
                  </a:lnTo>
                  <a:lnTo>
                    <a:pt x="1440979" y="473847"/>
                  </a:lnTo>
                  <a:lnTo>
                    <a:pt x="1454969" y="473864"/>
                  </a:lnTo>
                  <a:lnTo>
                    <a:pt x="1468959" y="473885"/>
                  </a:lnTo>
                  <a:lnTo>
                    <a:pt x="1482949" y="473910"/>
                  </a:lnTo>
                  <a:lnTo>
                    <a:pt x="1496939" y="473938"/>
                  </a:lnTo>
                  <a:lnTo>
                    <a:pt x="1510930" y="473972"/>
                  </a:lnTo>
                  <a:lnTo>
                    <a:pt x="1524920" y="474012"/>
                  </a:lnTo>
                  <a:lnTo>
                    <a:pt x="1538910" y="474058"/>
                  </a:lnTo>
                  <a:lnTo>
                    <a:pt x="1552900" y="474113"/>
                  </a:lnTo>
                  <a:lnTo>
                    <a:pt x="1566890" y="474177"/>
                  </a:lnTo>
                  <a:lnTo>
                    <a:pt x="1580880" y="474253"/>
                  </a:lnTo>
                  <a:lnTo>
                    <a:pt x="1594870" y="474342"/>
                  </a:lnTo>
                  <a:lnTo>
                    <a:pt x="1608860" y="474446"/>
                  </a:lnTo>
                  <a:lnTo>
                    <a:pt x="1622850" y="474568"/>
                  </a:lnTo>
                  <a:lnTo>
                    <a:pt x="1636840" y="474711"/>
                  </a:lnTo>
                  <a:lnTo>
                    <a:pt x="1650830" y="474880"/>
                  </a:lnTo>
                  <a:lnTo>
                    <a:pt x="1664821" y="475077"/>
                  </a:lnTo>
                  <a:lnTo>
                    <a:pt x="1678811" y="475308"/>
                  </a:lnTo>
                  <a:lnTo>
                    <a:pt x="1692801" y="475579"/>
                  </a:lnTo>
                  <a:lnTo>
                    <a:pt x="1706791" y="475896"/>
                  </a:lnTo>
                  <a:lnTo>
                    <a:pt x="1720781" y="476268"/>
                  </a:lnTo>
                  <a:lnTo>
                    <a:pt x="1734771" y="476702"/>
                  </a:lnTo>
                  <a:lnTo>
                    <a:pt x="1748761" y="477209"/>
                  </a:lnTo>
                  <a:lnTo>
                    <a:pt x="1762751" y="477801"/>
                  </a:lnTo>
                  <a:lnTo>
                    <a:pt x="1776741" y="478491"/>
                  </a:lnTo>
                  <a:lnTo>
                    <a:pt x="1790731" y="479294"/>
                  </a:lnTo>
                  <a:lnTo>
                    <a:pt x="1804722" y="480227"/>
                  </a:lnTo>
                  <a:lnTo>
                    <a:pt x="1818712" y="481310"/>
                  </a:lnTo>
                  <a:lnTo>
                    <a:pt x="1832702" y="482562"/>
                  </a:lnTo>
                  <a:lnTo>
                    <a:pt x="1846692" y="484009"/>
                  </a:lnTo>
                  <a:lnTo>
                    <a:pt x="1860682" y="485673"/>
                  </a:lnTo>
                  <a:lnTo>
                    <a:pt x="1874672" y="487582"/>
                  </a:lnTo>
                  <a:lnTo>
                    <a:pt x="1888662" y="489763"/>
                  </a:lnTo>
                  <a:lnTo>
                    <a:pt x="1902652" y="492243"/>
                  </a:lnTo>
                  <a:lnTo>
                    <a:pt x="1916642" y="495050"/>
                  </a:lnTo>
                  <a:lnTo>
                    <a:pt x="1930632" y="498209"/>
                  </a:lnTo>
                  <a:lnTo>
                    <a:pt x="1944622" y="501739"/>
                  </a:lnTo>
                  <a:lnTo>
                    <a:pt x="1958613" y="505658"/>
                  </a:lnTo>
                  <a:lnTo>
                    <a:pt x="1972603" y="509972"/>
                  </a:lnTo>
                  <a:lnTo>
                    <a:pt x="1986593" y="514679"/>
                  </a:lnTo>
                  <a:lnTo>
                    <a:pt x="2000583" y="519768"/>
                  </a:lnTo>
                  <a:lnTo>
                    <a:pt x="2014573" y="525211"/>
                  </a:lnTo>
                  <a:lnTo>
                    <a:pt x="2028563" y="530968"/>
                  </a:lnTo>
                  <a:lnTo>
                    <a:pt x="2042553" y="536987"/>
                  </a:lnTo>
                  <a:lnTo>
                    <a:pt x="2056543" y="543202"/>
                  </a:lnTo>
                  <a:lnTo>
                    <a:pt x="2070533" y="549540"/>
                  </a:lnTo>
                  <a:lnTo>
                    <a:pt x="2084523" y="555919"/>
                  </a:lnTo>
                  <a:lnTo>
                    <a:pt x="2098513" y="562257"/>
                  </a:lnTo>
                  <a:lnTo>
                    <a:pt x="2112504" y="568472"/>
                  </a:lnTo>
                  <a:lnTo>
                    <a:pt x="2126494" y="574491"/>
                  </a:lnTo>
                  <a:lnTo>
                    <a:pt x="2140484" y="580249"/>
                  </a:lnTo>
                  <a:lnTo>
                    <a:pt x="2154474" y="585691"/>
                  </a:lnTo>
                  <a:lnTo>
                    <a:pt x="2168464" y="590780"/>
                  </a:lnTo>
                  <a:lnTo>
                    <a:pt x="2182454" y="595488"/>
                  </a:lnTo>
                  <a:lnTo>
                    <a:pt x="2196444" y="599802"/>
                  </a:lnTo>
                  <a:lnTo>
                    <a:pt x="2210434" y="603720"/>
                  </a:lnTo>
                  <a:lnTo>
                    <a:pt x="2224424" y="607251"/>
                  </a:lnTo>
                  <a:lnTo>
                    <a:pt x="2238414" y="610409"/>
                  </a:lnTo>
                  <a:lnTo>
                    <a:pt x="2252404" y="613216"/>
                  </a:lnTo>
                  <a:lnTo>
                    <a:pt x="2266395" y="615697"/>
                  </a:lnTo>
                  <a:lnTo>
                    <a:pt x="2280385" y="617877"/>
                  </a:lnTo>
                  <a:lnTo>
                    <a:pt x="2294375" y="619786"/>
                  </a:lnTo>
                  <a:lnTo>
                    <a:pt x="2308365" y="621451"/>
                  </a:lnTo>
                  <a:lnTo>
                    <a:pt x="2322355" y="622897"/>
                  </a:lnTo>
                  <a:lnTo>
                    <a:pt x="2336345" y="624150"/>
                  </a:lnTo>
                  <a:lnTo>
                    <a:pt x="2350335" y="625232"/>
                  </a:lnTo>
                  <a:lnTo>
                    <a:pt x="2364325" y="626165"/>
                  </a:lnTo>
                  <a:lnTo>
                    <a:pt x="2378315" y="626969"/>
                  </a:lnTo>
                  <a:lnTo>
                    <a:pt x="2392305" y="627658"/>
                  </a:lnTo>
                  <a:lnTo>
                    <a:pt x="2406296" y="628250"/>
                  </a:lnTo>
                  <a:lnTo>
                    <a:pt x="2420286" y="628758"/>
                  </a:lnTo>
                  <a:lnTo>
                    <a:pt x="2434276" y="629192"/>
                  </a:lnTo>
                  <a:lnTo>
                    <a:pt x="2448266" y="629563"/>
                  </a:lnTo>
                  <a:lnTo>
                    <a:pt x="2462256" y="629880"/>
                  </a:lnTo>
                  <a:lnTo>
                    <a:pt x="2476246" y="630151"/>
                  </a:lnTo>
                  <a:lnTo>
                    <a:pt x="2490236" y="630382"/>
                  </a:lnTo>
                  <a:lnTo>
                    <a:pt x="2504226" y="630580"/>
                  </a:lnTo>
                  <a:lnTo>
                    <a:pt x="2518216" y="630748"/>
                  </a:lnTo>
                  <a:lnTo>
                    <a:pt x="2532206" y="630891"/>
                  </a:lnTo>
                  <a:lnTo>
                    <a:pt x="2546196" y="631013"/>
                  </a:lnTo>
                  <a:lnTo>
                    <a:pt x="2560187" y="631118"/>
                  </a:lnTo>
                  <a:lnTo>
                    <a:pt x="2574177" y="631206"/>
                  </a:lnTo>
                  <a:lnTo>
                    <a:pt x="2588167" y="631282"/>
                  </a:lnTo>
                  <a:lnTo>
                    <a:pt x="2602157" y="631346"/>
                  </a:lnTo>
                  <a:lnTo>
                    <a:pt x="2616147" y="631401"/>
                  </a:lnTo>
                  <a:lnTo>
                    <a:pt x="2630137" y="631447"/>
                  </a:lnTo>
                  <a:lnTo>
                    <a:pt x="2644127" y="631487"/>
                  </a:lnTo>
                  <a:lnTo>
                    <a:pt x="2658117" y="631521"/>
                  </a:lnTo>
                  <a:lnTo>
                    <a:pt x="2672107" y="631550"/>
                  </a:lnTo>
                  <a:lnTo>
                    <a:pt x="2686097" y="631574"/>
                  </a:lnTo>
                  <a:lnTo>
                    <a:pt x="2700087" y="631595"/>
                  </a:lnTo>
                  <a:lnTo>
                    <a:pt x="2714078" y="631613"/>
                  </a:lnTo>
                  <a:lnTo>
                    <a:pt x="2728068" y="631628"/>
                  </a:lnTo>
                  <a:lnTo>
                    <a:pt x="2742058" y="631641"/>
                  </a:lnTo>
                  <a:lnTo>
                    <a:pt x="2756048" y="631652"/>
                  </a:lnTo>
                  <a:lnTo>
                    <a:pt x="2770038" y="631661"/>
                  </a:lnTo>
                  <a:lnTo>
                    <a:pt x="2770038" y="631608"/>
                  </a:lnTo>
                  <a:lnTo>
                    <a:pt x="2784028" y="631589"/>
                  </a:lnTo>
                  <a:lnTo>
                    <a:pt x="2798018" y="631567"/>
                  </a:lnTo>
                  <a:lnTo>
                    <a:pt x="2812008" y="631542"/>
                  </a:lnTo>
                  <a:lnTo>
                    <a:pt x="2825998" y="631512"/>
                  </a:lnTo>
                  <a:lnTo>
                    <a:pt x="2839988" y="631476"/>
                  </a:lnTo>
                  <a:lnTo>
                    <a:pt x="2853978" y="631435"/>
                  </a:lnTo>
                  <a:lnTo>
                    <a:pt x="2867969" y="631386"/>
                  </a:lnTo>
                  <a:lnTo>
                    <a:pt x="2881959" y="631328"/>
                  </a:lnTo>
                  <a:lnTo>
                    <a:pt x="2895949" y="631261"/>
                  </a:lnTo>
                  <a:lnTo>
                    <a:pt x="2909939" y="631181"/>
                  </a:lnTo>
                  <a:lnTo>
                    <a:pt x="2923929" y="631088"/>
                  </a:lnTo>
                  <a:lnTo>
                    <a:pt x="2937919" y="630978"/>
                  </a:lnTo>
                  <a:lnTo>
                    <a:pt x="2951909" y="630850"/>
                  </a:lnTo>
                  <a:lnTo>
                    <a:pt x="2965899" y="630699"/>
                  </a:lnTo>
                  <a:lnTo>
                    <a:pt x="2979889" y="630521"/>
                  </a:lnTo>
                  <a:lnTo>
                    <a:pt x="2993879" y="630313"/>
                  </a:lnTo>
                  <a:lnTo>
                    <a:pt x="3007870" y="630069"/>
                  </a:lnTo>
                  <a:lnTo>
                    <a:pt x="3021860" y="629782"/>
                  </a:lnTo>
                  <a:lnTo>
                    <a:pt x="3035850" y="629445"/>
                  </a:lnTo>
                  <a:lnTo>
                    <a:pt x="3049840" y="629051"/>
                  </a:lnTo>
                  <a:lnTo>
                    <a:pt x="3063830" y="628588"/>
                  </a:lnTo>
                  <a:lnTo>
                    <a:pt x="3077820" y="628047"/>
                  </a:lnTo>
                  <a:lnTo>
                    <a:pt x="3091810" y="627412"/>
                  </a:lnTo>
                  <a:lnTo>
                    <a:pt x="3105800" y="626670"/>
                  </a:lnTo>
                  <a:lnTo>
                    <a:pt x="3119790" y="625801"/>
                  </a:lnTo>
                  <a:lnTo>
                    <a:pt x="3133780" y="624787"/>
                  </a:lnTo>
                  <a:lnTo>
                    <a:pt x="3147770" y="623603"/>
                  </a:lnTo>
                  <a:lnTo>
                    <a:pt x="3161761" y="622223"/>
                  </a:lnTo>
                  <a:lnTo>
                    <a:pt x="3175751" y="620617"/>
                  </a:lnTo>
                  <a:lnTo>
                    <a:pt x="3189741" y="618750"/>
                  </a:lnTo>
                  <a:lnTo>
                    <a:pt x="3203731" y="616585"/>
                  </a:lnTo>
                  <a:lnTo>
                    <a:pt x="3217721" y="614080"/>
                  </a:lnTo>
                  <a:lnTo>
                    <a:pt x="3231711" y="611188"/>
                  </a:lnTo>
                  <a:lnTo>
                    <a:pt x="3245701" y="607859"/>
                  </a:lnTo>
                  <a:lnTo>
                    <a:pt x="3259691" y="604041"/>
                  </a:lnTo>
                  <a:lnTo>
                    <a:pt x="3273681" y="599679"/>
                  </a:lnTo>
                  <a:lnTo>
                    <a:pt x="3287671" y="594718"/>
                  </a:lnTo>
                  <a:lnTo>
                    <a:pt x="3301661" y="589104"/>
                  </a:lnTo>
                  <a:lnTo>
                    <a:pt x="3315652" y="582787"/>
                  </a:lnTo>
                  <a:lnTo>
                    <a:pt x="3329642" y="575726"/>
                  </a:lnTo>
                  <a:lnTo>
                    <a:pt x="3343632" y="567889"/>
                  </a:lnTo>
                  <a:lnTo>
                    <a:pt x="3357622" y="559261"/>
                  </a:lnTo>
                  <a:lnTo>
                    <a:pt x="3371612" y="549846"/>
                  </a:lnTo>
                  <a:lnTo>
                    <a:pt x="3385602" y="539669"/>
                  </a:lnTo>
                  <a:lnTo>
                    <a:pt x="3399592" y="528784"/>
                  </a:lnTo>
                  <a:lnTo>
                    <a:pt x="3413582" y="517269"/>
                  </a:lnTo>
                  <a:lnTo>
                    <a:pt x="3427572" y="505231"/>
                  </a:lnTo>
                  <a:lnTo>
                    <a:pt x="3441562" y="492800"/>
                  </a:lnTo>
                  <a:lnTo>
                    <a:pt x="3455552" y="480125"/>
                  </a:lnTo>
                  <a:lnTo>
                    <a:pt x="3469543" y="467366"/>
                  </a:lnTo>
                  <a:lnTo>
                    <a:pt x="3483533" y="454691"/>
                  </a:lnTo>
                  <a:lnTo>
                    <a:pt x="3497523" y="442260"/>
                  </a:lnTo>
                  <a:lnTo>
                    <a:pt x="3511513" y="430222"/>
                  </a:lnTo>
                  <a:lnTo>
                    <a:pt x="3525503" y="418707"/>
                  </a:lnTo>
                  <a:lnTo>
                    <a:pt x="3539493" y="407822"/>
                  </a:lnTo>
                  <a:lnTo>
                    <a:pt x="3553483" y="397645"/>
                  </a:lnTo>
                  <a:lnTo>
                    <a:pt x="3567473" y="388230"/>
                  </a:lnTo>
                  <a:lnTo>
                    <a:pt x="3581463" y="379602"/>
                  </a:lnTo>
                  <a:lnTo>
                    <a:pt x="3595453" y="371765"/>
                  </a:lnTo>
                  <a:lnTo>
                    <a:pt x="3609444" y="364704"/>
                  </a:lnTo>
                  <a:lnTo>
                    <a:pt x="3623434" y="358387"/>
                  </a:lnTo>
                  <a:lnTo>
                    <a:pt x="3637424" y="352773"/>
                  </a:lnTo>
                  <a:lnTo>
                    <a:pt x="3651414" y="347812"/>
                  </a:lnTo>
                  <a:lnTo>
                    <a:pt x="3665404" y="343450"/>
                  </a:lnTo>
                  <a:lnTo>
                    <a:pt x="3679394" y="339632"/>
                  </a:lnTo>
                  <a:lnTo>
                    <a:pt x="3693384" y="336303"/>
                  </a:lnTo>
                  <a:lnTo>
                    <a:pt x="3707374" y="333411"/>
                  </a:lnTo>
                  <a:lnTo>
                    <a:pt x="3721364" y="330906"/>
                  </a:lnTo>
                  <a:lnTo>
                    <a:pt x="3735354" y="328741"/>
                  </a:lnTo>
                  <a:lnTo>
                    <a:pt x="3749344" y="326874"/>
                  </a:lnTo>
                  <a:lnTo>
                    <a:pt x="3763335" y="325268"/>
                  </a:lnTo>
                  <a:lnTo>
                    <a:pt x="3777325" y="323888"/>
                  </a:lnTo>
                  <a:lnTo>
                    <a:pt x="3791315" y="322704"/>
                  </a:lnTo>
                  <a:lnTo>
                    <a:pt x="3805305" y="321690"/>
                  </a:lnTo>
                  <a:lnTo>
                    <a:pt x="3819295" y="320821"/>
                  </a:lnTo>
                  <a:lnTo>
                    <a:pt x="3833285" y="320079"/>
                  </a:lnTo>
                  <a:lnTo>
                    <a:pt x="3847275" y="319444"/>
                  </a:lnTo>
                  <a:lnTo>
                    <a:pt x="3861265" y="318903"/>
                  </a:lnTo>
                  <a:lnTo>
                    <a:pt x="3875255" y="318440"/>
                  </a:lnTo>
                  <a:lnTo>
                    <a:pt x="3889245" y="318046"/>
                  </a:lnTo>
                  <a:lnTo>
                    <a:pt x="3903235" y="317709"/>
                  </a:lnTo>
                  <a:lnTo>
                    <a:pt x="3917226" y="317422"/>
                  </a:lnTo>
                  <a:lnTo>
                    <a:pt x="3931216" y="317178"/>
                  </a:lnTo>
                  <a:lnTo>
                    <a:pt x="3945206" y="316970"/>
                  </a:lnTo>
                  <a:lnTo>
                    <a:pt x="3959196" y="316792"/>
                  </a:lnTo>
                  <a:lnTo>
                    <a:pt x="3973186" y="316641"/>
                  </a:lnTo>
                  <a:lnTo>
                    <a:pt x="3987176" y="316513"/>
                  </a:lnTo>
                  <a:lnTo>
                    <a:pt x="4001166" y="316403"/>
                  </a:lnTo>
                  <a:lnTo>
                    <a:pt x="4015156" y="316310"/>
                  </a:lnTo>
                  <a:lnTo>
                    <a:pt x="4029146" y="316230"/>
                  </a:lnTo>
                  <a:lnTo>
                    <a:pt x="4043136" y="316163"/>
                  </a:lnTo>
                  <a:lnTo>
                    <a:pt x="4057126" y="316105"/>
                  </a:lnTo>
                  <a:lnTo>
                    <a:pt x="4071117" y="316056"/>
                  </a:lnTo>
                  <a:lnTo>
                    <a:pt x="4085107" y="316015"/>
                  </a:lnTo>
                  <a:lnTo>
                    <a:pt x="4099097" y="315979"/>
                  </a:lnTo>
                  <a:lnTo>
                    <a:pt x="4113087" y="315949"/>
                  </a:lnTo>
                  <a:lnTo>
                    <a:pt x="4127077" y="315924"/>
                  </a:lnTo>
                  <a:lnTo>
                    <a:pt x="4141067" y="315902"/>
                  </a:lnTo>
                  <a:lnTo>
                    <a:pt x="4155057" y="315883"/>
                  </a:lnTo>
                </a:path>
              </a:pathLst>
            </a:custGeom>
            <a:ln w="40651" cap="flat">
              <a:solidFill>
                <a:srgbClr val="D3D3D3">
                  <a:alpha val="100000"/>
                </a:srgbClr>
              </a:solidFill>
              <a:prstDash val="solid"/>
              <a:round/>
            </a:ln>
          </p:spPr>
          <p:txBody>
            <a:bodyPr/>
            <a:lstStyle/>
            <a:p/>
          </p:txBody>
        </p:sp>
        <p:sp>
          <p:nvSpPr>
            <p:cNvPr id="39" name="pl39"/>
            <p:cNvSpPr/>
            <p:nvPr/>
          </p:nvSpPr>
          <p:spPr>
            <a:xfrm>
              <a:off x="2737948" y="438037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90688"/>
              <a:ext cx="4155057" cy="631608"/>
            </a:xfrm>
            <a:custGeom>
              <a:avLst/>
              <a:pathLst>
                <a:path w="4155057" h="631608">
                  <a:moveTo>
                    <a:pt x="0" y="315883"/>
                  </a:moveTo>
                  <a:lnTo>
                    <a:pt x="13990" y="315902"/>
                  </a:lnTo>
                  <a:lnTo>
                    <a:pt x="27980" y="315924"/>
                  </a:lnTo>
                  <a:lnTo>
                    <a:pt x="41970" y="315949"/>
                  </a:lnTo>
                  <a:lnTo>
                    <a:pt x="55960" y="315979"/>
                  </a:lnTo>
                  <a:lnTo>
                    <a:pt x="69950" y="316015"/>
                  </a:lnTo>
                  <a:lnTo>
                    <a:pt x="83940" y="316056"/>
                  </a:lnTo>
                  <a:lnTo>
                    <a:pt x="97930" y="316105"/>
                  </a:lnTo>
                  <a:lnTo>
                    <a:pt x="111920" y="316163"/>
                  </a:lnTo>
                  <a:lnTo>
                    <a:pt x="125910" y="316230"/>
                  </a:lnTo>
                  <a:lnTo>
                    <a:pt x="139900" y="316310"/>
                  </a:lnTo>
                  <a:lnTo>
                    <a:pt x="153891" y="316403"/>
                  </a:lnTo>
                  <a:lnTo>
                    <a:pt x="167881" y="316513"/>
                  </a:lnTo>
                  <a:lnTo>
                    <a:pt x="181871" y="316641"/>
                  </a:lnTo>
                  <a:lnTo>
                    <a:pt x="195861" y="316792"/>
                  </a:lnTo>
                  <a:lnTo>
                    <a:pt x="209851" y="316970"/>
                  </a:lnTo>
                  <a:lnTo>
                    <a:pt x="223841" y="317178"/>
                  </a:lnTo>
                  <a:lnTo>
                    <a:pt x="237831" y="317422"/>
                  </a:lnTo>
                  <a:lnTo>
                    <a:pt x="251821" y="317709"/>
                  </a:lnTo>
                  <a:lnTo>
                    <a:pt x="265811" y="318046"/>
                  </a:lnTo>
                  <a:lnTo>
                    <a:pt x="279801" y="318440"/>
                  </a:lnTo>
                  <a:lnTo>
                    <a:pt x="293791" y="318903"/>
                  </a:lnTo>
                  <a:lnTo>
                    <a:pt x="307782" y="319444"/>
                  </a:lnTo>
                  <a:lnTo>
                    <a:pt x="321772" y="320079"/>
                  </a:lnTo>
                  <a:lnTo>
                    <a:pt x="335762" y="320821"/>
                  </a:lnTo>
                  <a:lnTo>
                    <a:pt x="349752" y="321690"/>
                  </a:lnTo>
                  <a:lnTo>
                    <a:pt x="363742" y="322704"/>
                  </a:lnTo>
                  <a:lnTo>
                    <a:pt x="377732" y="323888"/>
                  </a:lnTo>
                  <a:lnTo>
                    <a:pt x="391722" y="325268"/>
                  </a:lnTo>
                  <a:lnTo>
                    <a:pt x="405712" y="326874"/>
                  </a:lnTo>
                  <a:lnTo>
                    <a:pt x="419702" y="328741"/>
                  </a:lnTo>
                  <a:lnTo>
                    <a:pt x="433692" y="330906"/>
                  </a:lnTo>
                  <a:lnTo>
                    <a:pt x="447682" y="333411"/>
                  </a:lnTo>
                  <a:lnTo>
                    <a:pt x="461673" y="336303"/>
                  </a:lnTo>
                  <a:lnTo>
                    <a:pt x="475663" y="339632"/>
                  </a:lnTo>
                  <a:lnTo>
                    <a:pt x="489653" y="343450"/>
                  </a:lnTo>
                  <a:lnTo>
                    <a:pt x="503643" y="347812"/>
                  </a:lnTo>
                  <a:lnTo>
                    <a:pt x="517633" y="352773"/>
                  </a:lnTo>
                  <a:lnTo>
                    <a:pt x="531623" y="358387"/>
                  </a:lnTo>
                  <a:lnTo>
                    <a:pt x="545613" y="364704"/>
                  </a:lnTo>
                  <a:lnTo>
                    <a:pt x="559603" y="371765"/>
                  </a:lnTo>
                  <a:lnTo>
                    <a:pt x="573593" y="379602"/>
                  </a:lnTo>
                  <a:lnTo>
                    <a:pt x="587583" y="388230"/>
                  </a:lnTo>
                  <a:lnTo>
                    <a:pt x="601574" y="397645"/>
                  </a:lnTo>
                  <a:lnTo>
                    <a:pt x="615564" y="407822"/>
                  </a:lnTo>
                  <a:lnTo>
                    <a:pt x="629554" y="418707"/>
                  </a:lnTo>
                  <a:lnTo>
                    <a:pt x="643544" y="430222"/>
                  </a:lnTo>
                  <a:lnTo>
                    <a:pt x="657534" y="442260"/>
                  </a:lnTo>
                  <a:lnTo>
                    <a:pt x="671524" y="454691"/>
                  </a:lnTo>
                  <a:lnTo>
                    <a:pt x="685514" y="467366"/>
                  </a:lnTo>
                  <a:lnTo>
                    <a:pt x="699504" y="480125"/>
                  </a:lnTo>
                  <a:lnTo>
                    <a:pt x="713494" y="492800"/>
                  </a:lnTo>
                  <a:lnTo>
                    <a:pt x="727484" y="505231"/>
                  </a:lnTo>
                  <a:lnTo>
                    <a:pt x="741474" y="517269"/>
                  </a:lnTo>
                  <a:lnTo>
                    <a:pt x="755465" y="528784"/>
                  </a:lnTo>
                  <a:lnTo>
                    <a:pt x="769455" y="539669"/>
                  </a:lnTo>
                  <a:lnTo>
                    <a:pt x="783445" y="549846"/>
                  </a:lnTo>
                  <a:lnTo>
                    <a:pt x="797435" y="559261"/>
                  </a:lnTo>
                  <a:lnTo>
                    <a:pt x="811425" y="567889"/>
                  </a:lnTo>
                  <a:lnTo>
                    <a:pt x="825415" y="575726"/>
                  </a:lnTo>
                  <a:lnTo>
                    <a:pt x="839405" y="582787"/>
                  </a:lnTo>
                  <a:lnTo>
                    <a:pt x="853395" y="589104"/>
                  </a:lnTo>
                  <a:lnTo>
                    <a:pt x="867385" y="594718"/>
                  </a:lnTo>
                  <a:lnTo>
                    <a:pt x="881375" y="599679"/>
                  </a:lnTo>
                  <a:lnTo>
                    <a:pt x="895365" y="604041"/>
                  </a:lnTo>
                  <a:lnTo>
                    <a:pt x="909356" y="607859"/>
                  </a:lnTo>
                  <a:lnTo>
                    <a:pt x="923346" y="611188"/>
                  </a:lnTo>
                  <a:lnTo>
                    <a:pt x="937336" y="614080"/>
                  </a:lnTo>
                  <a:lnTo>
                    <a:pt x="951326" y="616585"/>
                  </a:lnTo>
                  <a:lnTo>
                    <a:pt x="965316" y="618750"/>
                  </a:lnTo>
                  <a:lnTo>
                    <a:pt x="979306" y="620617"/>
                  </a:lnTo>
                  <a:lnTo>
                    <a:pt x="993296" y="622223"/>
                  </a:lnTo>
                  <a:lnTo>
                    <a:pt x="1007286" y="623603"/>
                  </a:lnTo>
                  <a:lnTo>
                    <a:pt x="1021276" y="624787"/>
                  </a:lnTo>
                  <a:lnTo>
                    <a:pt x="1035266" y="625801"/>
                  </a:lnTo>
                  <a:lnTo>
                    <a:pt x="1049256" y="626670"/>
                  </a:lnTo>
                  <a:lnTo>
                    <a:pt x="1063247" y="627412"/>
                  </a:lnTo>
                  <a:lnTo>
                    <a:pt x="1077237" y="628047"/>
                  </a:lnTo>
                  <a:lnTo>
                    <a:pt x="1091227" y="628588"/>
                  </a:lnTo>
                  <a:lnTo>
                    <a:pt x="1105217" y="629051"/>
                  </a:lnTo>
                  <a:lnTo>
                    <a:pt x="1119207" y="629445"/>
                  </a:lnTo>
                  <a:lnTo>
                    <a:pt x="1133197" y="629782"/>
                  </a:lnTo>
                  <a:lnTo>
                    <a:pt x="1147187" y="630069"/>
                  </a:lnTo>
                  <a:lnTo>
                    <a:pt x="1161177" y="630313"/>
                  </a:lnTo>
                  <a:lnTo>
                    <a:pt x="1175167" y="630521"/>
                  </a:lnTo>
                  <a:lnTo>
                    <a:pt x="1189157" y="630699"/>
                  </a:lnTo>
                  <a:lnTo>
                    <a:pt x="1203148" y="630850"/>
                  </a:lnTo>
                  <a:lnTo>
                    <a:pt x="1217138" y="630978"/>
                  </a:lnTo>
                  <a:lnTo>
                    <a:pt x="1231128" y="631088"/>
                  </a:lnTo>
                  <a:lnTo>
                    <a:pt x="1245118" y="631181"/>
                  </a:lnTo>
                  <a:lnTo>
                    <a:pt x="1259108" y="631261"/>
                  </a:lnTo>
                  <a:lnTo>
                    <a:pt x="1273098" y="631328"/>
                  </a:lnTo>
                  <a:lnTo>
                    <a:pt x="1287088" y="631386"/>
                  </a:lnTo>
                  <a:lnTo>
                    <a:pt x="1301078" y="631435"/>
                  </a:lnTo>
                  <a:lnTo>
                    <a:pt x="1315068" y="631476"/>
                  </a:lnTo>
                  <a:lnTo>
                    <a:pt x="1329058" y="631512"/>
                  </a:lnTo>
                  <a:lnTo>
                    <a:pt x="1343048" y="631542"/>
                  </a:lnTo>
                  <a:lnTo>
                    <a:pt x="1357039" y="631567"/>
                  </a:lnTo>
                  <a:lnTo>
                    <a:pt x="1371029" y="631589"/>
                  </a:lnTo>
                  <a:lnTo>
                    <a:pt x="1385019" y="631608"/>
                  </a:lnTo>
                  <a:lnTo>
                    <a:pt x="1385019" y="631502"/>
                  </a:lnTo>
                  <a:lnTo>
                    <a:pt x="1399009" y="631465"/>
                  </a:lnTo>
                  <a:lnTo>
                    <a:pt x="1412999" y="631421"/>
                  </a:lnTo>
                  <a:lnTo>
                    <a:pt x="1426989" y="631370"/>
                  </a:lnTo>
                  <a:lnTo>
                    <a:pt x="1440979" y="631309"/>
                  </a:lnTo>
                  <a:lnTo>
                    <a:pt x="1454969" y="631239"/>
                  </a:lnTo>
                  <a:lnTo>
                    <a:pt x="1468959" y="631155"/>
                  </a:lnTo>
                  <a:lnTo>
                    <a:pt x="1482949" y="631057"/>
                  </a:lnTo>
                  <a:lnTo>
                    <a:pt x="1496939" y="630942"/>
                  </a:lnTo>
                  <a:lnTo>
                    <a:pt x="1510930" y="630807"/>
                  </a:lnTo>
                  <a:lnTo>
                    <a:pt x="1524920" y="630649"/>
                  </a:lnTo>
                  <a:lnTo>
                    <a:pt x="1538910" y="630462"/>
                  </a:lnTo>
                  <a:lnTo>
                    <a:pt x="1552900" y="630243"/>
                  </a:lnTo>
                  <a:lnTo>
                    <a:pt x="1566890" y="629986"/>
                  </a:lnTo>
                  <a:lnTo>
                    <a:pt x="1580880" y="629684"/>
                  </a:lnTo>
                  <a:lnTo>
                    <a:pt x="1594870" y="629329"/>
                  </a:lnTo>
                  <a:lnTo>
                    <a:pt x="1608860" y="628912"/>
                  </a:lnTo>
                  <a:lnTo>
                    <a:pt x="1622850" y="628424"/>
                  </a:lnTo>
                  <a:lnTo>
                    <a:pt x="1636840" y="627850"/>
                  </a:lnTo>
                  <a:lnTo>
                    <a:pt x="1650830" y="627177"/>
                  </a:lnTo>
                  <a:lnTo>
                    <a:pt x="1664821" y="626388"/>
                  </a:lnTo>
                  <a:lnTo>
                    <a:pt x="1678811" y="625463"/>
                  </a:lnTo>
                  <a:lnTo>
                    <a:pt x="1692801" y="624379"/>
                  </a:lnTo>
                  <a:lnTo>
                    <a:pt x="1706791" y="623110"/>
                  </a:lnTo>
                  <a:lnTo>
                    <a:pt x="1720781" y="621625"/>
                  </a:lnTo>
                  <a:lnTo>
                    <a:pt x="1734771" y="619889"/>
                  </a:lnTo>
                  <a:lnTo>
                    <a:pt x="1748761" y="617860"/>
                  </a:lnTo>
                  <a:lnTo>
                    <a:pt x="1762751" y="615493"/>
                  </a:lnTo>
                  <a:lnTo>
                    <a:pt x="1776741" y="612733"/>
                  </a:lnTo>
                  <a:lnTo>
                    <a:pt x="1790731" y="609520"/>
                  </a:lnTo>
                  <a:lnTo>
                    <a:pt x="1804722" y="605787"/>
                  </a:lnTo>
                  <a:lnTo>
                    <a:pt x="1818712" y="601457"/>
                  </a:lnTo>
                  <a:lnTo>
                    <a:pt x="1832702" y="596446"/>
                  </a:lnTo>
                  <a:lnTo>
                    <a:pt x="1846692" y="590661"/>
                  </a:lnTo>
                  <a:lnTo>
                    <a:pt x="1860682" y="584004"/>
                  </a:lnTo>
                  <a:lnTo>
                    <a:pt x="1874672" y="576369"/>
                  </a:lnTo>
                  <a:lnTo>
                    <a:pt x="1888662" y="567645"/>
                  </a:lnTo>
                  <a:lnTo>
                    <a:pt x="1902652" y="557723"/>
                  </a:lnTo>
                  <a:lnTo>
                    <a:pt x="1916642" y="546494"/>
                  </a:lnTo>
                  <a:lnTo>
                    <a:pt x="1930632" y="533861"/>
                  </a:lnTo>
                  <a:lnTo>
                    <a:pt x="1944622" y="519738"/>
                  </a:lnTo>
                  <a:lnTo>
                    <a:pt x="1958613" y="504065"/>
                  </a:lnTo>
                  <a:lnTo>
                    <a:pt x="1972603" y="486809"/>
                  </a:lnTo>
                  <a:lnTo>
                    <a:pt x="1986593" y="467978"/>
                  </a:lnTo>
                  <a:lnTo>
                    <a:pt x="2000583" y="447624"/>
                  </a:lnTo>
                  <a:lnTo>
                    <a:pt x="2014573" y="425854"/>
                  </a:lnTo>
                  <a:lnTo>
                    <a:pt x="2028563" y="402824"/>
                  </a:lnTo>
                  <a:lnTo>
                    <a:pt x="2042553" y="378748"/>
                  </a:lnTo>
                  <a:lnTo>
                    <a:pt x="2056543" y="353886"/>
                  </a:lnTo>
                  <a:lnTo>
                    <a:pt x="2070533" y="328535"/>
                  </a:lnTo>
                  <a:lnTo>
                    <a:pt x="2084523" y="303019"/>
                  </a:lnTo>
                  <a:lnTo>
                    <a:pt x="2098513" y="277668"/>
                  </a:lnTo>
                  <a:lnTo>
                    <a:pt x="2112504" y="252806"/>
                  </a:lnTo>
                  <a:lnTo>
                    <a:pt x="2126494" y="228730"/>
                  </a:lnTo>
                  <a:lnTo>
                    <a:pt x="2140484" y="205701"/>
                  </a:lnTo>
                  <a:lnTo>
                    <a:pt x="2154474" y="183930"/>
                  </a:lnTo>
                  <a:lnTo>
                    <a:pt x="2168464" y="163577"/>
                  </a:lnTo>
                  <a:lnTo>
                    <a:pt x="2182454" y="144745"/>
                  </a:lnTo>
                  <a:lnTo>
                    <a:pt x="2196444" y="127490"/>
                  </a:lnTo>
                  <a:lnTo>
                    <a:pt x="2210434" y="111816"/>
                  </a:lnTo>
                  <a:lnTo>
                    <a:pt x="2224424" y="97693"/>
                  </a:lnTo>
                  <a:lnTo>
                    <a:pt x="2238414" y="85060"/>
                  </a:lnTo>
                  <a:lnTo>
                    <a:pt x="2252404" y="73832"/>
                  </a:lnTo>
                  <a:lnTo>
                    <a:pt x="2266395" y="63909"/>
                  </a:lnTo>
                  <a:lnTo>
                    <a:pt x="2280385" y="55186"/>
                  </a:lnTo>
                  <a:lnTo>
                    <a:pt x="2294375" y="47550"/>
                  </a:lnTo>
                  <a:lnTo>
                    <a:pt x="2308365" y="40893"/>
                  </a:lnTo>
                  <a:lnTo>
                    <a:pt x="2322355" y="35108"/>
                  </a:lnTo>
                  <a:lnTo>
                    <a:pt x="2336345" y="30097"/>
                  </a:lnTo>
                  <a:lnTo>
                    <a:pt x="2350335" y="25767"/>
                  </a:lnTo>
                  <a:lnTo>
                    <a:pt x="2364325" y="22034"/>
                  </a:lnTo>
                  <a:lnTo>
                    <a:pt x="2378315" y="18822"/>
                  </a:lnTo>
                  <a:lnTo>
                    <a:pt x="2392305" y="16062"/>
                  </a:lnTo>
                  <a:lnTo>
                    <a:pt x="2406296" y="13694"/>
                  </a:lnTo>
                  <a:lnTo>
                    <a:pt x="2420286" y="11665"/>
                  </a:lnTo>
                  <a:lnTo>
                    <a:pt x="2434276" y="9929"/>
                  </a:lnTo>
                  <a:lnTo>
                    <a:pt x="2448266" y="8444"/>
                  </a:lnTo>
                  <a:lnTo>
                    <a:pt x="2462256" y="7175"/>
                  </a:lnTo>
                  <a:lnTo>
                    <a:pt x="2476246" y="6091"/>
                  </a:lnTo>
                  <a:lnTo>
                    <a:pt x="2490236" y="5166"/>
                  </a:lnTo>
                  <a:lnTo>
                    <a:pt x="2504226" y="4377"/>
                  </a:lnTo>
                  <a:lnTo>
                    <a:pt x="2518216" y="3704"/>
                  </a:lnTo>
                  <a:lnTo>
                    <a:pt x="2532206" y="3131"/>
                  </a:lnTo>
                  <a:lnTo>
                    <a:pt x="2546196" y="2642"/>
                  </a:lnTo>
                  <a:lnTo>
                    <a:pt x="2560187" y="2225"/>
                  </a:lnTo>
                  <a:lnTo>
                    <a:pt x="2574177" y="1871"/>
                  </a:lnTo>
                  <a:lnTo>
                    <a:pt x="2588167" y="1569"/>
                  </a:lnTo>
                  <a:lnTo>
                    <a:pt x="2602157" y="1311"/>
                  </a:lnTo>
                  <a:lnTo>
                    <a:pt x="2616147" y="1092"/>
                  </a:lnTo>
                  <a:lnTo>
                    <a:pt x="2630137" y="906"/>
                  </a:lnTo>
                  <a:lnTo>
                    <a:pt x="2644127" y="747"/>
                  </a:lnTo>
                  <a:lnTo>
                    <a:pt x="2658117" y="612"/>
                  </a:lnTo>
                  <a:lnTo>
                    <a:pt x="2672107" y="497"/>
                  </a:lnTo>
                  <a:lnTo>
                    <a:pt x="2686097" y="399"/>
                  </a:lnTo>
                  <a:lnTo>
                    <a:pt x="2700087" y="316"/>
                  </a:lnTo>
                  <a:lnTo>
                    <a:pt x="2714078" y="245"/>
                  </a:lnTo>
                  <a:lnTo>
                    <a:pt x="2728068" y="185"/>
                  </a:lnTo>
                  <a:lnTo>
                    <a:pt x="2742058" y="133"/>
                  </a:lnTo>
                  <a:lnTo>
                    <a:pt x="2756048" y="90"/>
                  </a:lnTo>
                  <a:lnTo>
                    <a:pt x="2770038" y="52"/>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F26A21">
                  <a:alpha val="100000"/>
                </a:srgbClr>
              </a:solidFill>
              <a:prstDash val="solid"/>
              <a:round/>
            </a:ln>
          </p:spPr>
          <p:txBody>
            <a:bodyPr/>
            <a:lstStyle/>
            <a:p/>
          </p:txBody>
        </p:sp>
        <p:sp>
          <p:nvSpPr>
            <p:cNvPr id="41" name="pl41"/>
            <p:cNvSpPr/>
            <p:nvPr/>
          </p:nvSpPr>
          <p:spPr>
            <a:xfrm>
              <a:off x="2737948" y="1536994"/>
              <a:ext cx="4155057" cy="315777"/>
            </a:xfrm>
            <a:custGeom>
              <a:avLst/>
              <a:pathLst>
                <a:path w="4155057" h="315777">
                  <a:moveTo>
                    <a:pt x="0" y="52"/>
                  </a:moveTo>
                  <a:lnTo>
                    <a:pt x="13990" y="71"/>
                  </a:lnTo>
                  <a:lnTo>
                    <a:pt x="27980" y="93"/>
                  </a:lnTo>
                  <a:lnTo>
                    <a:pt x="41970" y="119"/>
                  </a:lnTo>
                  <a:lnTo>
                    <a:pt x="55960" y="149"/>
                  </a:lnTo>
                  <a:lnTo>
                    <a:pt x="69950" y="184"/>
                  </a:lnTo>
                  <a:lnTo>
                    <a:pt x="83940" y="226"/>
                  </a:lnTo>
                  <a:lnTo>
                    <a:pt x="97930" y="275"/>
                  </a:lnTo>
                  <a:lnTo>
                    <a:pt x="111920" y="332"/>
                  </a:lnTo>
                  <a:lnTo>
                    <a:pt x="125910" y="400"/>
                  </a:lnTo>
                  <a:lnTo>
                    <a:pt x="139900" y="479"/>
                  </a:lnTo>
                  <a:lnTo>
                    <a:pt x="153891" y="572"/>
                  </a:lnTo>
                  <a:lnTo>
                    <a:pt x="167881" y="682"/>
                  </a:lnTo>
                  <a:lnTo>
                    <a:pt x="181871" y="811"/>
                  </a:lnTo>
                  <a:lnTo>
                    <a:pt x="195861" y="962"/>
                  </a:lnTo>
                  <a:lnTo>
                    <a:pt x="209851" y="1139"/>
                  </a:lnTo>
                  <a:lnTo>
                    <a:pt x="223841" y="1347"/>
                  </a:lnTo>
                  <a:lnTo>
                    <a:pt x="237831" y="1592"/>
                  </a:lnTo>
                  <a:lnTo>
                    <a:pt x="251821" y="1878"/>
                  </a:lnTo>
                  <a:lnTo>
                    <a:pt x="265811" y="2215"/>
                  </a:lnTo>
                  <a:lnTo>
                    <a:pt x="279801" y="2609"/>
                  </a:lnTo>
                  <a:lnTo>
                    <a:pt x="293791" y="3072"/>
                  </a:lnTo>
                  <a:lnTo>
                    <a:pt x="307782" y="3614"/>
                  </a:lnTo>
                  <a:lnTo>
                    <a:pt x="321772" y="4248"/>
                  </a:lnTo>
                  <a:lnTo>
                    <a:pt x="335762" y="4991"/>
                  </a:lnTo>
                  <a:lnTo>
                    <a:pt x="349752" y="5859"/>
                  </a:lnTo>
                  <a:lnTo>
                    <a:pt x="363742" y="6873"/>
                  </a:lnTo>
                  <a:lnTo>
                    <a:pt x="377732" y="8057"/>
                  </a:lnTo>
                  <a:lnTo>
                    <a:pt x="391722" y="9437"/>
                  </a:lnTo>
                  <a:lnTo>
                    <a:pt x="405712" y="11043"/>
                  </a:lnTo>
                  <a:lnTo>
                    <a:pt x="419702" y="12910"/>
                  </a:lnTo>
                  <a:lnTo>
                    <a:pt x="433692" y="15075"/>
                  </a:lnTo>
                  <a:lnTo>
                    <a:pt x="447682" y="17580"/>
                  </a:lnTo>
                  <a:lnTo>
                    <a:pt x="461673" y="20473"/>
                  </a:lnTo>
                  <a:lnTo>
                    <a:pt x="475663" y="23801"/>
                  </a:lnTo>
                  <a:lnTo>
                    <a:pt x="489653" y="27619"/>
                  </a:lnTo>
                  <a:lnTo>
                    <a:pt x="503643" y="31981"/>
                  </a:lnTo>
                  <a:lnTo>
                    <a:pt x="517633" y="36942"/>
                  </a:lnTo>
                  <a:lnTo>
                    <a:pt x="531623" y="42556"/>
                  </a:lnTo>
                  <a:lnTo>
                    <a:pt x="545613" y="48873"/>
                  </a:lnTo>
                  <a:lnTo>
                    <a:pt x="559603" y="55934"/>
                  </a:lnTo>
                  <a:lnTo>
                    <a:pt x="573593" y="63771"/>
                  </a:lnTo>
                  <a:lnTo>
                    <a:pt x="587583" y="72399"/>
                  </a:lnTo>
                  <a:lnTo>
                    <a:pt x="601574" y="81815"/>
                  </a:lnTo>
                  <a:lnTo>
                    <a:pt x="615564" y="91991"/>
                  </a:lnTo>
                  <a:lnTo>
                    <a:pt x="629554" y="102877"/>
                  </a:lnTo>
                  <a:lnTo>
                    <a:pt x="643544" y="114391"/>
                  </a:lnTo>
                  <a:lnTo>
                    <a:pt x="657534" y="126429"/>
                  </a:lnTo>
                  <a:lnTo>
                    <a:pt x="671524" y="138860"/>
                  </a:lnTo>
                  <a:lnTo>
                    <a:pt x="685514" y="151536"/>
                  </a:lnTo>
                  <a:lnTo>
                    <a:pt x="699504" y="164294"/>
                  </a:lnTo>
                  <a:lnTo>
                    <a:pt x="713494" y="176969"/>
                  </a:lnTo>
                  <a:lnTo>
                    <a:pt x="727484" y="189400"/>
                  </a:lnTo>
                  <a:lnTo>
                    <a:pt x="741474" y="201438"/>
                  </a:lnTo>
                  <a:lnTo>
                    <a:pt x="755465" y="212953"/>
                  </a:lnTo>
                  <a:lnTo>
                    <a:pt x="769455" y="223838"/>
                  </a:lnTo>
                  <a:lnTo>
                    <a:pt x="783445" y="234015"/>
                  </a:lnTo>
                  <a:lnTo>
                    <a:pt x="797435" y="243431"/>
                  </a:lnTo>
                  <a:lnTo>
                    <a:pt x="811425" y="252059"/>
                  </a:lnTo>
                  <a:lnTo>
                    <a:pt x="825415" y="259895"/>
                  </a:lnTo>
                  <a:lnTo>
                    <a:pt x="839405" y="266957"/>
                  </a:lnTo>
                  <a:lnTo>
                    <a:pt x="853395" y="273273"/>
                  </a:lnTo>
                  <a:lnTo>
                    <a:pt x="867385" y="278888"/>
                  </a:lnTo>
                  <a:lnTo>
                    <a:pt x="881375" y="283849"/>
                  </a:lnTo>
                  <a:lnTo>
                    <a:pt x="895365" y="288211"/>
                  </a:lnTo>
                  <a:lnTo>
                    <a:pt x="909356" y="292028"/>
                  </a:lnTo>
                  <a:lnTo>
                    <a:pt x="923346" y="295357"/>
                  </a:lnTo>
                  <a:lnTo>
                    <a:pt x="937336" y="298249"/>
                  </a:lnTo>
                  <a:lnTo>
                    <a:pt x="951326" y="300755"/>
                  </a:lnTo>
                  <a:lnTo>
                    <a:pt x="965316" y="302920"/>
                  </a:lnTo>
                  <a:lnTo>
                    <a:pt x="979306" y="304786"/>
                  </a:lnTo>
                  <a:lnTo>
                    <a:pt x="993296" y="306393"/>
                  </a:lnTo>
                  <a:lnTo>
                    <a:pt x="1007286" y="307773"/>
                  </a:lnTo>
                  <a:lnTo>
                    <a:pt x="1021276" y="308956"/>
                  </a:lnTo>
                  <a:lnTo>
                    <a:pt x="1035266" y="309971"/>
                  </a:lnTo>
                  <a:lnTo>
                    <a:pt x="1049256" y="310839"/>
                  </a:lnTo>
                  <a:lnTo>
                    <a:pt x="1063247" y="311581"/>
                  </a:lnTo>
                  <a:lnTo>
                    <a:pt x="1077237" y="312216"/>
                  </a:lnTo>
                  <a:lnTo>
                    <a:pt x="1091227" y="312758"/>
                  </a:lnTo>
                  <a:lnTo>
                    <a:pt x="1105217" y="313220"/>
                  </a:lnTo>
                  <a:lnTo>
                    <a:pt x="1119207" y="313615"/>
                  </a:lnTo>
                  <a:lnTo>
                    <a:pt x="1133197" y="313951"/>
                  </a:lnTo>
                  <a:lnTo>
                    <a:pt x="1147187" y="314238"/>
                  </a:lnTo>
                  <a:lnTo>
                    <a:pt x="1161177" y="314482"/>
                  </a:lnTo>
                  <a:lnTo>
                    <a:pt x="1175167" y="314691"/>
                  </a:lnTo>
                  <a:lnTo>
                    <a:pt x="1189157" y="314868"/>
                  </a:lnTo>
                  <a:lnTo>
                    <a:pt x="1203148" y="315019"/>
                  </a:lnTo>
                  <a:lnTo>
                    <a:pt x="1217138" y="315148"/>
                  </a:lnTo>
                  <a:lnTo>
                    <a:pt x="1231128" y="315257"/>
                  </a:lnTo>
                  <a:lnTo>
                    <a:pt x="1245118" y="315351"/>
                  </a:lnTo>
                  <a:lnTo>
                    <a:pt x="1259108" y="315430"/>
                  </a:lnTo>
                  <a:lnTo>
                    <a:pt x="1273098" y="315497"/>
                  </a:lnTo>
                  <a:lnTo>
                    <a:pt x="1287088" y="315555"/>
                  </a:lnTo>
                  <a:lnTo>
                    <a:pt x="1301078" y="315604"/>
                  </a:lnTo>
                  <a:lnTo>
                    <a:pt x="1315068" y="315646"/>
                  </a:lnTo>
                  <a:lnTo>
                    <a:pt x="1329058" y="315681"/>
                  </a:lnTo>
                  <a:lnTo>
                    <a:pt x="1343048" y="315711"/>
                  </a:lnTo>
                  <a:lnTo>
                    <a:pt x="1357039" y="315737"/>
                  </a:lnTo>
                  <a:lnTo>
                    <a:pt x="1371029" y="315759"/>
                  </a:lnTo>
                  <a:lnTo>
                    <a:pt x="1385019" y="315777"/>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068"/>
              <a:ext cx="4155057" cy="157915"/>
            </a:xfrm>
            <a:custGeom>
              <a:avLst/>
              <a:pathLst>
                <a:path w="4155057" h="15791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16730"/>
              <a:ext cx="4155057" cy="473692"/>
            </a:xfrm>
            <a:custGeom>
              <a:avLst/>
              <a:pathLst>
                <a:path w="4155057" h="473692">
                  <a:moveTo>
                    <a:pt x="0" y="473692"/>
                  </a:moveTo>
                  <a:lnTo>
                    <a:pt x="13990" y="473674"/>
                  </a:lnTo>
                  <a:lnTo>
                    <a:pt x="27980" y="473652"/>
                  </a:lnTo>
                  <a:lnTo>
                    <a:pt x="41970" y="473626"/>
                  </a:lnTo>
                  <a:lnTo>
                    <a:pt x="55960" y="473596"/>
                  </a:lnTo>
                  <a:lnTo>
                    <a:pt x="69950" y="473561"/>
                  </a:lnTo>
                  <a:lnTo>
                    <a:pt x="83940" y="473519"/>
                  </a:lnTo>
                  <a:lnTo>
                    <a:pt x="97930" y="473470"/>
                  </a:lnTo>
                  <a:lnTo>
                    <a:pt x="111920" y="473413"/>
                  </a:lnTo>
                  <a:lnTo>
                    <a:pt x="125910" y="473345"/>
                  </a:lnTo>
                  <a:lnTo>
                    <a:pt x="139900" y="473266"/>
                  </a:lnTo>
                  <a:lnTo>
                    <a:pt x="153891" y="473173"/>
                  </a:lnTo>
                  <a:lnTo>
                    <a:pt x="167881" y="473063"/>
                  </a:lnTo>
                  <a:lnTo>
                    <a:pt x="181871" y="472934"/>
                  </a:lnTo>
                  <a:lnTo>
                    <a:pt x="195861" y="472783"/>
                  </a:lnTo>
                  <a:lnTo>
                    <a:pt x="209851" y="472606"/>
                  </a:lnTo>
                  <a:lnTo>
                    <a:pt x="223841" y="472398"/>
                  </a:lnTo>
                  <a:lnTo>
                    <a:pt x="237831" y="472153"/>
                  </a:lnTo>
                  <a:lnTo>
                    <a:pt x="251821" y="471867"/>
                  </a:lnTo>
                  <a:lnTo>
                    <a:pt x="265811" y="471530"/>
                  </a:lnTo>
                  <a:lnTo>
                    <a:pt x="279801" y="471136"/>
                  </a:lnTo>
                  <a:lnTo>
                    <a:pt x="293791" y="470673"/>
                  </a:lnTo>
                  <a:lnTo>
                    <a:pt x="307782" y="470131"/>
                  </a:lnTo>
                  <a:lnTo>
                    <a:pt x="321772" y="469497"/>
                  </a:lnTo>
                  <a:lnTo>
                    <a:pt x="335762" y="468754"/>
                  </a:lnTo>
                  <a:lnTo>
                    <a:pt x="349752" y="467886"/>
                  </a:lnTo>
                  <a:lnTo>
                    <a:pt x="363742" y="466872"/>
                  </a:lnTo>
                  <a:lnTo>
                    <a:pt x="377732" y="465688"/>
                  </a:lnTo>
                  <a:lnTo>
                    <a:pt x="391722" y="464308"/>
                  </a:lnTo>
                  <a:lnTo>
                    <a:pt x="405712" y="462702"/>
                  </a:lnTo>
                  <a:lnTo>
                    <a:pt x="419702" y="460835"/>
                  </a:lnTo>
                  <a:lnTo>
                    <a:pt x="433692" y="458670"/>
                  </a:lnTo>
                  <a:lnTo>
                    <a:pt x="447682" y="456164"/>
                  </a:lnTo>
                  <a:lnTo>
                    <a:pt x="461673" y="453272"/>
                  </a:lnTo>
                  <a:lnTo>
                    <a:pt x="475663" y="449944"/>
                  </a:lnTo>
                  <a:lnTo>
                    <a:pt x="489653" y="446126"/>
                  </a:lnTo>
                  <a:lnTo>
                    <a:pt x="503643" y="441764"/>
                  </a:lnTo>
                  <a:lnTo>
                    <a:pt x="517633" y="436803"/>
                  </a:lnTo>
                  <a:lnTo>
                    <a:pt x="531623" y="431189"/>
                  </a:lnTo>
                  <a:lnTo>
                    <a:pt x="545613" y="424872"/>
                  </a:lnTo>
                  <a:lnTo>
                    <a:pt x="559603" y="417811"/>
                  </a:lnTo>
                  <a:lnTo>
                    <a:pt x="573593" y="409974"/>
                  </a:lnTo>
                  <a:lnTo>
                    <a:pt x="587583" y="401346"/>
                  </a:lnTo>
                  <a:lnTo>
                    <a:pt x="601574" y="391930"/>
                  </a:lnTo>
                  <a:lnTo>
                    <a:pt x="615564" y="381754"/>
                  </a:lnTo>
                  <a:lnTo>
                    <a:pt x="629554" y="370868"/>
                  </a:lnTo>
                  <a:lnTo>
                    <a:pt x="643544" y="359354"/>
                  </a:lnTo>
                  <a:lnTo>
                    <a:pt x="657534" y="347316"/>
                  </a:lnTo>
                  <a:lnTo>
                    <a:pt x="671524" y="334885"/>
                  </a:lnTo>
                  <a:lnTo>
                    <a:pt x="685514" y="322209"/>
                  </a:lnTo>
                  <a:lnTo>
                    <a:pt x="699504" y="309451"/>
                  </a:lnTo>
                  <a:lnTo>
                    <a:pt x="713494" y="296776"/>
                  </a:lnTo>
                  <a:lnTo>
                    <a:pt x="727484" y="284345"/>
                  </a:lnTo>
                  <a:lnTo>
                    <a:pt x="741474" y="272307"/>
                  </a:lnTo>
                  <a:lnTo>
                    <a:pt x="755465" y="260792"/>
                  </a:lnTo>
                  <a:lnTo>
                    <a:pt x="769455" y="249907"/>
                  </a:lnTo>
                  <a:lnTo>
                    <a:pt x="783445" y="239730"/>
                  </a:lnTo>
                  <a:lnTo>
                    <a:pt x="797435" y="230314"/>
                  </a:lnTo>
                  <a:lnTo>
                    <a:pt x="811425" y="221686"/>
                  </a:lnTo>
                  <a:lnTo>
                    <a:pt x="825415" y="213850"/>
                  </a:lnTo>
                  <a:lnTo>
                    <a:pt x="839405" y="206788"/>
                  </a:lnTo>
                  <a:lnTo>
                    <a:pt x="853395" y="200472"/>
                  </a:lnTo>
                  <a:lnTo>
                    <a:pt x="867385" y="194857"/>
                  </a:lnTo>
                  <a:lnTo>
                    <a:pt x="881375" y="189896"/>
                  </a:lnTo>
                  <a:lnTo>
                    <a:pt x="895365" y="185534"/>
                  </a:lnTo>
                  <a:lnTo>
                    <a:pt x="909356" y="181717"/>
                  </a:lnTo>
                  <a:lnTo>
                    <a:pt x="923346" y="178388"/>
                  </a:lnTo>
                  <a:lnTo>
                    <a:pt x="937336" y="175496"/>
                  </a:lnTo>
                  <a:lnTo>
                    <a:pt x="951326" y="172990"/>
                  </a:lnTo>
                  <a:lnTo>
                    <a:pt x="965316" y="170825"/>
                  </a:lnTo>
                  <a:lnTo>
                    <a:pt x="979306" y="168959"/>
                  </a:lnTo>
                  <a:lnTo>
                    <a:pt x="993296" y="167352"/>
                  </a:lnTo>
                  <a:lnTo>
                    <a:pt x="1007286" y="165972"/>
                  </a:lnTo>
                  <a:lnTo>
                    <a:pt x="1021276" y="164789"/>
                  </a:lnTo>
                  <a:lnTo>
                    <a:pt x="1035266" y="163774"/>
                  </a:lnTo>
                  <a:lnTo>
                    <a:pt x="1049256" y="162906"/>
                  </a:lnTo>
                  <a:lnTo>
                    <a:pt x="1063247" y="162164"/>
                  </a:lnTo>
                  <a:lnTo>
                    <a:pt x="1077237" y="161529"/>
                  </a:lnTo>
                  <a:lnTo>
                    <a:pt x="1091227" y="160987"/>
                  </a:lnTo>
                  <a:lnTo>
                    <a:pt x="1105217" y="160525"/>
                  </a:lnTo>
                  <a:lnTo>
                    <a:pt x="1119207" y="160130"/>
                  </a:lnTo>
                  <a:lnTo>
                    <a:pt x="1133197" y="159794"/>
                  </a:lnTo>
                  <a:lnTo>
                    <a:pt x="1147187" y="159507"/>
                  </a:lnTo>
                  <a:lnTo>
                    <a:pt x="1161177" y="159263"/>
                  </a:lnTo>
                  <a:lnTo>
                    <a:pt x="1175167" y="159054"/>
                  </a:lnTo>
                  <a:lnTo>
                    <a:pt x="1189157" y="158877"/>
                  </a:lnTo>
                  <a:lnTo>
                    <a:pt x="1203148" y="158726"/>
                  </a:lnTo>
                  <a:lnTo>
                    <a:pt x="1217138" y="158597"/>
                  </a:lnTo>
                  <a:lnTo>
                    <a:pt x="1231128" y="158488"/>
                  </a:lnTo>
                  <a:lnTo>
                    <a:pt x="1245118" y="158394"/>
                  </a:lnTo>
                  <a:lnTo>
                    <a:pt x="1259108" y="158315"/>
                  </a:lnTo>
                  <a:lnTo>
                    <a:pt x="1273098" y="158248"/>
                  </a:lnTo>
                  <a:lnTo>
                    <a:pt x="1287088" y="158190"/>
                  </a:lnTo>
                  <a:lnTo>
                    <a:pt x="1301078" y="158141"/>
                  </a:lnTo>
                  <a:lnTo>
                    <a:pt x="1315068" y="158099"/>
                  </a:lnTo>
                  <a:lnTo>
                    <a:pt x="1329058" y="158064"/>
                  </a:lnTo>
                  <a:lnTo>
                    <a:pt x="1343048" y="158034"/>
                  </a:lnTo>
                  <a:lnTo>
                    <a:pt x="1357039" y="158008"/>
                  </a:lnTo>
                  <a:lnTo>
                    <a:pt x="1371029" y="157986"/>
                  </a:lnTo>
                  <a:lnTo>
                    <a:pt x="1385019" y="157968"/>
                  </a:lnTo>
                  <a:lnTo>
                    <a:pt x="1385019" y="157915"/>
                  </a:lnTo>
                  <a:lnTo>
                    <a:pt x="1399009" y="157924"/>
                  </a:lnTo>
                  <a:lnTo>
                    <a:pt x="1412999" y="157935"/>
                  </a:lnTo>
                  <a:lnTo>
                    <a:pt x="1426989" y="157948"/>
                  </a:lnTo>
                  <a:lnTo>
                    <a:pt x="1440979" y="157963"/>
                  </a:lnTo>
                  <a:lnTo>
                    <a:pt x="1454969" y="157981"/>
                  </a:lnTo>
                  <a:lnTo>
                    <a:pt x="1468959" y="158001"/>
                  </a:lnTo>
                  <a:lnTo>
                    <a:pt x="1482949" y="158026"/>
                  </a:lnTo>
                  <a:lnTo>
                    <a:pt x="1496939" y="158055"/>
                  </a:lnTo>
                  <a:lnTo>
                    <a:pt x="1510930" y="158088"/>
                  </a:lnTo>
                  <a:lnTo>
                    <a:pt x="1524920" y="158128"/>
                  </a:lnTo>
                  <a:lnTo>
                    <a:pt x="1538910" y="158175"/>
                  </a:lnTo>
                  <a:lnTo>
                    <a:pt x="1552900" y="158230"/>
                  </a:lnTo>
                  <a:lnTo>
                    <a:pt x="1566890" y="158294"/>
                  </a:lnTo>
                  <a:lnTo>
                    <a:pt x="1580880" y="158369"/>
                  </a:lnTo>
                  <a:lnTo>
                    <a:pt x="1594870" y="158458"/>
                  </a:lnTo>
                  <a:lnTo>
                    <a:pt x="1608860" y="158562"/>
                  </a:lnTo>
                  <a:lnTo>
                    <a:pt x="1622850" y="158684"/>
                  </a:lnTo>
                  <a:lnTo>
                    <a:pt x="1636840" y="158828"/>
                  </a:lnTo>
                  <a:lnTo>
                    <a:pt x="1650830" y="158996"/>
                  </a:lnTo>
                  <a:lnTo>
                    <a:pt x="1664821" y="159193"/>
                  </a:lnTo>
                  <a:lnTo>
                    <a:pt x="1678811" y="159425"/>
                  </a:lnTo>
                  <a:lnTo>
                    <a:pt x="1692801" y="159695"/>
                  </a:lnTo>
                  <a:lnTo>
                    <a:pt x="1706791" y="160013"/>
                  </a:lnTo>
                  <a:lnTo>
                    <a:pt x="1720781" y="160384"/>
                  </a:lnTo>
                  <a:lnTo>
                    <a:pt x="1734771" y="160818"/>
                  </a:lnTo>
                  <a:lnTo>
                    <a:pt x="1748761" y="161325"/>
                  </a:lnTo>
                  <a:lnTo>
                    <a:pt x="1762751" y="161917"/>
                  </a:lnTo>
                  <a:lnTo>
                    <a:pt x="1776741" y="162607"/>
                  </a:lnTo>
                  <a:lnTo>
                    <a:pt x="1790731" y="163410"/>
                  </a:lnTo>
                  <a:lnTo>
                    <a:pt x="1804722" y="164344"/>
                  </a:lnTo>
                  <a:lnTo>
                    <a:pt x="1818712" y="165426"/>
                  </a:lnTo>
                  <a:lnTo>
                    <a:pt x="1832702" y="166679"/>
                  </a:lnTo>
                  <a:lnTo>
                    <a:pt x="1846692" y="168125"/>
                  </a:lnTo>
                  <a:lnTo>
                    <a:pt x="1860682" y="169789"/>
                  </a:lnTo>
                  <a:lnTo>
                    <a:pt x="1874672" y="171698"/>
                  </a:lnTo>
                  <a:lnTo>
                    <a:pt x="1888662" y="173879"/>
                  </a:lnTo>
                  <a:lnTo>
                    <a:pt x="1902652" y="176360"/>
                  </a:lnTo>
                  <a:lnTo>
                    <a:pt x="1916642" y="179167"/>
                  </a:lnTo>
                  <a:lnTo>
                    <a:pt x="1930632" y="182325"/>
                  </a:lnTo>
                  <a:lnTo>
                    <a:pt x="1944622" y="185856"/>
                  </a:lnTo>
                  <a:lnTo>
                    <a:pt x="1958613" y="189774"/>
                  </a:lnTo>
                  <a:lnTo>
                    <a:pt x="1972603" y="194088"/>
                  </a:lnTo>
                  <a:lnTo>
                    <a:pt x="1986593" y="198796"/>
                  </a:lnTo>
                  <a:lnTo>
                    <a:pt x="2000583" y="203884"/>
                  </a:lnTo>
                  <a:lnTo>
                    <a:pt x="2014573" y="209327"/>
                  </a:lnTo>
                  <a:lnTo>
                    <a:pt x="2028563" y="215084"/>
                  </a:lnTo>
                  <a:lnTo>
                    <a:pt x="2042553" y="221103"/>
                  </a:lnTo>
                  <a:lnTo>
                    <a:pt x="2056543" y="227319"/>
                  </a:lnTo>
                  <a:lnTo>
                    <a:pt x="2070533" y="233656"/>
                  </a:lnTo>
                  <a:lnTo>
                    <a:pt x="2084523" y="240036"/>
                  </a:lnTo>
                  <a:lnTo>
                    <a:pt x="2098513" y="246373"/>
                  </a:lnTo>
                  <a:lnTo>
                    <a:pt x="2112504" y="252589"/>
                  </a:lnTo>
                  <a:lnTo>
                    <a:pt x="2126494" y="258608"/>
                  </a:lnTo>
                  <a:lnTo>
                    <a:pt x="2140484" y="264365"/>
                  </a:lnTo>
                  <a:lnTo>
                    <a:pt x="2154474" y="269808"/>
                  </a:lnTo>
                  <a:lnTo>
                    <a:pt x="2168464" y="274896"/>
                  </a:lnTo>
                  <a:lnTo>
                    <a:pt x="2182454" y="279604"/>
                  </a:lnTo>
                  <a:lnTo>
                    <a:pt x="2196444" y="283918"/>
                  </a:lnTo>
                  <a:lnTo>
                    <a:pt x="2210434" y="287836"/>
                  </a:lnTo>
                  <a:lnTo>
                    <a:pt x="2224424" y="291367"/>
                  </a:lnTo>
                  <a:lnTo>
                    <a:pt x="2238414" y="294525"/>
                  </a:lnTo>
                  <a:lnTo>
                    <a:pt x="2252404" y="297332"/>
                  </a:lnTo>
                  <a:lnTo>
                    <a:pt x="2266395" y="299813"/>
                  </a:lnTo>
                  <a:lnTo>
                    <a:pt x="2280385" y="301994"/>
                  </a:lnTo>
                  <a:lnTo>
                    <a:pt x="2294375" y="303903"/>
                  </a:lnTo>
                  <a:lnTo>
                    <a:pt x="2308365" y="305567"/>
                  </a:lnTo>
                  <a:lnTo>
                    <a:pt x="2322355" y="307013"/>
                  </a:lnTo>
                  <a:lnTo>
                    <a:pt x="2336345" y="308266"/>
                  </a:lnTo>
                  <a:lnTo>
                    <a:pt x="2350335" y="309348"/>
                  </a:lnTo>
                  <a:lnTo>
                    <a:pt x="2364325" y="310282"/>
                  </a:lnTo>
                  <a:lnTo>
                    <a:pt x="2378315" y="311085"/>
                  </a:lnTo>
                  <a:lnTo>
                    <a:pt x="2392305" y="311775"/>
                  </a:lnTo>
                  <a:lnTo>
                    <a:pt x="2406296" y="312367"/>
                  </a:lnTo>
                  <a:lnTo>
                    <a:pt x="2420286" y="312874"/>
                  </a:lnTo>
                  <a:lnTo>
                    <a:pt x="2434276" y="313308"/>
                  </a:lnTo>
                  <a:lnTo>
                    <a:pt x="2448266" y="313679"/>
                  </a:lnTo>
                  <a:lnTo>
                    <a:pt x="2462256" y="313997"/>
                  </a:lnTo>
                  <a:lnTo>
                    <a:pt x="2476246" y="314267"/>
                  </a:lnTo>
                  <a:lnTo>
                    <a:pt x="2490236" y="314499"/>
                  </a:lnTo>
                  <a:lnTo>
                    <a:pt x="2504226" y="314696"/>
                  </a:lnTo>
                  <a:lnTo>
                    <a:pt x="2518216" y="314864"/>
                  </a:lnTo>
                  <a:lnTo>
                    <a:pt x="2532206" y="315008"/>
                  </a:lnTo>
                  <a:lnTo>
                    <a:pt x="2546196" y="315130"/>
                  </a:lnTo>
                  <a:lnTo>
                    <a:pt x="2560187" y="315234"/>
                  </a:lnTo>
                  <a:lnTo>
                    <a:pt x="2574177" y="315323"/>
                  </a:lnTo>
                  <a:lnTo>
                    <a:pt x="2588167" y="315398"/>
                  </a:lnTo>
                  <a:lnTo>
                    <a:pt x="2602157" y="315462"/>
                  </a:lnTo>
                  <a:lnTo>
                    <a:pt x="2616147" y="315517"/>
                  </a:lnTo>
                  <a:lnTo>
                    <a:pt x="2630137" y="315564"/>
                  </a:lnTo>
                  <a:lnTo>
                    <a:pt x="2644127" y="315604"/>
                  </a:lnTo>
                  <a:lnTo>
                    <a:pt x="2658117" y="315637"/>
                  </a:lnTo>
                  <a:lnTo>
                    <a:pt x="2672107" y="315666"/>
                  </a:lnTo>
                  <a:lnTo>
                    <a:pt x="2686097" y="315691"/>
                  </a:lnTo>
                  <a:lnTo>
                    <a:pt x="2700087" y="315711"/>
                  </a:lnTo>
                  <a:lnTo>
                    <a:pt x="2714078" y="315729"/>
                  </a:lnTo>
                  <a:lnTo>
                    <a:pt x="2728068" y="315744"/>
                  </a:lnTo>
                  <a:lnTo>
                    <a:pt x="2742058" y="315757"/>
                  </a:lnTo>
                  <a:lnTo>
                    <a:pt x="2756048" y="315768"/>
                  </a:lnTo>
                  <a:lnTo>
                    <a:pt x="2770038" y="315777"/>
                  </a:lnTo>
                  <a:lnTo>
                    <a:pt x="2770038" y="315724"/>
                  </a:lnTo>
                  <a:lnTo>
                    <a:pt x="2784028" y="315706"/>
                  </a:lnTo>
                  <a:lnTo>
                    <a:pt x="2798018" y="315684"/>
                  </a:lnTo>
                  <a:lnTo>
                    <a:pt x="2812008" y="315658"/>
                  </a:lnTo>
                  <a:lnTo>
                    <a:pt x="2825998" y="315628"/>
                  </a:lnTo>
                  <a:lnTo>
                    <a:pt x="2839988" y="315593"/>
                  </a:lnTo>
                  <a:lnTo>
                    <a:pt x="2853978" y="315551"/>
                  </a:lnTo>
                  <a:lnTo>
                    <a:pt x="2867969" y="315502"/>
                  </a:lnTo>
                  <a:lnTo>
                    <a:pt x="2881959" y="315444"/>
                  </a:lnTo>
                  <a:lnTo>
                    <a:pt x="2895949" y="315377"/>
                  </a:lnTo>
                  <a:lnTo>
                    <a:pt x="2909939" y="315298"/>
                  </a:lnTo>
                  <a:lnTo>
                    <a:pt x="2923929" y="315204"/>
                  </a:lnTo>
                  <a:lnTo>
                    <a:pt x="2937919" y="315095"/>
                  </a:lnTo>
                  <a:lnTo>
                    <a:pt x="2951909" y="314966"/>
                  </a:lnTo>
                  <a:lnTo>
                    <a:pt x="2965899" y="314815"/>
                  </a:lnTo>
                  <a:lnTo>
                    <a:pt x="2979889" y="314638"/>
                  </a:lnTo>
                  <a:lnTo>
                    <a:pt x="2993879" y="314429"/>
                  </a:lnTo>
                  <a:lnTo>
                    <a:pt x="3007870" y="314185"/>
                  </a:lnTo>
                  <a:lnTo>
                    <a:pt x="3021860" y="313898"/>
                  </a:lnTo>
                  <a:lnTo>
                    <a:pt x="3035850" y="313562"/>
                  </a:lnTo>
                  <a:lnTo>
                    <a:pt x="3049840" y="313167"/>
                  </a:lnTo>
                  <a:lnTo>
                    <a:pt x="3063830" y="312705"/>
                  </a:lnTo>
                  <a:lnTo>
                    <a:pt x="3077820" y="312163"/>
                  </a:lnTo>
                  <a:lnTo>
                    <a:pt x="3091810" y="311528"/>
                  </a:lnTo>
                  <a:lnTo>
                    <a:pt x="3105800" y="310786"/>
                  </a:lnTo>
                  <a:lnTo>
                    <a:pt x="3119790" y="309918"/>
                  </a:lnTo>
                  <a:lnTo>
                    <a:pt x="3133780" y="308903"/>
                  </a:lnTo>
                  <a:lnTo>
                    <a:pt x="3147770" y="307720"/>
                  </a:lnTo>
                  <a:lnTo>
                    <a:pt x="3161761" y="306340"/>
                  </a:lnTo>
                  <a:lnTo>
                    <a:pt x="3175751" y="304733"/>
                  </a:lnTo>
                  <a:lnTo>
                    <a:pt x="3189741" y="302867"/>
                  </a:lnTo>
                  <a:lnTo>
                    <a:pt x="3203731" y="300702"/>
                  </a:lnTo>
                  <a:lnTo>
                    <a:pt x="3217721" y="298196"/>
                  </a:lnTo>
                  <a:lnTo>
                    <a:pt x="3231711" y="295304"/>
                  </a:lnTo>
                  <a:lnTo>
                    <a:pt x="3245701" y="291975"/>
                  </a:lnTo>
                  <a:lnTo>
                    <a:pt x="3259691" y="288158"/>
                  </a:lnTo>
                  <a:lnTo>
                    <a:pt x="3273681" y="283796"/>
                  </a:lnTo>
                  <a:lnTo>
                    <a:pt x="3287671" y="278835"/>
                  </a:lnTo>
                  <a:lnTo>
                    <a:pt x="3301661" y="273220"/>
                  </a:lnTo>
                  <a:lnTo>
                    <a:pt x="3315652" y="266904"/>
                  </a:lnTo>
                  <a:lnTo>
                    <a:pt x="3329642" y="259842"/>
                  </a:lnTo>
                  <a:lnTo>
                    <a:pt x="3343632" y="252006"/>
                  </a:lnTo>
                  <a:lnTo>
                    <a:pt x="3357622" y="243378"/>
                  </a:lnTo>
                  <a:lnTo>
                    <a:pt x="3371612" y="233962"/>
                  </a:lnTo>
                  <a:lnTo>
                    <a:pt x="3385602" y="223785"/>
                  </a:lnTo>
                  <a:lnTo>
                    <a:pt x="3399592" y="212900"/>
                  </a:lnTo>
                  <a:lnTo>
                    <a:pt x="3413582" y="201385"/>
                  </a:lnTo>
                  <a:lnTo>
                    <a:pt x="3427572" y="189347"/>
                  </a:lnTo>
                  <a:lnTo>
                    <a:pt x="3441562" y="176916"/>
                  </a:lnTo>
                  <a:lnTo>
                    <a:pt x="3455552" y="164241"/>
                  </a:lnTo>
                  <a:lnTo>
                    <a:pt x="3469543" y="151483"/>
                  </a:lnTo>
                  <a:lnTo>
                    <a:pt x="3483533" y="138807"/>
                  </a:lnTo>
                  <a:lnTo>
                    <a:pt x="3497523" y="126376"/>
                  </a:lnTo>
                  <a:lnTo>
                    <a:pt x="3511513" y="114338"/>
                  </a:lnTo>
                  <a:lnTo>
                    <a:pt x="3525503" y="102824"/>
                  </a:lnTo>
                  <a:lnTo>
                    <a:pt x="3539493" y="91938"/>
                  </a:lnTo>
                  <a:lnTo>
                    <a:pt x="3553483" y="81762"/>
                  </a:lnTo>
                  <a:lnTo>
                    <a:pt x="3567473" y="72346"/>
                  </a:lnTo>
                  <a:lnTo>
                    <a:pt x="3581463" y="63718"/>
                  </a:lnTo>
                  <a:lnTo>
                    <a:pt x="3595453" y="55881"/>
                  </a:lnTo>
                  <a:lnTo>
                    <a:pt x="3609444" y="48820"/>
                  </a:lnTo>
                  <a:lnTo>
                    <a:pt x="3623434" y="42503"/>
                  </a:lnTo>
                  <a:lnTo>
                    <a:pt x="3637424" y="36889"/>
                  </a:lnTo>
                  <a:lnTo>
                    <a:pt x="3651414" y="31928"/>
                  </a:lnTo>
                  <a:lnTo>
                    <a:pt x="3665404" y="27566"/>
                  </a:lnTo>
                  <a:lnTo>
                    <a:pt x="3679394" y="23748"/>
                  </a:lnTo>
                  <a:lnTo>
                    <a:pt x="3693384" y="20420"/>
                  </a:lnTo>
                  <a:lnTo>
                    <a:pt x="3707374" y="17527"/>
                  </a:lnTo>
                  <a:lnTo>
                    <a:pt x="3721364" y="15022"/>
                  </a:lnTo>
                  <a:lnTo>
                    <a:pt x="3735354" y="12857"/>
                  </a:lnTo>
                  <a:lnTo>
                    <a:pt x="3749344" y="10990"/>
                  </a:lnTo>
                  <a:lnTo>
                    <a:pt x="3763335" y="9384"/>
                  </a:lnTo>
                  <a:lnTo>
                    <a:pt x="3777325" y="8004"/>
                  </a:lnTo>
                  <a:lnTo>
                    <a:pt x="3791315" y="6820"/>
                  </a:lnTo>
                  <a:lnTo>
                    <a:pt x="3805305" y="5806"/>
                  </a:lnTo>
                  <a:lnTo>
                    <a:pt x="3819295" y="4938"/>
                  </a:lnTo>
                  <a:lnTo>
                    <a:pt x="3833285" y="4195"/>
                  </a:lnTo>
                  <a:lnTo>
                    <a:pt x="3847275" y="3561"/>
                  </a:lnTo>
                  <a:lnTo>
                    <a:pt x="3861265" y="3019"/>
                  </a:lnTo>
                  <a:lnTo>
                    <a:pt x="3875255" y="2556"/>
                  </a:lnTo>
                  <a:lnTo>
                    <a:pt x="3889245" y="2162"/>
                  </a:lnTo>
                  <a:lnTo>
                    <a:pt x="3903235" y="1825"/>
                  </a:lnTo>
                  <a:lnTo>
                    <a:pt x="3917226" y="1539"/>
                  </a:lnTo>
                  <a:lnTo>
                    <a:pt x="3931216" y="1294"/>
                  </a:lnTo>
                  <a:lnTo>
                    <a:pt x="3945206" y="1086"/>
                  </a:lnTo>
                  <a:lnTo>
                    <a:pt x="3959196" y="909"/>
                  </a:lnTo>
                  <a:lnTo>
                    <a:pt x="3973186" y="758"/>
                  </a:lnTo>
                  <a:lnTo>
                    <a:pt x="3987176" y="629"/>
                  </a:lnTo>
                  <a:lnTo>
                    <a:pt x="4001166" y="519"/>
                  </a:lnTo>
                  <a:lnTo>
                    <a:pt x="4015156" y="426"/>
                  </a:lnTo>
                  <a:lnTo>
                    <a:pt x="4029146" y="347"/>
                  </a:lnTo>
                  <a:lnTo>
                    <a:pt x="4043136" y="279"/>
                  </a:lnTo>
                  <a:lnTo>
                    <a:pt x="4057126" y="222"/>
                  </a:lnTo>
                  <a:lnTo>
                    <a:pt x="4071117" y="173"/>
                  </a:lnTo>
                  <a:lnTo>
                    <a:pt x="4085107" y="131"/>
                  </a:lnTo>
                  <a:lnTo>
                    <a:pt x="4099097" y="96"/>
                  </a:lnTo>
                  <a:lnTo>
                    <a:pt x="4113087" y="66"/>
                  </a:lnTo>
                  <a:lnTo>
                    <a:pt x="4127077" y="40"/>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79079"/>
              <a:ext cx="4155057" cy="473745"/>
            </a:xfrm>
            <a:custGeom>
              <a:avLst/>
              <a:pathLst>
                <a:path w="4155057" h="47374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830"/>
                  </a:lnTo>
                  <a:lnTo>
                    <a:pt x="1399009" y="315830"/>
                  </a:lnTo>
                  <a:lnTo>
                    <a:pt x="1412999" y="315830"/>
                  </a:lnTo>
                  <a:lnTo>
                    <a:pt x="1426989" y="315830"/>
                  </a:lnTo>
                  <a:lnTo>
                    <a:pt x="1440979" y="315830"/>
                  </a:lnTo>
                  <a:lnTo>
                    <a:pt x="1454969" y="315830"/>
                  </a:lnTo>
                  <a:lnTo>
                    <a:pt x="1468959" y="315830"/>
                  </a:lnTo>
                  <a:lnTo>
                    <a:pt x="1482949" y="315830"/>
                  </a:lnTo>
                  <a:lnTo>
                    <a:pt x="1496939" y="315830"/>
                  </a:lnTo>
                  <a:lnTo>
                    <a:pt x="1510930" y="315830"/>
                  </a:lnTo>
                  <a:lnTo>
                    <a:pt x="1524920" y="315830"/>
                  </a:lnTo>
                  <a:lnTo>
                    <a:pt x="1538910" y="315830"/>
                  </a:lnTo>
                  <a:lnTo>
                    <a:pt x="1552900" y="315830"/>
                  </a:lnTo>
                  <a:lnTo>
                    <a:pt x="1566890" y="315830"/>
                  </a:lnTo>
                  <a:lnTo>
                    <a:pt x="1580880" y="315830"/>
                  </a:lnTo>
                  <a:lnTo>
                    <a:pt x="1594870" y="315830"/>
                  </a:lnTo>
                  <a:lnTo>
                    <a:pt x="1608860" y="315830"/>
                  </a:lnTo>
                  <a:lnTo>
                    <a:pt x="1622850" y="315830"/>
                  </a:lnTo>
                  <a:lnTo>
                    <a:pt x="1636840" y="315830"/>
                  </a:lnTo>
                  <a:lnTo>
                    <a:pt x="1650830" y="315830"/>
                  </a:lnTo>
                  <a:lnTo>
                    <a:pt x="1664821" y="315830"/>
                  </a:lnTo>
                  <a:lnTo>
                    <a:pt x="1678811" y="315830"/>
                  </a:lnTo>
                  <a:lnTo>
                    <a:pt x="1692801" y="315830"/>
                  </a:lnTo>
                  <a:lnTo>
                    <a:pt x="1706791" y="315830"/>
                  </a:lnTo>
                  <a:lnTo>
                    <a:pt x="1720781" y="315830"/>
                  </a:lnTo>
                  <a:lnTo>
                    <a:pt x="1734771" y="315830"/>
                  </a:lnTo>
                  <a:lnTo>
                    <a:pt x="1748761" y="315830"/>
                  </a:lnTo>
                  <a:lnTo>
                    <a:pt x="1762751" y="315830"/>
                  </a:lnTo>
                  <a:lnTo>
                    <a:pt x="1776741" y="315830"/>
                  </a:lnTo>
                  <a:lnTo>
                    <a:pt x="1790731" y="315830"/>
                  </a:lnTo>
                  <a:lnTo>
                    <a:pt x="1804722" y="315830"/>
                  </a:lnTo>
                  <a:lnTo>
                    <a:pt x="1818712" y="315830"/>
                  </a:lnTo>
                  <a:lnTo>
                    <a:pt x="1832702" y="315830"/>
                  </a:lnTo>
                  <a:lnTo>
                    <a:pt x="1846692" y="315830"/>
                  </a:lnTo>
                  <a:lnTo>
                    <a:pt x="1860682" y="315830"/>
                  </a:lnTo>
                  <a:lnTo>
                    <a:pt x="1874672" y="315830"/>
                  </a:lnTo>
                  <a:lnTo>
                    <a:pt x="1888662" y="315830"/>
                  </a:lnTo>
                  <a:lnTo>
                    <a:pt x="1902652" y="315830"/>
                  </a:lnTo>
                  <a:lnTo>
                    <a:pt x="1916642" y="315830"/>
                  </a:lnTo>
                  <a:lnTo>
                    <a:pt x="1930632" y="315830"/>
                  </a:lnTo>
                  <a:lnTo>
                    <a:pt x="1944622" y="315830"/>
                  </a:lnTo>
                  <a:lnTo>
                    <a:pt x="1958613" y="315830"/>
                  </a:lnTo>
                  <a:lnTo>
                    <a:pt x="1972603" y="315830"/>
                  </a:lnTo>
                  <a:lnTo>
                    <a:pt x="1986593" y="315830"/>
                  </a:lnTo>
                  <a:lnTo>
                    <a:pt x="2000583" y="315830"/>
                  </a:lnTo>
                  <a:lnTo>
                    <a:pt x="2014573" y="315830"/>
                  </a:lnTo>
                  <a:lnTo>
                    <a:pt x="2028563" y="315830"/>
                  </a:lnTo>
                  <a:lnTo>
                    <a:pt x="2042553" y="315830"/>
                  </a:lnTo>
                  <a:lnTo>
                    <a:pt x="2056543" y="315830"/>
                  </a:lnTo>
                  <a:lnTo>
                    <a:pt x="2070533" y="315830"/>
                  </a:lnTo>
                  <a:lnTo>
                    <a:pt x="2084523" y="315830"/>
                  </a:lnTo>
                  <a:lnTo>
                    <a:pt x="2098513" y="315830"/>
                  </a:lnTo>
                  <a:lnTo>
                    <a:pt x="2112504" y="315830"/>
                  </a:lnTo>
                  <a:lnTo>
                    <a:pt x="2126494" y="315830"/>
                  </a:lnTo>
                  <a:lnTo>
                    <a:pt x="2140484" y="315830"/>
                  </a:lnTo>
                  <a:lnTo>
                    <a:pt x="2154474" y="315830"/>
                  </a:lnTo>
                  <a:lnTo>
                    <a:pt x="2168464" y="315830"/>
                  </a:lnTo>
                  <a:lnTo>
                    <a:pt x="2182454" y="315830"/>
                  </a:lnTo>
                  <a:lnTo>
                    <a:pt x="2196444" y="315830"/>
                  </a:lnTo>
                  <a:lnTo>
                    <a:pt x="2210434" y="315830"/>
                  </a:lnTo>
                  <a:lnTo>
                    <a:pt x="2224424" y="315830"/>
                  </a:lnTo>
                  <a:lnTo>
                    <a:pt x="2238414" y="315830"/>
                  </a:lnTo>
                  <a:lnTo>
                    <a:pt x="2252404" y="315830"/>
                  </a:lnTo>
                  <a:lnTo>
                    <a:pt x="2266395" y="315830"/>
                  </a:lnTo>
                  <a:lnTo>
                    <a:pt x="2280385" y="315830"/>
                  </a:lnTo>
                  <a:lnTo>
                    <a:pt x="2294375" y="315830"/>
                  </a:lnTo>
                  <a:lnTo>
                    <a:pt x="2308365" y="315830"/>
                  </a:lnTo>
                  <a:lnTo>
                    <a:pt x="2322355" y="315830"/>
                  </a:lnTo>
                  <a:lnTo>
                    <a:pt x="2336345" y="315830"/>
                  </a:lnTo>
                  <a:lnTo>
                    <a:pt x="2350335" y="315830"/>
                  </a:lnTo>
                  <a:lnTo>
                    <a:pt x="2364325" y="315830"/>
                  </a:lnTo>
                  <a:lnTo>
                    <a:pt x="2378315" y="315830"/>
                  </a:lnTo>
                  <a:lnTo>
                    <a:pt x="2392305" y="315830"/>
                  </a:lnTo>
                  <a:lnTo>
                    <a:pt x="2406296" y="315830"/>
                  </a:lnTo>
                  <a:lnTo>
                    <a:pt x="2420286" y="315830"/>
                  </a:lnTo>
                  <a:lnTo>
                    <a:pt x="2434276" y="315830"/>
                  </a:lnTo>
                  <a:lnTo>
                    <a:pt x="2448266" y="315830"/>
                  </a:lnTo>
                  <a:lnTo>
                    <a:pt x="2462256" y="315830"/>
                  </a:lnTo>
                  <a:lnTo>
                    <a:pt x="2476246" y="315830"/>
                  </a:lnTo>
                  <a:lnTo>
                    <a:pt x="2490236" y="315830"/>
                  </a:lnTo>
                  <a:lnTo>
                    <a:pt x="2504226" y="315830"/>
                  </a:lnTo>
                  <a:lnTo>
                    <a:pt x="2518216" y="315830"/>
                  </a:lnTo>
                  <a:lnTo>
                    <a:pt x="2532206" y="315830"/>
                  </a:lnTo>
                  <a:lnTo>
                    <a:pt x="2546196" y="315830"/>
                  </a:lnTo>
                  <a:lnTo>
                    <a:pt x="2560187" y="315830"/>
                  </a:lnTo>
                  <a:lnTo>
                    <a:pt x="2574177" y="315830"/>
                  </a:lnTo>
                  <a:lnTo>
                    <a:pt x="2588167" y="315830"/>
                  </a:lnTo>
                  <a:lnTo>
                    <a:pt x="2602157" y="315830"/>
                  </a:lnTo>
                  <a:lnTo>
                    <a:pt x="2616147" y="315830"/>
                  </a:lnTo>
                  <a:lnTo>
                    <a:pt x="2630137" y="315830"/>
                  </a:lnTo>
                  <a:lnTo>
                    <a:pt x="2644127" y="315830"/>
                  </a:lnTo>
                  <a:lnTo>
                    <a:pt x="2658117" y="315830"/>
                  </a:lnTo>
                  <a:lnTo>
                    <a:pt x="2672107" y="315830"/>
                  </a:lnTo>
                  <a:lnTo>
                    <a:pt x="2686097" y="315830"/>
                  </a:lnTo>
                  <a:lnTo>
                    <a:pt x="2700087" y="315830"/>
                  </a:lnTo>
                  <a:lnTo>
                    <a:pt x="2714078" y="315830"/>
                  </a:lnTo>
                  <a:lnTo>
                    <a:pt x="2728068" y="315830"/>
                  </a:lnTo>
                  <a:lnTo>
                    <a:pt x="2742058" y="315830"/>
                  </a:lnTo>
                  <a:lnTo>
                    <a:pt x="2756048" y="315830"/>
                  </a:lnTo>
                  <a:lnTo>
                    <a:pt x="2770038" y="315830"/>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45" name="pl45"/>
            <p:cNvSpPr/>
            <p:nvPr/>
          </p:nvSpPr>
          <p:spPr>
            <a:xfrm>
              <a:off x="2737948" y="2800794"/>
              <a:ext cx="4155057" cy="1421555"/>
            </a:xfrm>
            <a:custGeom>
              <a:avLst/>
              <a:pathLst>
                <a:path w="4155057" h="142155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6148"/>
                  </a:lnTo>
                  <a:lnTo>
                    <a:pt x="1399009" y="316204"/>
                  </a:lnTo>
                  <a:lnTo>
                    <a:pt x="1412999" y="316269"/>
                  </a:lnTo>
                  <a:lnTo>
                    <a:pt x="1426989" y="316346"/>
                  </a:lnTo>
                  <a:lnTo>
                    <a:pt x="1440979" y="316437"/>
                  </a:lnTo>
                  <a:lnTo>
                    <a:pt x="1454969" y="316543"/>
                  </a:lnTo>
                  <a:lnTo>
                    <a:pt x="1468959" y="316668"/>
                  </a:lnTo>
                  <a:lnTo>
                    <a:pt x="1482949" y="316815"/>
                  </a:lnTo>
                  <a:lnTo>
                    <a:pt x="1496939" y="316987"/>
                  </a:lnTo>
                  <a:lnTo>
                    <a:pt x="1510930" y="317190"/>
                  </a:lnTo>
                  <a:lnTo>
                    <a:pt x="1524920" y="317428"/>
                  </a:lnTo>
                  <a:lnTo>
                    <a:pt x="1538910" y="317708"/>
                  </a:lnTo>
                  <a:lnTo>
                    <a:pt x="1552900" y="318036"/>
                  </a:lnTo>
                  <a:lnTo>
                    <a:pt x="1566890" y="318422"/>
                  </a:lnTo>
                  <a:lnTo>
                    <a:pt x="1580880" y="318875"/>
                  </a:lnTo>
                  <a:lnTo>
                    <a:pt x="1594870" y="319407"/>
                  </a:lnTo>
                  <a:lnTo>
                    <a:pt x="1608860" y="320032"/>
                  </a:lnTo>
                  <a:lnTo>
                    <a:pt x="1622850" y="320765"/>
                  </a:lnTo>
                  <a:lnTo>
                    <a:pt x="1636840" y="321626"/>
                  </a:lnTo>
                  <a:lnTo>
                    <a:pt x="1650830" y="322635"/>
                  </a:lnTo>
                  <a:lnTo>
                    <a:pt x="1664821" y="323819"/>
                  </a:lnTo>
                  <a:lnTo>
                    <a:pt x="1678811" y="325206"/>
                  </a:lnTo>
                  <a:lnTo>
                    <a:pt x="1692801" y="326832"/>
                  </a:lnTo>
                  <a:lnTo>
                    <a:pt x="1706791" y="328735"/>
                  </a:lnTo>
                  <a:lnTo>
                    <a:pt x="1720781" y="330963"/>
                  </a:lnTo>
                  <a:lnTo>
                    <a:pt x="1734771" y="333567"/>
                  </a:lnTo>
                  <a:lnTo>
                    <a:pt x="1748761" y="336610"/>
                  </a:lnTo>
                  <a:lnTo>
                    <a:pt x="1762751" y="340162"/>
                  </a:lnTo>
                  <a:lnTo>
                    <a:pt x="1776741" y="344302"/>
                  </a:lnTo>
                  <a:lnTo>
                    <a:pt x="1790731" y="349120"/>
                  </a:lnTo>
                  <a:lnTo>
                    <a:pt x="1804722" y="354720"/>
                  </a:lnTo>
                  <a:lnTo>
                    <a:pt x="1818712" y="361215"/>
                  </a:lnTo>
                  <a:lnTo>
                    <a:pt x="1832702" y="368732"/>
                  </a:lnTo>
                  <a:lnTo>
                    <a:pt x="1846692" y="377409"/>
                  </a:lnTo>
                  <a:lnTo>
                    <a:pt x="1860682" y="387394"/>
                  </a:lnTo>
                  <a:lnTo>
                    <a:pt x="1874672" y="398848"/>
                  </a:lnTo>
                  <a:lnTo>
                    <a:pt x="1888662" y="411933"/>
                  </a:lnTo>
                  <a:lnTo>
                    <a:pt x="1902652" y="426817"/>
                  </a:lnTo>
                  <a:lnTo>
                    <a:pt x="1916642" y="443659"/>
                  </a:lnTo>
                  <a:lnTo>
                    <a:pt x="1930632" y="462609"/>
                  </a:lnTo>
                  <a:lnTo>
                    <a:pt x="1944622" y="483793"/>
                  </a:lnTo>
                  <a:lnTo>
                    <a:pt x="1958613" y="507304"/>
                  </a:lnTo>
                  <a:lnTo>
                    <a:pt x="1972603" y="533188"/>
                  </a:lnTo>
                  <a:lnTo>
                    <a:pt x="1986593" y="561434"/>
                  </a:lnTo>
                  <a:lnTo>
                    <a:pt x="2000583" y="591964"/>
                  </a:lnTo>
                  <a:lnTo>
                    <a:pt x="2014573" y="624620"/>
                  </a:lnTo>
                  <a:lnTo>
                    <a:pt x="2028563" y="659164"/>
                  </a:lnTo>
                  <a:lnTo>
                    <a:pt x="2042553" y="695278"/>
                  </a:lnTo>
                  <a:lnTo>
                    <a:pt x="2056543" y="732572"/>
                  </a:lnTo>
                  <a:lnTo>
                    <a:pt x="2070533" y="770598"/>
                  </a:lnTo>
                  <a:lnTo>
                    <a:pt x="2084523" y="808872"/>
                  </a:lnTo>
                  <a:lnTo>
                    <a:pt x="2098513" y="846898"/>
                  </a:lnTo>
                  <a:lnTo>
                    <a:pt x="2112504" y="884192"/>
                  </a:lnTo>
                  <a:lnTo>
                    <a:pt x="2126494" y="920306"/>
                  </a:lnTo>
                  <a:lnTo>
                    <a:pt x="2140484" y="954850"/>
                  </a:lnTo>
                  <a:lnTo>
                    <a:pt x="2154474" y="987506"/>
                  </a:lnTo>
                  <a:lnTo>
                    <a:pt x="2168464" y="1018036"/>
                  </a:lnTo>
                  <a:lnTo>
                    <a:pt x="2182454" y="1046283"/>
                  </a:lnTo>
                  <a:lnTo>
                    <a:pt x="2196444" y="1072167"/>
                  </a:lnTo>
                  <a:lnTo>
                    <a:pt x="2210434" y="1095677"/>
                  </a:lnTo>
                  <a:lnTo>
                    <a:pt x="2224424" y="1116861"/>
                  </a:lnTo>
                  <a:lnTo>
                    <a:pt x="2238414" y="1135811"/>
                  </a:lnTo>
                  <a:lnTo>
                    <a:pt x="2252404" y="1152653"/>
                  </a:lnTo>
                  <a:lnTo>
                    <a:pt x="2266395" y="1167537"/>
                  </a:lnTo>
                  <a:lnTo>
                    <a:pt x="2280385" y="1180622"/>
                  </a:lnTo>
                  <a:lnTo>
                    <a:pt x="2294375" y="1192076"/>
                  </a:lnTo>
                  <a:lnTo>
                    <a:pt x="2308365" y="1202062"/>
                  </a:lnTo>
                  <a:lnTo>
                    <a:pt x="2322355" y="1210738"/>
                  </a:lnTo>
                  <a:lnTo>
                    <a:pt x="2336345" y="1218255"/>
                  </a:lnTo>
                  <a:lnTo>
                    <a:pt x="2350335" y="1224750"/>
                  </a:lnTo>
                  <a:lnTo>
                    <a:pt x="2364325" y="1230350"/>
                  </a:lnTo>
                  <a:lnTo>
                    <a:pt x="2378315" y="1235168"/>
                  </a:lnTo>
                  <a:lnTo>
                    <a:pt x="2392305" y="1239308"/>
                  </a:lnTo>
                  <a:lnTo>
                    <a:pt x="2406296" y="1242860"/>
                  </a:lnTo>
                  <a:lnTo>
                    <a:pt x="2420286" y="1245903"/>
                  </a:lnTo>
                  <a:lnTo>
                    <a:pt x="2434276" y="1248507"/>
                  </a:lnTo>
                  <a:lnTo>
                    <a:pt x="2448266" y="1250735"/>
                  </a:lnTo>
                  <a:lnTo>
                    <a:pt x="2462256" y="1252638"/>
                  </a:lnTo>
                  <a:lnTo>
                    <a:pt x="2476246" y="1254264"/>
                  </a:lnTo>
                  <a:lnTo>
                    <a:pt x="2490236" y="1255651"/>
                  </a:lnTo>
                  <a:lnTo>
                    <a:pt x="2504226" y="1256835"/>
                  </a:lnTo>
                  <a:lnTo>
                    <a:pt x="2518216" y="1257844"/>
                  </a:lnTo>
                  <a:lnTo>
                    <a:pt x="2532206" y="1258705"/>
                  </a:lnTo>
                  <a:lnTo>
                    <a:pt x="2546196" y="1259438"/>
                  </a:lnTo>
                  <a:lnTo>
                    <a:pt x="2560187" y="1260063"/>
                  </a:lnTo>
                  <a:lnTo>
                    <a:pt x="2574177" y="1260595"/>
                  </a:lnTo>
                  <a:lnTo>
                    <a:pt x="2588167" y="1261048"/>
                  </a:lnTo>
                  <a:lnTo>
                    <a:pt x="2602157" y="1261434"/>
                  </a:lnTo>
                  <a:lnTo>
                    <a:pt x="2616147" y="1261762"/>
                  </a:lnTo>
                  <a:lnTo>
                    <a:pt x="2630137" y="1262042"/>
                  </a:lnTo>
                  <a:lnTo>
                    <a:pt x="2644127" y="1262280"/>
                  </a:lnTo>
                  <a:lnTo>
                    <a:pt x="2658117" y="1262483"/>
                  </a:lnTo>
                  <a:lnTo>
                    <a:pt x="2672107" y="1262655"/>
                  </a:lnTo>
                  <a:lnTo>
                    <a:pt x="2686097" y="1262802"/>
                  </a:lnTo>
                  <a:lnTo>
                    <a:pt x="2700087" y="1262927"/>
                  </a:lnTo>
                  <a:lnTo>
                    <a:pt x="2714078" y="1263033"/>
                  </a:lnTo>
                  <a:lnTo>
                    <a:pt x="2728068" y="1263124"/>
                  </a:lnTo>
                  <a:lnTo>
                    <a:pt x="2742058" y="1263201"/>
                  </a:lnTo>
                  <a:lnTo>
                    <a:pt x="2756048" y="1263266"/>
                  </a:lnTo>
                  <a:lnTo>
                    <a:pt x="2770038" y="1263322"/>
                  </a:lnTo>
                  <a:lnTo>
                    <a:pt x="2770038" y="1263693"/>
                  </a:lnTo>
                  <a:lnTo>
                    <a:pt x="2784028" y="1263702"/>
                  </a:lnTo>
                  <a:lnTo>
                    <a:pt x="2798018" y="1263713"/>
                  </a:lnTo>
                  <a:lnTo>
                    <a:pt x="2812008" y="1263726"/>
                  </a:lnTo>
                  <a:lnTo>
                    <a:pt x="2825998" y="1263741"/>
                  </a:lnTo>
                  <a:lnTo>
                    <a:pt x="2839988" y="1263759"/>
                  </a:lnTo>
                  <a:lnTo>
                    <a:pt x="2853978" y="1263780"/>
                  </a:lnTo>
                  <a:lnTo>
                    <a:pt x="2867969" y="1263804"/>
                  </a:lnTo>
                  <a:lnTo>
                    <a:pt x="2881959" y="1263833"/>
                  </a:lnTo>
                  <a:lnTo>
                    <a:pt x="2895949" y="1263867"/>
                  </a:lnTo>
                  <a:lnTo>
                    <a:pt x="2909939" y="1263906"/>
                  </a:lnTo>
                  <a:lnTo>
                    <a:pt x="2923929" y="1263953"/>
                  </a:lnTo>
                  <a:lnTo>
                    <a:pt x="2937919" y="1264008"/>
                  </a:lnTo>
                  <a:lnTo>
                    <a:pt x="2951909" y="1264072"/>
                  </a:lnTo>
                  <a:lnTo>
                    <a:pt x="2965899" y="1264147"/>
                  </a:lnTo>
                  <a:lnTo>
                    <a:pt x="2979889" y="1264236"/>
                  </a:lnTo>
                  <a:lnTo>
                    <a:pt x="2993879" y="1264340"/>
                  </a:lnTo>
                  <a:lnTo>
                    <a:pt x="3007870" y="1264462"/>
                  </a:lnTo>
                  <a:lnTo>
                    <a:pt x="3021860" y="1264606"/>
                  </a:lnTo>
                  <a:lnTo>
                    <a:pt x="3035850" y="1264774"/>
                  </a:lnTo>
                  <a:lnTo>
                    <a:pt x="3049840" y="1264971"/>
                  </a:lnTo>
                  <a:lnTo>
                    <a:pt x="3063830" y="1265203"/>
                  </a:lnTo>
                  <a:lnTo>
                    <a:pt x="3077820" y="1265474"/>
                  </a:lnTo>
                  <a:lnTo>
                    <a:pt x="3091810" y="1265791"/>
                  </a:lnTo>
                  <a:lnTo>
                    <a:pt x="3105800" y="1266162"/>
                  </a:lnTo>
                  <a:lnTo>
                    <a:pt x="3119790" y="1266596"/>
                  </a:lnTo>
                  <a:lnTo>
                    <a:pt x="3133780" y="1267103"/>
                  </a:lnTo>
                  <a:lnTo>
                    <a:pt x="3147770" y="1267695"/>
                  </a:lnTo>
                  <a:lnTo>
                    <a:pt x="3161761" y="1268385"/>
                  </a:lnTo>
                  <a:lnTo>
                    <a:pt x="3175751" y="1269188"/>
                  </a:lnTo>
                  <a:lnTo>
                    <a:pt x="3189741" y="1270122"/>
                  </a:lnTo>
                  <a:lnTo>
                    <a:pt x="3203731" y="1271204"/>
                  </a:lnTo>
                  <a:lnTo>
                    <a:pt x="3217721" y="1272457"/>
                  </a:lnTo>
                  <a:lnTo>
                    <a:pt x="3231711" y="1273903"/>
                  </a:lnTo>
                  <a:lnTo>
                    <a:pt x="3245701" y="1275567"/>
                  </a:lnTo>
                  <a:lnTo>
                    <a:pt x="3259691" y="1277476"/>
                  </a:lnTo>
                  <a:lnTo>
                    <a:pt x="3273681" y="1279657"/>
                  </a:lnTo>
                  <a:lnTo>
                    <a:pt x="3287671" y="1282138"/>
                  </a:lnTo>
                  <a:lnTo>
                    <a:pt x="3301661" y="1284945"/>
                  </a:lnTo>
                  <a:lnTo>
                    <a:pt x="3315652" y="1288103"/>
                  </a:lnTo>
                  <a:lnTo>
                    <a:pt x="3329642" y="1291634"/>
                  </a:lnTo>
                  <a:lnTo>
                    <a:pt x="3343632" y="1295552"/>
                  </a:lnTo>
                  <a:lnTo>
                    <a:pt x="3357622" y="1299866"/>
                  </a:lnTo>
                  <a:lnTo>
                    <a:pt x="3371612" y="1304574"/>
                  </a:lnTo>
                  <a:lnTo>
                    <a:pt x="3385602" y="1309662"/>
                  </a:lnTo>
                  <a:lnTo>
                    <a:pt x="3399592" y="1315105"/>
                  </a:lnTo>
                  <a:lnTo>
                    <a:pt x="3413582" y="1320862"/>
                  </a:lnTo>
                  <a:lnTo>
                    <a:pt x="3427572" y="1326881"/>
                  </a:lnTo>
                  <a:lnTo>
                    <a:pt x="3441562" y="1333097"/>
                  </a:lnTo>
                  <a:lnTo>
                    <a:pt x="3455552" y="1339435"/>
                  </a:lnTo>
                  <a:lnTo>
                    <a:pt x="3469543" y="1345814"/>
                  </a:lnTo>
                  <a:lnTo>
                    <a:pt x="3483533" y="1352151"/>
                  </a:lnTo>
                  <a:lnTo>
                    <a:pt x="3497523" y="1358367"/>
                  </a:lnTo>
                  <a:lnTo>
                    <a:pt x="3511513" y="1364386"/>
                  </a:lnTo>
                  <a:lnTo>
                    <a:pt x="3525503" y="1370143"/>
                  </a:lnTo>
                  <a:lnTo>
                    <a:pt x="3539493" y="1375586"/>
                  </a:lnTo>
                  <a:lnTo>
                    <a:pt x="3553483" y="1380674"/>
                  </a:lnTo>
                  <a:lnTo>
                    <a:pt x="3567473" y="1385382"/>
                  </a:lnTo>
                  <a:lnTo>
                    <a:pt x="3581463" y="1389696"/>
                  </a:lnTo>
                  <a:lnTo>
                    <a:pt x="3595453" y="1393614"/>
                  </a:lnTo>
                  <a:lnTo>
                    <a:pt x="3609444" y="1397145"/>
                  </a:lnTo>
                  <a:lnTo>
                    <a:pt x="3623434" y="1400303"/>
                  </a:lnTo>
                  <a:lnTo>
                    <a:pt x="3637424" y="1403110"/>
                  </a:lnTo>
                  <a:lnTo>
                    <a:pt x="3651414" y="1405591"/>
                  </a:lnTo>
                  <a:lnTo>
                    <a:pt x="3665404" y="1407772"/>
                  </a:lnTo>
                  <a:lnTo>
                    <a:pt x="3679394" y="1409681"/>
                  </a:lnTo>
                  <a:lnTo>
                    <a:pt x="3693384" y="1411345"/>
                  </a:lnTo>
                  <a:lnTo>
                    <a:pt x="3707374" y="1412791"/>
                  </a:lnTo>
                  <a:lnTo>
                    <a:pt x="3721364" y="1414044"/>
                  </a:lnTo>
                  <a:lnTo>
                    <a:pt x="3735354" y="1415127"/>
                  </a:lnTo>
                  <a:lnTo>
                    <a:pt x="3749344" y="1416060"/>
                  </a:lnTo>
                  <a:lnTo>
                    <a:pt x="3763335" y="1416863"/>
                  </a:lnTo>
                  <a:lnTo>
                    <a:pt x="3777325" y="1417553"/>
                  </a:lnTo>
                  <a:lnTo>
                    <a:pt x="3791315" y="1418145"/>
                  </a:lnTo>
                  <a:lnTo>
                    <a:pt x="3805305" y="1418652"/>
                  </a:lnTo>
                  <a:lnTo>
                    <a:pt x="3819295" y="1419086"/>
                  </a:lnTo>
                  <a:lnTo>
                    <a:pt x="3833285" y="1419457"/>
                  </a:lnTo>
                  <a:lnTo>
                    <a:pt x="3847275" y="1419775"/>
                  </a:lnTo>
                  <a:lnTo>
                    <a:pt x="3861265" y="1420046"/>
                  </a:lnTo>
                  <a:lnTo>
                    <a:pt x="3875255" y="1420277"/>
                  </a:lnTo>
                  <a:lnTo>
                    <a:pt x="3889245" y="1420474"/>
                  </a:lnTo>
                  <a:lnTo>
                    <a:pt x="3903235" y="1420642"/>
                  </a:lnTo>
                  <a:lnTo>
                    <a:pt x="3917226" y="1420786"/>
                  </a:lnTo>
                  <a:lnTo>
                    <a:pt x="3931216" y="1420908"/>
                  </a:lnTo>
                  <a:lnTo>
                    <a:pt x="3945206" y="1421012"/>
                  </a:lnTo>
                  <a:lnTo>
                    <a:pt x="3959196" y="1421101"/>
                  </a:lnTo>
                  <a:lnTo>
                    <a:pt x="3973186" y="1421176"/>
                  </a:lnTo>
                  <a:lnTo>
                    <a:pt x="3987176" y="1421241"/>
                  </a:lnTo>
                  <a:lnTo>
                    <a:pt x="4001166" y="1421295"/>
                  </a:lnTo>
                  <a:lnTo>
                    <a:pt x="4015156" y="1421342"/>
                  </a:lnTo>
                  <a:lnTo>
                    <a:pt x="4029146" y="1421382"/>
                  </a:lnTo>
                  <a:lnTo>
                    <a:pt x="4043136" y="1421415"/>
                  </a:lnTo>
                  <a:lnTo>
                    <a:pt x="4057126" y="1421444"/>
                  </a:lnTo>
                  <a:lnTo>
                    <a:pt x="4071117" y="1421469"/>
                  </a:lnTo>
                  <a:lnTo>
                    <a:pt x="4085107" y="1421489"/>
                  </a:lnTo>
                  <a:lnTo>
                    <a:pt x="4099097" y="1421507"/>
                  </a:lnTo>
                  <a:lnTo>
                    <a:pt x="4113087" y="1421522"/>
                  </a:lnTo>
                  <a:lnTo>
                    <a:pt x="4127077" y="1421535"/>
                  </a:lnTo>
                  <a:lnTo>
                    <a:pt x="4141067" y="1421546"/>
                  </a:lnTo>
                  <a:lnTo>
                    <a:pt x="4155057" y="1421555"/>
                  </a:lnTo>
                </a:path>
              </a:pathLst>
            </a:custGeom>
            <a:ln w="40651" cap="flat">
              <a:solidFill>
                <a:srgbClr val="D3D3D3">
                  <a:alpha val="100000"/>
                </a:srgbClr>
              </a:solidFill>
              <a:prstDash val="solid"/>
              <a:round/>
            </a:ln>
          </p:spPr>
          <p:txBody>
            <a:bodyPr/>
            <a:lstStyle/>
            <a:p/>
          </p:txBody>
        </p:sp>
        <p:sp>
          <p:nvSpPr>
            <p:cNvPr id="46" name="pl46"/>
            <p:cNvSpPr/>
            <p:nvPr/>
          </p:nvSpPr>
          <p:spPr>
            <a:xfrm>
              <a:off x="2737948" y="3748551"/>
              <a:ext cx="4155057" cy="315830"/>
            </a:xfrm>
            <a:custGeom>
              <a:avLst/>
              <a:pathLst>
                <a:path w="4155057" h="315830">
                  <a:moveTo>
                    <a:pt x="0" y="315830"/>
                  </a:moveTo>
                  <a:lnTo>
                    <a:pt x="13990" y="315821"/>
                  </a:lnTo>
                  <a:lnTo>
                    <a:pt x="27980" y="315810"/>
                  </a:lnTo>
                  <a:lnTo>
                    <a:pt x="41970" y="315797"/>
                  </a:lnTo>
                  <a:lnTo>
                    <a:pt x="55960" y="315782"/>
                  </a:lnTo>
                  <a:lnTo>
                    <a:pt x="69950" y="315764"/>
                  </a:lnTo>
                  <a:lnTo>
                    <a:pt x="83940" y="315743"/>
                  </a:lnTo>
                  <a:lnTo>
                    <a:pt x="97930" y="315719"/>
                  </a:lnTo>
                  <a:lnTo>
                    <a:pt x="111920" y="315690"/>
                  </a:lnTo>
                  <a:lnTo>
                    <a:pt x="125910" y="315657"/>
                  </a:lnTo>
                  <a:lnTo>
                    <a:pt x="139900" y="315617"/>
                  </a:lnTo>
                  <a:lnTo>
                    <a:pt x="153891" y="315570"/>
                  </a:lnTo>
                  <a:lnTo>
                    <a:pt x="167881" y="315515"/>
                  </a:lnTo>
                  <a:lnTo>
                    <a:pt x="181871" y="315451"/>
                  </a:lnTo>
                  <a:lnTo>
                    <a:pt x="195861" y="315376"/>
                  </a:lnTo>
                  <a:lnTo>
                    <a:pt x="209851" y="315287"/>
                  </a:lnTo>
                  <a:lnTo>
                    <a:pt x="223841" y="315183"/>
                  </a:lnTo>
                  <a:lnTo>
                    <a:pt x="237831" y="315061"/>
                  </a:lnTo>
                  <a:lnTo>
                    <a:pt x="251821" y="314917"/>
                  </a:lnTo>
                  <a:lnTo>
                    <a:pt x="265811" y="314749"/>
                  </a:lnTo>
                  <a:lnTo>
                    <a:pt x="279801" y="314552"/>
                  </a:lnTo>
                  <a:lnTo>
                    <a:pt x="293791" y="314320"/>
                  </a:lnTo>
                  <a:lnTo>
                    <a:pt x="307782" y="314050"/>
                  </a:lnTo>
                  <a:lnTo>
                    <a:pt x="321772" y="313732"/>
                  </a:lnTo>
                  <a:lnTo>
                    <a:pt x="335762" y="313361"/>
                  </a:lnTo>
                  <a:lnTo>
                    <a:pt x="349752" y="312927"/>
                  </a:lnTo>
                  <a:lnTo>
                    <a:pt x="363742" y="312420"/>
                  </a:lnTo>
                  <a:lnTo>
                    <a:pt x="377732" y="311828"/>
                  </a:lnTo>
                  <a:lnTo>
                    <a:pt x="391722" y="311138"/>
                  </a:lnTo>
                  <a:lnTo>
                    <a:pt x="405712" y="310335"/>
                  </a:lnTo>
                  <a:lnTo>
                    <a:pt x="419702" y="309401"/>
                  </a:lnTo>
                  <a:lnTo>
                    <a:pt x="433692" y="308319"/>
                  </a:lnTo>
                  <a:lnTo>
                    <a:pt x="447682" y="307066"/>
                  </a:lnTo>
                  <a:lnTo>
                    <a:pt x="461673" y="305620"/>
                  </a:lnTo>
                  <a:lnTo>
                    <a:pt x="475663" y="303956"/>
                  </a:lnTo>
                  <a:lnTo>
                    <a:pt x="489653" y="302047"/>
                  </a:lnTo>
                  <a:lnTo>
                    <a:pt x="503643" y="299866"/>
                  </a:lnTo>
                  <a:lnTo>
                    <a:pt x="517633" y="297385"/>
                  </a:lnTo>
                  <a:lnTo>
                    <a:pt x="531623" y="294578"/>
                  </a:lnTo>
                  <a:lnTo>
                    <a:pt x="545613" y="291420"/>
                  </a:lnTo>
                  <a:lnTo>
                    <a:pt x="559603" y="287889"/>
                  </a:lnTo>
                  <a:lnTo>
                    <a:pt x="573593" y="283971"/>
                  </a:lnTo>
                  <a:lnTo>
                    <a:pt x="587583" y="279657"/>
                  </a:lnTo>
                  <a:lnTo>
                    <a:pt x="601574" y="274949"/>
                  </a:lnTo>
                  <a:lnTo>
                    <a:pt x="615564" y="269861"/>
                  </a:lnTo>
                  <a:lnTo>
                    <a:pt x="629554" y="264418"/>
                  </a:lnTo>
                  <a:lnTo>
                    <a:pt x="643544" y="258661"/>
                  </a:lnTo>
                  <a:lnTo>
                    <a:pt x="657534" y="252642"/>
                  </a:lnTo>
                  <a:lnTo>
                    <a:pt x="671524" y="246426"/>
                  </a:lnTo>
                  <a:lnTo>
                    <a:pt x="685514" y="240089"/>
                  </a:lnTo>
                  <a:lnTo>
                    <a:pt x="699504" y="233709"/>
                  </a:lnTo>
                  <a:lnTo>
                    <a:pt x="713494" y="227372"/>
                  </a:lnTo>
                  <a:lnTo>
                    <a:pt x="727484" y="221156"/>
                  </a:lnTo>
                  <a:lnTo>
                    <a:pt x="741474" y="215137"/>
                  </a:lnTo>
                  <a:lnTo>
                    <a:pt x="755465" y="209380"/>
                  </a:lnTo>
                  <a:lnTo>
                    <a:pt x="769455" y="203937"/>
                  </a:lnTo>
                  <a:lnTo>
                    <a:pt x="783445" y="198849"/>
                  </a:lnTo>
                  <a:lnTo>
                    <a:pt x="797435" y="194141"/>
                  </a:lnTo>
                  <a:lnTo>
                    <a:pt x="811425" y="189827"/>
                  </a:lnTo>
                  <a:lnTo>
                    <a:pt x="825415" y="185909"/>
                  </a:lnTo>
                  <a:lnTo>
                    <a:pt x="839405" y="182378"/>
                  </a:lnTo>
                  <a:lnTo>
                    <a:pt x="853395" y="179220"/>
                  </a:lnTo>
                  <a:lnTo>
                    <a:pt x="867385" y="176413"/>
                  </a:lnTo>
                  <a:lnTo>
                    <a:pt x="881375" y="173932"/>
                  </a:lnTo>
                  <a:lnTo>
                    <a:pt x="895365" y="171751"/>
                  </a:lnTo>
                  <a:lnTo>
                    <a:pt x="909356" y="169842"/>
                  </a:lnTo>
                  <a:lnTo>
                    <a:pt x="923346" y="168178"/>
                  </a:lnTo>
                  <a:lnTo>
                    <a:pt x="937336" y="166732"/>
                  </a:lnTo>
                  <a:lnTo>
                    <a:pt x="951326" y="165479"/>
                  </a:lnTo>
                  <a:lnTo>
                    <a:pt x="965316" y="164397"/>
                  </a:lnTo>
                  <a:lnTo>
                    <a:pt x="979306" y="163463"/>
                  </a:lnTo>
                  <a:lnTo>
                    <a:pt x="993296" y="162660"/>
                  </a:lnTo>
                  <a:lnTo>
                    <a:pt x="1007286" y="161970"/>
                  </a:lnTo>
                  <a:lnTo>
                    <a:pt x="1021276" y="161378"/>
                  </a:lnTo>
                  <a:lnTo>
                    <a:pt x="1035266" y="160871"/>
                  </a:lnTo>
                  <a:lnTo>
                    <a:pt x="1049256" y="160437"/>
                  </a:lnTo>
                  <a:lnTo>
                    <a:pt x="1063247" y="160066"/>
                  </a:lnTo>
                  <a:lnTo>
                    <a:pt x="1077237" y="159748"/>
                  </a:lnTo>
                  <a:lnTo>
                    <a:pt x="1091227" y="159477"/>
                  </a:lnTo>
                  <a:lnTo>
                    <a:pt x="1105217" y="159246"/>
                  </a:lnTo>
                  <a:lnTo>
                    <a:pt x="1119207" y="159049"/>
                  </a:lnTo>
                  <a:lnTo>
                    <a:pt x="1133197" y="158881"/>
                  </a:lnTo>
                  <a:lnTo>
                    <a:pt x="1147187" y="158737"/>
                  </a:lnTo>
                  <a:lnTo>
                    <a:pt x="1161177" y="158615"/>
                  </a:lnTo>
                  <a:lnTo>
                    <a:pt x="1175167" y="158511"/>
                  </a:lnTo>
                  <a:lnTo>
                    <a:pt x="1189157" y="158422"/>
                  </a:lnTo>
                  <a:lnTo>
                    <a:pt x="1203148" y="158347"/>
                  </a:lnTo>
                  <a:lnTo>
                    <a:pt x="1217138" y="158283"/>
                  </a:lnTo>
                  <a:lnTo>
                    <a:pt x="1231128" y="158228"/>
                  </a:lnTo>
                  <a:lnTo>
                    <a:pt x="1245118" y="158181"/>
                  </a:lnTo>
                  <a:lnTo>
                    <a:pt x="1259108" y="158141"/>
                  </a:lnTo>
                  <a:lnTo>
                    <a:pt x="1273098" y="158108"/>
                  </a:lnTo>
                  <a:lnTo>
                    <a:pt x="1287088" y="158079"/>
                  </a:lnTo>
                  <a:lnTo>
                    <a:pt x="1301078" y="158054"/>
                  </a:lnTo>
                  <a:lnTo>
                    <a:pt x="1315068" y="158034"/>
                  </a:lnTo>
                  <a:lnTo>
                    <a:pt x="1329058" y="158016"/>
                  </a:lnTo>
                  <a:lnTo>
                    <a:pt x="1343048" y="158001"/>
                  </a:lnTo>
                  <a:lnTo>
                    <a:pt x="1357039" y="157988"/>
                  </a:lnTo>
                  <a:lnTo>
                    <a:pt x="1371029" y="157977"/>
                  </a:lnTo>
                  <a:lnTo>
                    <a:pt x="1385019" y="157968"/>
                  </a:lnTo>
                  <a:lnTo>
                    <a:pt x="1385019" y="157862"/>
                  </a:lnTo>
                  <a:lnTo>
                    <a:pt x="1399009" y="157853"/>
                  </a:lnTo>
                  <a:lnTo>
                    <a:pt x="1412999" y="157842"/>
                  </a:lnTo>
                  <a:lnTo>
                    <a:pt x="1426989" y="157829"/>
                  </a:lnTo>
                  <a:lnTo>
                    <a:pt x="1440979" y="157814"/>
                  </a:lnTo>
                  <a:lnTo>
                    <a:pt x="1454969" y="157796"/>
                  </a:lnTo>
                  <a:lnTo>
                    <a:pt x="1468959" y="157775"/>
                  </a:lnTo>
                  <a:lnTo>
                    <a:pt x="1482949" y="157751"/>
                  </a:lnTo>
                  <a:lnTo>
                    <a:pt x="1496939" y="157722"/>
                  </a:lnTo>
                  <a:lnTo>
                    <a:pt x="1510930" y="157688"/>
                  </a:lnTo>
                  <a:lnTo>
                    <a:pt x="1524920" y="157649"/>
                  </a:lnTo>
                  <a:lnTo>
                    <a:pt x="1538910" y="157602"/>
                  </a:lnTo>
                  <a:lnTo>
                    <a:pt x="1552900" y="157547"/>
                  </a:lnTo>
                  <a:lnTo>
                    <a:pt x="1566890" y="157483"/>
                  </a:lnTo>
                  <a:lnTo>
                    <a:pt x="1580880" y="157407"/>
                  </a:lnTo>
                  <a:lnTo>
                    <a:pt x="1594870" y="157319"/>
                  </a:lnTo>
                  <a:lnTo>
                    <a:pt x="1608860" y="157214"/>
                  </a:lnTo>
                  <a:lnTo>
                    <a:pt x="1622850" y="157092"/>
                  </a:lnTo>
                  <a:lnTo>
                    <a:pt x="1636840" y="156949"/>
                  </a:lnTo>
                  <a:lnTo>
                    <a:pt x="1650830" y="156781"/>
                  </a:lnTo>
                  <a:lnTo>
                    <a:pt x="1664821" y="156583"/>
                  </a:lnTo>
                  <a:lnTo>
                    <a:pt x="1678811" y="156352"/>
                  </a:lnTo>
                  <a:lnTo>
                    <a:pt x="1692801" y="156081"/>
                  </a:lnTo>
                  <a:lnTo>
                    <a:pt x="1706791" y="155764"/>
                  </a:lnTo>
                  <a:lnTo>
                    <a:pt x="1720781" y="155393"/>
                  </a:lnTo>
                  <a:lnTo>
                    <a:pt x="1734771" y="154959"/>
                  </a:lnTo>
                  <a:lnTo>
                    <a:pt x="1748761" y="154451"/>
                  </a:lnTo>
                  <a:lnTo>
                    <a:pt x="1762751" y="153860"/>
                  </a:lnTo>
                  <a:lnTo>
                    <a:pt x="1776741" y="153170"/>
                  </a:lnTo>
                  <a:lnTo>
                    <a:pt x="1790731" y="152366"/>
                  </a:lnTo>
                  <a:lnTo>
                    <a:pt x="1804722" y="151433"/>
                  </a:lnTo>
                  <a:lnTo>
                    <a:pt x="1818712" y="150351"/>
                  </a:lnTo>
                  <a:lnTo>
                    <a:pt x="1832702" y="149098"/>
                  </a:lnTo>
                  <a:lnTo>
                    <a:pt x="1846692" y="147652"/>
                  </a:lnTo>
                  <a:lnTo>
                    <a:pt x="1860682" y="145987"/>
                  </a:lnTo>
                  <a:lnTo>
                    <a:pt x="1874672" y="144079"/>
                  </a:lnTo>
                  <a:lnTo>
                    <a:pt x="1888662" y="141898"/>
                  </a:lnTo>
                  <a:lnTo>
                    <a:pt x="1902652" y="139417"/>
                  </a:lnTo>
                  <a:lnTo>
                    <a:pt x="1916642" y="136610"/>
                  </a:lnTo>
                  <a:lnTo>
                    <a:pt x="1930632" y="133452"/>
                  </a:lnTo>
                  <a:lnTo>
                    <a:pt x="1944622" y="129921"/>
                  </a:lnTo>
                  <a:lnTo>
                    <a:pt x="1958613" y="126003"/>
                  </a:lnTo>
                  <a:lnTo>
                    <a:pt x="1972603" y="121689"/>
                  </a:lnTo>
                  <a:lnTo>
                    <a:pt x="1986593" y="116981"/>
                  </a:lnTo>
                  <a:lnTo>
                    <a:pt x="2000583" y="111892"/>
                  </a:lnTo>
                  <a:lnTo>
                    <a:pt x="2014573" y="106450"/>
                  </a:lnTo>
                  <a:lnTo>
                    <a:pt x="2028563" y="100692"/>
                  </a:lnTo>
                  <a:lnTo>
                    <a:pt x="2042553" y="94673"/>
                  </a:lnTo>
                  <a:lnTo>
                    <a:pt x="2056543" y="88458"/>
                  </a:lnTo>
                  <a:lnTo>
                    <a:pt x="2070533" y="82120"/>
                  </a:lnTo>
                  <a:lnTo>
                    <a:pt x="2084523" y="75741"/>
                  </a:lnTo>
                  <a:lnTo>
                    <a:pt x="2098513" y="69403"/>
                  </a:lnTo>
                  <a:lnTo>
                    <a:pt x="2112504" y="63188"/>
                  </a:lnTo>
                  <a:lnTo>
                    <a:pt x="2126494" y="57169"/>
                  </a:lnTo>
                  <a:lnTo>
                    <a:pt x="2140484" y="51412"/>
                  </a:lnTo>
                  <a:lnTo>
                    <a:pt x="2154474" y="45969"/>
                  </a:lnTo>
                  <a:lnTo>
                    <a:pt x="2168464" y="40881"/>
                  </a:lnTo>
                  <a:lnTo>
                    <a:pt x="2182454" y="36173"/>
                  </a:lnTo>
                  <a:lnTo>
                    <a:pt x="2196444" y="31859"/>
                  </a:lnTo>
                  <a:lnTo>
                    <a:pt x="2210434" y="27940"/>
                  </a:lnTo>
                  <a:lnTo>
                    <a:pt x="2224424" y="24410"/>
                  </a:lnTo>
                  <a:lnTo>
                    <a:pt x="2238414" y="21251"/>
                  </a:lnTo>
                  <a:lnTo>
                    <a:pt x="2252404" y="18444"/>
                  </a:lnTo>
                  <a:lnTo>
                    <a:pt x="2266395" y="15964"/>
                  </a:lnTo>
                  <a:lnTo>
                    <a:pt x="2280385" y="13783"/>
                  </a:lnTo>
                  <a:lnTo>
                    <a:pt x="2294375" y="11874"/>
                  </a:lnTo>
                  <a:lnTo>
                    <a:pt x="2308365" y="10210"/>
                  </a:lnTo>
                  <a:lnTo>
                    <a:pt x="2322355" y="8763"/>
                  </a:lnTo>
                  <a:lnTo>
                    <a:pt x="2336345" y="7511"/>
                  </a:lnTo>
                  <a:lnTo>
                    <a:pt x="2350335" y="6428"/>
                  </a:lnTo>
                  <a:lnTo>
                    <a:pt x="2364325" y="5495"/>
                  </a:lnTo>
                  <a:lnTo>
                    <a:pt x="2378315" y="4692"/>
                  </a:lnTo>
                  <a:lnTo>
                    <a:pt x="2392305" y="4002"/>
                  </a:lnTo>
                  <a:lnTo>
                    <a:pt x="2406296" y="3410"/>
                  </a:lnTo>
                  <a:lnTo>
                    <a:pt x="2420286" y="2903"/>
                  </a:lnTo>
                  <a:lnTo>
                    <a:pt x="2434276" y="2469"/>
                  </a:lnTo>
                  <a:lnTo>
                    <a:pt x="2448266" y="2097"/>
                  </a:lnTo>
                  <a:lnTo>
                    <a:pt x="2462256" y="1780"/>
                  </a:lnTo>
                  <a:lnTo>
                    <a:pt x="2476246" y="1509"/>
                  </a:lnTo>
                  <a:lnTo>
                    <a:pt x="2490236" y="1278"/>
                  </a:lnTo>
                  <a:lnTo>
                    <a:pt x="2504226" y="1081"/>
                  </a:lnTo>
                  <a:lnTo>
                    <a:pt x="2518216" y="912"/>
                  </a:lnTo>
                  <a:lnTo>
                    <a:pt x="2532206" y="769"/>
                  </a:lnTo>
                  <a:lnTo>
                    <a:pt x="2546196" y="647"/>
                  </a:lnTo>
                  <a:lnTo>
                    <a:pt x="2560187" y="543"/>
                  </a:lnTo>
                  <a:lnTo>
                    <a:pt x="2574177" y="454"/>
                  </a:lnTo>
                  <a:lnTo>
                    <a:pt x="2588167" y="379"/>
                  </a:lnTo>
                  <a:lnTo>
                    <a:pt x="2602157" y="314"/>
                  </a:lnTo>
                  <a:lnTo>
                    <a:pt x="2616147" y="259"/>
                  </a:lnTo>
                  <a:lnTo>
                    <a:pt x="2630137" y="213"/>
                  </a:lnTo>
                  <a:lnTo>
                    <a:pt x="2644127" y="173"/>
                  </a:lnTo>
                  <a:lnTo>
                    <a:pt x="2658117" y="139"/>
                  </a:lnTo>
                  <a:lnTo>
                    <a:pt x="2672107" y="111"/>
                  </a:lnTo>
                  <a:lnTo>
                    <a:pt x="2686097" y="86"/>
                  </a:lnTo>
                  <a:lnTo>
                    <a:pt x="2700087" y="65"/>
                  </a:lnTo>
                  <a:lnTo>
                    <a:pt x="2714078" y="48"/>
                  </a:lnTo>
                  <a:lnTo>
                    <a:pt x="2728068" y="33"/>
                  </a:lnTo>
                  <a:lnTo>
                    <a:pt x="2742058" y="20"/>
                  </a:lnTo>
                  <a:lnTo>
                    <a:pt x="2756048" y="9"/>
                  </a:lnTo>
                  <a:lnTo>
                    <a:pt x="2770038" y="0"/>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7" name="pl47"/>
            <p:cNvSpPr/>
            <p:nvPr/>
          </p:nvSpPr>
          <p:spPr>
            <a:xfrm>
              <a:off x="2737948" y="5170424"/>
              <a:ext cx="4155057" cy="631502"/>
            </a:xfrm>
            <a:custGeom>
              <a:avLst/>
              <a:pathLst>
                <a:path w="4155057" h="631502">
                  <a:moveTo>
                    <a:pt x="0" y="473587"/>
                  </a:moveTo>
                  <a:lnTo>
                    <a:pt x="13990" y="473568"/>
                  </a:lnTo>
                  <a:lnTo>
                    <a:pt x="27980" y="473546"/>
                  </a:lnTo>
                  <a:lnTo>
                    <a:pt x="41970" y="473520"/>
                  </a:lnTo>
                  <a:lnTo>
                    <a:pt x="55960" y="473490"/>
                  </a:lnTo>
                  <a:lnTo>
                    <a:pt x="69950" y="473455"/>
                  </a:lnTo>
                  <a:lnTo>
                    <a:pt x="83940" y="473413"/>
                  </a:lnTo>
                  <a:lnTo>
                    <a:pt x="97930" y="473364"/>
                  </a:lnTo>
                  <a:lnTo>
                    <a:pt x="111920" y="473307"/>
                  </a:lnTo>
                  <a:lnTo>
                    <a:pt x="125910" y="473239"/>
                  </a:lnTo>
                  <a:lnTo>
                    <a:pt x="139900" y="473160"/>
                  </a:lnTo>
                  <a:lnTo>
                    <a:pt x="153891" y="473067"/>
                  </a:lnTo>
                  <a:lnTo>
                    <a:pt x="167881" y="472957"/>
                  </a:lnTo>
                  <a:lnTo>
                    <a:pt x="181871" y="472828"/>
                  </a:lnTo>
                  <a:lnTo>
                    <a:pt x="195861" y="472677"/>
                  </a:lnTo>
                  <a:lnTo>
                    <a:pt x="209851" y="472500"/>
                  </a:lnTo>
                  <a:lnTo>
                    <a:pt x="223841" y="472292"/>
                  </a:lnTo>
                  <a:lnTo>
                    <a:pt x="237831" y="472047"/>
                  </a:lnTo>
                  <a:lnTo>
                    <a:pt x="251821" y="471761"/>
                  </a:lnTo>
                  <a:lnTo>
                    <a:pt x="265811" y="471424"/>
                  </a:lnTo>
                  <a:lnTo>
                    <a:pt x="279801" y="471030"/>
                  </a:lnTo>
                  <a:lnTo>
                    <a:pt x="293791" y="470567"/>
                  </a:lnTo>
                  <a:lnTo>
                    <a:pt x="307782" y="470025"/>
                  </a:lnTo>
                  <a:lnTo>
                    <a:pt x="321772" y="469391"/>
                  </a:lnTo>
                  <a:lnTo>
                    <a:pt x="335762" y="468648"/>
                  </a:lnTo>
                  <a:lnTo>
                    <a:pt x="349752" y="467780"/>
                  </a:lnTo>
                  <a:lnTo>
                    <a:pt x="363742" y="466766"/>
                  </a:lnTo>
                  <a:lnTo>
                    <a:pt x="377732" y="465582"/>
                  </a:lnTo>
                  <a:lnTo>
                    <a:pt x="391722" y="464202"/>
                  </a:lnTo>
                  <a:lnTo>
                    <a:pt x="405712" y="462596"/>
                  </a:lnTo>
                  <a:lnTo>
                    <a:pt x="419702" y="460729"/>
                  </a:lnTo>
                  <a:lnTo>
                    <a:pt x="433692" y="458564"/>
                  </a:lnTo>
                  <a:lnTo>
                    <a:pt x="447682" y="456059"/>
                  </a:lnTo>
                  <a:lnTo>
                    <a:pt x="461673" y="453166"/>
                  </a:lnTo>
                  <a:lnTo>
                    <a:pt x="475663" y="449838"/>
                  </a:lnTo>
                  <a:lnTo>
                    <a:pt x="489653" y="446020"/>
                  </a:lnTo>
                  <a:lnTo>
                    <a:pt x="503643" y="441658"/>
                  </a:lnTo>
                  <a:lnTo>
                    <a:pt x="517633" y="436697"/>
                  </a:lnTo>
                  <a:lnTo>
                    <a:pt x="531623" y="431083"/>
                  </a:lnTo>
                  <a:lnTo>
                    <a:pt x="545613" y="424766"/>
                  </a:lnTo>
                  <a:lnTo>
                    <a:pt x="559603" y="417705"/>
                  </a:lnTo>
                  <a:lnTo>
                    <a:pt x="573593" y="409868"/>
                  </a:lnTo>
                  <a:lnTo>
                    <a:pt x="587583" y="401240"/>
                  </a:lnTo>
                  <a:lnTo>
                    <a:pt x="601574" y="391824"/>
                  </a:lnTo>
                  <a:lnTo>
                    <a:pt x="615564" y="381648"/>
                  </a:lnTo>
                  <a:lnTo>
                    <a:pt x="629554" y="370762"/>
                  </a:lnTo>
                  <a:lnTo>
                    <a:pt x="643544" y="359248"/>
                  </a:lnTo>
                  <a:lnTo>
                    <a:pt x="657534" y="347210"/>
                  </a:lnTo>
                  <a:lnTo>
                    <a:pt x="671524" y="334779"/>
                  </a:lnTo>
                  <a:lnTo>
                    <a:pt x="685514" y="322103"/>
                  </a:lnTo>
                  <a:lnTo>
                    <a:pt x="699504" y="309345"/>
                  </a:lnTo>
                  <a:lnTo>
                    <a:pt x="713494" y="296670"/>
                  </a:lnTo>
                  <a:lnTo>
                    <a:pt x="727484" y="284239"/>
                  </a:lnTo>
                  <a:lnTo>
                    <a:pt x="741474" y="272201"/>
                  </a:lnTo>
                  <a:lnTo>
                    <a:pt x="755465" y="260686"/>
                  </a:lnTo>
                  <a:lnTo>
                    <a:pt x="769455" y="249801"/>
                  </a:lnTo>
                  <a:lnTo>
                    <a:pt x="783445" y="239624"/>
                  </a:lnTo>
                  <a:lnTo>
                    <a:pt x="797435" y="230208"/>
                  </a:lnTo>
                  <a:lnTo>
                    <a:pt x="811425" y="221580"/>
                  </a:lnTo>
                  <a:lnTo>
                    <a:pt x="825415" y="213744"/>
                  </a:lnTo>
                  <a:lnTo>
                    <a:pt x="839405" y="206682"/>
                  </a:lnTo>
                  <a:lnTo>
                    <a:pt x="853395" y="200366"/>
                  </a:lnTo>
                  <a:lnTo>
                    <a:pt x="867385" y="194751"/>
                  </a:lnTo>
                  <a:lnTo>
                    <a:pt x="881375" y="189790"/>
                  </a:lnTo>
                  <a:lnTo>
                    <a:pt x="895365" y="185428"/>
                  </a:lnTo>
                  <a:lnTo>
                    <a:pt x="909356" y="181611"/>
                  </a:lnTo>
                  <a:lnTo>
                    <a:pt x="923346" y="178282"/>
                  </a:lnTo>
                  <a:lnTo>
                    <a:pt x="937336" y="175390"/>
                  </a:lnTo>
                  <a:lnTo>
                    <a:pt x="951326" y="172884"/>
                  </a:lnTo>
                  <a:lnTo>
                    <a:pt x="965316" y="170719"/>
                  </a:lnTo>
                  <a:lnTo>
                    <a:pt x="979306" y="168853"/>
                  </a:lnTo>
                  <a:lnTo>
                    <a:pt x="993296" y="167246"/>
                  </a:lnTo>
                  <a:lnTo>
                    <a:pt x="1007286" y="165866"/>
                  </a:lnTo>
                  <a:lnTo>
                    <a:pt x="1021276" y="164683"/>
                  </a:lnTo>
                  <a:lnTo>
                    <a:pt x="1035266" y="163668"/>
                  </a:lnTo>
                  <a:lnTo>
                    <a:pt x="1049256" y="162800"/>
                  </a:lnTo>
                  <a:lnTo>
                    <a:pt x="1063247" y="162058"/>
                  </a:lnTo>
                  <a:lnTo>
                    <a:pt x="1077237" y="161423"/>
                  </a:lnTo>
                  <a:lnTo>
                    <a:pt x="1091227" y="160881"/>
                  </a:lnTo>
                  <a:lnTo>
                    <a:pt x="1105217" y="160419"/>
                  </a:lnTo>
                  <a:lnTo>
                    <a:pt x="1119207" y="160024"/>
                  </a:lnTo>
                  <a:lnTo>
                    <a:pt x="1133197" y="159688"/>
                  </a:lnTo>
                  <a:lnTo>
                    <a:pt x="1147187" y="159401"/>
                  </a:lnTo>
                  <a:lnTo>
                    <a:pt x="1161177" y="159157"/>
                  </a:lnTo>
                  <a:lnTo>
                    <a:pt x="1175167" y="158948"/>
                  </a:lnTo>
                  <a:lnTo>
                    <a:pt x="1189157" y="158771"/>
                  </a:lnTo>
                  <a:lnTo>
                    <a:pt x="1203148" y="158620"/>
                  </a:lnTo>
                  <a:lnTo>
                    <a:pt x="1217138" y="158491"/>
                  </a:lnTo>
                  <a:lnTo>
                    <a:pt x="1231128" y="158382"/>
                  </a:lnTo>
                  <a:lnTo>
                    <a:pt x="1245118" y="158288"/>
                  </a:lnTo>
                  <a:lnTo>
                    <a:pt x="1259108" y="158209"/>
                  </a:lnTo>
                  <a:lnTo>
                    <a:pt x="1273098" y="158142"/>
                  </a:lnTo>
                  <a:lnTo>
                    <a:pt x="1287088" y="158084"/>
                  </a:lnTo>
                  <a:lnTo>
                    <a:pt x="1301078" y="158035"/>
                  </a:lnTo>
                  <a:lnTo>
                    <a:pt x="1315068" y="157994"/>
                  </a:lnTo>
                  <a:lnTo>
                    <a:pt x="1329058" y="157958"/>
                  </a:lnTo>
                  <a:lnTo>
                    <a:pt x="1343048" y="157928"/>
                  </a:lnTo>
                  <a:lnTo>
                    <a:pt x="1357039" y="157902"/>
                  </a:lnTo>
                  <a:lnTo>
                    <a:pt x="1371029" y="157880"/>
                  </a:lnTo>
                  <a:lnTo>
                    <a:pt x="1385019" y="157862"/>
                  </a:lnTo>
                  <a:lnTo>
                    <a:pt x="1385019" y="157915"/>
                  </a:lnTo>
                  <a:lnTo>
                    <a:pt x="1399009" y="157943"/>
                  </a:lnTo>
                  <a:lnTo>
                    <a:pt x="1412999" y="157975"/>
                  </a:lnTo>
                  <a:lnTo>
                    <a:pt x="1426989" y="158014"/>
                  </a:lnTo>
                  <a:lnTo>
                    <a:pt x="1440979" y="158059"/>
                  </a:lnTo>
                  <a:lnTo>
                    <a:pt x="1454969" y="158112"/>
                  </a:lnTo>
                  <a:lnTo>
                    <a:pt x="1468959" y="158175"/>
                  </a:lnTo>
                  <a:lnTo>
                    <a:pt x="1482949" y="158248"/>
                  </a:lnTo>
                  <a:lnTo>
                    <a:pt x="1496939" y="158334"/>
                  </a:lnTo>
                  <a:lnTo>
                    <a:pt x="1510930" y="158436"/>
                  </a:lnTo>
                  <a:lnTo>
                    <a:pt x="1524920" y="158555"/>
                  </a:lnTo>
                  <a:lnTo>
                    <a:pt x="1538910" y="158695"/>
                  </a:lnTo>
                  <a:lnTo>
                    <a:pt x="1552900" y="158859"/>
                  </a:lnTo>
                  <a:lnTo>
                    <a:pt x="1566890" y="159052"/>
                  </a:lnTo>
                  <a:lnTo>
                    <a:pt x="1580880" y="159278"/>
                  </a:lnTo>
                  <a:lnTo>
                    <a:pt x="1594870" y="159545"/>
                  </a:lnTo>
                  <a:lnTo>
                    <a:pt x="1608860" y="159857"/>
                  </a:lnTo>
                  <a:lnTo>
                    <a:pt x="1622850" y="160224"/>
                  </a:lnTo>
                  <a:lnTo>
                    <a:pt x="1636840" y="160654"/>
                  </a:lnTo>
                  <a:lnTo>
                    <a:pt x="1650830" y="161158"/>
                  </a:lnTo>
                  <a:lnTo>
                    <a:pt x="1664821" y="161750"/>
                  </a:lnTo>
                  <a:lnTo>
                    <a:pt x="1678811" y="162444"/>
                  </a:lnTo>
                  <a:lnTo>
                    <a:pt x="1692801" y="163257"/>
                  </a:lnTo>
                  <a:lnTo>
                    <a:pt x="1706791" y="164208"/>
                  </a:lnTo>
                  <a:lnTo>
                    <a:pt x="1720781" y="165322"/>
                  </a:lnTo>
                  <a:lnTo>
                    <a:pt x="1734771" y="166625"/>
                  </a:lnTo>
                  <a:lnTo>
                    <a:pt x="1748761" y="168146"/>
                  </a:lnTo>
                  <a:lnTo>
                    <a:pt x="1762751" y="169922"/>
                  </a:lnTo>
                  <a:lnTo>
                    <a:pt x="1776741" y="171992"/>
                  </a:lnTo>
                  <a:lnTo>
                    <a:pt x="1790731" y="174401"/>
                  </a:lnTo>
                  <a:lnTo>
                    <a:pt x="1804722" y="177201"/>
                  </a:lnTo>
                  <a:lnTo>
                    <a:pt x="1818712" y="180449"/>
                  </a:lnTo>
                  <a:lnTo>
                    <a:pt x="1832702" y="184207"/>
                  </a:lnTo>
                  <a:lnTo>
                    <a:pt x="1846692" y="188545"/>
                  </a:lnTo>
                  <a:lnTo>
                    <a:pt x="1860682" y="193538"/>
                  </a:lnTo>
                  <a:lnTo>
                    <a:pt x="1874672" y="199265"/>
                  </a:lnTo>
                  <a:lnTo>
                    <a:pt x="1888662" y="205808"/>
                  </a:lnTo>
                  <a:lnTo>
                    <a:pt x="1902652" y="213249"/>
                  </a:lnTo>
                  <a:lnTo>
                    <a:pt x="1916642" y="221670"/>
                  </a:lnTo>
                  <a:lnTo>
                    <a:pt x="1930632" y="231146"/>
                  </a:lnTo>
                  <a:lnTo>
                    <a:pt x="1944622" y="241737"/>
                  </a:lnTo>
                  <a:lnTo>
                    <a:pt x="1958613" y="253493"/>
                  </a:lnTo>
                  <a:lnTo>
                    <a:pt x="1972603" y="266435"/>
                  </a:lnTo>
                  <a:lnTo>
                    <a:pt x="1986593" y="280558"/>
                  </a:lnTo>
                  <a:lnTo>
                    <a:pt x="2000583" y="295823"/>
                  </a:lnTo>
                  <a:lnTo>
                    <a:pt x="2014573" y="312151"/>
                  </a:lnTo>
                  <a:lnTo>
                    <a:pt x="2028563" y="329423"/>
                  </a:lnTo>
                  <a:lnTo>
                    <a:pt x="2042553" y="347480"/>
                  </a:lnTo>
                  <a:lnTo>
                    <a:pt x="2056543" y="366127"/>
                  </a:lnTo>
                  <a:lnTo>
                    <a:pt x="2070533" y="385140"/>
                  </a:lnTo>
                  <a:lnTo>
                    <a:pt x="2084523" y="404277"/>
                  </a:lnTo>
                  <a:lnTo>
                    <a:pt x="2098513" y="423290"/>
                  </a:lnTo>
                  <a:lnTo>
                    <a:pt x="2112504" y="441937"/>
                  </a:lnTo>
                  <a:lnTo>
                    <a:pt x="2126494" y="459994"/>
                  </a:lnTo>
                  <a:lnTo>
                    <a:pt x="2140484" y="477266"/>
                  </a:lnTo>
                  <a:lnTo>
                    <a:pt x="2154474" y="493594"/>
                  </a:lnTo>
                  <a:lnTo>
                    <a:pt x="2168464" y="508859"/>
                  </a:lnTo>
                  <a:lnTo>
                    <a:pt x="2182454" y="522982"/>
                  </a:lnTo>
                  <a:lnTo>
                    <a:pt x="2196444" y="535924"/>
                  </a:lnTo>
                  <a:lnTo>
                    <a:pt x="2210434" y="547679"/>
                  </a:lnTo>
                  <a:lnTo>
                    <a:pt x="2224424" y="558271"/>
                  </a:lnTo>
                  <a:lnTo>
                    <a:pt x="2238414" y="567746"/>
                  </a:lnTo>
                  <a:lnTo>
                    <a:pt x="2252404" y="576167"/>
                  </a:lnTo>
                  <a:lnTo>
                    <a:pt x="2266395" y="583609"/>
                  </a:lnTo>
                  <a:lnTo>
                    <a:pt x="2280385" y="590152"/>
                  </a:lnTo>
                  <a:lnTo>
                    <a:pt x="2294375" y="595879"/>
                  </a:lnTo>
                  <a:lnTo>
                    <a:pt x="2308365" y="600872"/>
                  </a:lnTo>
                  <a:lnTo>
                    <a:pt x="2322355" y="605210"/>
                  </a:lnTo>
                  <a:lnTo>
                    <a:pt x="2336345" y="608968"/>
                  </a:lnTo>
                  <a:lnTo>
                    <a:pt x="2350335" y="612216"/>
                  </a:lnTo>
                  <a:lnTo>
                    <a:pt x="2364325" y="615016"/>
                  </a:lnTo>
                  <a:lnTo>
                    <a:pt x="2378315" y="617425"/>
                  </a:lnTo>
                  <a:lnTo>
                    <a:pt x="2392305" y="619495"/>
                  </a:lnTo>
                  <a:lnTo>
                    <a:pt x="2406296" y="621271"/>
                  </a:lnTo>
                  <a:lnTo>
                    <a:pt x="2420286" y="622792"/>
                  </a:lnTo>
                  <a:lnTo>
                    <a:pt x="2434276" y="624095"/>
                  </a:lnTo>
                  <a:lnTo>
                    <a:pt x="2448266" y="625208"/>
                  </a:lnTo>
                  <a:lnTo>
                    <a:pt x="2462256" y="626160"/>
                  </a:lnTo>
                  <a:lnTo>
                    <a:pt x="2476246" y="626973"/>
                  </a:lnTo>
                  <a:lnTo>
                    <a:pt x="2490236" y="627667"/>
                  </a:lnTo>
                  <a:lnTo>
                    <a:pt x="2504226" y="628258"/>
                  </a:lnTo>
                  <a:lnTo>
                    <a:pt x="2518216" y="628763"/>
                  </a:lnTo>
                  <a:lnTo>
                    <a:pt x="2532206" y="629193"/>
                  </a:lnTo>
                  <a:lnTo>
                    <a:pt x="2546196" y="629560"/>
                  </a:lnTo>
                  <a:lnTo>
                    <a:pt x="2560187" y="629872"/>
                  </a:lnTo>
                  <a:lnTo>
                    <a:pt x="2574177" y="630138"/>
                  </a:lnTo>
                  <a:lnTo>
                    <a:pt x="2588167" y="630365"/>
                  </a:lnTo>
                  <a:lnTo>
                    <a:pt x="2602157" y="630558"/>
                  </a:lnTo>
                  <a:lnTo>
                    <a:pt x="2616147" y="630722"/>
                  </a:lnTo>
                  <a:lnTo>
                    <a:pt x="2630137" y="630862"/>
                  </a:lnTo>
                  <a:lnTo>
                    <a:pt x="2644127" y="630981"/>
                  </a:lnTo>
                  <a:lnTo>
                    <a:pt x="2658117" y="631082"/>
                  </a:lnTo>
                  <a:lnTo>
                    <a:pt x="2672107" y="631169"/>
                  </a:lnTo>
                  <a:lnTo>
                    <a:pt x="2686097" y="631242"/>
                  </a:lnTo>
                  <a:lnTo>
                    <a:pt x="2700087" y="631304"/>
                  </a:lnTo>
                  <a:lnTo>
                    <a:pt x="2714078" y="631358"/>
                  </a:lnTo>
                  <a:lnTo>
                    <a:pt x="2728068" y="631403"/>
                  </a:lnTo>
                  <a:lnTo>
                    <a:pt x="2742058" y="631441"/>
                  </a:lnTo>
                  <a:lnTo>
                    <a:pt x="2756048" y="631474"/>
                  </a:lnTo>
                  <a:lnTo>
                    <a:pt x="2770038" y="631502"/>
                  </a:lnTo>
                  <a:lnTo>
                    <a:pt x="2770038" y="631449"/>
                  </a:lnTo>
                  <a:lnTo>
                    <a:pt x="2784028" y="631412"/>
                  </a:lnTo>
                  <a:lnTo>
                    <a:pt x="2798018" y="631368"/>
                  </a:lnTo>
                  <a:lnTo>
                    <a:pt x="2812008" y="631317"/>
                  </a:lnTo>
                  <a:lnTo>
                    <a:pt x="2825998" y="631256"/>
                  </a:lnTo>
                  <a:lnTo>
                    <a:pt x="2839988" y="631186"/>
                  </a:lnTo>
                  <a:lnTo>
                    <a:pt x="2853978" y="631102"/>
                  </a:lnTo>
                  <a:lnTo>
                    <a:pt x="2867969" y="631004"/>
                  </a:lnTo>
                  <a:lnTo>
                    <a:pt x="2881959" y="630889"/>
                  </a:lnTo>
                  <a:lnTo>
                    <a:pt x="2895949" y="630754"/>
                  </a:lnTo>
                  <a:lnTo>
                    <a:pt x="2909939" y="630596"/>
                  </a:lnTo>
                  <a:lnTo>
                    <a:pt x="2923929" y="630409"/>
                  </a:lnTo>
                  <a:lnTo>
                    <a:pt x="2937919" y="630190"/>
                  </a:lnTo>
                  <a:lnTo>
                    <a:pt x="2951909" y="629933"/>
                  </a:lnTo>
                  <a:lnTo>
                    <a:pt x="2965899" y="629631"/>
                  </a:lnTo>
                  <a:lnTo>
                    <a:pt x="2979889" y="629276"/>
                  </a:lnTo>
                  <a:lnTo>
                    <a:pt x="2993879" y="628859"/>
                  </a:lnTo>
                  <a:lnTo>
                    <a:pt x="3007870" y="628371"/>
                  </a:lnTo>
                  <a:lnTo>
                    <a:pt x="3021860" y="627797"/>
                  </a:lnTo>
                  <a:lnTo>
                    <a:pt x="3035850" y="627124"/>
                  </a:lnTo>
                  <a:lnTo>
                    <a:pt x="3049840" y="626335"/>
                  </a:lnTo>
                  <a:lnTo>
                    <a:pt x="3063830" y="625410"/>
                  </a:lnTo>
                  <a:lnTo>
                    <a:pt x="3077820" y="624326"/>
                  </a:lnTo>
                  <a:lnTo>
                    <a:pt x="3091810" y="623057"/>
                  </a:lnTo>
                  <a:lnTo>
                    <a:pt x="3105800" y="621572"/>
                  </a:lnTo>
                  <a:lnTo>
                    <a:pt x="3119790" y="619836"/>
                  </a:lnTo>
                  <a:lnTo>
                    <a:pt x="3133780" y="617807"/>
                  </a:lnTo>
                  <a:lnTo>
                    <a:pt x="3147770" y="615440"/>
                  </a:lnTo>
                  <a:lnTo>
                    <a:pt x="3161761" y="612680"/>
                  </a:lnTo>
                  <a:lnTo>
                    <a:pt x="3175751" y="609467"/>
                  </a:lnTo>
                  <a:lnTo>
                    <a:pt x="3189741" y="605734"/>
                  </a:lnTo>
                  <a:lnTo>
                    <a:pt x="3203731" y="601404"/>
                  </a:lnTo>
                  <a:lnTo>
                    <a:pt x="3217721" y="596393"/>
                  </a:lnTo>
                  <a:lnTo>
                    <a:pt x="3231711" y="590609"/>
                  </a:lnTo>
                  <a:lnTo>
                    <a:pt x="3245701" y="583951"/>
                  </a:lnTo>
                  <a:lnTo>
                    <a:pt x="3259691" y="576316"/>
                  </a:lnTo>
                  <a:lnTo>
                    <a:pt x="3273681" y="567592"/>
                  </a:lnTo>
                  <a:lnTo>
                    <a:pt x="3287671" y="557670"/>
                  </a:lnTo>
                  <a:lnTo>
                    <a:pt x="3301661" y="546441"/>
                  </a:lnTo>
                  <a:lnTo>
                    <a:pt x="3315652" y="533808"/>
                  </a:lnTo>
                  <a:lnTo>
                    <a:pt x="3329642" y="519685"/>
                  </a:lnTo>
                  <a:lnTo>
                    <a:pt x="3343632" y="504012"/>
                  </a:lnTo>
                  <a:lnTo>
                    <a:pt x="3357622" y="486756"/>
                  </a:lnTo>
                  <a:lnTo>
                    <a:pt x="3371612" y="467925"/>
                  </a:lnTo>
                  <a:lnTo>
                    <a:pt x="3385602" y="447571"/>
                  </a:lnTo>
                  <a:lnTo>
                    <a:pt x="3399592" y="425801"/>
                  </a:lnTo>
                  <a:lnTo>
                    <a:pt x="3413582" y="402771"/>
                  </a:lnTo>
                  <a:lnTo>
                    <a:pt x="3427572" y="378695"/>
                  </a:lnTo>
                  <a:lnTo>
                    <a:pt x="3441562" y="353833"/>
                  </a:lnTo>
                  <a:lnTo>
                    <a:pt x="3455552" y="328482"/>
                  </a:lnTo>
                  <a:lnTo>
                    <a:pt x="3469543" y="302966"/>
                  </a:lnTo>
                  <a:lnTo>
                    <a:pt x="3483533" y="277615"/>
                  </a:lnTo>
                  <a:lnTo>
                    <a:pt x="3497523" y="252753"/>
                  </a:lnTo>
                  <a:lnTo>
                    <a:pt x="3511513" y="228677"/>
                  </a:lnTo>
                  <a:lnTo>
                    <a:pt x="3525503" y="205648"/>
                  </a:lnTo>
                  <a:lnTo>
                    <a:pt x="3539493" y="183877"/>
                  </a:lnTo>
                  <a:lnTo>
                    <a:pt x="3553483" y="163524"/>
                  </a:lnTo>
                  <a:lnTo>
                    <a:pt x="3567473" y="144693"/>
                  </a:lnTo>
                  <a:lnTo>
                    <a:pt x="3581463" y="127437"/>
                  </a:lnTo>
                  <a:lnTo>
                    <a:pt x="3595453" y="111763"/>
                  </a:lnTo>
                  <a:lnTo>
                    <a:pt x="3609444" y="97640"/>
                  </a:lnTo>
                  <a:lnTo>
                    <a:pt x="3623434" y="85007"/>
                  </a:lnTo>
                  <a:lnTo>
                    <a:pt x="3637424" y="73779"/>
                  </a:lnTo>
                  <a:lnTo>
                    <a:pt x="3651414" y="63856"/>
                  </a:lnTo>
                  <a:lnTo>
                    <a:pt x="3665404" y="55133"/>
                  </a:lnTo>
                  <a:lnTo>
                    <a:pt x="3679394" y="47497"/>
                  </a:lnTo>
                  <a:lnTo>
                    <a:pt x="3693384" y="40840"/>
                  </a:lnTo>
                  <a:lnTo>
                    <a:pt x="3707374" y="35055"/>
                  </a:lnTo>
                  <a:lnTo>
                    <a:pt x="3721364" y="30044"/>
                  </a:lnTo>
                  <a:lnTo>
                    <a:pt x="3735354" y="25714"/>
                  </a:lnTo>
                  <a:lnTo>
                    <a:pt x="3749344" y="21981"/>
                  </a:lnTo>
                  <a:lnTo>
                    <a:pt x="3763335" y="18769"/>
                  </a:lnTo>
                  <a:lnTo>
                    <a:pt x="3777325" y="16009"/>
                  </a:lnTo>
                  <a:lnTo>
                    <a:pt x="3791315" y="13641"/>
                  </a:lnTo>
                  <a:lnTo>
                    <a:pt x="3805305" y="11612"/>
                  </a:lnTo>
                  <a:lnTo>
                    <a:pt x="3819295" y="9876"/>
                  </a:lnTo>
                  <a:lnTo>
                    <a:pt x="3833285" y="8391"/>
                  </a:lnTo>
                  <a:lnTo>
                    <a:pt x="3847275" y="7122"/>
                  </a:lnTo>
                  <a:lnTo>
                    <a:pt x="3861265" y="6038"/>
                  </a:lnTo>
                  <a:lnTo>
                    <a:pt x="3875255" y="5113"/>
                  </a:lnTo>
                  <a:lnTo>
                    <a:pt x="3889245" y="4324"/>
                  </a:lnTo>
                  <a:lnTo>
                    <a:pt x="3903235" y="3651"/>
                  </a:lnTo>
                  <a:lnTo>
                    <a:pt x="3917226" y="3078"/>
                  </a:lnTo>
                  <a:lnTo>
                    <a:pt x="3931216" y="2589"/>
                  </a:lnTo>
                  <a:lnTo>
                    <a:pt x="3945206" y="2172"/>
                  </a:lnTo>
                  <a:lnTo>
                    <a:pt x="3959196" y="1818"/>
                  </a:lnTo>
                  <a:lnTo>
                    <a:pt x="3973186" y="1516"/>
                  </a:lnTo>
                  <a:lnTo>
                    <a:pt x="3987176" y="1258"/>
                  </a:lnTo>
                  <a:lnTo>
                    <a:pt x="4001166" y="1039"/>
                  </a:lnTo>
                  <a:lnTo>
                    <a:pt x="4015156" y="853"/>
                  </a:lnTo>
                  <a:lnTo>
                    <a:pt x="4029146" y="694"/>
                  </a:lnTo>
                  <a:lnTo>
                    <a:pt x="4043136" y="559"/>
                  </a:lnTo>
                  <a:lnTo>
                    <a:pt x="4057126" y="444"/>
                  </a:lnTo>
                  <a:lnTo>
                    <a:pt x="4071117" y="346"/>
                  </a:lnTo>
                  <a:lnTo>
                    <a:pt x="4085107" y="263"/>
                  </a:lnTo>
                  <a:lnTo>
                    <a:pt x="4099097" y="192"/>
                  </a:lnTo>
                  <a:lnTo>
                    <a:pt x="4113087" y="132"/>
                  </a:lnTo>
                  <a:lnTo>
                    <a:pt x="4127077" y="80"/>
                  </a:lnTo>
                  <a:lnTo>
                    <a:pt x="4141067" y="37"/>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2800688"/>
              <a:ext cx="4155057" cy="631661"/>
            </a:xfrm>
            <a:custGeom>
              <a:avLst/>
              <a:pathLst>
                <a:path w="4155057" h="631661">
                  <a:moveTo>
                    <a:pt x="0" y="631661"/>
                  </a:moveTo>
                  <a:lnTo>
                    <a:pt x="13990" y="631624"/>
                  </a:lnTo>
                  <a:lnTo>
                    <a:pt x="27980" y="631580"/>
                  </a:lnTo>
                  <a:lnTo>
                    <a:pt x="41970" y="631529"/>
                  </a:lnTo>
                  <a:lnTo>
                    <a:pt x="55960" y="631468"/>
                  </a:lnTo>
                  <a:lnTo>
                    <a:pt x="69950" y="631397"/>
                  </a:lnTo>
                  <a:lnTo>
                    <a:pt x="83940" y="631314"/>
                  </a:lnTo>
                  <a:lnTo>
                    <a:pt x="97930" y="631216"/>
                  </a:lnTo>
                  <a:lnTo>
                    <a:pt x="111920" y="631101"/>
                  </a:lnTo>
                  <a:lnTo>
                    <a:pt x="125910" y="630966"/>
                  </a:lnTo>
                  <a:lnTo>
                    <a:pt x="139900" y="630807"/>
                  </a:lnTo>
                  <a:lnTo>
                    <a:pt x="153891" y="630621"/>
                  </a:lnTo>
                  <a:lnTo>
                    <a:pt x="167881" y="630402"/>
                  </a:lnTo>
                  <a:lnTo>
                    <a:pt x="181871" y="630145"/>
                  </a:lnTo>
                  <a:lnTo>
                    <a:pt x="195861" y="629843"/>
                  </a:lnTo>
                  <a:lnTo>
                    <a:pt x="209851" y="629488"/>
                  </a:lnTo>
                  <a:lnTo>
                    <a:pt x="223841" y="629071"/>
                  </a:lnTo>
                  <a:lnTo>
                    <a:pt x="237831" y="628583"/>
                  </a:lnTo>
                  <a:lnTo>
                    <a:pt x="251821" y="628009"/>
                  </a:lnTo>
                  <a:lnTo>
                    <a:pt x="265811" y="627336"/>
                  </a:lnTo>
                  <a:lnTo>
                    <a:pt x="279801" y="626547"/>
                  </a:lnTo>
                  <a:lnTo>
                    <a:pt x="293791" y="625622"/>
                  </a:lnTo>
                  <a:lnTo>
                    <a:pt x="307782" y="624538"/>
                  </a:lnTo>
                  <a:lnTo>
                    <a:pt x="321772" y="623269"/>
                  </a:lnTo>
                  <a:lnTo>
                    <a:pt x="335762" y="621784"/>
                  </a:lnTo>
                  <a:lnTo>
                    <a:pt x="349752" y="620048"/>
                  </a:lnTo>
                  <a:lnTo>
                    <a:pt x="363742" y="618019"/>
                  </a:lnTo>
                  <a:lnTo>
                    <a:pt x="377732" y="615652"/>
                  </a:lnTo>
                  <a:lnTo>
                    <a:pt x="391722" y="612892"/>
                  </a:lnTo>
                  <a:lnTo>
                    <a:pt x="405712" y="609679"/>
                  </a:lnTo>
                  <a:lnTo>
                    <a:pt x="419702" y="605946"/>
                  </a:lnTo>
                  <a:lnTo>
                    <a:pt x="433692" y="601616"/>
                  </a:lnTo>
                  <a:lnTo>
                    <a:pt x="447682" y="596605"/>
                  </a:lnTo>
                  <a:lnTo>
                    <a:pt x="461673" y="590820"/>
                  </a:lnTo>
                  <a:lnTo>
                    <a:pt x="475663" y="584163"/>
                  </a:lnTo>
                  <a:lnTo>
                    <a:pt x="489653" y="576528"/>
                  </a:lnTo>
                  <a:lnTo>
                    <a:pt x="503643" y="567804"/>
                  </a:lnTo>
                  <a:lnTo>
                    <a:pt x="517633" y="557882"/>
                  </a:lnTo>
                  <a:lnTo>
                    <a:pt x="531623" y="546653"/>
                  </a:lnTo>
                  <a:lnTo>
                    <a:pt x="545613" y="534020"/>
                  </a:lnTo>
                  <a:lnTo>
                    <a:pt x="559603" y="519897"/>
                  </a:lnTo>
                  <a:lnTo>
                    <a:pt x="573593" y="504224"/>
                  </a:lnTo>
                  <a:lnTo>
                    <a:pt x="587583" y="486968"/>
                  </a:lnTo>
                  <a:lnTo>
                    <a:pt x="601574" y="468137"/>
                  </a:lnTo>
                  <a:lnTo>
                    <a:pt x="615564" y="447783"/>
                  </a:lnTo>
                  <a:lnTo>
                    <a:pt x="629554" y="426013"/>
                  </a:lnTo>
                  <a:lnTo>
                    <a:pt x="643544" y="402983"/>
                  </a:lnTo>
                  <a:lnTo>
                    <a:pt x="657534" y="378907"/>
                  </a:lnTo>
                  <a:lnTo>
                    <a:pt x="671524" y="354045"/>
                  </a:lnTo>
                  <a:lnTo>
                    <a:pt x="685514" y="328694"/>
                  </a:lnTo>
                  <a:lnTo>
                    <a:pt x="699504" y="303178"/>
                  </a:lnTo>
                  <a:lnTo>
                    <a:pt x="713494" y="277827"/>
                  </a:lnTo>
                  <a:lnTo>
                    <a:pt x="727484" y="252965"/>
                  </a:lnTo>
                  <a:lnTo>
                    <a:pt x="741474" y="228889"/>
                  </a:lnTo>
                  <a:lnTo>
                    <a:pt x="755465" y="205860"/>
                  </a:lnTo>
                  <a:lnTo>
                    <a:pt x="769455" y="184089"/>
                  </a:lnTo>
                  <a:lnTo>
                    <a:pt x="783445" y="163736"/>
                  </a:lnTo>
                  <a:lnTo>
                    <a:pt x="797435" y="144904"/>
                  </a:lnTo>
                  <a:lnTo>
                    <a:pt x="811425" y="127648"/>
                  </a:lnTo>
                  <a:lnTo>
                    <a:pt x="825415" y="111975"/>
                  </a:lnTo>
                  <a:lnTo>
                    <a:pt x="839405" y="97852"/>
                  </a:lnTo>
                  <a:lnTo>
                    <a:pt x="853395" y="85219"/>
                  </a:lnTo>
                  <a:lnTo>
                    <a:pt x="867385" y="73991"/>
                  </a:lnTo>
                  <a:lnTo>
                    <a:pt x="881375" y="64068"/>
                  </a:lnTo>
                  <a:lnTo>
                    <a:pt x="895365" y="55345"/>
                  </a:lnTo>
                  <a:lnTo>
                    <a:pt x="909356" y="47709"/>
                  </a:lnTo>
                  <a:lnTo>
                    <a:pt x="923346" y="41052"/>
                  </a:lnTo>
                  <a:lnTo>
                    <a:pt x="937336" y="35267"/>
                  </a:lnTo>
                  <a:lnTo>
                    <a:pt x="951326" y="30256"/>
                  </a:lnTo>
                  <a:lnTo>
                    <a:pt x="965316" y="25926"/>
                  </a:lnTo>
                  <a:lnTo>
                    <a:pt x="979306" y="22193"/>
                  </a:lnTo>
                  <a:lnTo>
                    <a:pt x="993296" y="18981"/>
                  </a:lnTo>
                  <a:lnTo>
                    <a:pt x="1007286" y="16221"/>
                  </a:lnTo>
                  <a:lnTo>
                    <a:pt x="1021276" y="13853"/>
                  </a:lnTo>
                  <a:lnTo>
                    <a:pt x="1035266" y="11824"/>
                  </a:lnTo>
                  <a:lnTo>
                    <a:pt x="1049256" y="10088"/>
                  </a:lnTo>
                  <a:lnTo>
                    <a:pt x="1063247" y="8603"/>
                  </a:lnTo>
                  <a:lnTo>
                    <a:pt x="1077237" y="7334"/>
                  </a:lnTo>
                  <a:lnTo>
                    <a:pt x="1091227" y="6250"/>
                  </a:lnTo>
                  <a:lnTo>
                    <a:pt x="1105217" y="5325"/>
                  </a:lnTo>
                  <a:lnTo>
                    <a:pt x="1119207" y="4536"/>
                  </a:lnTo>
                  <a:lnTo>
                    <a:pt x="1133197" y="3863"/>
                  </a:lnTo>
                  <a:lnTo>
                    <a:pt x="1147187" y="3290"/>
                  </a:lnTo>
                  <a:lnTo>
                    <a:pt x="1161177" y="2801"/>
                  </a:lnTo>
                  <a:lnTo>
                    <a:pt x="1175167" y="2384"/>
                  </a:lnTo>
                  <a:lnTo>
                    <a:pt x="1189157" y="2030"/>
                  </a:lnTo>
                  <a:lnTo>
                    <a:pt x="1203148" y="1727"/>
                  </a:lnTo>
                  <a:lnTo>
                    <a:pt x="1217138" y="1470"/>
                  </a:lnTo>
                  <a:lnTo>
                    <a:pt x="1231128" y="1251"/>
                  </a:lnTo>
                  <a:lnTo>
                    <a:pt x="1245118" y="1065"/>
                  </a:lnTo>
                  <a:lnTo>
                    <a:pt x="1259108" y="906"/>
                  </a:lnTo>
                  <a:lnTo>
                    <a:pt x="1273098" y="771"/>
                  </a:lnTo>
                  <a:lnTo>
                    <a:pt x="1287088" y="656"/>
                  </a:lnTo>
                  <a:lnTo>
                    <a:pt x="1301078" y="558"/>
                  </a:lnTo>
                  <a:lnTo>
                    <a:pt x="1315068" y="475"/>
                  </a:lnTo>
                  <a:lnTo>
                    <a:pt x="1329058" y="404"/>
                  </a:lnTo>
                  <a:lnTo>
                    <a:pt x="1343048" y="344"/>
                  </a:lnTo>
                  <a:lnTo>
                    <a:pt x="1357039" y="292"/>
                  </a:lnTo>
                  <a:lnTo>
                    <a:pt x="1371029" y="249"/>
                  </a:lnTo>
                  <a:lnTo>
                    <a:pt x="1385019" y="21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537047"/>
              <a:ext cx="4155057" cy="473745"/>
            </a:xfrm>
            <a:custGeom>
              <a:avLst/>
              <a:pathLst>
                <a:path w="4155057" h="473745">
                  <a:moveTo>
                    <a:pt x="0" y="315724"/>
                  </a:moveTo>
                  <a:lnTo>
                    <a:pt x="13990" y="315706"/>
                  </a:lnTo>
                  <a:lnTo>
                    <a:pt x="27980" y="315684"/>
                  </a:lnTo>
                  <a:lnTo>
                    <a:pt x="41970" y="315658"/>
                  </a:lnTo>
                  <a:lnTo>
                    <a:pt x="55960" y="315628"/>
                  </a:lnTo>
                  <a:lnTo>
                    <a:pt x="69950" y="315593"/>
                  </a:lnTo>
                  <a:lnTo>
                    <a:pt x="83940" y="315551"/>
                  </a:lnTo>
                  <a:lnTo>
                    <a:pt x="97930" y="315502"/>
                  </a:lnTo>
                  <a:lnTo>
                    <a:pt x="111920" y="315444"/>
                  </a:lnTo>
                  <a:lnTo>
                    <a:pt x="125910" y="315377"/>
                  </a:lnTo>
                  <a:lnTo>
                    <a:pt x="139900" y="315298"/>
                  </a:lnTo>
                  <a:lnTo>
                    <a:pt x="153891" y="315204"/>
                  </a:lnTo>
                  <a:lnTo>
                    <a:pt x="167881" y="315095"/>
                  </a:lnTo>
                  <a:lnTo>
                    <a:pt x="181871" y="314966"/>
                  </a:lnTo>
                  <a:lnTo>
                    <a:pt x="195861" y="314815"/>
                  </a:lnTo>
                  <a:lnTo>
                    <a:pt x="209851" y="314638"/>
                  </a:lnTo>
                  <a:lnTo>
                    <a:pt x="223841" y="314429"/>
                  </a:lnTo>
                  <a:lnTo>
                    <a:pt x="237831" y="314185"/>
                  </a:lnTo>
                  <a:lnTo>
                    <a:pt x="251821" y="313898"/>
                  </a:lnTo>
                  <a:lnTo>
                    <a:pt x="265811" y="313562"/>
                  </a:lnTo>
                  <a:lnTo>
                    <a:pt x="279801" y="313167"/>
                  </a:lnTo>
                  <a:lnTo>
                    <a:pt x="293791" y="312705"/>
                  </a:lnTo>
                  <a:lnTo>
                    <a:pt x="307782" y="312163"/>
                  </a:lnTo>
                  <a:lnTo>
                    <a:pt x="321772" y="311528"/>
                  </a:lnTo>
                  <a:lnTo>
                    <a:pt x="335762" y="310786"/>
                  </a:lnTo>
                  <a:lnTo>
                    <a:pt x="349752" y="309918"/>
                  </a:lnTo>
                  <a:lnTo>
                    <a:pt x="363742" y="308903"/>
                  </a:lnTo>
                  <a:lnTo>
                    <a:pt x="377732" y="307720"/>
                  </a:lnTo>
                  <a:lnTo>
                    <a:pt x="391722" y="306340"/>
                  </a:lnTo>
                  <a:lnTo>
                    <a:pt x="405712" y="304733"/>
                  </a:lnTo>
                  <a:lnTo>
                    <a:pt x="419702" y="302867"/>
                  </a:lnTo>
                  <a:lnTo>
                    <a:pt x="433692" y="300702"/>
                  </a:lnTo>
                  <a:lnTo>
                    <a:pt x="447682" y="298196"/>
                  </a:lnTo>
                  <a:lnTo>
                    <a:pt x="461673" y="295304"/>
                  </a:lnTo>
                  <a:lnTo>
                    <a:pt x="475663" y="291975"/>
                  </a:lnTo>
                  <a:lnTo>
                    <a:pt x="489653" y="288158"/>
                  </a:lnTo>
                  <a:lnTo>
                    <a:pt x="503643" y="283796"/>
                  </a:lnTo>
                  <a:lnTo>
                    <a:pt x="517633" y="278835"/>
                  </a:lnTo>
                  <a:lnTo>
                    <a:pt x="531623" y="273220"/>
                  </a:lnTo>
                  <a:lnTo>
                    <a:pt x="545613" y="266904"/>
                  </a:lnTo>
                  <a:lnTo>
                    <a:pt x="559603" y="259842"/>
                  </a:lnTo>
                  <a:lnTo>
                    <a:pt x="573593" y="252006"/>
                  </a:lnTo>
                  <a:lnTo>
                    <a:pt x="587583" y="243378"/>
                  </a:lnTo>
                  <a:lnTo>
                    <a:pt x="601574" y="233962"/>
                  </a:lnTo>
                  <a:lnTo>
                    <a:pt x="615564" y="223785"/>
                  </a:lnTo>
                  <a:lnTo>
                    <a:pt x="629554" y="212900"/>
                  </a:lnTo>
                  <a:lnTo>
                    <a:pt x="643544" y="201385"/>
                  </a:lnTo>
                  <a:lnTo>
                    <a:pt x="657534" y="189347"/>
                  </a:lnTo>
                  <a:lnTo>
                    <a:pt x="671524" y="176916"/>
                  </a:lnTo>
                  <a:lnTo>
                    <a:pt x="685514" y="164241"/>
                  </a:lnTo>
                  <a:lnTo>
                    <a:pt x="699504" y="151483"/>
                  </a:lnTo>
                  <a:lnTo>
                    <a:pt x="713494" y="138807"/>
                  </a:lnTo>
                  <a:lnTo>
                    <a:pt x="727484" y="126376"/>
                  </a:lnTo>
                  <a:lnTo>
                    <a:pt x="741474" y="114338"/>
                  </a:lnTo>
                  <a:lnTo>
                    <a:pt x="755465" y="102824"/>
                  </a:lnTo>
                  <a:lnTo>
                    <a:pt x="769455" y="91938"/>
                  </a:lnTo>
                  <a:lnTo>
                    <a:pt x="783445" y="81762"/>
                  </a:lnTo>
                  <a:lnTo>
                    <a:pt x="797435" y="72346"/>
                  </a:lnTo>
                  <a:lnTo>
                    <a:pt x="811425" y="63718"/>
                  </a:lnTo>
                  <a:lnTo>
                    <a:pt x="825415" y="55881"/>
                  </a:lnTo>
                  <a:lnTo>
                    <a:pt x="839405" y="48820"/>
                  </a:lnTo>
                  <a:lnTo>
                    <a:pt x="853395" y="42503"/>
                  </a:lnTo>
                  <a:lnTo>
                    <a:pt x="867385" y="36889"/>
                  </a:lnTo>
                  <a:lnTo>
                    <a:pt x="881375" y="31928"/>
                  </a:lnTo>
                  <a:lnTo>
                    <a:pt x="895365" y="27566"/>
                  </a:lnTo>
                  <a:lnTo>
                    <a:pt x="909356" y="23748"/>
                  </a:lnTo>
                  <a:lnTo>
                    <a:pt x="923346" y="20420"/>
                  </a:lnTo>
                  <a:lnTo>
                    <a:pt x="937336" y="17527"/>
                  </a:lnTo>
                  <a:lnTo>
                    <a:pt x="951326" y="15022"/>
                  </a:lnTo>
                  <a:lnTo>
                    <a:pt x="965316" y="12857"/>
                  </a:lnTo>
                  <a:lnTo>
                    <a:pt x="979306" y="10990"/>
                  </a:lnTo>
                  <a:lnTo>
                    <a:pt x="993296" y="9384"/>
                  </a:lnTo>
                  <a:lnTo>
                    <a:pt x="1007286" y="8004"/>
                  </a:lnTo>
                  <a:lnTo>
                    <a:pt x="1021276" y="6820"/>
                  </a:lnTo>
                  <a:lnTo>
                    <a:pt x="1035266" y="5806"/>
                  </a:lnTo>
                  <a:lnTo>
                    <a:pt x="1049256" y="4938"/>
                  </a:lnTo>
                  <a:lnTo>
                    <a:pt x="1063247" y="4195"/>
                  </a:lnTo>
                  <a:lnTo>
                    <a:pt x="1077237" y="3561"/>
                  </a:lnTo>
                  <a:lnTo>
                    <a:pt x="1091227" y="3019"/>
                  </a:lnTo>
                  <a:lnTo>
                    <a:pt x="1105217" y="2556"/>
                  </a:lnTo>
                  <a:lnTo>
                    <a:pt x="1119207" y="2162"/>
                  </a:lnTo>
                  <a:lnTo>
                    <a:pt x="1133197" y="1825"/>
                  </a:lnTo>
                  <a:lnTo>
                    <a:pt x="1147187" y="1539"/>
                  </a:lnTo>
                  <a:lnTo>
                    <a:pt x="1161177" y="1294"/>
                  </a:lnTo>
                  <a:lnTo>
                    <a:pt x="1175167" y="1086"/>
                  </a:lnTo>
                  <a:lnTo>
                    <a:pt x="1189157" y="909"/>
                  </a:lnTo>
                  <a:lnTo>
                    <a:pt x="1203148" y="758"/>
                  </a:lnTo>
                  <a:lnTo>
                    <a:pt x="1217138" y="629"/>
                  </a:lnTo>
                  <a:lnTo>
                    <a:pt x="1231128" y="519"/>
                  </a:lnTo>
                  <a:lnTo>
                    <a:pt x="1245118" y="426"/>
                  </a:lnTo>
                  <a:lnTo>
                    <a:pt x="1259108" y="347"/>
                  </a:lnTo>
                  <a:lnTo>
                    <a:pt x="1273098" y="279"/>
                  </a:lnTo>
                  <a:lnTo>
                    <a:pt x="1287088" y="222"/>
                  </a:lnTo>
                  <a:lnTo>
                    <a:pt x="1301078" y="173"/>
                  </a:lnTo>
                  <a:lnTo>
                    <a:pt x="1315068" y="131"/>
                  </a:lnTo>
                  <a:lnTo>
                    <a:pt x="1329058" y="96"/>
                  </a:lnTo>
                  <a:lnTo>
                    <a:pt x="1343048" y="66"/>
                  </a:lnTo>
                  <a:lnTo>
                    <a:pt x="1357039" y="40"/>
                  </a:lnTo>
                  <a:lnTo>
                    <a:pt x="1371029" y="18"/>
                  </a:lnTo>
                  <a:lnTo>
                    <a:pt x="1385019" y="0"/>
                  </a:lnTo>
                  <a:lnTo>
                    <a:pt x="1385019" y="0"/>
                  </a:lnTo>
                  <a:lnTo>
                    <a:pt x="1399009" y="18"/>
                  </a:lnTo>
                  <a:lnTo>
                    <a:pt x="1412999" y="40"/>
                  </a:lnTo>
                  <a:lnTo>
                    <a:pt x="1426989" y="66"/>
                  </a:lnTo>
                  <a:lnTo>
                    <a:pt x="1440979" y="96"/>
                  </a:lnTo>
                  <a:lnTo>
                    <a:pt x="1454969" y="131"/>
                  </a:lnTo>
                  <a:lnTo>
                    <a:pt x="1468959" y="173"/>
                  </a:lnTo>
                  <a:lnTo>
                    <a:pt x="1482949" y="222"/>
                  </a:lnTo>
                  <a:lnTo>
                    <a:pt x="1496939" y="279"/>
                  </a:lnTo>
                  <a:lnTo>
                    <a:pt x="1510930" y="347"/>
                  </a:lnTo>
                  <a:lnTo>
                    <a:pt x="1524920" y="426"/>
                  </a:lnTo>
                  <a:lnTo>
                    <a:pt x="1538910" y="519"/>
                  </a:lnTo>
                  <a:lnTo>
                    <a:pt x="1552900" y="629"/>
                  </a:lnTo>
                  <a:lnTo>
                    <a:pt x="1566890" y="758"/>
                  </a:lnTo>
                  <a:lnTo>
                    <a:pt x="1580880" y="909"/>
                  </a:lnTo>
                  <a:lnTo>
                    <a:pt x="1594870" y="1086"/>
                  </a:lnTo>
                  <a:lnTo>
                    <a:pt x="1608860" y="1294"/>
                  </a:lnTo>
                  <a:lnTo>
                    <a:pt x="1622850" y="1539"/>
                  </a:lnTo>
                  <a:lnTo>
                    <a:pt x="1636840" y="1825"/>
                  </a:lnTo>
                  <a:lnTo>
                    <a:pt x="1650830" y="2162"/>
                  </a:lnTo>
                  <a:lnTo>
                    <a:pt x="1664821" y="2556"/>
                  </a:lnTo>
                  <a:lnTo>
                    <a:pt x="1678811" y="3019"/>
                  </a:lnTo>
                  <a:lnTo>
                    <a:pt x="1692801" y="3561"/>
                  </a:lnTo>
                  <a:lnTo>
                    <a:pt x="1706791" y="4195"/>
                  </a:lnTo>
                  <a:lnTo>
                    <a:pt x="1720781" y="4938"/>
                  </a:lnTo>
                  <a:lnTo>
                    <a:pt x="1734771" y="5806"/>
                  </a:lnTo>
                  <a:lnTo>
                    <a:pt x="1748761" y="6820"/>
                  </a:lnTo>
                  <a:lnTo>
                    <a:pt x="1762751" y="8004"/>
                  </a:lnTo>
                  <a:lnTo>
                    <a:pt x="1776741" y="9384"/>
                  </a:lnTo>
                  <a:lnTo>
                    <a:pt x="1790731" y="10990"/>
                  </a:lnTo>
                  <a:lnTo>
                    <a:pt x="1804722" y="12857"/>
                  </a:lnTo>
                  <a:lnTo>
                    <a:pt x="1818712" y="15022"/>
                  </a:lnTo>
                  <a:lnTo>
                    <a:pt x="1832702" y="17527"/>
                  </a:lnTo>
                  <a:lnTo>
                    <a:pt x="1846692" y="20420"/>
                  </a:lnTo>
                  <a:lnTo>
                    <a:pt x="1860682" y="23748"/>
                  </a:lnTo>
                  <a:lnTo>
                    <a:pt x="1874672" y="27566"/>
                  </a:lnTo>
                  <a:lnTo>
                    <a:pt x="1888662" y="31928"/>
                  </a:lnTo>
                  <a:lnTo>
                    <a:pt x="1902652" y="36889"/>
                  </a:lnTo>
                  <a:lnTo>
                    <a:pt x="1916642" y="42503"/>
                  </a:lnTo>
                  <a:lnTo>
                    <a:pt x="1930632" y="48820"/>
                  </a:lnTo>
                  <a:lnTo>
                    <a:pt x="1944622" y="55881"/>
                  </a:lnTo>
                  <a:lnTo>
                    <a:pt x="1958613" y="63718"/>
                  </a:lnTo>
                  <a:lnTo>
                    <a:pt x="1972603" y="72346"/>
                  </a:lnTo>
                  <a:lnTo>
                    <a:pt x="1986593" y="81762"/>
                  </a:lnTo>
                  <a:lnTo>
                    <a:pt x="2000583" y="91938"/>
                  </a:lnTo>
                  <a:lnTo>
                    <a:pt x="2014573" y="102824"/>
                  </a:lnTo>
                  <a:lnTo>
                    <a:pt x="2028563" y="114338"/>
                  </a:lnTo>
                  <a:lnTo>
                    <a:pt x="2042553" y="126376"/>
                  </a:lnTo>
                  <a:lnTo>
                    <a:pt x="2056543" y="138807"/>
                  </a:lnTo>
                  <a:lnTo>
                    <a:pt x="2070533" y="151483"/>
                  </a:lnTo>
                  <a:lnTo>
                    <a:pt x="2084523" y="164241"/>
                  </a:lnTo>
                  <a:lnTo>
                    <a:pt x="2098513" y="176916"/>
                  </a:lnTo>
                  <a:lnTo>
                    <a:pt x="2112504" y="189347"/>
                  </a:lnTo>
                  <a:lnTo>
                    <a:pt x="2126494" y="201385"/>
                  </a:lnTo>
                  <a:lnTo>
                    <a:pt x="2140484" y="212900"/>
                  </a:lnTo>
                  <a:lnTo>
                    <a:pt x="2154474" y="223785"/>
                  </a:lnTo>
                  <a:lnTo>
                    <a:pt x="2168464" y="233962"/>
                  </a:lnTo>
                  <a:lnTo>
                    <a:pt x="2182454" y="243378"/>
                  </a:lnTo>
                  <a:lnTo>
                    <a:pt x="2196444" y="252006"/>
                  </a:lnTo>
                  <a:lnTo>
                    <a:pt x="2210434" y="259842"/>
                  </a:lnTo>
                  <a:lnTo>
                    <a:pt x="2224424" y="266904"/>
                  </a:lnTo>
                  <a:lnTo>
                    <a:pt x="2238414" y="273220"/>
                  </a:lnTo>
                  <a:lnTo>
                    <a:pt x="2252404" y="278835"/>
                  </a:lnTo>
                  <a:lnTo>
                    <a:pt x="2266395" y="283796"/>
                  </a:lnTo>
                  <a:lnTo>
                    <a:pt x="2280385" y="288158"/>
                  </a:lnTo>
                  <a:lnTo>
                    <a:pt x="2294375" y="291975"/>
                  </a:lnTo>
                  <a:lnTo>
                    <a:pt x="2308365" y="295304"/>
                  </a:lnTo>
                  <a:lnTo>
                    <a:pt x="2322355" y="298196"/>
                  </a:lnTo>
                  <a:lnTo>
                    <a:pt x="2336345" y="300702"/>
                  </a:lnTo>
                  <a:lnTo>
                    <a:pt x="2350335" y="302867"/>
                  </a:lnTo>
                  <a:lnTo>
                    <a:pt x="2364325" y="304733"/>
                  </a:lnTo>
                  <a:lnTo>
                    <a:pt x="2378315" y="306340"/>
                  </a:lnTo>
                  <a:lnTo>
                    <a:pt x="2392305" y="307720"/>
                  </a:lnTo>
                  <a:lnTo>
                    <a:pt x="2406296" y="308903"/>
                  </a:lnTo>
                  <a:lnTo>
                    <a:pt x="2420286" y="309918"/>
                  </a:lnTo>
                  <a:lnTo>
                    <a:pt x="2434276" y="310786"/>
                  </a:lnTo>
                  <a:lnTo>
                    <a:pt x="2448266" y="311528"/>
                  </a:lnTo>
                  <a:lnTo>
                    <a:pt x="2462256" y="312163"/>
                  </a:lnTo>
                  <a:lnTo>
                    <a:pt x="2476246" y="312705"/>
                  </a:lnTo>
                  <a:lnTo>
                    <a:pt x="2490236" y="313167"/>
                  </a:lnTo>
                  <a:lnTo>
                    <a:pt x="2504226" y="313562"/>
                  </a:lnTo>
                  <a:lnTo>
                    <a:pt x="2518216" y="313898"/>
                  </a:lnTo>
                  <a:lnTo>
                    <a:pt x="2532206" y="314185"/>
                  </a:lnTo>
                  <a:lnTo>
                    <a:pt x="2546196" y="314429"/>
                  </a:lnTo>
                  <a:lnTo>
                    <a:pt x="2560187" y="314638"/>
                  </a:lnTo>
                  <a:lnTo>
                    <a:pt x="2574177" y="314815"/>
                  </a:lnTo>
                  <a:lnTo>
                    <a:pt x="2588167" y="314966"/>
                  </a:lnTo>
                  <a:lnTo>
                    <a:pt x="2602157" y="315095"/>
                  </a:lnTo>
                  <a:lnTo>
                    <a:pt x="2616147" y="315204"/>
                  </a:lnTo>
                  <a:lnTo>
                    <a:pt x="2630137" y="315298"/>
                  </a:lnTo>
                  <a:lnTo>
                    <a:pt x="2644127" y="315377"/>
                  </a:lnTo>
                  <a:lnTo>
                    <a:pt x="2658117" y="315444"/>
                  </a:lnTo>
                  <a:lnTo>
                    <a:pt x="2672107" y="315502"/>
                  </a:lnTo>
                  <a:lnTo>
                    <a:pt x="2686097" y="315551"/>
                  </a:lnTo>
                  <a:lnTo>
                    <a:pt x="2700087" y="315593"/>
                  </a:lnTo>
                  <a:lnTo>
                    <a:pt x="2714078" y="315628"/>
                  </a:lnTo>
                  <a:lnTo>
                    <a:pt x="2728068" y="315658"/>
                  </a:lnTo>
                  <a:lnTo>
                    <a:pt x="2742058" y="315684"/>
                  </a:lnTo>
                  <a:lnTo>
                    <a:pt x="2756048" y="315706"/>
                  </a:lnTo>
                  <a:lnTo>
                    <a:pt x="2770038" y="315724"/>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50" name="pl50"/>
            <p:cNvSpPr/>
            <p:nvPr/>
          </p:nvSpPr>
          <p:spPr>
            <a:xfrm>
              <a:off x="2737948" y="2958656"/>
              <a:ext cx="4155057" cy="473745"/>
            </a:xfrm>
            <a:custGeom>
              <a:avLst/>
              <a:pathLst>
                <a:path w="4155057" h="47374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8"/>
                  </a:lnTo>
                  <a:lnTo>
                    <a:pt x="2784028" y="186"/>
                  </a:lnTo>
                  <a:lnTo>
                    <a:pt x="2798018" y="219"/>
                  </a:lnTo>
                  <a:lnTo>
                    <a:pt x="2812008" y="258"/>
                  </a:lnTo>
                  <a:lnTo>
                    <a:pt x="2825998" y="303"/>
                  </a:lnTo>
                  <a:lnTo>
                    <a:pt x="2839988" y="356"/>
                  </a:lnTo>
                  <a:lnTo>
                    <a:pt x="2853978" y="418"/>
                  </a:lnTo>
                  <a:lnTo>
                    <a:pt x="2867969" y="492"/>
                  </a:lnTo>
                  <a:lnTo>
                    <a:pt x="2881959" y="578"/>
                  </a:lnTo>
                  <a:lnTo>
                    <a:pt x="2895949" y="679"/>
                  </a:lnTo>
                  <a:lnTo>
                    <a:pt x="2909939" y="798"/>
                  </a:lnTo>
                  <a:lnTo>
                    <a:pt x="2923929" y="938"/>
                  </a:lnTo>
                  <a:lnTo>
                    <a:pt x="2937919" y="1103"/>
                  </a:lnTo>
                  <a:lnTo>
                    <a:pt x="2951909" y="1295"/>
                  </a:lnTo>
                  <a:lnTo>
                    <a:pt x="2965899" y="1522"/>
                  </a:lnTo>
                  <a:lnTo>
                    <a:pt x="2979889" y="1788"/>
                  </a:lnTo>
                  <a:lnTo>
                    <a:pt x="2993879" y="2101"/>
                  </a:lnTo>
                  <a:lnTo>
                    <a:pt x="3007870" y="2467"/>
                  </a:lnTo>
                  <a:lnTo>
                    <a:pt x="3021860" y="2897"/>
                  </a:lnTo>
                  <a:lnTo>
                    <a:pt x="3035850" y="3402"/>
                  </a:lnTo>
                  <a:lnTo>
                    <a:pt x="3049840" y="3994"/>
                  </a:lnTo>
                  <a:lnTo>
                    <a:pt x="3063830" y="4687"/>
                  </a:lnTo>
                  <a:lnTo>
                    <a:pt x="3077820" y="5500"/>
                  </a:lnTo>
                  <a:lnTo>
                    <a:pt x="3091810" y="6452"/>
                  </a:lnTo>
                  <a:lnTo>
                    <a:pt x="3105800" y="7566"/>
                  </a:lnTo>
                  <a:lnTo>
                    <a:pt x="3119790" y="8868"/>
                  </a:lnTo>
                  <a:lnTo>
                    <a:pt x="3133780" y="10390"/>
                  </a:lnTo>
                  <a:lnTo>
                    <a:pt x="3147770" y="12165"/>
                  </a:lnTo>
                  <a:lnTo>
                    <a:pt x="3161761" y="14235"/>
                  </a:lnTo>
                  <a:lnTo>
                    <a:pt x="3175751" y="16645"/>
                  </a:lnTo>
                  <a:lnTo>
                    <a:pt x="3189741" y="19445"/>
                  </a:lnTo>
                  <a:lnTo>
                    <a:pt x="3203731" y="22692"/>
                  </a:lnTo>
                  <a:lnTo>
                    <a:pt x="3217721" y="26450"/>
                  </a:lnTo>
                  <a:lnTo>
                    <a:pt x="3231711" y="30789"/>
                  </a:lnTo>
                  <a:lnTo>
                    <a:pt x="3245701" y="35782"/>
                  </a:lnTo>
                  <a:lnTo>
                    <a:pt x="3259691" y="41508"/>
                  </a:lnTo>
                  <a:lnTo>
                    <a:pt x="3273681" y="48051"/>
                  </a:lnTo>
                  <a:lnTo>
                    <a:pt x="3287671" y="55493"/>
                  </a:lnTo>
                  <a:lnTo>
                    <a:pt x="3301661" y="63914"/>
                  </a:lnTo>
                  <a:lnTo>
                    <a:pt x="3315652" y="73389"/>
                  </a:lnTo>
                  <a:lnTo>
                    <a:pt x="3329642" y="83981"/>
                  </a:lnTo>
                  <a:lnTo>
                    <a:pt x="3343632" y="95736"/>
                  </a:lnTo>
                  <a:lnTo>
                    <a:pt x="3357622" y="108678"/>
                  </a:lnTo>
                  <a:lnTo>
                    <a:pt x="3371612" y="122802"/>
                  </a:lnTo>
                  <a:lnTo>
                    <a:pt x="3385602" y="138067"/>
                  </a:lnTo>
                  <a:lnTo>
                    <a:pt x="3399592" y="154395"/>
                  </a:lnTo>
                  <a:lnTo>
                    <a:pt x="3413582" y="171667"/>
                  </a:lnTo>
                  <a:lnTo>
                    <a:pt x="3427572" y="189724"/>
                  </a:lnTo>
                  <a:lnTo>
                    <a:pt x="3441562" y="208370"/>
                  </a:lnTo>
                  <a:lnTo>
                    <a:pt x="3455552" y="227383"/>
                  </a:lnTo>
                  <a:lnTo>
                    <a:pt x="3469543" y="246521"/>
                  </a:lnTo>
                  <a:lnTo>
                    <a:pt x="3483533" y="265534"/>
                  </a:lnTo>
                  <a:lnTo>
                    <a:pt x="3497523" y="284180"/>
                  </a:lnTo>
                  <a:lnTo>
                    <a:pt x="3511513" y="302237"/>
                  </a:lnTo>
                  <a:lnTo>
                    <a:pt x="3525503" y="319509"/>
                  </a:lnTo>
                  <a:lnTo>
                    <a:pt x="3539493" y="335837"/>
                  </a:lnTo>
                  <a:lnTo>
                    <a:pt x="3553483" y="351102"/>
                  </a:lnTo>
                  <a:lnTo>
                    <a:pt x="3567473" y="365226"/>
                  </a:lnTo>
                  <a:lnTo>
                    <a:pt x="3581463" y="378168"/>
                  </a:lnTo>
                  <a:lnTo>
                    <a:pt x="3595453" y="389923"/>
                  </a:lnTo>
                  <a:lnTo>
                    <a:pt x="3609444" y="400515"/>
                  </a:lnTo>
                  <a:lnTo>
                    <a:pt x="3623434" y="409990"/>
                  </a:lnTo>
                  <a:lnTo>
                    <a:pt x="3637424" y="418411"/>
                  </a:lnTo>
                  <a:lnTo>
                    <a:pt x="3651414" y="425853"/>
                  </a:lnTo>
                  <a:lnTo>
                    <a:pt x="3665404" y="432396"/>
                  </a:lnTo>
                  <a:lnTo>
                    <a:pt x="3679394" y="438122"/>
                  </a:lnTo>
                  <a:lnTo>
                    <a:pt x="3693384" y="443115"/>
                  </a:lnTo>
                  <a:lnTo>
                    <a:pt x="3707374" y="447453"/>
                  </a:lnTo>
                  <a:lnTo>
                    <a:pt x="3721364" y="451212"/>
                  </a:lnTo>
                  <a:lnTo>
                    <a:pt x="3735354" y="454459"/>
                  </a:lnTo>
                  <a:lnTo>
                    <a:pt x="3749344" y="457259"/>
                  </a:lnTo>
                  <a:lnTo>
                    <a:pt x="3763335" y="459669"/>
                  </a:lnTo>
                  <a:lnTo>
                    <a:pt x="3777325" y="461739"/>
                  </a:lnTo>
                  <a:lnTo>
                    <a:pt x="3791315" y="463514"/>
                  </a:lnTo>
                  <a:lnTo>
                    <a:pt x="3805305" y="465036"/>
                  </a:lnTo>
                  <a:lnTo>
                    <a:pt x="3819295" y="466338"/>
                  </a:lnTo>
                  <a:lnTo>
                    <a:pt x="3833285" y="467452"/>
                  </a:lnTo>
                  <a:lnTo>
                    <a:pt x="3847275" y="468404"/>
                  </a:lnTo>
                  <a:lnTo>
                    <a:pt x="3861265" y="469216"/>
                  </a:lnTo>
                  <a:lnTo>
                    <a:pt x="3875255" y="469910"/>
                  </a:lnTo>
                  <a:lnTo>
                    <a:pt x="3889245" y="470502"/>
                  </a:lnTo>
                  <a:lnTo>
                    <a:pt x="3903235" y="471007"/>
                  </a:lnTo>
                  <a:lnTo>
                    <a:pt x="3917226" y="471437"/>
                  </a:lnTo>
                  <a:lnTo>
                    <a:pt x="3931216" y="471803"/>
                  </a:lnTo>
                  <a:lnTo>
                    <a:pt x="3945206" y="472116"/>
                  </a:lnTo>
                  <a:lnTo>
                    <a:pt x="3959196" y="472382"/>
                  </a:lnTo>
                  <a:lnTo>
                    <a:pt x="3973186" y="472608"/>
                  </a:lnTo>
                  <a:lnTo>
                    <a:pt x="3987176" y="472801"/>
                  </a:lnTo>
                  <a:lnTo>
                    <a:pt x="4001166" y="472966"/>
                  </a:lnTo>
                  <a:lnTo>
                    <a:pt x="4015156" y="473105"/>
                  </a:lnTo>
                  <a:lnTo>
                    <a:pt x="4029146" y="473225"/>
                  </a:lnTo>
                  <a:lnTo>
                    <a:pt x="4043136" y="473326"/>
                  </a:lnTo>
                  <a:lnTo>
                    <a:pt x="4057126" y="473412"/>
                  </a:lnTo>
                  <a:lnTo>
                    <a:pt x="4071117" y="473486"/>
                  </a:lnTo>
                  <a:lnTo>
                    <a:pt x="4085107" y="473548"/>
                  </a:lnTo>
                  <a:lnTo>
                    <a:pt x="4099097" y="473601"/>
                  </a:lnTo>
                  <a:lnTo>
                    <a:pt x="4113087" y="473646"/>
                  </a:lnTo>
                  <a:lnTo>
                    <a:pt x="4127077" y="473685"/>
                  </a:lnTo>
                  <a:lnTo>
                    <a:pt x="4141067" y="473718"/>
                  </a:lnTo>
                  <a:lnTo>
                    <a:pt x="4155057" y="473745"/>
                  </a:lnTo>
                </a:path>
              </a:pathLst>
            </a:custGeom>
            <a:ln w="40651" cap="flat">
              <a:solidFill>
                <a:srgbClr val="D3D3D3">
                  <a:alpha val="100000"/>
                </a:srgbClr>
              </a:solidFill>
              <a:prstDash val="solid"/>
              <a:round/>
            </a:ln>
          </p:spPr>
          <p:txBody>
            <a:bodyPr/>
            <a:lstStyle/>
            <a:p/>
          </p:txBody>
        </p:sp>
        <p:sp>
          <p:nvSpPr>
            <p:cNvPr id="51" name="pl51"/>
            <p:cNvSpPr/>
            <p:nvPr/>
          </p:nvSpPr>
          <p:spPr>
            <a:xfrm>
              <a:off x="2737948" y="4696360"/>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84804"/>
              <a:ext cx="4155057" cy="631661"/>
            </a:xfrm>
            <a:custGeom>
              <a:avLst/>
              <a:pathLst>
                <a:path w="4155057" h="631661">
                  <a:moveTo>
                    <a:pt x="0" y="0"/>
                  </a:moveTo>
                  <a:lnTo>
                    <a:pt x="13990" y="9"/>
                  </a:lnTo>
                  <a:lnTo>
                    <a:pt x="27980" y="20"/>
                  </a:lnTo>
                  <a:lnTo>
                    <a:pt x="41970" y="33"/>
                  </a:lnTo>
                  <a:lnTo>
                    <a:pt x="55960" y="48"/>
                  </a:lnTo>
                  <a:lnTo>
                    <a:pt x="69950" y="65"/>
                  </a:lnTo>
                  <a:lnTo>
                    <a:pt x="83940" y="86"/>
                  </a:lnTo>
                  <a:lnTo>
                    <a:pt x="97930" y="111"/>
                  </a:lnTo>
                  <a:lnTo>
                    <a:pt x="111920" y="139"/>
                  </a:lnTo>
                  <a:lnTo>
                    <a:pt x="125910" y="173"/>
                  </a:lnTo>
                  <a:lnTo>
                    <a:pt x="139900" y="213"/>
                  </a:lnTo>
                  <a:lnTo>
                    <a:pt x="153891" y="259"/>
                  </a:lnTo>
                  <a:lnTo>
                    <a:pt x="167881" y="314"/>
                  </a:lnTo>
                  <a:lnTo>
                    <a:pt x="181871" y="379"/>
                  </a:lnTo>
                  <a:lnTo>
                    <a:pt x="195861" y="454"/>
                  </a:lnTo>
                  <a:lnTo>
                    <a:pt x="209851" y="543"/>
                  </a:lnTo>
                  <a:lnTo>
                    <a:pt x="223841" y="647"/>
                  </a:lnTo>
                  <a:lnTo>
                    <a:pt x="237831" y="769"/>
                  </a:lnTo>
                  <a:lnTo>
                    <a:pt x="251821" y="912"/>
                  </a:lnTo>
                  <a:lnTo>
                    <a:pt x="265811" y="1081"/>
                  </a:lnTo>
                  <a:lnTo>
                    <a:pt x="279801" y="1278"/>
                  </a:lnTo>
                  <a:lnTo>
                    <a:pt x="293791" y="1509"/>
                  </a:lnTo>
                  <a:lnTo>
                    <a:pt x="307782" y="1780"/>
                  </a:lnTo>
                  <a:lnTo>
                    <a:pt x="321772" y="2097"/>
                  </a:lnTo>
                  <a:lnTo>
                    <a:pt x="335762" y="2469"/>
                  </a:lnTo>
                  <a:lnTo>
                    <a:pt x="349752" y="2903"/>
                  </a:lnTo>
                  <a:lnTo>
                    <a:pt x="363742" y="3410"/>
                  </a:lnTo>
                  <a:lnTo>
                    <a:pt x="377732" y="4002"/>
                  </a:lnTo>
                  <a:lnTo>
                    <a:pt x="391722" y="4692"/>
                  </a:lnTo>
                  <a:lnTo>
                    <a:pt x="405712" y="5495"/>
                  </a:lnTo>
                  <a:lnTo>
                    <a:pt x="419702" y="6428"/>
                  </a:lnTo>
                  <a:lnTo>
                    <a:pt x="433692" y="7511"/>
                  </a:lnTo>
                  <a:lnTo>
                    <a:pt x="447682" y="8763"/>
                  </a:lnTo>
                  <a:lnTo>
                    <a:pt x="461673" y="10210"/>
                  </a:lnTo>
                  <a:lnTo>
                    <a:pt x="475663" y="11874"/>
                  </a:lnTo>
                  <a:lnTo>
                    <a:pt x="489653" y="13783"/>
                  </a:lnTo>
                  <a:lnTo>
                    <a:pt x="503643" y="15964"/>
                  </a:lnTo>
                  <a:lnTo>
                    <a:pt x="517633" y="18444"/>
                  </a:lnTo>
                  <a:lnTo>
                    <a:pt x="531623" y="21251"/>
                  </a:lnTo>
                  <a:lnTo>
                    <a:pt x="545613" y="24410"/>
                  </a:lnTo>
                  <a:lnTo>
                    <a:pt x="559603" y="27940"/>
                  </a:lnTo>
                  <a:lnTo>
                    <a:pt x="573593" y="31859"/>
                  </a:lnTo>
                  <a:lnTo>
                    <a:pt x="587583" y="36173"/>
                  </a:lnTo>
                  <a:lnTo>
                    <a:pt x="601574" y="40881"/>
                  </a:lnTo>
                  <a:lnTo>
                    <a:pt x="615564" y="45969"/>
                  </a:lnTo>
                  <a:lnTo>
                    <a:pt x="629554" y="51412"/>
                  </a:lnTo>
                  <a:lnTo>
                    <a:pt x="643544" y="57169"/>
                  </a:lnTo>
                  <a:lnTo>
                    <a:pt x="657534" y="63188"/>
                  </a:lnTo>
                  <a:lnTo>
                    <a:pt x="671524" y="69403"/>
                  </a:lnTo>
                  <a:lnTo>
                    <a:pt x="685514" y="75741"/>
                  </a:lnTo>
                  <a:lnTo>
                    <a:pt x="699504" y="82120"/>
                  </a:lnTo>
                  <a:lnTo>
                    <a:pt x="713494" y="88458"/>
                  </a:lnTo>
                  <a:lnTo>
                    <a:pt x="727484" y="94673"/>
                  </a:lnTo>
                  <a:lnTo>
                    <a:pt x="741474" y="100692"/>
                  </a:lnTo>
                  <a:lnTo>
                    <a:pt x="755465" y="106450"/>
                  </a:lnTo>
                  <a:lnTo>
                    <a:pt x="769455" y="111892"/>
                  </a:lnTo>
                  <a:lnTo>
                    <a:pt x="783445" y="116981"/>
                  </a:lnTo>
                  <a:lnTo>
                    <a:pt x="797435" y="121689"/>
                  </a:lnTo>
                  <a:lnTo>
                    <a:pt x="811425" y="126003"/>
                  </a:lnTo>
                  <a:lnTo>
                    <a:pt x="825415" y="129921"/>
                  </a:lnTo>
                  <a:lnTo>
                    <a:pt x="839405" y="133452"/>
                  </a:lnTo>
                  <a:lnTo>
                    <a:pt x="853395" y="136610"/>
                  </a:lnTo>
                  <a:lnTo>
                    <a:pt x="867385" y="139417"/>
                  </a:lnTo>
                  <a:lnTo>
                    <a:pt x="881375" y="141898"/>
                  </a:lnTo>
                  <a:lnTo>
                    <a:pt x="895365" y="144079"/>
                  </a:lnTo>
                  <a:lnTo>
                    <a:pt x="909356" y="145987"/>
                  </a:lnTo>
                  <a:lnTo>
                    <a:pt x="923346" y="147652"/>
                  </a:lnTo>
                  <a:lnTo>
                    <a:pt x="937336" y="149098"/>
                  </a:lnTo>
                  <a:lnTo>
                    <a:pt x="951326" y="150351"/>
                  </a:lnTo>
                  <a:lnTo>
                    <a:pt x="965316" y="151433"/>
                  </a:lnTo>
                  <a:lnTo>
                    <a:pt x="979306" y="152366"/>
                  </a:lnTo>
                  <a:lnTo>
                    <a:pt x="993296" y="153170"/>
                  </a:lnTo>
                  <a:lnTo>
                    <a:pt x="1007286" y="153860"/>
                  </a:lnTo>
                  <a:lnTo>
                    <a:pt x="1021276" y="154451"/>
                  </a:lnTo>
                  <a:lnTo>
                    <a:pt x="1035266" y="154959"/>
                  </a:lnTo>
                  <a:lnTo>
                    <a:pt x="1049256" y="155393"/>
                  </a:lnTo>
                  <a:lnTo>
                    <a:pt x="1063247" y="155764"/>
                  </a:lnTo>
                  <a:lnTo>
                    <a:pt x="1077237" y="156081"/>
                  </a:lnTo>
                  <a:lnTo>
                    <a:pt x="1091227" y="156352"/>
                  </a:lnTo>
                  <a:lnTo>
                    <a:pt x="1105217" y="156583"/>
                  </a:lnTo>
                  <a:lnTo>
                    <a:pt x="1119207" y="156781"/>
                  </a:lnTo>
                  <a:lnTo>
                    <a:pt x="1133197" y="156949"/>
                  </a:lnTo>
                  <a:lnTo>
                    <a:pt x="1147187" y="157092"/>
                  </a:lnTo>
                  <a:lnTo>
                    <a:pt x="1161177" y="157214"/>
                  </a:lnTo>
                  <a:lnTo>
                    <a:pt x="1175167" y="157319"/>
                  </a:lnTo>
                  <a:lnTo>
                    <a:pt x="1189157" y="157407"/>
                  </a:lnTo>
                  <a:lnTo>
                    <a:pt x="1203148" y="157483"/>
                  </a:lnTo>
                  <a:lnTo>
                    <a:pt x="1217138" y="157547"/>
                  </a:lnTo>
                  <a:lnTo>
                    <a:pt x="1231128" y="157602"/>
                  </a:lnTo>
                  <a:lnTo>
                    <a:pt x="1245118" y="157649"/>
                  </a:lnTo>
                  <a:lnTo>
                    <a:pt x="1259108" y="157688"/>
                  </a:lnTo>
                  <a:lnTo>
                    <a:pt x="1273098" y="157722"/>
                  </a:lnTo>
                  <a:lnTo>
                    <a:pt x="1287088" y="157751"/>
                  </a:lnTo>
                  <a:lnTo>
                    <a:pt x="1301078" y="157775"/>
                  </a:lnTo>
                  <a:lnTo>
                    <a:pt x="1315068" y="157796"/>
                  </a:lnTo>
                  <a:lnTo>
                    <a:pt x="1329058" y="157814"/>
                  </a:lnTo>
                  <a:lnTo>
                    <a:pt x="1343048" y="157829"/>
                  </a:lnTo>
                  <a:lnTo>
                    <a:pt x="1357039" y="157842"/>
                  </a:lnTo>
                  <a:lnTo>
                    <a:pt x="1371029" y="157853"/>
                  </a:lnTo>
                  <a:lnTo>
                    <a:pt x="1385019" y="157862"/>
                  </a:lnTo>
                  <a:lnTo>
                    <a:pt x="1385019" y="158074"/>
                  </a:lnTo>
                  <a:lnTo>
                    <a:pt x="1399009" y="158102"/>
                  </a:lnTo>
                  <a:lnTo>
                    <a:pt x="1412999" y="158134"/>
                  </a:lnTo>
                  <a:lnTo>
                    <a:pt x="1426989" y="158173"/>
                  </a:lnTo>
                  <a:lnTo>
                    <a:pt x="1440979" y="158218"/>
                  </a:lnTo>
                  <a:lnTo>
                    <a:pt x="1454969" y="158271"/>
                  </a:lnTo>
                  <a:lnTo>
                    <a:pt x="1468959" y="158334"/>
                  </a:lnTo>
                  <a:lnTo>
                    <a:pt x="1482949" y="158407"/>
                  </a:lnTo>
                  <a:lnTo>
                    <a:pt x="1496939" y="158493"/>
                  </a:lnTo>
                  <a:lnTo>
                    <a:pt x="1510930" y="158595"/>
                  </a:lnTo>
                  <a:lnTo>
                    <a:pt x="1524920" y="158714"/>
                  </a:lnTo>
                  <a:lnTo>
                    <a:pt x="1538910" y="158854"/>
                  </a:lnTo>
                  <a:lnTo>
                    <a:pt x="1552900" y="159018"/>
                  </a:lnTo>
                  <a:lnTo>
                    <a:pt x="1566890" y="159211"/>
                  </a:lnTo>
                  <a:lnTo>
                    <a:pt x="1580880" y="159437"/>
                  </a:lnTo>
                  <a:lnTo>
                    <a:pt x="1594870" y="159703"/>
                  </a:lnTo>
                  <a:lnTo>
                    <a:pt x="1608860" y="160016"/>
                  </a:lnTo>
                  <a:lnTo>
                    <a:pt x="1622850" y="160382"/>
                  </a:lnTo>
                  <a:lnTo>
                    <a:pt x="1636840" y="160813"/>
                  </a:lnTo>
                  <a:lnTo>
                    <a:pt x="1650830" y="161317"/>
                  </a:lnTo>
                  <a:lnTo>
                    <a:pt x="1664821" y="161909"/>
                  </a:lnTo>
                  <a:lnTo>
                    <a:pt x="1678811" y="162603"/>
                  </a:lnTo>
                  <a:lnTo>
                    <a:pt x="1692801" y="163416"/>
                  </a:lnTo>
                  <a:lnTo>
                    <a:pt x="1706791" y="164367"/>
                  </a:lnTo>
                  <a:lnTo>
                    <a:pt x="1720781" y="165481"/>
                  </a:lnTo>
                  <a:lnTo>
                    <a:pt x="1734771" y="166783"/>
                  </a:lnTo>
                  <a:lnTo>
                    <a:pt x="1748761" y="168305"/>
                  </a:lnTo>
                  <a:lnTo>
                    <a:pt x="1762751" y="170081"/>
                  </a:lnTo>
                  <a:lnTo>
                    <a:pt x="1776741" y="172151"/>
                  </a:lnTo>
                  <a:lnTo>
                    <a:pt x="1790731" y="174560"/>
                  </a:lnTo>
                  <a:lnTo>
                    <a:pt x="1804722" y="177360"/>
                  </a:lnTo>
                  <a:lnTo>
                    <a:pt x="1818712" y="180607"/>
                  </a:lnTo>
                  <a:lnTo>
                    <a:pt x="1832702" y="184366"/>
                  </a:lnTo>
                  <a:lnTo>
                    <a:pt x="1846692" y="188704"/>
                  </a:lnTo>
                  <a:lnTo>
                    <a:pt x="1860682" y="193697"/>
                  </a:lnTo>
                  <a:lnTo>
                    <a:pt x="1874672" y="199424"/>
                  </a:lnTo>
                  <a:lnTo>
                    <a:pt x="1888662" y="205966"/>
                  </a:lnTo>
                  <a:lnTo>
                    <a:pt x="1902652" y="213408"/>
                  </a:lnTo>
                  <a:lnTo>
                    <a:pt x="1916642" y="221829"/>
                  </a:lnTo>
                  <a:lnTo>
                    <a:pt x="1930632" y="231304"/>
                  </a:lnTo>
                  <a:lnTo>
                    <a:pt x="1944622" y="241896"/>
                  </a:lnTo>
                  <a:lnTo>
                    <a:pt x="1958613" y="253652"/>
                  </a:lnTo>
                  <a:lnTo>
                    <a:pt x="1972603" y="266594"/>
                  </a:lnTo>
                  <a:lnTo>
                    <a:pt x="1986593" y="280717"/>
                  </a:lnTo>
                  <a:lnTo>
                    <a:pt x="2000583" y="295982"/>
                  </a:lnTo>
                  <a:lnTo>
                    <a:pt x="2014573" y="312310"/>
                  </a:lnTo>
                  <a:lnTo>
                    <a:pt x="2028563" y="329582"/>
                  </a:lnTo>
                  <a:lnTo>
                    <a:pt x="2042553" y="347639"/>
                  </a:lnTo>
                  <a:lnTo>
                    <a:pt x="2056543" y="366286"/>
                  </a:lnTo>
                  <a:lnTo>
                    <a:pt x="2070533" y="385299"/>
                  </a:lnTo>
                  <a:lnTo>
                    <a:pt x="2084523" y="404436"/>
                  </a:lnTo>
                  <a:lnTo>
                    <a:pt x="2098513" y="423449"/>
                  </a:lnTo>
                  <a:lnTo>
                    <a:pt x="2112504" y="442096"/>
                  </a:lnTo>
                  <a:lnTo>
                    <a:pt x="2126494" y="460153"/>
                  </a:lnTo>
                  <a:lnTo>
                    <a:pt x="2140484" y="477425"/>
                  </a:lnTo>
                  <a:lnTo>
                    <a:pt x="2154474" y="493753"/>
                  </a:lnTo>
                  <a:lnTo>
                    <a:pt x="2168464" y="509018"/>
                  </a:lnTo>
                  <a:lnTo>
                    <a:pt x="2182454" y="523141"/>
                  </a:lnTo>
                  <a:lnTo>
                    <a:pt x="2196444" y="536083"/>
                  </a:lnTo>
                  <a:lnTo>
                    <a:pt x="2210434" y="547838"/>
                  </a:lnTo>
                  <a:lnTo>
                    <a:pt x="2224424" y="558430"/>
                  </a:lnTo>
                  <a:lnTo>
                    <a:pt x="2238414" y="567905"/>
                  </a:lnTo>
                  <a:lnTo>
                    <a:pt x="2252404" y="576326"/>
                  </a:lnTo>
                  <a:lnTo>
                    <a:pt x="2266395" y="583768"/>
                  </a:lnTo>
                  <a:lnTo>
                    <a:pt x="2280385" y="590311"/>
                  </a:lnTo>
                  <a:lnTo>
                    <a:pt x="2294375" y="596038"/>
                  </a:lnTo>
                  <a:lnTo>
                    <a:pt x="2308365" y="601031"/>
                  </a:lnTo>
                  <a:lnTo>
                    <a:pt x="2322355" y="605369"/>
                  </a:lnTo>
                  <a:lnTo>
                    <a:pt x="2336345" y="609127"/>
                  </a:lnTo>
                  <a:lnTo>
                    <a:pt x="2350335" y="612375"/>
                  </a:lnTo>
                  <a:lnTo>
                    <a:pt x="2364325" y="615175"/>
                  </a:lnTo>
                  <a:lnTo>
                    <a:pt x="2378315" y="617584"/>
                  </a:lnTo>
                  <a:lnTo>
                    <a:pt x="2392305" y="619654"/>
                  </a:lnTo>
                  <a:lnTo>
                    <a:pt x="2406296" y="621430"/>
                  </a:lnTo>
                  <a:lnTo>
                    <a:pt x="2420286" y="622951"/>
                  </a:lnTo>
                  <a:lnTo>
                    <a:pt x="2434276" y="624253"/>
                  </a:lnTo>
                  <a:lnTo>
                    <a:pt x="2448266" y="625367"/>
                  </a:lnTo>
                  <a:lnTo>
                    <a:pt x="2462256" y="626319"/>
                  </a:lnTo>
                  <a:lnTo>
                    <a:pt x="2476246" y="627132"/>
                  </a:lnTo>
                  <a:lnTo>
                    <a:pt x="2490236" y="627825"/>
                  </a:lnTo>
                  <a:lnTo>
                    <a:pt x="2504226" y="628417"/>
                  </a:lnTo>
                  <a:lnTo>
                    <a:pt x="2518216" y="628922"/>
                  </a:lnTo>
                  <a:lnTo>
                    <a:pt x="2532206" y="629352"/>
                  </a:lnTo>
                  <a:lnTo>
                    <a:pt x="2546196" y="629719"/>
                  </a:lnTo>
                  <a:lnTo>
                    <a:pt x="2560187" y="630031"/>
                  </a:lnTo>
                  <a:lnTo>
                    <a:pt x="2574177" y="630297"/>
                  </a:lnTo>
                  <a:lnTo>
                    <a:pt x="2588167" y="630524"/>
                  </a:lnTo>
                  <a:lnTo>
                    <a:pt x="2602157" y="630717"/>
                  </a:lnTo>
                  <a:lnTo>
                    <a:pt x="2616147" y="630881"/>
                  </a:lnTo>
                  <a:lnTo>
                    <a:pt x="2630137" y="631021"/>
                  </a:lnTo>
                  <a:lnTo>
                    <a:pt x="2644127" y="631140"/>
                  </a:lnTo>
                  <a:lnTo>
                    <a:pt x="2658117" y="631241"/>
                  </a:lnTo>
                  <a:lnTo>
                    <a:pt x="2672107" y="631327"/>
                  </a:lnTo>
                  <a:lnTo>
                    <a:pt x="2686097" y="631401"/>
                  </a:lnTo>
                  <a:lnTo>
                    <a:pt x="2700087" y="631463"/>
                  </a:lnTo>
                  <a:lnTo>
                    <a:pt x="2714078" y="631516"/>
                  </a:lnTo>
                  <a:lnTo>
                    <a:pt x="2728068" y="631562"/>
                  </a:lnTo>
                  <a:lnTo>
                    <a:pt x="2742058" y="631600"/>
                  </a:lnTo>
                  <a:lnTo>
                    <a:pt x="2756048" y="631633"/>
                  </a:lnTo>
                  <a:lnTo>
                    <a:pt x="2770038" y="631661"/>
                  </a:lnTo>
                  <a:lnTo>
                    <a:pt x="2770038" y="631608"/>
                  </a:lnTo>
                  <a:lnTo>
                    <a:pt x="2784028" y="631571"/>
                  </a:lnTo>
                  <a:lnTo>
                    <a:pt x="2798018" y="631527"/>
                  </a:lnTo>
                  <a:lnTo>
                    <a:pt x="2812008" y="631476"/>
                  </a:lnTo>
                  <a:lnTo>
                    <a:pt x="2825998" y="631415"/>
                  </a:lnTo>
                  <a:lnTo>
                    <a:pt x="2839988" y="631345"/>
                  </a:lnTo>
                  <a:lnTo>
                    <a:pt x="2853978" y="631261"/>
                  </a:lnTo>
                  <a:lnTo>
                    <a:pt x="2867969" y="631163"/>
                  </a:lnTo>
                  <a:lnTo>
                    <a:pt x="2881959" y="631048"/>
                  </a:lnTo>
                  <a:lnTo>
                    <a:pt x="2895949" y="630913"/>
                  </a:lnTo>
                  <a:lnTo>
                    <a:pt x="2909939" y="630755"/>
                  </a:lnTo>
                  <a:lnTo>
                    <a:pt x="2923929" y="630568"/>
                  </a:lnTo>
                  <a:lnTo>
                    <a:pt x="2937919" y="630349"/>
                  </a:lnTo>
                  <a:lnTo>
                    <a:pt x="2951909" y="630092"/>
                  </a:lnTo>
                  <a:lnTo>
                    <a:pt x="2965899" y="629790"/>
                  </a:lnTo>
                  <a:lnTo>
                    <a:pt x="2979889" y="629435"/>
                  </a:lnTo>
                  <a:lnTo>
                    <a:pt x="2993879" y="629018"/>
                  </a:lnTo>
                  <a:lnTo>
                    <a:pt x="3007870" y="628530"/>
                  </a:lnTo>
                  <a:lnTo>
                    <a:pt x="3021860" y="627956"/>
                  </a:lnTo>
                  <a:lnTo>
                    <a:pt x="3035850" y="627283"/>
                  </a:lnTo>
                  <a:lnTo>
                    <a:pt x="3049840" y="626494"/>
                  </a:lnTo>
                  <a:lnTo>
                    <a:pt x="3063830" y="625569"/>
                  </a:lnTo>
                  <a:lnTo>
                    <a:pt x="3077820" y="624485"/>
                  </a:lnTo>
                  <a:lnTo>
                    <a:pt x="3091810" y="623216"/>
                  </a:lnTo>
                  <a:lnTo>
                    <a:pt x="3105800" y="621731"/>
                  </a:lnTo>
                  <a:lnTo>
                    <a:pt x="3119790" y="619995"/>
                  </a:lnTo>
                  <a:lnTo>
                    <a:pt x="3133780" y="617966"/>
                  </a:lnTo>
                  <a:lnTo>
                    <a:pt x="3147770" y="615599"/>
                  </a:lnTo>
                  <a:lnTo>
                    <a:pt x="3161761" y="612839"/>
                  </a:lnTo>
                  <a:lnTo>
                    <a:pt x="3175751" y="609626"/>
                  </a:lnTo>
                  <a:lnTo>
                    <a:pt x="3189741" y="605893"/>
                  </a:lnTo>
                  <a:lnTo>
                    <a:pt x="3203731" y="601563"/>
                  </a:lnTo>
                  <a:lnTo>
                    <a:pt x="3217721" y="596552"/>
                  </a:lnTo>
                  <a:lnTo>
                    <a:pt x="3231711" y="590767"/>
                  </a:lnTo>
                  <a:lnTo>
                    <a:pt x="3245701" y="584110"/>
                  </a:lnTo>
                  <a:lnTo>
                    <a:pt x="3259691" y="576475"/>
                  </a:lnTo>
                  <a:lnTo>
                    <a:pt x="3273681" y="567751"/>
                  </a:lnTo>
                  <a:lnTo>
                    <a:pt x="3287671" y="557829"/>
                  </a:lnTo>
                  <a:lnTo>
                    <a:pt x="3301661" y="546600"/>
                  </a:lnTo>
                  <a:lnTo>
                    <a:pt x="3315652" y="533967"/>
                  </a:lnTo>
                  <a:lnTo>
                    <a:pt x="3329642" y="519844"/>
                  </a:lnTo>
                  <a:lnTo>
                    <a:pt x="3343632" y="504171"/>
                  </a:lnTo>
                  <a:lnTo>
                    <a:pt x="3357622" y="486915"/>
                  </a:lnTo>
                  <a:lnTo>
                    <a:pt x="3371612" y="468084"/>
                  </a:lnTo>
                  <a:lnTo>
                    <a:pt x="3385602" y="447730"/>
                  </a:lnTo>
                  <a:lnTo>
                    <a:pt x="3399592" y="425960"/>
                  </a:lnTo>
                  <a:lnTo>
                    <a:pt x="3413582" y="402930"/>
                  </a:lnTo>
                  <a:lnTo>
                    <a:pt x="3427572" y="378854"/>
                  </a:lnTo>
                  <a:lnTo>
                    <a:pt x="3441562" y="353992"/>
                  </a:lnTo>
                  <a:lnTo>
                    <a:pt x="3455552" y="328641"/>
                  </a:lnTo>
                  <a:lnTo>
                    <a:pt x="3469543" y="303125"/>
                  </a:lnTo>
                  <a:lnTo>
                    <a:pt x="3483533" y="277774"/>
                  </a:lnTo>
                  <a:lnTo>
                    <a:pt x="3497523" y="252912"/>
                  </a:lnTo>
                  <a:lnTo>
                    <a:pt x="3511513" y="228836"/>
                  </a:lnTo>
                  <a:lnTo>
                    <a:pt x="3525503" y="205807"/>
                  </a:lnTo>
                  <a:lnTo>
                    <a:pt x="3539493" y="184036"/>
                  </a:lnTo>
                  <a:lnTo>
                    <a:pt x="3553483" y="163683"/>
                  </a:lnTo>
                  <a:lnTo>
                    <a:pt x="3567473" y="144851"/>
                  </a:lnTo>
                  <a:lnTo>
                    <a:pt x="3581463" y="127595"/>
                  </a:lnTo>
                  <a:lnTo>
                    <a:pt x="3595453" y="111922"/>
                  </a:lnTo>
                  <a:lnTo>
                    <a:pt x="3609444" y="97799"/>
                  </a:lnTo>
                  <a:lnTo>
                    <a:pt x="3623434" y="85166"/>
                  </a:lnTo>
                  <a:lnTo>
                    <a:pt x="3637424" y="73938"/>
                  </a:lnTo>
                  <a:lnTo>
                    <a:pt x="3651414" y="64015"/>
                  </a:lnTo>
                  <a:lnTo>
                    <a:pt x="3665404" y="55292"/>
                  </a:lnTo>
                  <a:lnTo>
                    <a:pt x="3679394" y="47656"/>
                  </a:lnTo>
                  <a:lnTo>
                    <a:pt x="3693384" y="40999"/>
                  </a:lnTo>
                  <a:lnTo>
                    <a:pt x="3707374" y="35214"/>
                  </a:lnTo>
                  <a:lnTo>
                    <a:pt x="3721364" y="30203"/>
                  </a:lnTo>
                  <a:lnTo>
                    <a:pt x="3735354" y="25873"/>
                  </a:lnTo>
                  <a:lnTo>
                    <a:pt x="3749344" y="22140"/>
                  </a:lnTo>
                  <a:lnTo>
                    <a:pt x="3763335" y="18928"/>
                  </a:lnTo>
                  <a:lnTo>
                    <a:pt x="3777325" y="16168"/>
                  </a:lnTo>
                  <a:lnTo>
                    <a:pt x="3791315" y="13800"/>
                  </a:lnTo>
                  <a:lnTo>
                    <a:pt x="3805305" y="11771"/>
                  </a:lnTo>
                  <a:lnTo>
                    <a:pt x="3819295" y="10035"/>
                  </a:lnTo>
                  <a:lnTo>
                    <a:pt x="3833285" y="8550"/>
                  </a:lnTo>
                  <a:lnTo>
                    <a:pt x="3847275" y="7281"/>
                  </a:lnTo>
                  <a:lnTo>
                    <a:pt x="3861265" y="6197"/>
                  </a:lnTo>
                  <a:lnTo>
                    <a:pt x="3875255" y="5272"/>
                  </a:lnTo>
                  <a:lnTo>
                    <a:pt x="3889245" y="4483"/>
                  </a:lnTo>
                  <a:lnTo>
                    <a:pt x="3903235" y="3810"/>
                  </a:lnTo>
                  <a:lnTo>
                    <a:pt x="3917226" y="3237"/>
                  </a:lnTo>
                  <a:lnTo>
                    <a:pt x="3931216" y="2748"/>
                  </a:lnTo>
                  <a:lnTo>
                    <a:pt x="3945206" y="2331"/>
                  </a:lnTo>
                  <a:lnTo>
                    <a:pt x="3959196" y="1977"/>
                  </a:lnTo>
                  <a:lnTo>
                    <a:pt x="3973186" y="1675"/>
                  </a:lnTo>
                  <a:lnTo>
                    <a:pt x="3987176" y="1417"/>
                  </a:lnTo>
                  <a:lnTo>
                    <a:pt x="4001166" y="1198"/>
                  </a:lnTo>
                  <a:lnTo>
                    <a:pt x="4015156" y="1012"/>
                  </a:lnTo>
                  <a:lnTo>
                    <a:pt x="4029146" y="853"/>
                  </a:lnTo>
                  <a:lnTo>
                    <a:pt x="4043136" y="718"/>
                  </a:lnTo>
                  <a:lnTo>
                    <a:pt x="4057126" y="603"/>
                  </a:lnTo>
                  <a:lnTo>
                    <a:pt x="4071117" y="505"/>
                  </a:lnTo>
                  <a:lnTo>
                    <a:pt x="4085107" y="422"/>
                  </a:lnTo>
                  <a:lnTo>
                    <a:pt x="4099097" y="351"/>
                  </a:lnTo>
                  <a:lnTo>
                    <a:pt x="4113087" y="291"/>
                  </a:lnTo>
                  <a:lnTo>
                    <a:pt x="4127077" y="239"/>
                  </a:lnTo>
                  <a:lnTo>
                    <a:pt x="4141067" y="196"/>
                  </a:lnTo>
                  <a:lnTo>
                    <a:pt x="4155057" y="158"/>
                  </a:lnTo>
                </a:path>
              </a:pathLst>
            </a:custGeom>
            <a:ln w="40651" cap="flat">
              <a:solidFill>
                <a:srgbClr val="D3D3D3">
                  <a:alpha val="100000"/>
                </a:srgbClr>
              </a:solidFill>
              <a:prstDash val="solid"/>
              <a:round/>
            </a:ln>
          </p:spPr>
          <p:txBody>
            <a:bodyPr/>
            <a:lstStyle/>
            <a:p/>
          </p:txBody>
        </p:sp>
        <p:sp>
          <p:nvSpPr>
            <p:cNvPr id="53" name="pl53"/>
            <p:cNvSpPr/>
            <p:nvPr/>
          </p:nvSpPr>
          <p:spPr>
            <a:xfrm>
              <a:off x="2737948" y="4538392"/>
              <a:ext cx="4155057" cy="315883"/>
            </a:xfrm>
            <a:custGeom>
              <a:avLst/>
              <a:pathLst>
                <a:path w="4155057" h="315883">
                  <a:moveTo>
                    <a:pt x="0" y="315883"/>
                  </a:moveTo>
                  <a:lnTo>
                    <a:pt x="13990" y="315883"/>
                  </a:lnTo>
                  <a:lnTo>
                    <a:pt x="27980" y="315883"/>
                  </a:lnTo>
                  <a:lnTo>
                    <a:pt x="41970" y="315883"/>
                  </a:lnTo>
                  <a:lnTo>
                    <a:pt x="55960" y="315883"/>
                  </a:lnTo>
                  <a:lnTo>
                    <a:pt x="69950" y="315883"/>
                  </a:lnTo>
                  <a:lnTo>
                    <a:pt x="83940" y="315883"/>
                  </a:lnTo>
                  <a:lnTo>
                    <a:pt x="97930" y="315883"/>
                  </a:lnTo>
                  <a:lnTo>
                    <a:pt x="111920" y="315883"/>
                  </a:lnTo>
                  <a:lnTo>
                    <a:pt x="125910" y="315883"/>
                  </a:lnTo>
                  <a:lnTo>
                    <a:pt x="139900" y="315883"/>
                  </a:lnTo>
                  <a:lnTo>
                    <a:pt x="153891" y="315883"/>
                  </a:lnTo>
                  <a:lnTo>
                    <a:pt x="167881" y="315883"/>
                  </a:lnTo>
                  <a:lnTo>
                    <a:pt x="181871" y="315883"/>
                  </a:lnTo>
                  <a:lnTo>
                    <a:pt x="195861" y="315883"/>
                  </a:lnTo>
                  <a:lnTo>
                    <a:pt x="209851" y="315883"/>
                  </a:lnTo>
                  <a:lnTo>
                    <a:pt x="223841" y="315883"/>
                  </a:lnTo>
                  <a:lnTo>
                    <a:pt x="237831" y="315883"/>
                  </a:lnTo>
                  <a:lnTo>
                    <a:pt x="251821" y="315883"/>
                  </a:lnTo>
                  <a:lnTo>
                    <a:pt x="265811" y="315883"/>
                  </a:lnTo>
                  <a:lnTo>
                    <a:pt x="279801" y="315883"/>
                  </a:lnTo>
                  <a:lnTo>
                    <a:pt x="293791" y="315883"/>
                  </a:lnTo>
                  <a:lnTo>
                    <a:pt x="307782" y="315883"/>
                  </a:lnTo>
                  <a:lnTo>
                    <a:pt x="321772" y="315883"/>
                  </a:lnTo>
                  <a:lnTo>
                    <a:pt x="335762" y="315883"/>
                  </a:lnTo>
                  <a:lnTo>
                    <a:pt x="349752" y="315883"/>
                  </a:lnTo>
                  <a:lnTo>
                    <a:pt x="363742" y="315883"/>
                  </a:lnTo>
                  <a:lnTo>
                    <a:pt x="377732" y="315883"/>
                  </a:lnTo>
                  <a:lnTo>
                    <a:pt x="391722" y="315883"/>
                  </a:lnTo>
                  <a:lnTo>
                    <a:pt x="405712" y="315883"/>
                  </a:lnTo>
                  <a:lnTo>
                    <a:pt x="419702" y="315883"/>
                  </a:lnTo>
                  <a:lnTo>
                    <a:pt x="433692" y="315883"/>
                  </a:lnTo>
                  <a:lnTo>
                    <a:pt x="447682" y="315883"/>
                  </a:lnTo>
                  <a:lnTo>
                    <a:pt x="461673" y="315883"/>
                  </a:lnTo>
                  <a:lnTo>
                    <a:pt x="475663" y="315883"/>
                  </a:lnTo>
                  <a:lnTo>
                    <a:pt x="489653" y="315883"/>
                  </a:lnTo>
                  <a:lnTo>
                    <a:pt x="503643" y="315883"/>
                  </a:lnTo>
                  <a:lnTo>
                    <a:pt x="517633" y="315883"/>
                  </a:lnTo>
                  <a:lnTo>
                    <a:pt x="531623" y="315883"/>
                  </a:lnTo>
                  <a:lnTo>
                    <a:pt x="545613" y="315883"/>
                  </a:lnTo>
                  <a:lnTo>
                    <a:pt x="559603" y="315883"/>
                  </a:lnTo>
                  <a:lnTo>
                    <a:pt x="573593" y="315883"/>
                  </a:lnTo>
                  <a:lnTo>
                    <a:pt x="587583" y="315883"/>
                  </a:lnTo>
                  <a:lnTo>
                    <a:pt x="601574" y="315883"/>
                  </a:lnTo>
                  <a:lnTo>
                    <a:pt x="615564" y="315883"/>
                  </a:lnTo>
                  <a:lnTo>
                    <a:pt x="629554" y="315883"/>
                  </a:lnTo>
                  <a:lnTo>
                    <a:pt x="643544" y="315883"/>
                  </a:lnTo>
                  <a:lnTo>
                    <a:pt x="657534" y="315883"/>
                  </a:lnTo>
                  <a:lnTo>
                    <a:pt x="671524" y="315883"/>
                  </a:lnTo>
                  <a:lnTo>
                    <a:pt x="685514" y="315883"/>
                  </a:lnTo>
                  <a:lnTo>
                    <a:pt x="699504" y="315883"/>
                  </a:lnTo>
                  <a:lnTo>
                    <a:pt x="713494" y="315883"/>
                  </a:lnTo>
                  <a:lnTo>
                    <a:pt x="727484" y="315883"/>
                  </a:lnTo>
                  <a:lnTo>
                    <a:pt x="741474" y="315883"/>
                  </a:lnTo>
                  <a:lnTo>
                    <a:pt x="755465" y="315883"/>
                  </a:lnTo>
                  <a:lnTo>
                    <a:pt x="769455" y="315883"/>
                  </a:lnTo>
                  <a:lnTo>
                    <a:pt x="783445" y="315883"/>
                  </a:lnTo>
                  <a:lnTo>
                    <a:pt x="797435" y="315883"/>
                  </a:lnTo>
                  <a:lnTo>
                    <a:pt x="811425" y="315883"/>
                  </a:lnTo>
                  <a:lnTo>
                    <a:pt x="825415" y="315883"/>
                  </a:lnTo>
                  <a:lnTo>
                    <a:pt x="839405" y="315883"/>
                  </a:lnTo>
                  <a:lnTo>
                    <a:pt x="853395" y="315883"/>
                  </a:lnTo>
                  <a:lnTo>
                    <a:pt x="867385" y="315883"/>
                  </a:lnTo>
                  <a:lnTo>
                    <a:pt x="881375" y="315883"/>
                  </a:lnTo>
                  <a:lnTo>
                    <a:pt x="895365" y="315883"/>
                  </a:lnTo>
                  <a:lnTo>
                    <a:pt x="909356" y="315883"/>
                  </a:lnTo>
                  <a:lnTo>
                    <a:pt x="923346" y="315883"/>
                  </a:lnTo>
                  <a:lnTo>
                    <a:pt x="937336" y="315883"/>
                  </a:lnTo>
                  <a:lnTo>
                    <a:pt x="951326" y="315883"/>
                  </a:lnTo>
                  <a:lnTo>
                    <a:pt x="965316" y="315883"/>
                  </a:lnTo>
                  <a:lnTo>
                    <a:pt x="979306" y="315883"/>
                  </a:lnTo>
                  <a:lnTo>
                    <a:pt x="993296" y="315883"/>
                  </a:lnTo>
                  <a:lnTo>
                    <a:pt x="1007286" y="315883"/>
                  </a:lnTo>
                  <a:lnTo>
                    <a:pt x="1021276" y="315883"/>
                  </a:lnTo>
                  <a:lnTo>
                    <a:pt x="1035266" y="315883"/>
                  </a:lnTo>
                  <a:lnTo>
                    <a:pt x="1049256" y="315883"/>
                  </a:lnTo>
                  <a:lnTo>
                    <a:pt x="1063247" y="315883"/>
                  </a:lnTo>
                  <a:lnTo>
                    <a:pt x="1077237" y="315883"/>
                  </a:lnTo>
                  <a:lnTo>
                    <a:pt x="1091227" y="315883"/>
                  </a:lnTo>
                  <a:lnTo>
                    <a:pt x="1105217" y="315883"/>
                  </a:lnTo>
                  <a:lnTo>
                    <a:pt x="1119207" y="315883"/>
                  </a:lnTo>
                  <a:lnTo>
                    <a:pt x="1133197" y="315883"/>
                  </a:lnTo>
                  <a:lnTo>
                    <a:pt x="1147187" y="315883"/>
                  </a:lnTo>
                  <a:lnTo>
                    <a:pt x="1161177" y="315883"/>
                  </a:lnTo>
                  <a:lnTo>
                    <a:pt x="1175167" y="315883"/>
                  </a:lnTo>
                  <a:lnTo>
                    <a:pt x="1189157" y="315883"/>
                  </a:lnTo>
                  <a:lnTo>
                    <a:pt x="1203148" y="315883"/>
                  </a:lnTo>
                  <a:lnTo>
                    <a:pt x="1217138" y="315883"/>
                  </a:lnTo>
                  <a:lnTo>
                    <a:pt x="1231128" y="315883"/>
                  </a:lnTo>
                  <a:lnTo>
                    <a:pt x="1245118" y="315883"/>
                  </a:lnTo>
                  <a:lnTo>
                    <a:pt x="1259108" y="315883"/>
                  </a:lnTo>
                  <a:lnTo>
                    <a:pt x="1273098" y="315883"/>
                  </a:lnTo>
                  <a:lnTo>
                    <a:pt x="1287088" y="315883"/>
                  </a:lnTo>
                  <a:lnTo>
                    <a:pt x="1301078" y="315883"/>
                  </a:lnTo>
                  <a:lnTo>
                    <a:pt x="1315068" y="315883"/>
                  </a:lnTo>
                  <a:lnTo>
                    <a:pt x="1329058" y="315883"/>
                  </a:lnTo>
                  <a:lnTo>
                    <a:pt x="1343048" y="315883"/>
                  </a:lnTo>
                  <a:lnTo>
                    <a:pt x="1357039" y="315883"/>
                  </a:lnTo>
                  <a:lnTo>
                    <a:pt x="1371029" y="315883"/>
                  </a:lnTo>
                  <a:lnTo>
                    <a:pt x="1385019" y="315883"/>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4" name="pl54"/>
            <p:cNvSpPr/>
            <p:nvPr/>
          </p:nvSpPr>
          <p:spPr>
            <a:xfrm>
              <a:off x="2737948" y="1379185"/>
              <a:ext cx="4155057" cy="789576"/>
            </a:xfrm>
            <a:custGeom>
              <a:avLst/>
              <a:pathLst>
                <a:path w="4155057" h="789576">
                  <a:moveTo>
                    <a:pt x="0" y="631449"/>
                  </a:moveTo>
                  <a:lnTo>
                    <a:pt x="13990" y="631412"/>
                  </a:lnTo>
                  <a:lnTo>
                    <a:pt x="27980" y="631368"/>
                  </a:lnTo>
                  <a:lnTo>
                    <a:pt x="41970" y="631317"/>
                  </a:lnTo>
                  <a:lnTo>
                    <a:pt x="55960" y="631256"/>
                  </a:lnTo>
                  <a:lnTo>
                    <a:pt x="69950" y="631186"/>
                  </a:lnTo>
                  <a:lnTo>
                    <a:pt x="83940" y="631102"/>
                  </a:lnTo>
                  <a:lnTo>
                    <a:pt x="97930" y="631004"/>
                  </a:lnTo>
                  <a:lnTo>
                    <a:pt x="111920" y="630889"/>
                  </a:lnTo>
                  <a:lnTo>
                    <a:pt x="125910" y="630754"/>
                  </a:lnTo>
                  <a:lnTo>
                    <a:pt x="139900" y="630596"/>
                  </a:lnTo>
                  <a:lnTo>
                    <a:pt x="153891" y="630409"/>
                  </a:lnTo>
                  <a:lnTo>
                    <a:pt x="167881" y="630190"/>
                  </a:lnTo>
                  <a:lnTo>
                    <a:pt x="181871" y="629933"/>
                  </a:lnTo>
                  <a:lnTo>
                    <a:pt x="195861" y="629631"/>
                  </a:lnTo>
                  <a:lnTo>
                    <a:pt x="209851" y="629276"/>
                  </a:lnTo>
                  <a:lnTo>
                    <a:pt x="223841" y="628859"/>
                  </a:lnTo>
                  <a:lnTo>
                    <a:pt x="237831" y="628371"/>
                  </a:lnTo>
                  <a:lnTo>
                    <a:pt x="251821" y="627797"/>
                  </a:lnTo>
                  <a:lnTo>
                    <a:pt x="265811" y="627124"/>
                  </a:lnTo>
                  <a:lnTo>
                    <a:pt x="279801" y="626335"/>
                  </a:lnTo>
                  <a:lnTo>
                    <a:pt x="293791" y="625410"/>
                  </a:lnTo>
                  <a:lnTo>
                    <a:pt x="307782" y="624326"/>
                  </a:lnTo>
                  <a:lnTo>
                    <a:pt x="321772" y="623057"/>
                  </a:lnTo>
                  <a:lnTo>
                    <a:pt x="335762" y="621572"/>
                  </a:lnTo>
                  <a:lnTo>
                    <a:pt x="349752" y="619836"/>
                  </a:lnTo>
                  <a:lnTo>
                    <a:pt x="363742" y="617807"/>
                  </a:lnTo>
                  <a:lnTo>
                    <a:pt x="377732" y="615440"/>
                  </a:lnTo>
                  <a:lnTo>
                    <a:pt x="391722" y="612680"/>
                  </a:lnTo>
                  <a:lnTo>
                    <a:pt x="405712" y="609467"/>
                  </a:lnTo>
                  <a:lnTo>
                    <a:pt x="419702" y="605734"/>
                  </a:lnTo>
                  <a:lnTo>
                    <a:pt x="433692" y="601404"/>
                  </a:lnTo>
                  <a:lnTo>
                    <a:pt x="447682" y="596393"/>
                  </a:lnTo>
                  <a:lnTo>
                    <a:pt x="461673" y="590609"/>
                  </a:lnTo>
                  <a:lnTo>
                    <a:pt x="475663" y="583951"/>
                  </a:lnTo>
                  <a:lnTo>
                    <a:pt x="489653" y="576316"/>
                  </a:lnTo>
                  <a:lnTo>
                    <a:pt x="503643" y="567592"/>
                  </a:lnTo>
                  <a:lnTo>
                    <a:pt x="517633" y="557670"/>
                  </a:lnTo>
                  <a:lnTo>
                    <a:pt x="531623" y="546441"/>
                  </a:lnTo>
                  <a:lnTo>
                    <a:pt x="545613" y="533808"/>
                  </a:lnTo>
                  <a:lnTo>
                    <a:pt x="559603" y="519685"/>
                  </a:lnTo>
                  <a:lnTo>
                    <a:pt x="573593" y="504012"/>
                  </a:lnTo>
                  <a:lnTo>
                    <a:pt x="587583" y="486756"/>
                  </a:lnTo>
                  <a:lnTo>
                    <a:pt x="601574" y="467925"/>
                  </a:lnTo>
                  <a:lnTo>
                    <a:pt x="615564" y="447571"/>
                  </a:lnTo>
                  <a:lnTo>
                    <a:pt x="629554" y="425801"/>
                  </a:lnTo>
                  <a:lnTo>
                    <a:pt x="643544" y="402771"/>
                  </a:lnTo>
                  <a:lnTo>
                    <a:pt x="657534" y="378695"/>
                  </a:lnTo>
                  <a:lnTo>
                    <a:pt x="671524" y="353833"/>
                  </a:lnTo>
                  <a:lnTo>
                    <a:pt x="685514" y="328482"/>
                  </a:lnTo>
                  <a:lnTo>
                    <a:pt x="699504" y="302966"/>
                  </a:lnTo>
                  <a:lnTo>
                    <a:pt x="713494" y="277615"/>
                  </a:lnTo>
                  <a:lnTo>
                    <a:pt x="727484" y="252753"/>
                  </a:lnTo>
                  <a:lnTo>
                    <a:pt x="741474" y="228677"/>
                  </a:lnTo>
                  <a:lnTo>
                    <a:pt x="755465" y="205648"/>
                  </a:lnTo>
                  <a:lnTo>
                    <a:pt x="769455" y="183877"/>
                  </a:lnTo>
                  <a:lnTo>
                    <a:pt x="783445" y="163524"/>
                  </a:lnTo>
                  <a:lnTo>
                    <a:pt x="797435" y="144693"/>
                  </a:lnTo>
                  <a:lnTo>
                    <a:pt x="811425" y="127437"/>
                  </a:lnTo>
                  <a:lnTo>
                    <a:pt x="825415" y="111763"/>
                  </a:lnTo>
                  <a:lnTo>
                    <a:pt x="839405" y="97640"/>
                  </a:lnTo>
                  <a:lnTo>
                    <a:pt x="853395" y="85007"/>
                  </a:lnTo>
                  <a:lnTo>
                    <a:pt x="867385" y="73779"/>
                  </a:lnTo>
                  <a:lnTo>
                    <a:pt x="881375" y="63856"/>
                  </a:lnTo>
                  <a:lnTo>
                    <a:pt x="895365" y="55133"/>
                  </a:lnTo>
                  <a:lnTo>
                    <a:pt x="909356" y="47497"/>
                  </a:lnTo>
                  <a:lnTo>
                    <a:pt x="923346" y="40840"/>
                  </a:lnTo>
                  <a:lnTo>
                    <a:pt x="937336" y="35055"/>
                  </a:lnTo>
                  <a:lnTo>
                    <a:pt x="951326" y="30044"/>
                  </a:lnTo>
                  <a:lnTo>
                    <a:pt x="965316" y="25714"/>
                  </a:lnTo>
                  <a:lnTo>
                    <a:pt x="979306" y="21981"/>
                  </a:lnTo>
                  <a:lnTo>
                    <a:pt x="993296" y="18769"/>
                  </a:lnTo>
                  <a:lnTo>
                    <a:pt x="1007286" y="16009"/>
                  </a:lnTo>
                  <a:lnTo>
                    <a:pt x="1021276" y="13641"/>
                  </a:lnTo>
                  <a:lnTo>
                    <a:pt x="1035266" y="11612"/>
                  </a:lnTo>
                  <a:lnTo>
                    <a:pt x="1049256" y="9876"/>
                  </a:lnTo>
                  <a:lnTo>
                    <a:pt x="1063247" y="8391"/>
                  </a:lnTo>
                  <a:lnTo>
                    <a:pt x="1077237" y="7122"/>
                  </a:lnTo>
                  <a:lnTo>
                    <a:pt x="1091227" y="6038"/>
                  </a:lnTo>
                  <a:lnTo>
                    <a:pt x="1105217" y="5113"/>
                  </a:lnTo>
                  <a:lnTo>
                    <a:pt x="1119207" y="4324"/>
                  </a:lnTo>
                  <a:lnTo>
                    <a:pt x="1133197" y="3651"/>
                  </a:lnTo>
                  <a:lnTo>
                    <a:pt x="1147187" y="3078"/>
                  </a:lnTo>
                  <a:lnTo>
                    <a:pt x="1161177" y="2589"/>
                  </a:lnTo>
                  <a:lnTo>
                    <a:pt x="1175167" y="2172"/>
                  </a:lnTo>
                  <a:lnTo>
                    <a:pt x="1189157" y="1818"/>
                  </a:lnTo>
                  <a:lnTo>
                    <a:pt x="1203148" y="1516"/>
                  </a:lnTo>
                  <a:lnTo>
                    <a:pt x="1217138" y="1258"/>
                  </a:lnTo>
                  <a:lnTo>
                    <a:pt x="1231128" y="1039"/>
                  </a:lnTo>
                  <a:lnTo>
                    <a:pt x="1245118" y="853"/>
                  </a:lnTo>
                  <a:lnTo>
                    <a:pt x="1259108" y="694"/>
                  </a:lnTo>
                  <a:lnTo>
                    <a:pt x="1273098" y="559"/>
                  </a:lnTo>
                  <a:lnTo>
                    <a:pt x="1287088" y="444"/>
                  </a:lnTo>
                  <a:lnTo>
                    <a:pt x="1301078" y="346"/>
                  </a:lnTo>
                  <a:lnTo>
                    <a:pt x="1315068" y="263"/>
                  </a:lnTo>
                  <a:lnTo>
                    <a:pt x="1329058" y="192"/>
                  </a:lnTo>
                  <a:lnTo>
                    <a:pt x="1343048" y="132"/>
                  </a:lnTo>
                  <a:lnTo>
                    <a:pt x="1357039" y="80"/>
                  </a:lnTo>
                  <a:lnTo>
                    <a:pt x="1371029" y="37"/>
                  </a:lnTo>
                  <a:lnTo>
                    <a:pt x="1385019" y="0"/>
                  </a:lnTo>
                  <a:lnTo>
                    <a:pt x="1385019" y="0"/>
                  </a:lnTo>
                  <a:lnTo>
                    <a:pt x="1399009" y="37"/>
                  </a:lnTo>
                  <a:lnTo>
                    <a:pt x="1412999" y="80"/>
                  </a:lnTo>
                  <a:lnTo>
                    <a:pt x="1426989" y="132"/>
                  </a:lnTo>
                  <a:lnTo>
                    <a:pt x="1440979" y="192"/>
                  </a:lnTo>
                  <a:lnTo>
                    <a:pt x="1454969" y="263"/>
                  </a:lnTo>
                  <a:lnTo>
                    <a:pt x="1468959" y="346"/>
                  </a:lnTo>
                  <a:lnTo>
                    <a:pt x="1482949" y="444"/>
                  </a:lnTo>
                  <a:lnTo>
                    <a:pt x="1496939" y="559"/>
                  </a:lnTo>
                  <a:lnTo>
                    <a:pt x="1510930" y="694"/>
                  </a:lnTo>
                  <a:lnTo>
                    <a:pt x="1524920" y="853"/>
                  </a:lnTo>
                  <a:lnTo>
                    <a:pt x="1538910" y="1039"/>
                  </a:lnTo>
                  <a:lnTo>
                    <a:pt x="1552900" y="1258"/>
                  </a:lnTo>
                  <a:lnTo>
                    <a:pt x="1566890" y="1516"/>
                  </a:lnTo>
                  <a:lnTo>
                    <a:pt x="1580880" y="1818"/>
                  </a:lnTo>
                  <a:lnTo>
                    <a:pt x="1594870" y="2172"/>
                  </a:lnTo>
                  <a:lnTo>
                    <a:pt x="1608860" y="2589"/>
                  </a:lnTo>
                  <a:lnTo>
                    <a:pt x="1622850" y="3078"/>
                  </a:lnTo>
                  <a:lnTo>
                    <a:pt x="1636840" y="3651"/>
                  </a:lnTo>
                  <a:lnTo>
                    <a:pt x="1650830" y="4324"/>
                  </a:lnTo>
                  <a:lnTo>
                    <a:pt x="1664821" y="5113"/>
                  </a:lnTo>
                  <a:lnTo>
                    <a:pt x="1678811" y="6038"/>
                  </a:lnTo>
                  <a:lnTo>
                    <a:pt x="1692801" y="7122"/>
                  </a:lnTo>
                  <a:lnTo>
                    <a:pt x="1706791" y="8391"/>
                  </a:lnTo>
                  <a:lnTo>
                    <a:pt x="1720781" y="9876"/>
                  </a:lnTo>
                  <a:lnTo>
                    <a:pt x="1734771" y="11612"/>
                  </a:lnTo>
                  <a:lnTo>
                    <a:pt x="1748761" y="13641"/>
                  </a:lnTo>
                  <a:lnTo>
                    <a:pt x="1762751" y="16009"/>
                  </a:lnTo>
                  <a:lnTo>
                    <a:pt x="1776741" y="18769"/>
                  </a:lnTo>
                  <a:lnTo>
                    <a:pt x="1790731" y="21981"/>
                  </a:lnTo>
                  <a:lnTo>
                    <a:pt x="1804722" y="25714"/>
                  </a:lnTo>
                  <a:lnTo>
                    <a:pt x="1818712" y="30044"/>
                  </a:lnTo>
                  <a:lnTo>
                    <a:pt x="1832702" y="35055"/>
                  </a:lnTo>
                  <a:lnTo>
                    <a:pt x="1846692" y="40840"/>
                  </a:lnTo>
                  <a:lnTo>
                    <a:pt x="1860682" y="47497"/>
                  </a:lnTo>
                  <a:lnTo>
                    <a:pt x="1874672" y="55133"/>
                  </a:lnTo>
                  <a:lnTo>
                    <a:pt x="1888662" y="63856"/>
                  </a:lnTo>
                  <a:lnTo>
                    <a:pt x="1902652" y="73779"/>
                  </a:lnTo>
                  <a:lnTo>
                    <a:pt x="1916642" y="85007"/>
                  </a:lnTo>
                  <a:lnTo>
                    <a:pt x="1930632" y="97640"/>
                  </a:lnTo>
                  <a:lnTo>
                    <a:pt x="1944622" y="111763"/>
                  </a:lnTo>
                  <a:lnTo>
                    <a:pt x="1958613" y="127437"/>
                  </a:lnTo>
                  <a:lnTo>
                    <a:pt x="1972603" y="144693"/>
                  </a:lnTo>
                  <a:lnTo>
                    <a:pt x="1986593" y="163524"/>
                  </a:lnTo>
                  <a:lnTo>
                    <a:pt x="2000583" y="183877"/>
                  </a:lnTo>
                  <a:lnTo>
                    <a:pt x="2014573" y="205648"/>
                  </a:lnTo>
                  <a:lnTo>
                    <a:pt x="2028563" y="228677"/>
                  </a:lnTo>
                  <a:lnTo>
                    <a:pt x="2042553" y="252753"/>
                  </a:lnTo>
                  <a:lnTo>
                    <a:pt x="2056543" y="277615"/>
                  </a:lnTo>
                  <a:lnTo>
                    <a:pt x="2070533" y="302966"/>
                  </a:lnTo>
                  <a:lnTo>
                    <a:pt x="2084523" y="328482"/>
                  </a:lnTo>
                  <a:lnTo>
                    <a:pt x="2098513" y="353833"/>
                  </a:lnTo>
                  <a:lnTo>
                    <a:pt x="2112504" y="378695"/>
                  </a:lnTo>
                  <a:lnTo>
                    <a:pt x="2126494" y="402771"/>
                  </a:lnTo>
                  <a:lnTo>
                    <a:pt x="2140484" y="425801"/>
                  </a:lnTo>
                  <a:lnTo>
                    <a:pt x="2154474" y="447571"/>
                  </a:lnTo>
                  <a:lnTo>
                    <a:pt x="2168464" y="467925"/>
                  </a:lnTo>
                  <a:lnTo>
                    <a:pt x="2182454" y="486756"/>
                  </a:lnTo>
                  <a:lnTo>
                    <a:pt x="2196444" y="504012"/>
                  </a:lnTo>
                  <a:lnTo>
                    <a:pt x="2210434" y="519685"/>
                  </a:lnTo>
                  <a:lnTo>
                    <a:pt x="2224424" y="533808"/>
                  </a:lnTo>
                  <a:lnTo>
                    <a:pt x="2238414" y="546441"/>
                  </a:lnTo>
                  <a:lnTo>
                    <a:pt x="2252404" y="557670"/>
                  </a:lnTo>
                  <a:lnTo>
                    <a:pt x="2266395" y="567592"/>
                  </a:lnTo>
                  <a:lnTo>
                    <a:pt x="2280385" y="576316"/>
                  </a:lnTo>
                  <a:lnTo>
                    <a:pt x="2294375" y="583951"/>
                  </a:lnTo>
                  <a:lnTo>
                    <a:pt x="2308365" y="590609"/>
                  </a:lnTo>
                  <a:lnTo>
                    <a:pt x="2322355" y="596393"/>
                  </a:lnTo>
                  <a:lnTo>
                    <a:pt x="2336345" y="601404"/>
                  </a:lnTo>
                  <a:lnTo>
                    <a:pt x="2350335" y="605734"/>
                  </a:lnTo>
                  <a:lnTo>
                    <a:pt x="2364325" y="609467"/>
                  </a:lnTo>
                  <a:lnTo>
                    <a:pt x="2378315" y="612680"/>
                  </a:lnTo>
                  <a:lnTo>
                    <a:pt x="2392305" y="615440"/>
                  </a:lnTo>
                  <a:lnTo>
                    <a:pt x="2406296" y="617807"/>
                  </a:lnTo>
                  <a:lnTo>
                    <a:pt x="2420286" y="619836"/>
                  </a:lnTo>
                  <a:lnTo>
                    <a:pt x="2434276" y="621572"/>
                  </a:lnTo>
                  <a:lnTo>
                    <a:pt x="2448266" y="623057"/>
                  </a:lnTo>
                  <a:lnTo>
                    <a:pt x="2462256" y="624326"/>
                  </a:lnTo>
                  <a:lnTo>
                    <a:pt x="2476246" y="625410"/>
                  </a:lnTo>
                  <a:lnTo>
                    <a:pt x="2490236" y="626335"/>
                  </a:lnTo>
                  <a:lnTo>
                    <a:pt x="2504226" y="627124"/>
                  </a:lnTo>
                  <a:lnTo>
                    <a:pt x="2518216" y="627797"/>
                  </a:lnTo>
                  <a:lnTo>
                    <a:pt x="2532206" y="628371"/>
                  </a:lnTo>
                  <a:lnTo>
                    <a:pt x="2546196" y="628859"/>
                  </a:lnTo>
                  <a:lnTo>
                    <a:pt x="2560187" y="629276"/>
                  </a:lnTo>
                  <a:lnTo>
                    <a:pt x="2574177" y="629631"/>
                  </a:lnTo>
                  <a:lnTo>
                    <a:pt x="2588167" y="629933"/>
                  </a:lnTo>
                  <a:lnTo>
                    <a:pt x="2602157" y="630190"/>
                  </a:lnTo>
                  <a:lnTo>
                    <a:pt x="2616147" y="630409"/>
                  </a:lnTo>
                  <a:lnTo>
                    <a:pt x="2630137" y="630596"/>
                  </a:lnTo>
                  <a:lnTo>
                    <a:pt x="2644127" y="630754"/>
                  </a:lnTo>
                  <a:lnTo>
                    <a:pt x="2658117" y="630889"/>
                  </a:lnTo>
                  <a:lnTo>
                    <a:pt x="2672107" y="631004"/>
                  </a:lnTo>
                  <a:lnTo>
                    <a:pt x="2686097" y="631102"/>
                  </a:lnTo>
                  <a:lnTo>
                    <a:pt x="2700087" y="631186"/>
                  </a:lnTo>
                  <a:lnTo>
                    <a:pt x="2714078" y="631256"/>
                  </a:lnTo>
                  <a:lnTo>
                    <a:pt x="2728068" y="631317"/>
                  </a:lnTo>
                  <a:lnTo>
                    <a:pt x="2742058" y="631368"/>
                  </a:lnTo>
                  <a:lnTo>
                    <a:pt x="2756048" y="631412"/>
                  </a:lnTo>
                  <a:lnTo>
                    <a:pt x="2770038" y="631449"/>
                  </a:lnTo>
                  <a:lnTo>
                    <a:pt x="2770038" y="631714"/>
                  </a:lnTo>
                  <a:lnTo>
                    <a:pt x="2784028" y="631723"/>
                  </a:lnTo>
                  <a:lnTo>
                    <a:pt x="2798018" y="631734"/>
                  </a:lnTo>
                  <a:lnTo>
                    <a:pt x="2812008" y="631747"/>
                  </a:lnTo>
                  <a:lnTo>
                    <a:pt x="2825998" y="631762"/>
                  </a:lnTo>
                  <a:lnTo>
                    <a:pt x="2839988" y="631780"/>
                  </a:lnTo>
                  <a:lnTo>
                    <a:pt x="2853978" y="631800"/>
                  </a:lnTo>
                  <a:lnTo>
                    <a:pt x="2867969" y="631825"/>
                  </a:lnTo>
                  <a:lnTo>
                    <a:pt x="2881959" y="631854"/>
                  </a:lnTo>
                  <a:lnTo>
                    <a:pt x="2895949" y="631887"/>
                  </a:lnTo>
                  <a:lnTo>
                    <a:pt x="2909939" y="631927"/>
                  </a:lnTo>
                  <a:lnTo>
                    <a:pt x="2923929" y="631974"/>
                  </a:lnTo>
                  <a:lnTo>
                    <a:pt x="2937919" y="632028"/>
                  </a:lnTo>
                  <a:lnTo>
                    <a:pt x="2951909" y="632093"/>
                  </a:lnTo>
                  <a:lnTo>
                    <a:pt x="2965899" y="632168"/>
                  </a:lnTo>
                  <a:lnTo>
                    <a:pt x="2979889" y="632257"/>
                  </a:lnTo>
                  <a:lnTo>
                    <a:pt x="2993879" y="632361"/>
                  </a:lnTo>
                  <a:lnTo>
                    <a:pt x="3007870" y="632483"/>
                  </a:lnTo>
                  <a:lnTo>
                    <a:pt x="3021860" y="632627"/>
                  </a:lnTo>
                  <a:lnTo>
                    <a:pt x="3035850" y="632795"/>
                  </a:lnTo>
                  <a:lnTo>
                    <a:pt x="3049840" y="632992"/>
                  </a:lnTo>
                  <a:lnTo>
                    <a:pt x="3063830" y="633223"/>
                  </a:lnTo>
                  <a:lnTo>
                    <a:pt x="3077820" y="633494"/>
                  </a:lnTo>
                  <a:lnTo>
                    <a:pt x="3091810" y="633812"/>
                  </a:lnTo>
                  <a:lnTo>
                    <a:pt x="3105800" y="634183"/>
                  </a:lnTo>
                  <a:lnTo>
                    <a:pt x="3119790" y="634617"/>
                  </a:lnTo>
                  <a:lnTo>
                    <a:pt x="3133780" y="635124"/>
                  </a:lnTo>
                  <a:lnTo>
                    <a:pt x="3147770" y="635716"/>
                  </a:lnTo>
                  <a:lnTo>
                    <a:pt x="3161761" y="636406"/>
                  </a:lnTo>
                  <a:lnTo>
                    <a:pt x="3175751" y="637209"/>
                  </a:lnTo>
                  <a:lnTo>
                    <a:pt x="3189741" y="638142"/>
                  </a:lnTo>
                  <a:lnTo>
                    <a:pt x="3203731" y="639225"/>
                  </a:lnTo>
                  <a:lnTo>
                    <a:pt x="3217721" y="640478"/>
                  </a:lnTo>
                  <a:lnTo>
                    <a:pt x="3231711" y="641924"/>
                  </a:lnTo>
                  <a:lnTo>
                    <a:pt x="3245701" y="643588"/>
                  </a:lnTo>
                  <a:lnTo>
                    <a:pt x="3259691" y="645497"/>
                  </a:lnTo>
                  <a:lnTo>
                    <a:pt x="3273681" y="647678"/>
                  </a:lnTo>
                  <a:lnTo>
                    <a:pt x="3287671" y="650159"/>
                  </a:lnTo>
                  <a:lnTo>
                    <a:pt x="3301661" y="652966"/>
                  </a:lnTo>
                  <a:lnTo>
                    <a:pt x="3315652" y="656124"/>
                  </a:lnTo>
                  <a:lnTo>
                    <a:pt x="3329642" y="659655"/>
                  </a:lnTo>
                  <a:lnTo>
                    <a:pt x="3343632" y="663573"/>
                  </a:lnTo>
                  <a:lnTo>
                    <a:pt x="3357622" y="667887"/>
                  </a:lnTo>
                  <a:lnTo>
                    <a:pt x="3371612" y="672595"/>
                  </a:lnTo>
                  <a:lnTo>
                    <a:pt x="3385602" y="677683"/>
                  </a:lnTo>
                  <a:lnTo>
                    <a:pt x="3399592" y="683126"/>
                  </a:lnTo>
                  <a:lnTo>
                    <a:pt x="3413582" y="688883"/>
                  </a:lnTo>
                  <a:lnTo>
                    <a:pt x="3427572" y="694902"/>
                  </a:lnTo>
                  <a:lnTo>
                    <a:pt x="3441562" y="701118"/>
                  </a:lnTo>
                  <a:lnTo>
                    <a:pt x="3455552" y="707455"/>
                  </a:lnTo>
                  <a:lnTo>
                    <a:pt x="3469543" y="713834"/>
                  </a:lnTo>
                  <a:lnTo>
                    <a:pt x="3483533" y="720172"/>
                  </a:lnTo>
                  <a:lnTo>
                    <a:pt x="3497523" y="726388"/>
                  </a:lnTo>
                  <a:lnTo>
                    <a:pt x="3511513" y="732407"/>
                  </a:lnTo>
                  <a:lnTo>
                    <a:pt x="3525503" y="738164"/>
                  </a:lnTo>
                  <a:lnTo>
                    <a:pt x="3539493" y="743607"/>
                  </a:lnTo>
                  <a:lnTo>
                    <a:pt x="3553483" y="748695"/>
                  </a:lnTo>
                  <a:lnTo>
                    <a:pt x="3567473" y="753403"/>
                  </a:lnTo>
                  <a:lnTo>
                    <a:pt x="3581463" y="757717"/>
                  </a:lnTo>
                  <a:lnTo>
                    <a:pt x="3595453" y="761635"/>
                  </a:lnTo>
                  <a:lnTo>
                    <a:pt x="3609444" y="765166"/>
                  </a:lnTo>
                  <a:lnTo>
                    <a:pt x="3623434" y="768324"/>
                  </a:lnTo>
                  <a:lnTo>
                    <a:pt x="3637424" y="771131"/>
                  </a:lnTo>
                  <a:lnTo>
                    <a:pt x="3651414" y="773612"/>
                  </a:lnTo>
                  <a:lnTo>
                    <a:pt x="3665404" y="775793"/>
                  </a:lnTo>
                  <a:lnTo>
                    <a:pt x="3679394" y="777702"/>
                  </a:lnTo>
                  <a:lnTo>
                    <a:pt x="3693384" y="779366"/>
                  </a:lnTo>
                  <a:lnTo>
                    <a:pt x="3707374" y="780812"/>
                  </a:lnTo>
                  <a:lnTo>
                    <a:pt x="3721364" y="782065"/>
                  </a:lnTo>
                  <a:lnTo>
                    <a:pt x="3735354" y="783147"/>
                  </a:lnTo>
                  <a:lnTo>
                    <a:pt x="3749344" y="784081"/>
                  </a:lnTo>
                  <a:lnTo>
                    <a:pt x="3763335" y="784884"/>
                  </a:lnTo>
                  <a:lnTo>
                    <a:pt x="3777325" y="785574"/>
                  </a:lnTo>
                  <a:lnTo>
                    <a:pt x="3791315" y="786166"/>
                  </a:lnTo>
                  <a:lnTo>
                    <a:pt x="3805305" y="786673"/>
                  </a:lnTo>
                  <a:lnTo>
                    <a:pt x="3819295" y="787107"/>
                  </a:lnTo>
                  <a:lnTo>
                    <a:pt x="3833285" y="787478"/>
                  </a:lnTo>
                  <a:lnTo>
                    <a:pt x="3847275" y="787796"/>
                  </a:lnTo>
                  <a:lnTo>
                    <a:pt x="3861265" y="788066"/>
                  </a:lnTo>
                  <a:lnTo>
                    <a:pt x="3875255" y="788298"/>
                  </a:lnTo>
                  <a:lnTo>
                    <a:pt x="3889245" y="788495"/>
                  </a:lnTo>
                  <a:lnTo>
                    <a:pt x="3903235" y="788663"/>
                  </a:lnTo>
                  <a:lnTo>
                    <a:pt x="3917226" y="788807"/>
                  </a:lnTo>
                  <a:lnTo>
                    <a:pt x="3931216" y="788929"/>
                  </a:lnTo>
                  <a:lnTo>
                    <a:pt x="3945206" y="789033"/>
                  </a:lnTo>
                  <a:lnTo>
                    <a:pt x="3959196" y="789122"/>
                  </a:lnTo>
                  <a:lnTo>
                    <a:pt x="3973186" y="789197"/>
                  </a:lnTo>
                  <a:lnTo>
                    <a:pt x="3987176" y="789261"/>
                  </a:lnTo>
                  <a:lnTo>
                    <a:pt x="4001166" y="789316"/>
                  </a:lnTo>
                  <a:lnTo>
                    <a:pt x="4015156" y="789363"/>
                  </a:lnTo>
                  <a:lnTo>
                    <a:pt x="4029146" y="789402"/>
                  </a:lnTo>
                  <a:lnTo>
                    <a:pt x="4043136" y="789436"/>
                  </a:lnTo>
                  <a:lnTo>
                    <a:pt x="4057126" y="789465"/>
                  </a:lnTo>
                  <a:lnTo>
                    <a:pt x="4071117" y="789489"/>
                  </a:lnTo>
                  <a:lnTo>
                    <a:pt x="4085107" y="789510"/>
                  </a:lnTo>
                  <a:lnTo>
                    <a:pt x="4099097" y="789528"/>
                  </a:lnTo>
                  <a:lnTo>
                    <a:pt x="4113087" y="789543"/>
                  </a:lnTo>
                  <a:lnTo>
                    <a:pt x="4127077" y="789556"/>
                  </a:lnTo>
                  <a:lnTo>
                    <a:pt x="4141067" y="789567"/>
                  </a:lnTo>
                  <a:lnTo>
                    <a:pt x="4155057" y="7895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68815"/>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16942"/>
              <a:ext cx="4155057" cy="1263375"/>
            </a:xfrm>
            <a:custGeom>
              <a:avLst/>
              <a:pathLst>
                <a:path w="4155057" h="1263375">
                  <a:moveTo>
                    <a:pt x="0" y="0"/>
                  </a:moveTo>
                  <a:lnTo>
                    <a:pt x="13990" y="55"/>
                  </a:lnTo>
                  <a:lnTo>
                    <a:pt x="27980" y="121"/>
                  </a:lnTo>
                  <a:lnTo>
                    <a:pt x="41970" y="198"/>
                  </a:lnTo>
                  <a:lnTo>
                    <a:pt x="55960" y="288"/>
                  </a:lnTo>
                  <a:lnTo>
                    <a:pt x="69950" y="394"/>
                  </a:lnTo>
                  <a:lnTo>
                    <a:pt x="83940" y="519"/>
                  </a:lnTo>
                  <a:lnTo>
                    <a:pt x="97930" y="666"/>
                  </a:lnTo>
                  <a:lnTo>
                    <a:pt x="111920" y="839"/>
                  </a:lnTo>
                  <a:lnTo>
                    <a:pt x="125910" y="1041"/>
                  </a:lnTo>
                  <a:lnTo>
                    <a:pt x="139900" y="1279"/>
                  </a:lnTo>
                  <a:lnTo>
                    <a:pt x="153891" y="1559"/>
                  </a:lnTo>
                  <a:lnTo>
                    <a:pt x="167881" y="1888"/>
                  </a:lnTo>
                  <a:lnTo>
                    <a:pt x="181871" y="2274"/>
                  </a:lnTo>
                  <a:lnTo>
                    <a:pt x="195861" y="2727"/>
                  </a:lnTo>
                  <a:lnTo>
                    <a:pt x="209851" y="3259"/>
                  </a:lnTo>
                  <a:lnTo>
                    <a:pt x="223841" y="3884"/>
                  </a:lnTo>
                  <a:lnTo>
                    <a:pt x="237831" y="4617"/>
                  </a:lnTo>
                  <a:lnTo>
                    <a:pt x="251821" y="5477"/>
                  </a:lnTo>
                  <a:lnTo>
                    <a:pt x="265811" y="6487"/>
                  </a:lnTo>
                  <a:lnTo>
                    <a:pt x="279801" y="7670"/>
                  </a:lnTo>
                  <a:lnTo>
                    <a:pt x="293791" y="9058"/>
                  </a:lnTo>
                  <a:lnTo>
                    <a:pt x="307782" y="10683"/>
                  </a:lnTo>
                  <a:lnTo>
                    <a:pt x="321772" y="12587"/>
                  </a:lnTo>
                  <a:lnTo>
                    <a:pt x="335762" y="14814"/>
                  </a:lnTo>
                  <a:lnTo>
                    <a:pt x="349752" y="17419"/>
                  </a:lnTo>
                  <a:lnTo>
                    <a:pt x="363742" y="20462"/>
                  </a:lnTo>
                  <a:lnTo>
                    <a:pt x="377732" y="24013"/>
                  </a:lnTo>
                  <a:lnTo>
                    <a:pt x="391722" y="28153"/>
                  </a:lnTo>
                  <a:lnTo>
                    <a:pt x="405712" y="32972"/>
                  </a:lnTo>
                  <a:lnTo>
                    <a:pt x="419702" y="38572"/>
                  </a:lnTo>
                  <a:lnTo>
                    <a:pt x="433692" y="45067"/>
                  </a:lnTo>
                  <a:lnTo>
                    <a:pt x="447682" y="52583"/>
                  </a:lnTo>
                  <a:lnTo>
                    <a:pt x="461673" y="61260"/>
                  </a:lnTo>
                  <a:lnTo>
                    <a:pt x="475663" y="71246"/>
                  </a:lnTo>
                  <a:lnTo>
                    <a:pt x="489653" y="82699"/>
                  </a:lnTo>
                  <a:lnTo>
                    <a:pt x="503643" y="95785"/>
                  </a:lnTo>
                  <a:lnTo>
                    <a:pt x="517633" y="110668"/>
                  </a:lnTo>
                  <a:lnTo>
                    <a:pt x="531623" y="127511"/>
                  </a:lnTo>
                  <a:lnTo>
                    <a:pt x="545613" y="146461"/>
                  </a:lnTo>
                  <a:lnTo>
                    <a:pt x="559603" y="167645"/>
                  </a:lnTo>
                  <a:lnTo>
                    <a:pt x="573593" y="191155"/>
                  </a:lnTo>
                  <a:lnTo>
                    <a:pt x="587583" y="217039"/>
                  </a:lnTo>
                  <a:lnTo>
                    <a:pt x="601574" y="245286"/>
                  </a:lnTo>
                  <a:lnTo>
                    <a:pt x="615564" y="275816"/>
                  </a:lnTo>
                  <a:lnTo>
                    <a:pt x="629554" y="308472"/>
                  </a:lnTo>
                  <a:lnTo>
                    <a:pt x="643544" y="343016"/>
                  </a:lnTo>
                  <a:lnTo>
                    <a:pt x="657534" y="379130"/>
                  </a:lnTo>
                  <a:lnTo>
                    <a:pt x="671524" y="416423"/>
                  </a:lnTo>
                  <a:lnTo>
                    <a:pt x="685514" y="454449"/>
                  </a:lnTo>
                  <a:lnTo>
                    <a:pt x="699504" y="492724"/>
                  </a:lnTo>
                  <a:lnTo>
                    <a:pt x="713494" y="530750"/>
                  </a:lnTo>
                  <a:lnTo>
                    <a:pt x="727484" y="568043"/>
                  </a:lnTo>
                  <a:lnTo>
                    <a:pt x="741474" y="604157"/>
                  </a:lnTo>
                  <a:lnTo>
                    <a:pt x="755465" y="638701"/>
                  </a:lnTo>
                  <a:lnTo>
                    <a:pt x="769455" y="671357"/>
                  </a:lnTo>
                  <a:lnTo>
                    <a:pt x="783445" y="701887"/>
                  </a:lnTo>
                  <a:lnTo>
                    <a:pt x="797435" y="730134"/>
                  </a:lnTo>
                  <a:lnTo>
                    <a:pt x="811425" y="756018"/>
                  </a:lnTo>
                  <a:lnTo>
                    <a:pt x="825415" y="779528"/>
                  </a:lnTo>
                  <a:lnTo>
                    <a:pt x="839405" y="800712"/>
                  </a:lnTo>
                  <a:lnTo>
                    <a:pt x="853395" y="819662"/>
                  </a:lnTo>
                  <a:lnTo>
                    <a:pt x="867385" y="836505"/>
                  </a:lnTo>
                  <a:lnTo>
                    <a:pt x="881375" y="851388"/>
                  </a:lnTo>
                  <a:lnTo>
                    <a:pt x="895365" y="864474"/>
                  </a:lnTo>
                  <a:lnTo>
                    <a:pt x="909356" y="875927"/>
                  </a:lnTo>
                  <a:lnTo>
                    <a:pt x="923346" y="885913"/>
                  </a:lnTo>
                  <a:lnTo>
                    <a:pt x="937336" y="894590"/>
                  </a:lnTo>
                  <a:lnTo>
                    <a:pt x="951326" y="902106"/>
                  </a:lnTo>
                  <a:lnTo>
                    <a:pt x="965316" y="908601"/>
                  </a:lnTo>
                  <a:lnTo>
                    <a:pt x="979306" y="914201"/>
                  </a:lnTo>
                  <a:lnTo>
                    <a:pt x="993296" y="919020"/>
                  </a:lnTo>
                  <a:lnTo>
                    <a:pt x="1007286" y="923160"/>
                  </a:lnTo>
                  <a:lnTo>
                    <a:pt x="1021276" y="926711"/>
                  </a:lnTo>
                  <a:lnTo>
                    <a:pt x="1035266" y="929754"/>
                  </a:lnTo>
                  <a:lnTo>
                    <a:pt x="1049256" y="932359"/>
                  </a:lnTo>
                  <a:lnTo>
                    <a:pt x="1063247" y="934586"/>
                  </a:lnTo>
                  <a:lnTo>
                    <a:pt x="1077237" y="936490"/>
                  </a:lnTo>
                  <a:lnTo>
                    <a:pt x="1091227" y="938115"/>
                  </a:lnTo>
                  <a:lnTo>
                    <a:pt x="1105217" y="939503"/>
                  </a:lnTo>
                  <a:lnTo>
                    <a:pt x="1119207" y="940686"/>
                  </a:lnTo>
                  <a:lnTo>
                    <a:pt x="1133197" y="941696"/>
                  </a:lnTo>
                  <a:lnTo>
                    <a:pt x="1147187" y="942556"/>
                  </a:lnTo>
                  <a:lnTo>
                    <a:pt x="1161177" y="943289"/>
                  </a:lnTo>
                  <a:lnTo>
                    <a:pt x="1175167" y="943914"/>
                  </a:lnTo>
                  <a:lnTo>
                    <a:pt x="1189157" y="944446"/>
                  </a:lnTo>
                  <a:lnTo>
                    <a:pt x="1203148" y="944899"/>
                  </a:lnTo>
                  <a:lnTo>
                    <a:pt x="1217138" y="945285"/>
                  </a:lnTo>
                  <a:lnTo>
                    <a:pt x="1231128" y="945614"/>
                  </a:lnTo>
                  <a:lnTo>
                    <a:pt x="1245118" y="945894"/>
                  </a:lnTo>
                  <a:lnTo>
                    <a:pt x="1259108" y="946132"/>
                  </a:lnTo>
                  <a:lnTo>
                    <a:pt x="1273098" y="946334"/>
                  </a:lnTo>
                  <a:lnTo>
                    <a:pt x="1287088" y="946507"/>
                  </a:lnTo>
                  <a:lnTo>
                    <a:pt x="1301078" y="946654"/>
                  </a:lnTo>
                  <a:lnTo>
                    <a:pt x="1315068" y="946779"/>
                  </a:lnTo>
                  <a:lnTo>
                    <a:pt x="1329058" y="946885"/>
                  </a:lnTo>
                  <a:lnTo>
                    <a:pt x="1343048" y="946975"/>
                  </a:lnTo>
                  <a:lnTo>
                    <a:pt x="1357039" y="947052"/>
                  </a:lnTo>
                  <a:lnTo>
                    <a:pt x="1371029" y="947118"/>
                  </a:lnTo>
                  <a:lnTo>
                    <a:pt x="1385019" y="947174"/>
                  </a:lnTo>
                  <a:lnTo>
                    <a:pt x="1385019" y="947544"/>
                  </a:lnTo>
                  <a:lnTo>
                    <a:pt x="1399009" y="947554"/>
                  </a:lnTo>
                  <a:lnTo>
                    <a:pt x="1412999" y="947565"/>
                  </a:lnTo>
                  <a:lnTo>
                    <a:pt x="1426989" y="947577"/>
                  </a:lnTo>
                  <a:lnTo>
                    <a:pt x="1440979" y="947593"/>
                  </a:lnTo>
                  <a:lnTo>
                    <a:pt x="1454969" y="947610"/>
                  </a:lnTo>
                  <a:lnTo>
                    <a:pt x="1468959" y="947631"/>
                  </a:lnTo>
                  <a:lnTo>
                    <a:pt x="1482949" y="947656"/>
                  </a:lnTo>
                  <a:lnTo>
                    <a:pt x="1496939" y="947684"/>
                  </a:lnTo>
                  <a:lnTo>
                    <a:pt x="1510930" y="947718"/>
                  </a:lnTo>
                  <a:lnTo>
                    <a:pt x="1524920" y="947758"/>
                  </a:lnTo>
                  <a:lnTo>
                    <a:pt x="1538910" y="947804"/>
                  </a:lnTo>
                  <a:lnTo>
                    <a:pt x="1552900" y="947859"/>
                  </a:lnTo>
                  <a:lnTo>
                    <a:pt x="1566890" y="947923"/>
                  </a:lnTo>
                  <a:lnTo>
                    <a:pt x="1580880" y="947999"/>
                  </a:lnTo>
                  <a:lnTo>
                    <a:pt x="1594870" y="948088"/>
                  </a:lnTo>
                  <a:lnTo>
                    <a:pt x="1608860" y="948192"/>
                  </a:lnTo>
                  <a:lnTo>
                    <a:pt x="1622850" y="948314"/>
                  </a:lnTo>
                  <a:lnTo>
                    <a:pt x="1636840" y="948457"/>
                  </a:lnTo>
                  <a:lnTo>
                    <a:pt x="1650830" y="948626"/>
                  </a:lnTo>
                  <a:lnTo>
                    <a:pt x="1664821" y="948823"/>
                  </a:lnTo>
                  <a:lnTo>
                    <a:pt x="1678811" y="949054"/>
                  </a:lnTo>
                  <a:lnTo>
                    <a:pt x="1692801" y="949325"/>
                  </a:lnTo>
                  <a:lnTo>
                    <a:pt x="1706791" y="949642"/>
                  </a:lnTo>
                  <a:lnTo>
                    <a:pt x="1720781" y="950014"/>
                  </a:lnTo>
                  <a:lnTo>
                    <a:pt x="1734771" y="950448"/>
                  </a:lnTo>
                  <a:lnTo>
                    <a:pt x="1748761" y="950955"/>
                  </a:lnTo>
                  <a:lnTo>
                    <a:pt x="1762751" y="951547"/>
                  </a:lnTo>
                  <a:lnTo>
                    <a:pt x="1776741" y="952237"/>
                  </a:lnTo>
                  <a:lnTo>
                    <a:pt x="1790731" y="953040"/>
                  </a:lnTo>
                  <a:lnTo>
                    <a:pt x="1804722" y="953973"/>
                  </a:lnTo>
                  <a:lnTo>
                    <a:pt x="1818712" y="955056"/>
                  </a:lnTo>
                  <a:lnTo>
                    <a:pt x="1832702" y="956308"/>
                  </a:lnTo>
                  <a:lnTo>
                    <a:pt x="1846692" y="957755"/>
                  </a:lnTo>
                  <a:lnTo>
                    <a:pt x="1860682" y="959419"/>
                  </a:lnTo>
                  <a:lnTo>
                    <a:pt x="1874672" y="961328"/>
                  </a:lnTo>
                  <a:lnTo>
                    <a:pt x="1888662" y="963509"/>
                  </a:lnTo>
                  <a:lnTo>
                    <a:pt x="1902652" y="965989"/>
                  </a:lnTo>
                  <a:lnTo>
                    <a:pt x="1916642" y="968796"/>
                  </a:lnTo>
                  <a:lnTo>
                    <a:pt x="1930632" y="971955"/>
                  </a:lnTo>
                  <a:lnTo>
                    <a:pt x="1944622" y="975485"/>
                  </a:lnTo>
                  <a:lnTo>
                    <a:pt x="1958613" y="979404"/>
                  </a:lnTo>
                  <a:lnTo>
                    <a:pt x="1972603" y="983718"/>
                  </a:lnTo>
                  <a:lnTo>
                    <a:pt x="1986593" y="988425"/>
                  </a:lnTo>
                  <a:lnTo>
                    <a:pt x="2000583" y="993514"/>
                  </a:lnTo>
                  <a:lnTo>
                    <a:pt x="2014573" y="998956"/>
                  </a:lnTo>
                  <a:lnTo>
                    <a:pt x="2028563" y="1004714"/>
                  </a:lnTo>
                  <a:lnTo>
                    <a:pt x="2042553" y="1010733"/>
                  </a:lnTo>
                  <a:lnTo>
                    <a:pt x="2056543" y="1016948"/>
                  </a:lnTo>
                  <a:lnTo>
                    <a:pt x="2070533" y="1023286"/>
                  </a:lnTo>
                  <a:lnTo>
                    <a:pt x="2084523" y="1029665"/>
                  </a:lnTo>
                  <a:lnTo>
                    <a:pt x="2098513" y="1036003"/>
                  </a:lnTo>
                  <a:lnTo>
                    <a:pt x="2112504" y="1042218"/>
                  </a:lnTo>
                  <a:lnTo>
                    <a:pt x="2126494" y="1048237"/>
                  </a:lnTo>
                  <a:lnTo>
                    <a:pt x="2140484" y="1053995"/>
                  </a:lnTo>
                  <a:lnTo>
                    <a:pt x="2154474" y="1059437"/>
                  </a:lnTo>
                  <a:lnTo>
                    <a:pt x="2168464" y="1064526"/>
                  </a:lnTo>
                  <a:lnTo>
                    <a:pt x="2182454" y="1069234"/>
                  </a:lnTo>
                  <a:lnTo>
                    <a:pt x="2196444" y="1073548"/>
                  </a:lnTo>
                  <a:lnTo>
                    <a:pt x="2210434" y="1077466"/>
                  </a:lnTo>
                  <a:lnTo>
                    <a:pt x="2224424" y="1080997"/>
                  </a:lnTo>
                  <a:lnTo>
                    <a:pt x="2238414" y="1084155"/>
                  </a:lnTo>
                  <a:lnTo>
                    <a:pt x="2252404" y="1086962"/>
                  </a:lnTo>
                  <a:lnTo>
                    <a:pt x="2266395" y="1089443"/>
                  </a:lnTo>
                  <a:lnTo>
                    <a:pt x="2280385" y="1091623"/>
                  </a:lnTo>
                  <a:lnTo>
                    <a:pt x="2294375" y="1093532"/>
                  </a:lnTo>
                  <a:lnTo>
                    <a:pt x="2308365" y="1095197"/>
                  </a:lnTo>
                  <a:lnTo>
                    <a:pt x="2322355" y="1096643"/>
                  </a:lnTo>
                  <a:lnTo>
                    <a:pt x="2336345" y="1097896"/>
                  </a:lnTo>
                  <a:lnTo>
                    <a:pt x="2350335" y="1098978"/>
                  </a:lnTo>
                  <a:lnTo>
                    <a:pt x="2364325" y="1099911"/>
                  </a:lnTo>
                  <a:lnTo>
                    <a:pt x="2378315" y="1100714"/>
                  </a:lnTo>
                  <a:lnTo>
                    <a:pt x="2392305" y="1101404"/>
                  </a:lnTo>
                  <a:lnTo>
                    <a:pt x="2406296" y="1101996"/>
                  </a:lnTo>
                  <a:lnTo>
                    <a:pt x="2420286" y="1102504"/>
                  </a:lnTo>
                  <a:lnTo>
                    <a:pt x="2434276" y="1102938"/>
                  </a:lnTo>
                  <a:lnTo>
                    <a:pt x="2448266" y="1103309"/>
                  </a:lnTo>
                  <a:lnTo>
                    <a:pt x="2462256" y="1103626"/>
                  </a:lnTo>
                  <a:lnTo>
                    <a:pt x="2476246" y="1103897"/>
                  </a:lnTo>
                  <a:lnTo>
                    <a:pt x="2490236" y="1104128"/>
                  </a:lnTo>
                  <a:lnTo>
                    <a:pt x="2504226" y="1104326"/>
                  </a:lnTo>
                  <a:lnTo>
                    <a:pt x="2518216" y="1104494"/>
                  </a:lnTo>
                  <a:lnTo>
                    <a:pt x="2532206" y="1104637"/>
                  </a:lnTo>
                  <a:lnTo>
                    <a:pt x="2546196" y="1104759"/>
                  </a:lnTo>
                  <a:lnTo>
                    <a:pt x="2560187" y="1104864"/>
                  </a:lnTo>
                  <a:lnTo>
                    <a:pt x="2574177" y="1104952"/>
                  </a:lnTo>
                  <a:lnTo>
                    <a:pt x="2588167" y="1105028"/>
                  </a:lnTo>
                  <a:lnTo>
                    <a:pt x="2602157" y="1105092"/>
                  </a:lnTo>
                  <a:lnTo>
                    <a:pt x="2616147" y="1105147"/>
                  </a:lnTo>
                  <a:lnTo>
                    <a:pt x="2630137" y="1105193"/>
                  </a:lnTo>
                  <a:lnTo>
                    <a:pt x="2644127" y="1105233"/>
                  </a:lnTo>
                  <a:lnTo>
                    <a:pt x="2658117" y="1105267"/>
                  </a:lnTo>
                  <a:lnTo>
                    <a:pt x="2672107" y="1105296"/>
                  </a:lnTo>
                  <a:lnTo>
                    <a:pt x="2686097" y="1105320"/>
                  </a:lnTo>
                  <a:lnTo>
                    <a:pt x="2700087" y="1105341"/>
                  </a:lnTo>
                  <a:lnTo>
                    <a:pt x="2714078" y="1105359"/>
                  </a:lnTo>
                  <a:lnTo>
                    <a:pt x="2728068" y="1105374"/>
                  </a:lnTo>
                  <a:lnTo>
                    <a:pt x="2742058" y="1105387"/>
                  </a:lnTo>
                  <a:lnTo>
                    <a:pt x="2756048" y="1105397"/>
                  </a:lnTo>
                  <a:lnTo>
                    <a:pt x="2770038" y="1105407"/>
                  </a:lnTo>
                  <a:lnTo>
                    <a:pt x="2770038" y="1105513"/>
                  </a:lnTo>
                  <a:lnTo>
                    <a:pt x="2784028" y="1105522"/>
                  </a:lnTo>
                  <a:lnTo>
                    <a:pt x="2798018" y="1105533"/>
                  </a:lnTo>
                  <a:lnTo>
                    <a:pt x="2812008" y="1105546"/>
                  </a:lnTo>
                  <a:lnTo>
                    <a:pt x="2825998" y="1105561"/>
                  </a:lnTo>
                  <a:lnTo>
                    <a:pt x="2839988" y="1105579"/>
                  </a:lnTo>
                  <a:lnTo>
                    <a:pt x="2853978" y="1105599"/>
                  </a:lnTo>
                  <a:lnTo>
                    <a:pt x="2867969" y="1105624"/>
                  </a:lnTo>
                  <a:lnTo>
                    <a:pt x="2881959" y="1105653"/>
                  </a:lnTo>
                  <a:lnTo>
                    <a:pt x="2895949" y="1105686"/>
                  </a:lnTo>
                  <a:lnTo>
                    <a:pt x="2909939" y="1105726"/>
                  </a:lnTo>
                  <a:lnTo>
                    <a:pt x="2923929" y="1105773"/>
                  </a:lnTo>
                  <a:lnTo>
                    <a:pt x="2937919" y="1105827"/>
                  </a:lnTo>
                  <a:lnTo>
                    <a:pt x="2951909" y="1105892"/>
                  </a:lnTo>
                  <a:lnTo>
                    <a:pt x="2965899" y="1105967"/>
                  </a:lnTo>
                  <a:lnTo>
                    <a:pt x="2979889" y="1106056"/>
                  </a:lnTo>
                  <a:lnTo>
                    <a:pt x="2993879" y="1106160"/>
                  </a:lnTo>
                  <a:lnTo>
                    <a:pt x="3007870" y="1106282"/>
                  </a:lnTo>
                  <a:lnTo>
                    <a:pt x="3021860" y="1106426"/>
                  </a:lnTo>
                  <a:lnTo>
                    <a:pt x="3035850" y="1106594"/>
                  </a:lnTo>
                  <a:lnTo>
                    <a:pt x="3049840" y="1106791"/>
                  </a:lnTo>
                  <a:lnTo>
                    <a:pt x="3063830" y="1107022"/>
                  </a:lnTo>
                  <a:lnTo>
                    <a:pt x="3077820" y="1107293"/>
                  </a:lnTo>
                  <a:lnTo>
                    <a:pt x="3091810" y="1107611"/>
                  </a:lnTo>
                  <a:lnTo>
                    <a:pt x="3105800" y="1107982"/>
                  </a:lnTo>
                  <a:lnTo>
                    <a:pt x="3119790" y="1108416"/>
                  </a:lnTo>
                  <a:lnTo>
                    <a:pt x="3133780" y="1108923"/>
                  </a:lnTo>
                  <a:lnTo>
                    <a:pt x="3147770" y="1109515"/>
                  </a:lnTo>
                  <a:lnTo>
                    <a:pt x="3161761" y="1110205"/>
                  </a:lnTo>
                  <a:lnTo>
                    <a:pt x="3175751" y="1111008"/>
                  </a:lnTo>
                  <a:lnTo>
                    <a:pt x="3189741" y="1111941"/>
                  </a:lnTo>
                  <a:lnTo>
                    <a:pt x="3203731" y="1113024"/>
                  </a:lnTo>
                  <a:lnTo>
                    <a:pt x="3217721" y="1114277"/>
                  </a:lnTo>
                  <a:lnTo>
                    <a:pt x="3231711" y="1115723"/>
                  </a:lnTo>
                  <a:lnTo>
                    <a:pt x="3245701" y="1117387"/>
                  </a:lnTo>
                  <a:lnTo>
                    <a:pt x="3259691" y="1119296"/>
                  </a:lnTo>
                  <a:lnTo>
                    <a:pt x="3273681" y="1121477"/>
                  </a:lnTo>
                  <a:lnTo>
                    <a:pt x="3287671" y="1123958"/>
                  </a:lnTo>
                  <a:lnTo>
                    <a:pt x="3301661" y="1126765"/>
                  </a:lnTo>
                  <a:lnTo>
                    <a:pt x="3315652" y="1129923"/>
                  </a:lnTo>
                  <a:lnTo>
                    <a:pt x="3329642" y="1133454"/>
                  </a:lnTo>
                  <a:lnTo>
                    <a:pt x="3343632" y="1137372"/>
                  </a:lnTo>
                  <a:lnTo>
                    <a:pt x="3357622" y="1141686"/>
                  </a:lnTo>
                  <a:lnTo>
                    <a:pt x="3371612" y="1146394"/>
                  </a:lnTo>
                  <a:lnTo>
                    <a:pt x="3385602" y="1151482"/>
                  </a:lnTo>
                  <a:lnTo>
                    <a:pt x="3399592" y="1156925"/>
                  </a:lnTo>
                  <a:lnTo>
                    <a:pt x="3413582" y="1162682"/>
                  </a:lnTo>
                  <a:lnTo>
                    <a:pt x="3427572" y="1168701"/>
                  </a:lnTo>
                  <a:lnTo>
                    <a:pt x="3441562" y="1174917"/>
                  </a:lnTo>
                  <a:lnTo>
                    <a:pt x="3455552" y="1181254"/>
                  </a:lnTo>
                  <a:lnTo>
                    <a:pt x="3469543" y="1187633"/>
                  </a:lnTo>
                  <a:lnTo>
                    <a:pt x="3483533" y="1193971"/>
                  </a:lnTo>
                  <a:lnTo>
                    <a:pt x="3497523" y="1200187"/>
                  </a:lnTo>
                  <a:lnTo>
                    <a:pt x="3511513" y="1206206"/>
                  </a:lnTo>
                  <a:lnTo>
                    <a:pt x="3525503" y="1211963"/>
                  </a:lnTo>
                  <a:lnTo>
                    <a:pt x="3539493" y="1217406"/>
                  </a:lnTo>
                  <a:lnTo>
                    <a:pt x="3553483" y="1222494"/>
                  </a:lnTo>
                  <a:lnTo>
                    <a:pt x="3567473" y="1227202"/>
                  </a:lnTo>
                  <a:lnTo>
                    <a:pt x="3581463" y="1231516"/>
                  </a:lnTo>
                  <a:lnTo>
                    <a:pt x="3595453" y="1235434"/>
                  </a:lnTo>
                  <a:lnTo>
                    <a:pt x="3609444" y="1238965"/>
                  </a:lnTo>
                  <a:lnTo>
                    <a:pt x="3623434" y="1242123"/>
                  </a:lnTo>
                  <a:lnTo>
                    <a:pt x="3637424" y="1244930"/>
                  </a:lnTo>
                  <a:lnTo>
                    <a:pt x="3651414" y="1247411"/>
                  </a:lnTo>
                  <a:lnTo>
                    <a:pt x="3665404" y="1249592"/>
                  </a:lnTo>
                  <a:lnTo>
                    <a:pt x="3679394" y="1251501"/>
                  </a:lnTo>
                  <a:lnTo>
                    <a:pt x="3693384" y="1253165"/>
                  </a:lnTo>
                  <a:lnTo>
                    <a:pt x="3707374" y="1254611"/>
                  </a:lnTo>
                  <a:lnTo>
                    <a:pt x="3721364" y="1255864"/>
                  </a:lnTo>
                  <a:lnTo>
                    <a:pt x="3735354" y="1256946"/>
                  </a:lnTo>
                  <a:lnTo>
                    <a:pt x="3749344" y="1257880"/>
                  </a:lnTo>
                  <a:lnTo>
                    <a:pt x="3763335" y="1258683"/>
                  </a:lnTo>
                  <a:lnTo>
                    <a:pt x="3777325" y="1259373"/>
                  </a:lnTo>
                  <a:lnTo>
                    <a:pt x="3791315" y="1259965"/>
                  </a:lnTo>
                  <a:lnTo>
                    <a:pt x="3805305" y="1260472"/>
                  </a:lnTo>
                  <a:lnTo>
                    <a:pt x="3819295" y="1260906"/>
                  </a:lnTo>
                  <a:lnTo>
                    <a:pt x="3833285" y="1261277"/>
                  </a:lnTo>
                  <a:lnTo>
                    <a:pt x="3847275" y="1261594"/>
                  </a:lnTo>
                  <a:lnTo>
                    <a:pt x="3861265" y="1261865"/>
                  </a:lnTo>
                  <a:lnTo>
                    <a:pt x="3875255" y="1262097"/>
                  </a:lnTo>
                  <a:lnTo>
                    <a:pt x="3889245" y="1262294"/>
                  </a:lnTo>
                  <a:lnTo>
                    <a:pt x="3903235" y="1262462"/>
                  </a:lnTo>
                  <a:lnTo>
                    <a:pt x="3917226" y="1262605"/>
                  </a:lnTo>
                  <a:lnTo>
                    <a:pt x="3931216" y="1262728"/>
                  </a:lnTo>
                  <a:lnTo>
                    <a:pt x="3945206" y="1262832"/>
                  </a:lnTo>
                  <a:lnTo>
                    <a:pt x="3959196" y="1262921"/>
                  </a:lnTo>
                  <a:lnTo>
                    <a:pt x="3973186" y="1262996"/>
                  </a:lnTo>
                  <a:lnTo>
                    <a:pt x="3987176" y="1263060"/>
                  </a:lnTo>
                  <a:lnTo>
                    <a:pt x="4001166" y="1263115"/>
                  </a:lnTo>
                  <a:lnTo>
                    <a:pt x="4015156" y="1263162"/>
                  </a:lnTo>
                  <a:lnTo>
                    <a:pt x="4029146" y="1263201"/>
                  </a:lnTo>
                  <a:lnTo>
                    <a:pt x="4043136" y="1263235"/>
                  </a:lnTo>
                  <a:lnTo>
                    <a:pt x="4057126" y="1263264"/>
                  </a:lnTo>
                  <a:lnTo>
                    <a:pt x="4071117" y="1263288"/>
                  </a:lnTo>
                  <a:lnTo>
                    <a:pt x="4085107" y="1263309"/>
                  </a:lnTo>
                  <a:lnTo>
                    <a:pt x="4099097" y="1263327"/>
                  </a:lnTo>
                  <a:lnTo>
                    <a:pt x="4113087" y="1263342"/>
                  </a:lnTo>
                  <a:lnTo>
                    <a:pt x="4127077" y="1263355"/>
                  </a:lnTo>
                  <a:lnTo>
                    <a:pt x="4141067" y="1263366"/>
                  </a:lnTo>
                  <a:lnTo>
                    <a:pt x="4155057" y="1263375"/>
                  </a:lnTo>
                </a:path>
              </a:pathLst>
            </a:custGeom>
            <a:ln w="40651" cap="flat">
              <a:solidFill>
                <a:srgbClr val="D3D3D3">
                  <a:alpha val="100000"/>
                </a:srgbClr>
              </a:solidFill>
              <a:prstDash val="solid"/>
              <a:round/>
            </a:ln>
          </p:spPr>
          <p:txBody>
            <a:bodyPr/>
            <a:lstStyle/>
            <a:p/>
          </p:txBody>
        </p:sp>
        <p:sp>
          <p:nvSpPr>
            <p:cNvPr id="57" name="pl57"/>
            <p:cNvSpPr/>
            <p:nvPr/>
          </p:nvSpPr>
          <p:spPr>
            <a:xfrm>
              <a:off x="2737948" y="905121"/>
              <a:ext cx="4155057" cy="315830"/>
            </a:xfrm>
            <a:custGeom>
              <a:avLst/>
              <a:pathLst>
                <a:path w="4155057" h="315830">
                  <a:moveTo>
                    <a:pt x="0" y="157968"/>
                  </a:moveTo>
                  <a:lnTo>
                    <a:pt x="13990" y="157977"/>
                  </a:lnTo>
                  <a:lnTo>
                    <a:pt x="27980" y="157988"/>
                  </a:lnTo>
                  <a:lnTo>
                    <a:pt x="41970" y="158001"/>
                  </a:lnTo>
                  <a:lnTo>
                    <a:pt x="55960" y="158016"/>
                  </a:lnTo>
                  <a:lnTo>
                    <a:pt x="69950" y="158034"/>
                  </a:lnTo>
                  <a:lnTo>
                    <a:pt x="83940" y="158054"/>
                  </a:lnTo>
                  <a:lnTo>
                    <a:pt x="97930" y="158079"/>
                  </a:lnTo>
                  <a:lnTo>
                    <a:pt x="111920" y="158108"/>
                  </a:lnTo>
                  <a:lnTo>
                    <a:pt x="125910" y="158141"/>
                  </a:lnTo>
                  <a:lnTo>
                    <a:pt x="139900" y="158181"/>
                  </a:lnTo>
                  <a:lnTo>
                    <a:pt x="153891" y="158228"/>
                  </a:lnTo>
                  <a:lnTo>
                    <a:pt x="167881" y="158283"/>
                  </a:lnTo>
                  <a:lnTo>
                    <a:pt x="181871" y="158347"/>
                  </a:lnTo>
                  <a:lnTo>
                    <a:pt x="195861" y="158422"/>
                  </a:lnTo>
                  <a:lnTo>
                    <a:pt x="209851" y="158511"/>
                  </a:lnTo>
                  <a:lnTo>
                    <a:pt x="223841" y="158615"/>
                  </a:lnTo>
                  <a:lnTo>
                    <a:pt x="237831" y="158737"/>
                  </a:lnTo>
                  <a:lnTo>
                    <a:pt x="251821" y="158881"/>
                  </a:lnTo>
                  <a:lnTo>
                    <a:pt x="265811" y="159049"/>
                  </a:lnTo>
                  <a:lnTo>
                    <a:pt x="279801" y="159246"/>
                  </a:lnTo>
                  <a:lnTo>
                    <a:pt x="293791" y="159477"/>
                  </a:lnTo>
                  <a:lnTo>
                    <a:pt x="307782" y="159748"/>
                  </a:lnTo>
                  <a:lnTo>
                    <a:pt x="321772" y="160066"/>
                  </a:lnTo>
                  <a:lnTo>
                    <a:pt x="335762" y="160437"/>
                  </a:lnTo>
                  <a:lnTo>
                    <a:pt x="349752" y="160871"/>
                  </a:lnTo>
                  <a:lnTo>
                    <a:pt x="363742" y="161378"/>
                  </a:lnTo>
                  <a:lnTo>
                    <a:pt x="377732" y="161970"/>
                  </a:lnTo>
                  <a:lnTo>
                    <a:pt x="391722" y="162660"/>
                  </a:lnTo>
                  <a:lnTo>
                    <a:pt x="405712" y="163463"/>
                  </a:lnTo>
                  <a:lnTo>
                    <a:pt x="419702" y="164397"/>
                  </a:lnTo>
                  <a:lnTo>
                    <a:pt x="433692" y="165479"/>
                  </a:lnTo>
                  <a:lnTo>
                    <a:pt x="447682" y="166732"/>
                  </a:lnTo>
                  <a:lnTo>
                    <a:pt x="461673" y="168178"/>
                  </a:lnTo>
                  <a:lnTo>
                    <a:pt x="475663" y="169842"/>
                  </a:lnTo>
                  <a:lnTo>
                    <a:pt x="489653" y="171751"/>
                  </a:lnTo>
                  <a:lnTo>
                    <a:pt x="503643" y="173932"/>
                  </a:lnTo>
                  <a:lnTo>
                    <a:pt x="517633" y="176413"/>
                  </a:lnTo>
                  <a:lnTo>
                    <a:pt x="531623" y="179220"/>
                  </a:lnTo>
                  <a:lnTo>
                    <a:pt x="545613" y="182378"/>
                  </a:lnTo>
                  <a:lnTo>
                    <a:pt x="559603" y="185909"/>
                  </a:lnTo>
                  <a:lnTo>
                    <a:pt x="573593" y="189827"/>
                  </a:lnTo>
                  <a:lnTo>
                    <a:pt x="587583" y="194141"/>
                  </a:lnTo>
                  <a:lnTo>
                    <a:pt x="601574" y="198849"/>
                  </a:lnTo>
                  <a:lnTo>
                    <a:pt x="615564" y="203937"/>
                  </a:lnTo>
                  <a:lnTo>
                    <a:pt x="629554" y="209380"/>
                  </a:lnTo>
                  <a:lnTo>
                    <a:pt x="643544" y="215137"/>
                  </a:lnTo>
                  <a:lnTo>
                    <a:pt x="657534" y="221156"/>
                  </a:lnTo>
                  <a:lnTo>
                    <a:pt x="671524" y="227372"/>
                  </a:lnTo>
                  <a:lnTo>
                    <a:pt x="685514" y="233709"/>
                  </a:lnTo>
                  <a:lnTo>
                    <a:pt x="699504" y="240089"/>
                  </a:lnTo>
                  <a:lnTo>
                    <a:pt x="713494" y="246426"/>
                  </a:lnTo>
                  <a:lnTo>
                    <a:pt x="727484" y="252642"/>
                  </a:lnTo>
                  <a:lnTo>
                    <a:pt x="741474" y="258661"/>
                  </a:lnTo>
                  <a:lnTo>
                    <a:pt x="755465" y="264418"/>
                  </a:lnTo>
                  <a:lnTo>
                    <a:pt x="769455" y="269861"/>
                  </a:lnTo>
                  <a:lnTo>
                    <a:pt x="783445" y="274949"/>
                  </a:lnTo>
                  <a:lnTo>
                    <a:pt x="797435" y="279657"/>
                  </a:lnTo>
                  <a:lnTo>
                    <a:pt x="811425" y="283971"/>
                  </a:lnTo>
                  <a:lnTo>
                    <a:pt x="825415" y="287889"/>
                  </a:lnTo>
                  <a:lnTo>
                    <a:pt x="839405" y="291420"/>
                  </a:lnTo>
                  <a:lnTo>
                    <a:pt x="853395" y="294578"/>
                  </a:lnTo>
                  <a:lnTo>
                    <a:pt x="867385" y="297385"/>
                  </a:lnTo>
                  <a:lnTo>
                    <a:pt x="881375" y="299866"/>
                  </a:lnTo>
                  <a:lnTo>
                    <a:pt x="895365" y="302047"/>
                  </a:lnTo>
                  <a:lnTo>
                    <a:pt x="909356" y="303956"/>
                  </a:lnTo>
                  <a:lnTo>
                    <a:pt x="923346" y="305620"/>
                  </a:lnTo>
                  <a:lnTo>
                    <a:pt x="937336" y="307066"/>
                  </a:lnTo>
                  <a:lnTo>
                    <a:pt x="951326" y="308319"/>
                  </a:lnTo>
                  <a:lnTo>
                    <a:pt x="965316" y="309401"/>
                  </a:lnTo>
                  <a:lnTo>
                    <a:pt x="979306" y="310335"/>
                  </a:lnTo>
                  <a:lnTo>
                    <a:pt x="993296" y="311138"/>
                  </a:lnTo>
                  <a:lnTo>
                    <a:pt x="1007286" y="311828"/>
                  </a:lnTo>
                  <a:lnTo>
                    <a:pt x="1021276" y="312420"/>
                  </a:lnTo>
                  <a:lnTo>
                    <a:pt x="1035266" y="312927"/>
                  </a:lnTo>
                  <a:lnTo>
                    <a:pt x="1049256" y="313361"/>
                  </a:lnTo>
                  <a:lnTo>
                    <a:pt x="1063247" y="313732"/>
                  </a:lnTo>
                  <a:lnTo>
                    <a:pt x="1077237" y="314050"/>
                  </a:lnTo>
                  <a:lnTo>
                    <a:pt x="1091227" y="314320"/>
                  </a:lnTo>
                  <a:lnTo>
                    <a:pt x="1105217" y="314552"/>
                  </a:lnTo>
                  <a:lnTo>
                    <a:pt x="1119207" y="314749"/>
                  </a:lnTo>
                  <a:lnTo>
                    <a:pt x="1133197" y="314917"/>
                  </a:lnTo>
                  <a:lnTo>
                    <a:pt x="1147187" y="315061"/>
                  </a:lnTo>
                  <a:lnTo>
                    <a:pt x="1161177" y="315183"/>
                  </a:lnTo>
                  <a:lnTo>
                    <a:pt x="1175167" y="315287"/>
                  </a:lnTo>
                  <a:lnTo>
                    <a:pt x="1189157" y="315376"/>
                  </a:lnTo>
                  <a:lnTo>
                    <a:pt x="1203148" y="315451"/>
                  </a:lnTo>
                  <a:lnTo>
                    <a:pt x="1217138" y="315515"/>
                  </a:lnTo>
                  <a:lnTo>
                    <a:pt x="1231128" y="315570"/>
                  </a:lnTo>
                  <a:lnTo>
                    <a:pt x="1245118" y="315617"/>
                  </a:lnTo>
                  <a:lnTo>
                    <a:pt x="1259108" y="315657"/>
                  </a:lnTo>
                  <a:lnTo>
                    <a:pt x="1273098" y="315690"/>
                  </a:lnTo>
                  <a:lnTo>
                    <a:pt x="1287088" y="315719"/>
                  </a:lnTo>
                  <a:lnTo>
                    <a:pt x="1301078" y="315743"/>
                  </a:lnTo>
                  <a:lnTo>
                    <a:pt x="1315068" y="315764"/>
                  </a:lnTo>
                  <a:lnTo>
                    <a:pt x="1329058" y="315782"/>
                  </a:lnTo>
                  <a:lnTo>
                    <a:pt x="1343048" y="315797"/>
                  </a:lnTo>
                  <a:lnTo>
                    <a:pt x="1357039" y="315810"/>
                  </a:lnTo>
                  <a:lnTo>
                    <a:pt x="1371029" y="315821"/>
                  </a:lnTo>
                  <a:lnTo>
                    <a:pt x="1385019" y="315830"/>
                  </a:lnTo>
                  <a:lnTo>
                    <a:pt x="1385019" y="315830"/>
                  </a:lnTo>
                  <a:lnTo>
                    <a:pt x="1399009" y="315821"/>
                  </a:lnTo>
                  <a:lnTo>
                    <a:pt x="1412999" y="315810"/>
                  </a:lnTo>
                  <a:lnTo>
                    <a:pt x="1426989" y="315797"/>
                  </a:lnTo>
                  <a:lnTo>
                    <a:pt x="1440979" y="315782"/>
                  </a:lnTo>
                  <a:lnTo>
                    <a:pt x="1454969" y="315764"/>
                  </a:lnTo>
                  <a:lnTo>
                    <a:pt x="1468959" y="315743"/>
                  </a:lnTo>
                  <a:lnTo>
                    <a:pt x="1482949" y="315719"/>
                  </a:lnTo>
                  <a:lnTo>
                    <a:pt x="1496939" y="315690"/>
                  </a:lnTo>
                  <a:lnTo>
                    <a:pt x="1510930" y="315657"/>
                  </a:lnTo>
                  <a:lnTo>
                    <a:pt x="1524920" y="315617"/>
                  </a:lnTo>
                  <a:lnTo>
                    <a:pt x="1538910" y="315570"/>
                  </a:lnTo>
                  <a:lnTo>
                    <a:pt x="1552900" y="315515"/>
                  </a:lnTo>
                  <a:lnTo>
                    <a:pt x="1566890" y="315451"/>
                  </a:lnTo>
                  <a:lnTo>
                    <a:pt x="1580880" y="315376"/>
                  </a:lnTo>
                  <a:lnTo>
                    <a:pt x="1594870" y="315287"/>
                  </a:lnTo>
                  <a:lnTo>
                    <a:pt x="1608860" y="315183"/>
                  </a:lnTo>
                  <a:lnTo>
                    <a:pt x="1622850" y="315061"/>
                  </a:lnTo>
                  <a:lnTo>
                    <a:pt x="1636840" y="314917"/>
                  </a:lnTo>
                  <a:lnTo>
                    <a:pt x="1650830" y="314749"/>
                  </a:lnTo>
                  <a:lnTo>
                    <a:pt x="1664821" y="314552"/>
                  </a:lnTo>
                  <a:lnTo>
                    <a:pt x="1678811" y="314320"/>
                  </a:lnTo>
                  <a:lnTo>
                    <a:pt x="1692801" y="314050"/>
                  </a:lnTo>
                  <a:lnTo>
                    <a:pt x="1706791" y="313732"/>
                  </a:lnTo>
                  <a:lnTo>
                    <a:pt x="1720781" y="313361"/>
                  </a:lnTo>
                  <a:lnTo>
                    <a:pt x="1734771" y="312927"/>
                  </a:lnTo>
                  <a:lnTo>
                    <a:pt x="1748761" y="312420"/>
                  </a:lnTo>
                  <a:lnTo>
                    <a:pt x="1762751" y="311828"/>
                  </a:lnTo>
                  <a:lnTo>
                    <a:pt x="1776741" y="311138"/>
                  </a:lnTo>
                  <a:lnTo>
                    <a:pt x="1790731" y="310335"/>
                  </a:lnTo>
                  <a:lnTo>
                    <a:pt x="1804722" y="309401"/>
                  </a:lnTo>
                  <a:lnTo>
                    <a:pt x="1818712" y="308319"/>
                  </a:lnTo>
                  <a:lnTo>
                    <a:pt x="1832702" y="307066"/>
                  </a:lnTo>
                  <a:lnTo>
                    <a:pt x="1846692" y="305620"/>
                  </a:lnTo>
                  <a:lnTo>
                    <a:pt x="1860682" y="303956"/>
                  </a:lnTo>
                  <a:lnTo>
                    <a:pt x="1874672" y="302047"/>
                  </a:lnTo>
                  <a:lnTo>
                    <a:pt x="1888662" y="299866"/>
                  </a:lnTo>
                  <a:lnTo>
                    <a:pt x="1902652" y="297385"/>
                  </a:lnTo>
                  <a:lnTo>
                    <a:pt x="1916642" y="294578"/>
                  </a:lnTo>
                  <a:lnTo>
                    <a:pt x="1930632" y="291420"/>
                  </a:lnTo>
                  <a:lnTo>
                    <a:pt x="1944622" y="287889"/>
                  </a:lnTo>
                  <a:lnTo>
                    <a:pt x="1958613" y="283971"/>
                  </a:lnTo>
                  <a:lnTo>
                    <a:pt x="1972603" y="279657"/>
                  </a:lnTo>
                  <a:lnTo>
                    <a:pt x="1986593" y="274949"/>
                  </a:lnTo>
                  <a:lnTo>
                    <a:pt x="2000583" y="269861"/>
                  </a:lnTo>
                  <a:lnTo>
                    <a:pt x="2014573" y="264418"/>
                  </a:lnTo>
                  <a:lnTo>
                    <a:pt x="2028563" y="258661"/>
                  </a:lnTo>
                  <a:lnTo>
                    <a:pt x="2042553" y="252642"/>
                  </a:lnTo>
                  <a:lnTo>
                    <a:pt x="2056543" y="246426"/>
                  </a:lnTo>
                  <a:lnTo>
                    <a:pt x="2070533" y="240089"/>
                  </a:lnTo>
                  <a:lnTo>
                    <a:pt x="2084523" y="233709"/>
                  </a:lnTo>
                  <a:lnTo>
                    <a:pt x="2098513" y="227372"/>
                  </a:lnTo>
                  <a:lnTo>
                    <a:pt x="2112504" y="221156"/>
                  </a:lnTo>
                  <a:lnTo>
                    <a:pt x="2126494" y="215137"/>
                  </a:lnTo>
                  <a:lnTo>
                    <a:pt x="2140484" y="209380"/>
                  </a:lnTo>
                  <a:lnTo>
                    <a:pt x="2154474" y="203937"/>
                  </a:lnTo>
                  <a:lnTo>
                    <a:pt x="2168464" y="198849"/>
                  </a:lnTo>
                  <a:lnTo>
                    <a:pt x="2182454" y="194141"/>
                  </a:lnTo>
                  <a:lnTo>
                    <a:pt x="2196444" y="189827"/>
                  </a:lnTo>
                  <a:lnTo>
                    <a:pt x="2210434" y="185909"/>
                  </a:lnTo>
                  <a:lnTo>
                    <a:pt x="2224424" y="182378"/>
                  </a:lnTo>
                  <a:lnTo>
                    <a:pt x="2238414" y="179220"/>
                  </a:lnTo>
                  <a:lnTo>
                    <a:pt x="2252404" y="176413"/>
                  </a:lnTo>
                  <a:lnTo>
                    <a:pt x="2266395" y="173932"/>
                  </a:lnTo>
                  <a:lnTo>
                    <a:pt x="2280385" y="171751"/>
                  </a:lnTo>
                  <a:lnTo>
                    <a:pt x="2294375" y="169842"/>
                  </a:lnTo>
                  <a:lnTo>
                    <a:pt x="2308365" y="168178"/>
                  </a:lnTo>
                  <a:lnTo>
                    <a:pt x="2322355" y="166732"/>
                  </a:lnTo>
                  <a:lnTo>
                    <a:pt x="2336345" y="165479"/>
                  </a:lnTo>
                  <a:lnTo>
                    <a:pt x="2350335" y="164397"/>
                  </a:lnTo>
                  <a:lnTo>
                    <a:pt x="2364325" y="163463"/>
                  </a:lnTo>
                  <a:lnTo>
                    <a:pt x="2378315" y="162660"/>
                  </a:lnTo>
                  <a:lnTo>
                    <a:pt x="2392305" y="161970"/>
                  </a:lnTo>
                  <a:lnTo>
                    <a:pt x="2406296" y="161378"/>
                  </a:lnTo>
                  <a:lnTo>
                    <a:pt x="2420286" y="160871"/>
                  </a:lnTo>
                  <a:lnTo>
                    <a:pt x="2434276" y="160437"/>
                  </a:lnTo>
                  <a:lnTo>
                    <a:pt x="2448266" y="160066"/>
                  </a:lnTo>
                  <a:lnTo>
                    <a:pt x="2462256" y="159748"/>
                  </a:lnTo>
                  <a:lnTo>
                    <a:pt x="2476246" y="159477"/>
                  </a:lnTo>
                  <a:lnTo>
                    <a:pt x="2490236" y="159246"/>
                  </a:lnTo>
                  <a:lnTo>
                    <a:pt x="2504226" y="159049"/>
                  </a:lnTo>
                  <a:lnTo>
                    <a:pt x="2518216" y="158881"/>
                  </a:lnTo>
                  <a:lnTo>
                    <a:pt x="2532206" y="158737"/>
                  </a:lnTo>
                  <a:lnTo>
                    <a:pt x="2546196" y="158615"/>
                  </a:lnTo>
                  <a:lnTo>
                    <a:pt x="2560187" y="158511"/>
                  </a:lnTo>
                  <a:lnTo>
                    <a:pt x="2574177" y="158422"/>
                  </a:lnTo>
                  <a:lnTo>
                    <a:pt x="2588167" y="158347"/>
                  </a:lnTo>
                  <a:lnTo>
                    <a:pt x="2602157" y="158283"/>
                  </a:lnTo>
                  <a:lnTo>
                    <a:pt x="2616147" y="158228"/>
                  </a:lnTo>
                  <a:lnTo>
                    <a:pt x="2630137" y="158181"/>
                  </a:lnTo>
                  <a:lnTo>
                    <a:pt x="2644127" y="158141"/>
                  </a:lnTo>
                  <a:lnTo>
                    <a:pt x="2658117" y="158108"/>
                  </a:lnTo>
                  <a:lnTo>
                    <a:pt x="2672107" y="158079"/>
                  </a:lnTo>
                  <a:lnTo>
                    <a:pt x="2686097" y="158054"/>
                  </a:lnTo>
                  <a:lnTo>
                    <a:pt x="2700087" y="158034"/>
                  </a:lnTo>
                  <a:lnTo>
                    <a:pt x="2714078" y="158016"/>
                  </a:lnTo>
                  <a:lnTo>
                    <a:pt x="2728068" y="158001"/>
                  </a:lnTo>
                  <a:lnTo>
                    <a:pt x="2742058" y="157988"/>
                  </a:lnTo>
                  <a:lnTo>
                    <a:pt x="2756048" y="157977"/>
                  </a:lnTo>
                  <a:lnTo>
                    <a:pt x="2770038" y="157968"/>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58" name="pl58"/>
            <p:cNvSpPr/>
            <p:nvPr/>
          </p:nvSpPr>
          <p:spPr>
            <a:xfrm>
              <a:off x="2737948" y="2642773"/>
              <a:ext cx="4155057" cy="1105672"/>
            </a:xfrm>
            <a:custGeom>
              <a:avLst/>
              <a:pathLst>
                <a:path w="4155057" h="1105672">
                  <a:moveTo>
                    <a:pt x="0" y="1105672"/>
                  </a:moveTo>
                  <a:lnTo>
                    <a:pt x="13990" y="1105662"/>
                  </a:lnTo>
                  <a:lnTo>
                    <a:pt x="27980" y="1105651"/>
                  </a:lnTo>
                  <a:lnTo>
                    <a:pt x="41970" y="1105639"/>
                  </a:lnTo>
                  <a:lnTo>
                    <a:pt x="55960" y="1105624"/>
                  </a:lnTo>
                  <a:lnTo>
                    <a:pt x="69950" y="1105606"/>
                  </a:lnTo>
                  <a:lnTo>
                    <a:pt x="83940" y="1105585"/>
                  </a:lnTo>
                  <a:lnTo>
                    <a:pt x="97930" y="1105561"/>
                  </a:lnTo>
                  <a:lnTo>
                    <a:pt x="111920" y="1105532"/>
                  </a:lnTo>
                  <a:lnTo>
                    <a:pt x="125910" y="1105498"/>
                  </a:lnTo>
                  <a:lnTo>
                    <a:pt x="139900" y="1105458"/>
                  </a:lnTo>
                  <a:lnTo>
                    <a:pt x="153891" y="1105412"/>
                  </a:lnTo>
                  <a:lnTo>
                    <a:pt x="167881" y="1105357"/>
                  </a:lnTo>
                  <a:lnTo>
                    <a:pt x="181871" y="1105293"/>
                  </a:lnTo>
                  <a:lnTo>
                    <a:pt x="195861" y="1105217"/>
                  </a:lnTo>
                  <a:lnTo>
                    <a:pt x="209851" y="1105128"/>
                  </a:lnTo>
                  <a:lnTo>
                    <a:pt x="223841" y="1105024"/>
                  </a:lnTo>
                  <a:lnTo>
                    <a:pt x="237831" y="1104902"/>
                  </a:lnTo>
                  <a:lnTo>
                    <a:pt x="251821" y="1104759"/>
                  </a:lnTo>
                  <a:lnTo>
                    <a:pt x="265811" y="1104590"/>
                  </a:lnTo>
                  <a:lnTo>
                    <a:pt x="279801" y="1104393"/>
                  </a:lnTo>
                  <a:lnTo>
                    <a:pt x="293791" y="1104162"/>
                  </a:lnTo>
                  <a:lnTo>
                    <a:pt x="307782" y="1103891"/>
                  </a:lnTo>
                  <a:lnTo>
                    <a:pt x="321772" y="1103574"/>
                  </a:lnTo>
                  <a:lnTo>
                    <a:pt x="335762" y="1103203"/>
                  </a:lnTo>
                  <a:lnTo>
                    <a:pt x="349752" y="1102768"/>
                  </a:lnTo>
                  <a:lnTo>
                    <a:pt x="363742" y="1102261"/>
                  </a:lnTo>
                  <a:lnTo>
                    <a:pt x="377732" y="1101669"/>
                  </a:lnTo>
                  <a:lnTo>
                    <a:pt x="391722" y="1100979"/>
                  </a:lnTo>
                  <a:lnTo>
                    <a:pt x="405712" y="1100176"/>
                  </a:lnTo>
                  <a:lnTo>
                    <a:pt x="419702" y="1099243"/>
                  </a:lnTo>
                  <a:lnTo>
                    <a:pt x="433692" y="1098160"/>
                  </a:lnTo>
                  <a:lnTo>
                    <a:pt x="447682" y="1096908"/>
                  </a:lnTo>
                  <a:lnTo>
                    <a:pt x="461673" y="1095462"/>
                  </a:lnTo>
                  <a:lnTo>
                    <a:pt x="475663" y="1093797"/>
                  </a:lnTo>
                  <a:lnTo>
                    <a:pt x="489653" y="1091888"/>
                  </a:lnTo>
                  <a:lnTo>
                    <a:pt x="503643" y="1089707"/>
                  </a:lnTo>
                  <a:lnTo>
                    <a:pt x="517633" y="1087227"/>
                  </a:lnTo>
                  <a:lnTo>
                    <a:pt x="531623" y="1084420"/>
                  </a:lnTo>
                  <a:lnTo>
                    <a:pt x="545613" y="1081261"/>
                  </a:lnTo>
                  <a:lnTo>
                    <a:pt x="559603" y="1077731"/>
                  </a:lnTo>
                  <a:lnTo>
                    <a:pt x="573593" y="1073812"/>
                  </a:lnTo>
                  <a:lnTo>
                    <a:pt x="587583" y="1069498"/>
                  </a:lnTo>
                  <a:lnTo>
                    <a:pt x="601574" y="1064791"/>
                  </a:lnTo>
                  <a:lnTo>
                    <a:pt x="615564" y="1059702"/>
                  </a:lnTo>
                  <a:lnTo>
                    <a:pt x="629554" y="1054260"/>
                  </a:lnTo>
                  <a:lnTo>
                    <a:pt x="643544" y="1048502"/>
                  </a:lnTo>
                  <a:lnTo>
                    <a:pt x="657534" y="1042483"/>
                  </a:lnTo>
                  <a:lnTo>
                    <a:pt x="671524" y="1036268"/>
                  </a:lnTo>
                  <a:lnTo>
                    <a:pt x="685514" y="1029930"/>
                  </a:lnTo>
                  <a:lnTo>
                    <a:pt x="699504" y="1023551"/>
                  </a:lnTo>
                  <a:lnTo>
                    <a:pt x="713494" y="1017213"/>
                  </a:lnTo>
                  <a:lnTo>
                    <a:pt x="727484" y="1010998"/>
                  </a:lnTo>
                  <a:lnTo>
                    <a:pt x="741474" y="1004979"/>
                  </a:lnTo>
                  <a:lnTo>
                    <a:pt x="755465" y="999221"/>
                  </a:lnTo>
                  <a:lnTo>
                    <a:pt x="769455" y="993779"/>
                  </a:lnTo>
                  <a:lnTo>
                    <a:pt x="783445" y="988690"/>
                  </a:lnTo>
                  <a:lnTo>
                    <a:pt x="797435" y="983983"/>
                  </a:lnTo>
                  <a:lnTo>
                    <a:pt x="811425" y="979669"/>
                  </a:lnTo>
                  <a:lnTo>
                    <a:pt x="825415" y="975750"/>
                  </a:lnTo>
                  <a:lnTo>
                    <a:pt x="839405" y="972220"/>
                  </a:lnTo>
                  <a:lnTo>
                    <a:pt x="853395" y="969061"/>
                  </a:lnTo>
                  <a:lnTo>
                    <a:pt x="867385" y="966254"/>
                  </a:lnTo>
                  <a:lnTo>
                    <a:pt x="881375" y="963774"/>
                  </a:lnTo>
                  <a:lnTo>
                    <a:pt x="895365" y="961593"/>
                  </a:lnTo>
                  <a:lnTo>
                    <a:pt x="909356" y="959684"/>
                  </a:lnTo>
                  <a:lnTo>
                    <a:pt x="923346" y="958019"/>
                  </a:lnTo>
                  <a:lnTo>
                    <a:pt x="937336" y="956573"/>
                  </a:lnTo>
                  <a:lnTo>
                    <a:pt x="951326" y="955321"/>
                  </a:lnTo>
                  <a:lnTo>
                    <a:pt x="965316" y="954238"/>
                  </a:lnTo>
                  <a:lnTo>
                    <a:pt x="979306" y="953305"/>
                  </a:lnTo>
                  <a:lnTo>
                    <a:pt x="993296" y="952502"/>
                  </a:lnTo>
                  <a:lnTo>
                    <a:pt x="1007286" y="951812"/>
                  </a:lnTo>
                  <a:lnTo>
                    <a:pt x="1021276" y="951220"/>
                  </a:lnTo>
                  <a:lnTo>
                    <a:pt x="1035266" y="950713"/>
                  </a:lnTo>
                  <a:lnTo>
                    <a:pt x="1049256" y="950278"/>
                  </a:lnTo>
                  <a:lnTo>
                    <a:pt x="1063247" y="949907"/>
                  </a:lnTo>
                  <a:lnTo>
                    <a:pt x="1077237" y="949590"/>
                  </a:lnTo>
                  <a:lnTo>
                    <a:pt x="1091227" y="949319"/>
                  </a:lnTo>
                  <a:lnTo>
                    <a:pt x="1105217" y="949088"/>
                  </a:lnTo>
                  <a:lnTo>
                    <a:pt x="1119207" y="948890"/>
                  </a:lnTo>
                  <a:lnTo>
                    <a:pt x="1133197" y="948722"/>
                  </a:lnTo>
                  <a:lnTo>
                    <a:pt x="1147187" y="948579"/>
                  </a:lnTo>
                  <a:lnTo>
                    <a:pt x="1161177" y="948457"/>
                  </a:lnTo>
                  <a:lnTo>
                    <a:pt x="1175167" y="948353"/>
                  </a:lnTo>
                  <a:lnTo>
                    <a:pt x="1189157" y="948264"/>
                  </a:lnTo>
                  <a:lnTo>
                    <a:pt x="1203148" y="948188"/>
                  </a:lnTo>
                  <a:lnTo>
                    <a:pt x="1217138" y="948124"/>
                  </a:lnTo>
                  <a:lnTo>
                    <a:pt x="1231128" y="948069"/>
                  </a:lnTo>
                  <a:lnTo>
                    <a:pt x="1245118" y="948023"/>
                  </a:lnTo>
                  <a:lnTo>
                    <a:pt x="1259108" y="947983"/>
                  </a:lnTo>
                  <a:lnTo>
                    <a:pt x="1273098" y="947949"/>
                  </a:lnTo>
                  <a:lnTo>
                    <a:pt x="1287088" y="947920"/>
                  </a:lnTo>
                  <a:lnTo>
                    <a:pt x="1301078" y="947896"/>
                  </a:lnTo>
                  <a:lnTo>
                    <a:pt x="1315068" y="947875"/>
                  </a:lnTo>
                  <a:lnTo>
                    <a:pt x="1329058" y="947857"/>
                  </a:lnTo>
                  <a:lnTo>
                    <a:pt x="1343048" y="947842"/>
                  </a:lnTo>
                  <a:lnTo>
                    <a:pt x="1357039" y="947829"/>
                  </a:lnTo>
                  <a:lnTo>
                    <a:pt x="1371029" y="947819"/>
                  </a:lnTo>
                  <a:lnTo>
                    <a:pt x="1385019" y="947809"/>
                  </a:lnTo>
                  <a:lnTo>
                    <a:pt x="1385019" y="947438"/>
                  </a:lnTo>
                  <a:lnTo>
                    <a:pt x="1399009" y="947383"/>
                  </a:lnTo>
                  <a:lnTo>
                    <a:pt x="1412999" y="947317"/>
                  </a:lnTo>
                  <a:lnTo>
                    <a:pt x="1426989" y="947240"/>
                  </a:lnTo>
                  <a:lnTo>
                    <a:pt x="1440979" y="947150"/>
                  </a:lnTo>
                  <a:lnTo>
                    <a:pt x="1454969" y="947043"/>
                  </a:lnTo>
                  <a:lnTo>
                    <a:pt x="1468959" y="946919"/>
                  </a:lnTo>
                  <a:lnTo>
                    <a:pt x="1482949" y="946772"/>
                  </a:lnTo>
                  <a:lnTo>
                    <a:pt x="1496939" y="946599"/>
                  </a:lnTo>
                  <a:lnTo>
                    <a:pt x="1510930" y="946397"/>
                  </a:lnTo>
                  <a:lnTo>
                    <a:pt x="1524920" y="946159"/>
                  </a:lnTo>
                  <a:lnTo>
                    <a:pt x="1538910" y="945879"/>
                  </a:lnTo>
                  <a:lnTo>
                    <a:pt x="1552900" y="945550"/>
                  </a:lnTo>
                  <a:lnTo>
                    <a:pt x="1566890" y="945164"/>
                  </a:lnTo>
                  <a:lnTo>
                    <a:pt x="1580880" y="944711"/>
                  </a:lnTo>
                  <a:lnTo>
                    <a:pt x="1594870" y="944179"/>
                  </a:lnTo>
                  <a:lnTo>
                    <a:pt x="1608860" y="943554"/>
                  </a:lnTo>
                  <a:lnTo>
                    <a:pt x="1622850" y="942821"/>
                  </a:lnTo>
                  <a:lnTo>
                    <a:pt x="1636840" y="941961"/>
                  </a:lnTo>
                  <a:lnTo>
                    <a:pt x="1650830" y="940951"/>
                  </a:lnTo>
                  <a:lnTo>
                    <a:pt x="1664821" y="939768"/>
                  </a:lnTo>
                  <a:lnTo>
                    <a:pt x="1678811" y="938380"/>
                  </a:lnTo>
                  <a:lnTo>
                    <a:pt x="1692801" y="936755"/>
                  </a:lnTo>
                  <a:lnTo>
                    <a:pt x="1706791" y="934851"/>
                  </a:lnTo>
                  <a:lnTo>
                    <a:pt x="1720781" y="932624"/>
                  </a:lnTo>
                  <a:lnTo>
                    <a:pt x="1734771" y="930019"/>
                  </a:lnTo>
                  <a:lnTo>
                    <a:pt x="1748761" y="926976"/>
                  </a:lnTo>
                  <a:lnTo>
                    <a:pt x="1762751" y="923425"/>
                  </a:lnTo>
                  <a:lnTo>
                    <a:pt x="1776741" y="919285"/>
                  </a:lnTo>
                  <a:lnTo>
                    <a:pt x="1790731" y="914466"/>
                  </a:lnTo>
                  <a:lnTo>
                    <a:pt x="1804722" y="908866"/>
                  </a:lnTo>
                  <a:lnTo>
                    <a:pt x="1818712" y="902371"/>
                  </a:lnTo>
                  <a:lnTo>
                    <a:pt x="1832702" y="894854"/>
                  </a:lnTo>
                  <a:lnTo>
                    <a:pt x="1846692" y="886178"/>
                  </a:lnTo>
                  <a:lnTo>
                    <a:pt x="1860682" y="876192"/>
                  </a:lnTo>
                  <a:lnTo>
                    <a:pt x="1874672" y="864739"/>
                  </a:lnTo>
                  <a:lnTo>
                    <a:pt x="1888662" y="851653"/>
                  </a:lnTo>
                  <a:lnTo>
                    <a:pt x="1902652" y="836770"/>
                  </a:lnTo>
                  <a:lnTo>
                    <a:pt x="1916642" y="819927"/>
                  </a:lnTo>
                  <a:lnTo>
                    <a:pt x="1930632" y="800977"/>
                  </a:lnTo>
                  <a:lnTo>
                    <a:pt x="1944622" y="779793"/>
                  </a:lnTo>
                  <a:lnTo>
                    <a:pt x="1958613" y="756283"/>
                  </a:lnTo>
                  <a:lnTo>
                    <a:pt x="1972603" y="730399"/>
                  </a:lnTo>
                  <a:lnTo>
                    <a:pt x="1986593" y="702152"/>
                  </a:lnTo>
                  <a:lnTo>
                    <a:pt x="2000583" y="671622"/>
                  </a:lnTo>
                  <a:lnTo>
                    <a:pt x="2014573" y="638966"/>
                  </a:lnTo>
                  <a:lnTo>
                    <a:pt x="2028563" y="604422"/>
                  </a:lnTo>
                  <a:lnTo>
                    <a:pt x="2042553" y="568308"/>
                  </a:lnTo>
                  <a:lnTo>
                    <a:pt x="2056543" y="531015"/>
                  </a:lnTo>
                  <a:lnTo>
                    <a:pt x="2070533" y="492989"/>
                  </a:lnTo>
                  <a:lnTo>
                    <a:pt x="2084523" y="454714"/>
                  </a:lnTo>
                  <a:lnTo>
                    <a:pt x="2098513" y="416688"/>
                  </a:lnTo>
                  <a:lnTo>
                    <a:pt x="2112504" y="379395"/>
                  </a:lnTo>
                  <a:lnTo>
                    <a:pt x="2126494" y="343281"/>
                  </a:lnTo>
                  <a:lnTo>
                    <a:pt x="2140484" y="308737"/>
                  </a:lnTo>
                  <a:lnTo>
                    <a:pt x="2154474" y="276081"/>
                  </a:lnTo>
                  <a:lnTo>
                    <a:pt x="2168464" y="245551"/>
                  </a:lnTo>
                  <a:lnTo>
                    <a:pt x="2182454" y="217304"/>
                  </a:lnTo>
                  <a:lnTo>
                    <a:pt x="2196444" y="191420"/>
                  </a:lnTo>
                  <a:lnTo>
                    <a:pt x="2210434" y="167910"/>
                  </a:lnTo>
                  <a:lnTo>
                    <a:pt x="2224424" y="146726"/>
                  </a:lnTo>
                  <a:lnTo>
                    <a:pt x="2238414" y="127776"/>
                  </a:lnTo>
                  <a:lnTo>
                    <a:pt x="2252404" y="110933"/>
                  </a:lnTo>
                  <a:lnTo>
                    <a:pt x="2266395" y="96050"/>
                  </a:lnTo>
                  <a:lnTo>
                    <a:pt x="2280385" y="82964"/>
                  </a:lnTo>
                  <a:lnTo>
                    <a:pt x="2294375" y="71511"/>
                  </a:lnTo>
                  <a:lnTo>
                    <a:pt x="2308365" y="61525"/>
                  </a:lnTo>
                  <a:lnTo>
                    <a:pt x="2322355" y="52848"/>
                  </a:lnTo>
                  <a:lnTo>
                    <a:pt x="2336345" y="45332"/>
                  </a:lnTo>
                  <a:lnTo>
                    <a:pt x="2350335" y="38837"/>
                  </a:lnTo>
                  <a:lnTo>
                    <a:pt x="2364325" y="33237"/>
                  </a:lnTo>
                  <a:lnTo>
                    <a:pt x="2378315" y="28418"/>
                  </a:lnTo>
                  <a:lnTo>
                    <a:pt x="2392305" y="24278"/>
                  </a:lnTo>
                  <a:lnTo>
                    <a:pt x="2406296" y="20727"/>
                  </a:lnTo>
                  <a:lnTo>
                    <a:pt x="2420286" y="17684"/>
                  </a:lnTo>
                  <a:lnTo>
                    <a:pt x="2434276" y="15079"/>
                  </a:lnTo>
                  <a:lnTo>
                    <a:pt x="2448266" y="12852"/>
                  </a:lnTo>
                  <a:lnTo>
                    <a:pt x="2462256" y="10948"/>
                  </a:lnTo>
                  <a:lnTo>
                    <a:pt x="2476246" y="9323"/>
                  </a:lnTo>
                  <a:lnTo>
                    <a:pt x="2490236" y="7935"/>
                  </a:lnTo>
                  <a:lnTo>
                    <a:pt x="2504226" y="6752"/>
                  </a:lnTo>
                  <a:lnTo>
                    <a:pt x="2518216" y="5742"/>
                  </a:lnTo>
                  <a:lnTo>
                    <a:pt x="2532206" y="4882"/>
                  </a:lnTo>
                  <a:lnTo>
                    <a:pt x="2546196" y="4149"/>
                  </a:lnTo>
                  <a:lnTo>
                    <a:pt x="2560187" y="3524"/>
                  </a:lnTo>
                  <a:lnTo>
                    <a:pt x="2574177" y="2992"/>
                  </a:lnTo>
                  <a:lnTo>
                    <a:pt x="2588167" y="2539"/>
                  </a:lnTo>
                  <a:lnTo>
                    <a:pt x="2602157" y="2153"/>
                  </a:lnTo>
                  <a:lnTo>
                    <a:pt x="2616147" y="1824"/>
                  </a:lnTo>
                  <a:lnTo>
                    <a:pt x="2630137" y="1544"/>
                  </a:lnTo>
                  <a:lnTo>
                    <a:pt x="2644127" y="1306"/>
                  </a:lnTo>
                  <a:lnTo>
                    <a:pt x="2658117" y="1104"/>
                  </a:lnTo>
                  <a:lnTo>
                    <a:pt x="2672107" y="931"/>
                  </a:lnTo>
                  <a:lnTo>
                    <a:pt x="2686097" y="784"/>
                  </a:lnTo>
                  <a:lnTo>
                    <a:pt x="2700087" y="659"/>
                  </a:lnTo>
                  <a:lnTo>
                    <a:pt x="2714078" y="553"/>
                  </a:lnTo>
                  <a:lnTo>
                    <a:pt x="2728068" y="463"/>
                  </a:lnTo>
                  <a:lnTo>
                    <a:pt x="2742058" y="386"/>
                  </a:lnTo>
                  <a:lnTo>
                    <a:pt x="2756048" y="320"/>
                  </a:lnTo>
                  <a:lnTo>
                    <a:pt x="2770038" y="264"/>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8475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60" name="pl60"/>
            <p:cNvSpPr/>
            <p:nvPr/>
          </p:nvSpPr>
          <p:spPr>
            <a:xfrm>
              <a:off x="2737948" y="1537206"/>
              <a:ext cx="4155057" cy="789576"/>
            </a:xfrm>
            <a:custGeom>
              <a:avLst/>
              <a:pathLst>
                <a:path w="4155057" h="789576">
                  <a:moveTo>
                    <a:pt x="0" y="631661"/>
                  </a:moveTo>
                  <a:lnTo>
                    <a:pt x="13990" y="631670"/>
                  </a:lnTo>
                  <a:lnTo>
                    <a:pt x="27980" y="631681"/>
                  </a:lnTo>
                  <a:lnTo>
                    <a:pt x="41970" y="631694"/>
                  </a:lnTo>
                  <a:lnTo>
                    <a:pt x="55960" y="631709"/>
                  </a:lnTo>
                  <a:lnTo>
                    <a:pt x="69950" y="631727"/>
                  </a:lnTo>
                  <a:lnTo>
                    <a:pt x="83940" y="631747"/>
                  </a:lnTo>
                  <a:lnTo>
                    <a:pt x="97930" y="631772"/>
                  </a:lnTo>
                  <a:lnTo>
                    <a:pt x="111920" y="631801"/>
                  </a:lnTo>
                  <a:lnTo>
                    <a:pt x="125910" y="631834"/>
                  </a:lnTo>
                  <a:lnTo>
                    <a:pt x="139900" y="631874"/>
                  </a:lnTo>
                  <a:lnTo>
                    <a:pt x="153891" y="631921"/>
                  </a:lnTo>
                  <a:lnTo>
                    <a:pt x="167881" y="631975"/>
                  </a:lnTo>
                  <a:lnTo>
                    <a:pt x="181871" y="632040"/>
                  </a:lnTo>
                  <a:lnTo>
                    <a:pt x="195861" y="632115"/>
                  </a:lnTo>
                  <a:lnTo>
                    <a:pt x="209851" y="632204"/>
                  </a:lnTo>
                  <a:lnTo>
                    <a:pt x="223841" y="632308"/>
                  </a:lnTo>
                  <a:lnTo>
                    <a:pt x="237831" y="632430"/>
                  </a:lnTo>
                  <a:lnTo>
                    <a:pt x="251821" y="632574"/>
                  </a:lnTo>
                  <a:lnTo>
                    <a:pt x="265811" y="632742"/>
                  </a:lnTo>
                  <a:lnTo>
                    <a:pt x="279801" y="632939"/>
                  </a:lnTo>
                  <a:lnTo>
                    <a:pt x="293791" y="633170"/>
                  </a:lnTo>
                  <a:lnTo>
                    <a:pt x="307782" y="633441"/>
                  </a:lnTo>
                  <a:lnTo>
                    <a:pt x="321772" y="633759"/>
                  </a:lnTo>
                  <a:lnTo>
                    <a:pt x="335762" y="634130"/>
                  </a:lnTo>
                  <a:lnTo>
                    <a:pt x="349752" y="634564"/>
                  </a:lnTo>
                  <a:lnTo>
                    <a:pt x="363742" y="635071"/>
                  </a:lnTo>
                  <a:lnTo>
                    <a:pt x="377732" y="635663"/>
                  </a:lnTo>
                  <a:lnTo>
                    <a:pt x="391722" y="636353"/>
                  </a:lnTo>
                  <a:lnTo>
                    <a:pt x="405712" y="637156"/>
                  </a:lnTo>
                  <a:lnTo>
                    <a:pt x="419702" y="638090"/>
                  </a:lnTo>
                  <a:lnTo>
                    <a:pt x="433692" y="639172"/>
                  </a:lnTo>
                  <a:lnTo>
                    <a:pt x="447682" y="640425"/>
                  </a:lnTo>
                  <a:lnTo>
                    <a:pt x="461673" y="641871"/>
                  </a:lnTo>
                  <a:lnTo>
                    <a:pt x="475663" y="643535"/>
                  </a:lnTo>
                  <a:lnTo>
                    <a:pt x="489653" y="645444"/>
                  </a:lnTo>
                  <a:lnTo>
                    <a:pt x="503643" y="647625"/>
                  </a:lnTo>
                  <a:lnTo>
                    <a:pt x="517633" y="650106"/>
                  </a:lnTo>
                  <a:lnTo>
                    <a:pt x="531623" y="652913"/>
                  </a:lnTo>
                  <a:lnTo>
                    <a:pt x="545613" y="656071"/>
                  </a:lnTo>
                  <a:lnTo>
                    <a:pt x="559603" y="659602"/>
                  </a:lnTo>
                  <a:lnTo>
                    <a:pt x="573593" y="663520"/>
                  </a:lnTo>
                  <a:lnTo>
                    <a:pt x="587583" y="667834"/>
                  </a:lnTo>
                  <a:lnTo>
                    <a:pt x="601574" y="672542"/>
                  </a:lnTo>
                  <a:lnTo>
                    <a:pt x="615564" y="677630"/>
                  </a:lnTo>
                  <a:lnTo>
                    <a:pt x="629554" y="683073"/>
                  </a:lnTo>
                  <a:lnTo>
                    <a:pt x="643544" y="688830"/>
                  </a:lnTo>
                  <a:lnTo>
                    <a:pt x="657534" y="694849"/>
                  </a:lnTo>
                  <a:lnTo>
                    <a:pt x="671524" y="701065"/>
                  </a:lnTo>
                  <a:lnTo>
                    <a:pt x="685514" y="707402"/>
                  </a:lnTo>
                  <a:lnTo>
                    <a:pt x="699504" y="713782"/>
                  </a:lnTo>
                  <a:lnTo>
                    <a:pt x="713494" y="720119"/>
                  </a:lnTo>
                  <a:lnTo>
                    <a:pt x="727484" y="726335"/>
                  </a:lnTo>
                  <a:lnTo>
                    <a:pt x="741474" y="732354"/>
                  </a:lnTo>
                  <a:lnTo>
                    <a:pt x="755465" y="738111"/>
                  </a:lnTo>
                  <a:lnTo>
                    <a:pt x="769455" y="743554"/>
                  </a:lnTo>
                  <a:lnTo>
                    <a:pt x="783445" y="748642"/>
                  </a:lnTo>
                  <a:lnTo>
                    <a:pt x="797435" y="753350"/>
                  </a:lnTo>
                  <a:lnTo>
                    <a:pt x="811425" y="757664"/>
                  </a:lnTo>
                  <a:lnTo>
                    <a:pt x="825415" y="761582"/>
                  </a:lnTo>
                  <a:lnTo>
                    <a:pt x="839405" y="765113"/>
                  </a:lnTo>
                  <a:lnTo>
                    <a:pt x="853395" y="768271"/>
                  </a:lnTo>
                  <a:lnTo>
                    <a:pt x="867385" y="771078"/>
                  </a:lnTo>
                  <a:lnTo>
                    <a:pt x="881375" y="773559"/>
                  </a:lnTo>
                  <a:lnTo>
                    <a:pt x="895365" y="775740"/>
                  </a:lnTo>
                  <a:lnTo>
                    <a:pt x="909356" y="777649"/>
                  </a:lnTo>
                  <a:lnTo>
                    <a:pt x="923346" y="779313"/>
                  </a:lnTo>
                  <a:lnTo>
                    <a:pt x="937336" y="780759"/>
                  </a:lnTo>
                  <a:lnTo>
                    <a:pt x="951326" y="782012"/>
                  </a:lnTo>
                  <a:lnTo>
                    <a:pt x="965316" y="783094"/>
                  </a:lnTo>
                  <a:lnTo>
                    <a:pt x="979306" y="784028"/>
                  </a:lnTo>
                  <a:lnTo>
                    <a:pt x="993296" y="784831"/>
                  </a:lnTo>
                  <a:lnTo>
                    <a:pt x="1007286" y="785521"/>
                  </a:lnTo>
                  <a:lnTo>
                    <a:pt x="1021276" y="786113"/>
                  </a:lnTo>
                  <a:lnTo>
                    <a:pt x="1035266" y="786620"/>
                  </a:lnTo>
                  <a:lnTo>
                    <a:pt x="1049256" y="787054"/>
                  </a:lnTo>
                  <a:lnTo>
                    <a:pt x="1063247" y="787425"/>
                  </a:lnTo>
                  <a:lnTo>
                    <a:pt x="1077237" y="787743"/>
                  </a:lnTo>
                  <a:lnTo>
                    <a:pt x="1091227" y="788013"/>
                  </a:lnTo>
                  <a:lnTo>
                    <a:pt x="1105217" y="788245"/>
                  </a:lnTo>
                  <a:lnTo>
                    <a:pt x="1119207" y="788442"/>
                  </a:lnTo>
                  <a:lnTo>
                    <a:pt x="1133197" y="788610"/>
                  </a:lnTo>
                  <a:lnTo>
                    <a:pt x="1147187" y="788754"/>
                  </a:lnTo>
                  <a:lnTo>
                    <a:pt x="1161177" y="788876"/>
                  </a:lnTo>
                  <a:lnTo>
                    <a:pt x="1175167" y="788980"/>
                  </a:lnTo>
                  <a:lnTo>
                    <a:pt x="1189157" y="789069"/>
                  </a:lnTo>
                  <a:lnTo>
                    <a:pt x="1203148" y="789144"/>
                  </a:lnTo>
                  <a:lnTo>
                    <a:pt x="1217138" y="789208"/>
                  </a:lnTo>
                  <a:lnTo>
                    <a:pt x="1231128" y="789263"/>
                  </a:lnTo>
                  <a:lnTo>
                    <a:pt x="1245118" y="789310"/>
                  </a:lnTo>
                  <a:lnTo>
                    <a:pt x="1259108" y="789350"/>
                  </a:lnTo>
                  <a:lnTo>
                    <a:pt x="1273098" y="789383"/>
                  </a:lnTo>
                  <a:lnTo>
                    <a:pt x="1287088" y="789412"/>
                  </a:lnTo>
                  <a:lnTo>
                    <a:pt x="1301078" y="789436"/>
                  </a:lnTo>
                  <a:lnTo>
                    <a:pt x="1315068" y="789457"/>
                  </a:lnTo>
                  <a:lnTo>
                    <a:pt x="1329058" y="789475"/>
                  </a:lnTo>
                  <a:lnTo>
                    <a:pt x="1343048" y="789490"/>
                  </a:lnTo>
                  <a:lnTo>
                    <a:pt x="1357039" y="789503"/>
                  </a:lnTo>
                  <a:lnTo>
                    <a:pt x="1371029" y="789514"/>
                  </a:lnTo>
                  <a:lnTo>
                    <a:pt x="1385019" y="789523"/>
                  </a:lnTo>
                  <a:lnTo>
                    <a:pt x="1385019" y="789576"/>
                  </a:lnTo>
                  <a:lnTo>
                    <a:pt x="1399009" y="789576"/>
                  </a:lnTo>
                  <a:lnTo>
                    <a:pt x="1412999" y="789576"/>
                  </a:lnTo>
                  <a:lnTo>
                    <a:pt x="1426989" y="789576"/>
                  </a:lnTo>
                  <a:lnTo>
                    <a:pt x="1440979" y="789576"/>
                  </a:lnTo>
                  <a:lnTo>
                    <a:pt x="1454969" y="789576"/>
                  </a:lnTo>
                  <a:lnTo>
                    <a:pt x="1468959" y="789576"/>
                  </a:lnTo>
                  <a:lnTo>
                    <a:pt x="1482949" y="789576"/>
                  </a:lnTo>
                  <a:lnTo>
                    <a:pt x="1496939" y="789576"/>
                  </a:lnTo>
                  <a:lnTo>
                    <a:pt x="1510930" y="789576"/>
                  </a:lnTo>
                  <a:lnTo>
                    <a:pt x="1524920" y="789576"/>
                  </a:lnTo>
                  <a:lnTo>
                    <a:pt x="1538910" y="789576"/>
                  </a:lnTo>
                  <a:lnTo>
                    <a:pt x="1552900" y="789576"/>
                  </a:lnTo>
                  <a:lnTo>
                    <a:pt x="1566890" y="789576"/>
                  </a:lnTo>
                  <a:lnTo>
                    <a:pt x="1580880" y="789576"/>
                  </a:lnTo>
                  <a:lnTo>
                    <a:pt x="1594870" y="789576"/>
                  </a:lnTo>
                  <a:lnTo>
                    <a:pt x="1608860" y="789576"/>
                  </a:lnTo>
                  <a:lnTo>
                    <a:pt x="1622850" y="789576"/>
                  </a:lnTo>
                  <a:lnTo>
                    <a:pt x="1636840" y="789576"/>
                  </a:lnTo>
                  <a:lnTo>
                    <a:pt x="1650830" y="789576"/>
                  </a:lnTo>
                  <a:lnTo>
                    <a:pt x="1664821" y="789576"/>
                  </a:lnTo>
                  <a:lnTo>
                    <a:pt x="1678811" y="789576"/>
                  </a:lnTo>
                  <a:lnTo>
                    <a:pt x="1692801" y="789576"/>
                  </a:lnTo>
                  <a:lnTo>
                    <a:pt x="1706791" y="789576"/>
                  </a:lnTo>
                  <a:lnTo>
                    <a:pt x="1720781" y="789576"/>
                  </a:lnTo>
                  <a:lnTo>
                    <a:pt x="1734771" y="789576"/>
                  </a:lnTo>
                  <a:lnTo>
                    <a:pt x="1748761" y="789576"/>
                  </a:lnTo>
                  <a:lnTo>
                    <a:pt x="1762751" y="789576"/>
                  </a:lnTo>
                  <a:lnTo>
                    <a:pt x="1776741" y="789576"/>
                  </a:lnTo>
                  <a:lnTo>
                    <a:pt x="1790731" y="789576"/>
                  </a:lnTo>
                  <a:lnTo>
                    <a:pt x="1804722" y="789576"/>
                  </a:lnTo>
                  <a:lnTo>
                    <a:pt x="1818712" y="789576"/>
                  </a:lnTo>
                  <a:lnTo>
                    <a:pt x="1832702" y="789576"/>
                  </a:lnTo>
                  <a:lnTo>
                    <a:pt x="1846692" y="789576"/>
                  </a:lnTo>
                  <a:lnTo>
                    <a:pt x="1860682" y="789576"/>
                  </a:lnTo>
                  <a:lnTo>
                    <a:pt x="1874672" y="789576"/>
                  </a:lnTo>
                  <a:lnTo>
                    <a:pt x="1888662" y="789576"/>
                  </a:lnTo>
                  <a:lnTo>
                    <a:pt x="1902652" y="789576"/>
                  </a:lnTo>
                  <a:lnTo>
                    <a:pt x="1916642" y="789576"/>
                  </a:lnTo>
                  <a:lnTo>
                    <a:pt x="1930632" y="789576"/>
                  </a:lnTo>
                  <a:lnTo>
                    <a:pt x="1944622" y="789576"/>
                  </a:lnTo>
                  <a:lnTo>
                    <a:pt x="1958613" y="789576"/>
                  </a:lnTo>
                  <a:lnTo>
                    <a:pt x="1972603" y="789576"/>
                  </a:lnTo>
                  <a:lnTo>
                    <a:pt x="1986593" y="789576"/>
                  </a:lnTo>
                  <a:lnTo>
                    <a:pt x="2000583" y="789576"/>
                  </a:lnTo>
                  <a:lnTo>
                    <a:pt x="2014573" y="789576"/>
                  </a:lnTo>
                  <a:lnTo>
                    <a:pt x="2028563" y="789576"/>
                  </a:lnTo>
                  <a:lnTo>
                    <a:pt x="2042553" y="789576"/>
                  </a:lnTo>
                  <a:lnTo>
                    <a:pt x="2056543" y="789576"/>
                  </a:lnTo>
                  <a:lnTo>
                    <a:pt x="2070533" y="789576"/>
                  </a:lnTo>
                  <a:lnTo>
                    <a:pt x="2084523" y="789576"/>
                  </a:lnTo>
                  <a:lnTo>
                    <a:pt x="2098513" y="789576"/>
                  </a:lnTo>
                  <a:lnTo>
                    <a:pt x="2112504" y="789576"/>
                  </a:lnTo>
                  <a:lnTo>
                    <a:pt x="2126494" y="789576"/>
                  </a:lnTo>
                  <a:lnTo>
                    <a:pt x="2140484" y="789576"/>
                  </a:lnTo>
                  <a:lnTo>
                    <a:pt x="2154474" y="789576"/>
                  </a:lnTo>
                  <a:lnTo>
                    <a:pt x="2168464" y="789576"/>
                  </a:lnTo>
                  <a:lnTo>
                    <a:pt x="2182454" y="789576"/>
                  </a:lnTo>
                  <a:lnTo>
                    <a:pt x="2196444" y="789576"/>
                  </a:lnTo>
                  <a:lnTo>
                    <a:pt x="2210434" y="789576"/>
                  </a:lnTo>
                  <a:lnTo>
                    <a:pt x="2224424" y="789576"/>
                  </a:lnTo>
                  <a:lnTo>
                    <a:pt x="2238414" y="789576"/>
                  </a:lnTo>
                  <a:lnTo>
                    <a:pt x="2252404" y="789576"/>
                  </a:lnTo>
                  <a:lnTo>
                    <a:pt x="2266395" y="789576"/>
                  </a:lnTo>
                  <a:lnTo>
                    <a:pt x="2280385" y="789576"/>
                  </a:lnTo>
                  <a:lnTo>
                    <a:pt x="2294375" y="789576"/>
                  </a:lnTo>
                  <a:lnTo>
                    <a:pt x="2308365" y="789576"/>
                  </a:lnTo>
                  <a:lnTo>
                    <a:pt x="2322355" y="789576"/>
                  </a:lnTo>
                  <a:lnTo>
                    <a:pt x="2336345" y="789576"/>
                  </a:lnTo>
                  <a:lnTo>
                    <a:pt x="2350335" y="789576"/>
                  </a:lnTo>
                  <a:lnTo>
                    <a:pt x="2364325" y="789576"/>
                  </a:lnTo>
                  <a:lnTo>
                    <a:pt x="2378315" y="789576"/>
                  </a:lnTo>
                  <a:lnTo>
                    <a:pt x="2392305" y="789576"/>
                  </a:lnTo>
                  <a:lnTo>
                    <a:pt x="2406296" y="789576"/>
                  </a:lnTo>
                  <a:lnTo>
                    <a:pt x="2420286" y="789576"/>
                  </a:lnTo>
                  <a:lnTo>
                    <a:pt x="2434276" y="789576"/>
                  </a:lnTo>
                  <a:lnTo>
                    <a:pt x="2448266" y="789576"/>
                  </a:lnTo>
                  <a:lnTo>
                    <a:pt x="2462256" y="789576"/>
                  </a:lnTo>
                  <a:lnTo>
                    <a:pt x="2476246" y="789576"/>
                  </a:lnTo>
                  <a:lnTo>
                    <a:pt x="2490236" y="789576"/>
                  </a:lnTo>
                  <a:lnTo>
                    <a:pt x="2504226" y="789576"/>
                  </a:lnTo>
                  <a:lnTo>
                    <a:pt x="2518216" y="789576"/>
                  </a:lnTo>
                  <a:lnTo>
                    <a:pt x="2532206" y="789576"/>
                  </a:lnTo>
                  <a:lnTo>
                    <a:pt x="2546196" y="789576"/>
                  </a:lnTo>
                  <a:lnTo>
                    <a:pt x="2560187" y="789576"/>
                  </a:lnTo>
                  <a:lnTo>
                    <a:pt x="2574177" y="789576"/>
                  </a:lnTo>
                  <a:lnTo>
                    <a:pt x="2588167" y="789576"/>
                  </a:lnTo>
                  <a:lnTo>
                    <a:pt x="2602157" y="789576"/>
                  </a:lnTo>
                  <a:lnTo>
                    <a:pt x="2616147" y="789576"/>
                  </a:lnTo>
                  <a:lnTo>
                    <a:pt x="2630137" y="789576"/>
                  </a:lnTo>
                  <a:lnTo>
                    <a:pt x="2644127" y="789576"/>
                  </a:lnTo>
                  <a:lnTo>
                    <a:pt x="2658117" y="789576"/>
                  </a:lnTo>
                  <a:lnTo>
                    <a:pt x="2672107" y="789576"/>
                  </a:lnTo>
                  <a:lnTo>
                    <a:pt x="2686097" y="789576"/>
                  </a:lnTo>
                  <a:lnTo>
                    <a:pt x="2700087" y="789576"/>
                  </a:lnTo>
                  <a:lnTo>
                    <a:pt x="2714078" y="789576"/>
                  </a:lnTo>
                  <a:lnTo>
                    <a:pt x="2728068" y="789576"/>
                  </a:lnTo>
                  <a:lnTo>
                    <a:pt x="2742058" y="789576"/>
                  </a:lnTo>
                  <a:lnTo>
                    <a:pt x="2756048" y="789576"/>
                  </a:lnTo>
                  <a:lnTo>
                    <a:pt x="2770038" y="789576"/>
                  </a:lnTo>
                  <a:lnTo>
                    <a:pt x="2770038" y="789311"/>
                  </a:lnTo>
                  <a:lnTo>
                    <a:pt x="2784028" y="789265"/>
                  </a:lnTo>
                  <a:lnTo>
                    <a:pt x="2798018" y="789210"/>
                  </a:lnTo>
                  <a:lnTo>
                    <a:pt x="2812008" y="789146"/>
                  </a:lnTo>
                  <a:lnTo>
                    <a:pt x="2825998" y="789071"/>
                  </a:lnTo>
                  <a:lnTo>
                    <a:pt x="2839988" y="788982"/>
                  </a:lnTo>
                  <a:lnTo>
                    <a:pt x="2853978" y="788878"/>
                  </a:lnTo>
                  <a:lnTo>
                    <a:pt x="2867969" y="788756"/>
                  </a:lnTo>
                  <a:lnTo>
                    <a:pt x="2881959" y="788612"/>
                  </a:lnTo>
                  <a:lnTo>
                    <a:pt x="2895949" y="788443"/>
                  </a:lnTo>
                  <a:lnTo>
                    <a:pt x="2909939" y="788245"/>
                  </a:lnTo>
                  <a:lnTo>
                    <a:pt x="2923929" y="788012"/>
                  </a:lnTo>
                  <a:lnTo>
                    <a:pt x="2937919" y="787738"/>
                  </a:lnTo>
                  <a:lnTo>
                    <a:pt x="2951909" y="787416"/>
                  </a:lnTo>
                  <a:lnTo>
                    <a:pt x="2965899" y="787038"/>
                  </a:lnTo>
                  <a:lnTo>
                    <a:pt x="2979889" y="786595"/>
                  </a:lnTo>
                  <a:lnTo>
                    <a:pt x="2993879" y="786074"/>
                  </a:lnTo>
                  <a:lnTo>
                    <a:pt x="3007870" y="785463"/>
                  </a:lnTo>
                  <a:lnTo>
                    <a:pt x="3021860" y="784746"/>
                  </a:lnTo>
                  <a:lnTo>
                    <a:pt x="3035850" y="783905"/>
                  </a:lnTo>
                  <a:lnTo>
                    <a:pt x="3049840" y="782919"/>
                  </a:lnTo>
                  <a:lnTo>
                    <a:pt x="3063830" y="781763"/>
                  </a:lnTo>
                  <a:lnTo>
                    <a:pt x="3077820" y="780408"/>
                  </a:lnTo>
                  <a:lnTo>
                    <a:pt x="3091810" y="778822"/>
                  </a:lnTo>
                  <a:lnTo>
                    <a:pt x="3105800" y="776966"/>
                  </a:lnTo>
                  <a:lnTo>
                    <a:pt x="3119790" y="774795"/>
                  </a:lnTo>
                  <a:lnTo>
                    <a:pt x="3133780" y="772259"/>
                  </a:lnTo>
                  <a:lnTo>
                    <a:pt x="3147770" y="769300"/>
                  </a:lnTo>
                  <a:lnTo>
                    <a:pt x="3161761" y="765850"/>
                  </a:lnTo>
                  <a:lnTo>
                    <a:pt x="3175751" y="761834"/>
                  </a:lnTo>
                  <a:lnTo>
                    <a:pt x="3189741" y="757168"/>
                  </a:lnTo>
                  <a:lnTo>
                    <a:pt x="3203731" y="751755"/>
                  </a:lnTo>
                  <a:lnTo>
                    <a:pt x="3217721" y="745491"/>
                  </a:lnTo>
                  <a:lnTo>
                    <a:pt x="3231711" y="738261"/>
                  </a:lnTo>
                  <a:lnTo>
                    <a:pt x="3245701" y="729939"/>
                  </a:lnTo>
                  <a:lnTo>
                    <a:pt x="3259691" y="720395"/>
                  </a:lnTo>
                  <a:lnTo>
                    <a:pt x="3273681" y="709490"/>
                  </a:lnTo>
                  <a:lnTo>
                    <a:pt x="3287671" y="697087"/>
                  </a:lnTo>
                  <a:lnTo>
                    <a:pt x="3301661" y="683052"/>
                  </a:lnTo>
                  <a:lnTo>
                    <a:pt x="3315652" y="667260"/>
                  </a:lnTo>
                  <a:lnTo>
                    <a:pt x="3329642" y="649607"/>
                  </a:lnTo>
                  <a:lnTo>
                    <a:pt x="3343632" y="630015"/>
                  </a:lnTo>
                  <a:lnTo>
                    <a:pt x="3357622" y="608445"/>
                  </a:lnTo>
                  <a:lnTo>
                    <a:pt x="3371612" y="584906"/>
                  </a:lnTo>
                  <a:lnTo>
                    <a:pt x="3385602" y="559464"/>
                  </a:lnTo>
                  <a:lnTo>
                    <a:pt x="3399592" y="532251"/>
                  </a:lnTo>
                  <a:lnTo>
                    <a:pt x="3413582" y="503464"/>
                  </a:lnTo>
                  <a:lnTo>
                    <a:pt x="3427572" y="473369"/>
                  </a:lnTo>
                  <a:lnTo>
                    <a:pt x="3441562" y="442291"/>
                  </a:lnTo>
                  <a:lnTo>
                    <a:pt x="3455552" y="410603"/>
                  </a:lnTo>
                  <a:lnTo>
                    <a:pt x="3469543" y="378708"/>
                  </a:lnTo>
                  <a:lnTo>
                    <a:pt x="3483533" y="347019"/>
                  </a:lnTo>
                  <a:lnTo>
                    <a:pt x="3497523" y="315941"/>
                  </a:lnTo>
                  <a:lnTo>
                    <a:pt x="3511513" y="285847"/>
                  </a:lnTo>
                  <a:lnTo>
                    <a:pt x="3525503" y="257060"/>
                  </a:lnTo>
                  <a:lnTo>
                    <a:pt x="3539493" y="229846"/>
                  </a:lnTo>
                  <a:lnTo>
                    <a:pt x="3553483" y="204405"/>
                  </a:lnTo>
                  <a:lnTo>
                    <a:pt x="3567473" y="180866"/>
                  </a:lnTo>
                  <a:lnTo>
                    <a:pt x="3581463" y="159296"/>
                  </a:lnTo>
                  <a:lnTo>
                    <a:pt x="3595453" y="139704"/>
                  </a:lnTo>
                  <a:lnTo>
                    <a:pt x="3609444" y="122051"/>
                  </a:lnTo>
                  <a:lnTo>
                    <a:pt x="3623434" y="106259"/>
                  </a:lnTo>
                  <a:lnTo>
                    <a:pt x="3637424" y="92224"/>
                  </a:lnTo>
                  <a:lnTo>
                    <a:pt x="3651414" y="79821"/>
                  </a:lnTo>
                  <a:lnTo>
                    <a:pt x="3665404" y="68916"/>
                  </a:lnTo>
                  <a:lnTo>
                    <a:pt x="3679394" y="59372"/>
                  </a:lnTo>
                  <a:lnTo>
                    <a:pt x="3693384" y="51050"/>
                  </a:lnTo>
                  <a:lnTo>
                    <a:pt x="3707374" y="43819"/>
                  </a:lnTo>
                  <a:lnTo>
                    <a:pt x="3721364" y="37556"/>
                  </a:lnTo>
                  <a:lnTo>
                    <a:pt x="3735354" y="32143"/>
                  </a:lnTo>
                  <a:lnTo>
                    <a:pt x="3749344" y="27477"/>
                  </a:lnTo>
                  <a:lnTo>
                    <a:pt x="3763335" y="23461"/>
                  </a:lnTo>
                  <a:lnTo>
                    <a:pt x="3777325" y="20011"/>
                  </a:lnTo>
                  <a:lnTo>
                    <a:pt x="3791315" y="17052"/>
                  </a:lnTo>
                  <a:lnTo>
                    <a:pt x="3805305" y="14516"/>
                  </a:lnTo>
                  <a:lnTo>
                    <a:pt x="3819295" y="12345"/>
                  </a:lnTo>
                  <a:lnTo>
                    <a:pt x="3833285" y="10489"/>
                  </a:lnTo>
                  <a:lnTo>
                    <a:pt x="3847275" y="8903"/>
                  </a:lnTo>
                  <a:lnTo>
                    <a:pt x="3861265" y="7548"/>
                  </a:lnTo>
                  <a:lnTo>
                    <a:pt x="3875255" y="6392"/>
                  </a:lnTo>
                  <a:lnTo>
                    <a:pt x="3889245" y="5405"/>
                  </a:lnTo>
                  <a:lnTo>
                    <a:pt x="3903235" y="4564"/>
                  </a:lnTo>
                  <a:lnTo>
                    <a:pt x="3917226" y="3847"/>
                  </a:lnTo>
                  <a:lnTo>
                    <a:pt x="3931216" y="3236"/>
                  </a:lnTo>
                  <a:lnTo>
                    <a:pt x="3945206" y="2716"/>
                  </a:lnTo>
                  <a:lnTo>
                    <a:pt x="3959196" y="2272"/>
                  </a:lnTo>
                  <a:lnTo>
                    <a:pt x="3973186" y="1895"/>
                  </a:lnTo>
                  <a:lnTo>
                    <a:pt x="3987176" y="1573"/>
                  </a:lnTo>
                  <a:lnTo>
                    <a:pt x="4001166" y="1299"/>
                  </a:lnTo>
                  <a:lnTo>
                    <a:pt x="4015156" y="1066"/>
                  </a:lnTo>
                  <a:lnTo>
                    <a:pt x="4029146" y="868"/>
                  </a:lnTo>
                  <a:lnTo>
                    <a:pt x="4043136" y="699"/>
                  </a:lnTo>
                  <a:lnTo>
                    <a:pt x="4057126" y="555"/>
                  </a:lnTo>
                  <a:lnTo>
                    <a:pt x="4071117" y="433"/>
                  </a:lnTo>
                  <a:lnTo>
                    <a:pt x="4085107" y="329"/>
                  </a:lnTo>
                  <a:lnTo>
                    <a:pt x="4099097" y="240"/>
                  </a:lnTo>
                  <a:lnTo>
                    <a:pt x="4113087" y="165"/>
                  </a:lnTo>
                  <a:lnTo>
                    <a:pt x="4127077" y="101"/>
                  </a:lnTo>
                  <a:lnTo>
                    <a:pt x="4141067" y="46"/>
                  </a:lnTo>
                  <a:lnTo>
                    <a:pt x="4155057" y="0"/>
                  </a:lnTo>
                </a:path>
              </a:pathLst>
            </a:custGeom>
            <a:ln w="40651" cap="flat">
              <a:solidFill>
                <a:srgbClr val="D3D3D3">
                  <a:alpha val="100000"/>
                </a:srgbClr>
              </a:solidFill>
              <a:prstDash val="solid"/>
              <a:round/>
            </a:ln>
          </p:spPr>
          <p:txBody>
            <a:bodyPr/>
            <a:lstStyle/>
            <a:p/>
          </p:txBody>
        </p:sp>
        <p:sp>
          <p:nvSpPr>
            <p:cNvPr id="61" name="pl61"/>
            <p:cNvSpPr/>
            <p:nvPr/>
          </p:nvSpPr>
          <p:spPr>
            <a:xfrm>
              <a:off x="2737948" y="5486202"/>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12244"/>
              <a:ext cx="4155057" cy="315830"/>
            </a:xfrm>
            <a:custGeom>
              <a:avLst/>
              <a:pathLst>
                <a:path w="4155057" h="315830">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5"/>
                  </a:lnTo>
                  <a:lnTo>
                    <a:pt x="2784028" y="124"/>
                  </a:lnTo>
                  <a:lnTo>
                    <a:pt x="2798018" y="146"/>
                  </a:lnTo>
                  <a:lnTo>
                    <a:pt x="2812008" y="172"/>
                  </a:lnTo>
                  <a:lnTo>
                    <a:pt x="2825998" y="202"/>
                  </a:lnTo>
                  <a:lnTo>
                    <a:pt x="2839988" y="237"/>
                  </a:lnTo>
                  <a:lnTo>
                    <a:pt x="2853978" y="279"/>
                  </a:lnTo>
                  <a:lnTo>
                    <a:pt x="2867969" y="328"/>
                  </a:lnTo>
                  <a:lnTo>
                    <a:pt x="2881959" y="385"/>
                  </a:lnTo>
                  <a:lnTo>
                    <a:pt x="2895949" y="453"/>
                  </a:lnTo>
                  <a:lnTo>
                    <a:pt x="2909939" y="532"/>
                  </a:lnTo>
                  <a:lnTo>
                    <a:pt x="2923929" y="625"/>
                  </a:lnTo>
                  <a:lnTo>
                    <a:pt x="2937919" y="735"/>
                  </a:lnTo>
                  <a:lnTo>
                    <a:pt x="2951909" y="863"/>
                  </a:lnTo>
                  <a:lnTo>
                    <a:pt x="2965899" y="1015"/>
                  </a:lnTo>
                  <a:lnTo>
                    <a:pt x="2979889" y="1192"/>
                  </a:lnTo>
                  <a:lnTo>
                    <a:pt x="2993879" y="1400"/>
                  </a:lnTo>
                  <a:lnTo>
                    <a:pt x="3007870" y="1645"/>
                  </a:lnTo>
                  <a:lnTo>
                    <a:pt x="3021860" y="1931"/>
                  </a:lnTo>
                  <a:lnTo>
                    <a:pt x="3035850" y="2268"/>
                  </a:lnTo>
                  <a:lnTo>
                    <a:pt x="3049840" y="2662"/>
                  </a:lnTo>
                  <a:lnTo>
                    <a:pt x="3063830" y="3125"/>
                  </a:lnTo>
                  <a:lnTo>
                    <a:pt x="3077820" y="3667"/>
                  </a:lnTo>
                  <a:lnTo>
                    <a:pt x="3091810" y="4301"/>
                  </a:lnTo>
                  <a:lnTo>
                    <a:pt x="3105800" y="5044"/>
                  </a:lnTo>
                  <a:lnTo>
                    <a:pt x="3119790" y="5912"/>
                  </a:lnTo>
                  <a:lnTo>
                    <a:pt x="3133780" y="6926"/>
                  </a:lnTo>
                  <a:lnTo>
                    <a:pt x="3147770" y="8110"/>
                  </a:lnTo>
                  <a:lnTo>
                    <a:pt x="3161761" y="9490"/>
                  </a:lnTo>
                  <a:lnTo>
                    <a:pt x="3175751" y="11096"/>
                  </a:lnTo>
                  <a:lnTo>
                    <a:pt x="3189741" y="12963"/>
                  </a:lnTo>
                  <a:lnTo>
                    <a:pt x="3203731" y="15128"/>
                  </a:lnTo>
                  <a:lnTo>
                    <a:pt x="3217721" y="17633"/>
                  </a:lnTo>
                  <a:lnTo>
                    <a:pt x="3231711" y="20526"/>
                  </a:lnTo>
                  <a:lnTo>
                    <a:pt x="3245701" y="23854"/>
                  </a:lnTo>
                  <a:lnTo>
                    <a:pt x="3259691" y="27672"/>
                  </a:lnTo>
                  <a:lnTo>
                    <a:pt x="3273681" y="32034"/>
                  </a:lnTo>
                  <a:lnTo>
                    <a:pt x="3287671" y="36995"/>
                  </a:lnTo>
                  <a:lnTo>
                    <a:pt x="3301661" y="42609"/>
                  </a:lnTo>
                  <a:lnTo>
                    <a:pt x="3315652" y="48926"/>
                  </a:lnTo>
                  <a:lnTo>
                    <a:pt x="3329642" y="55987"/>
                  </a:lnTo>
                  <a:lnTo>
                    <a:pt x="3343632" y="63824"/>
                  </a:lnTo>
                  <a:lnTo>
                    <a:pt x="3357622" y="72452"/>
                  </a:lnTo>
                  <a:lnTo>
                    <a:pt x="3371612" y="81868"/>
                  </a:lnTo>
                  <a:lnTo>
                    <a:pt x="3385602" y="92044"/>
                  </a:lnTo>
                  <a:lnTo>
                    <a:pt x="3399592" y="102930"/>
                  </a:lnTo>
                  <a:lnTo>
                    <a:pt x="3413582" y="114444"/>
                  </a:lnTo>
                  <a:lnTo>
                    <a:pt x="3427572" y="126482"/>
                  </a:lnTo>
                  <a:lnTo>
                    <a:pt x="3441562" y="138913"/>
                  </a:lnTo>
                  <a:lnTo>
                    <a:pt x="3455552" y="151589"/>
                  </a:lnTo>
                  <a:lnTo>
                    <a:pt x="3469543" y="164347"/>
                  </a:lnTo>
                  <a:lnTo>
                    <a:pt x="3483533" y="177022"/>
                  </a:lnTo>
                  <a:lnTo>
                    <a:pt x="3497523" y="189453"/>
                  </a:lnTo>
                  <a:lnTo>
                    <a:pt x="3511513" y="201491"/>
                  </a:lnTo>
                  <a:lnTo>
                    <a:pt x="3525503" y="213006"/>
                  </a:lnTo>
                  <a:lnTo>
                    <a:pt x="3539493" y="223891"/>
                  </a:lnTo>
                  <a:lnTo>
                    <a:pt x="3553483" y="234068"/>
                  </a:lnTo>
                  <a:lnTo>
                    <a:pt x="3567473" y="243484"/>
                  </a:lnTo>
                  <a:lnTo>
                    <a:pt x="3581463" y="252112"/>
                  </a:lnTo>
                  <a:lnTo>
                    <a:pt x="3595453" y="259948"/>
                  </a:lnTo>
                  <a:lnTo>
                    <a:pt x="3609444" y="267010"/>
                  </a:lnTo>
                  <a:lnTo>
                    <a:pt x="3623434" y="273326"/>
                  </a:lnTo>
                  <a:lnTo>
                    <a:pt x="3637424" y="278941"/>
                  </a:lnTo>
                  <a:lnTo>
                    <a:pt x="3651414" y="283902"/>
                  </a:lnTo>
                  <a:lnTo>
                    <a:pt x="3665404" y="288264"/>
                  </a:lnTo>
                  <a:lnTo>
                    <a:pt x="3679394" y="292081"/>
                  </a:lnTo>
                  <a:lnTo>
                    <a:pt x="3693384" y="295410"/>
                  </a:lnTo>
                  <a:lnTo>
                    <a:pt x="3707374" y="298302"/>
                  </a:lnTo>
                  <a:lnTo>
                    <a:pt x="3721364" y="300808"/>
                  </a:lnTo>
                  <a:lnTo>
                    <a:pt x="3735354" y="302973"/>
                  </a:lnTo>
                  <a:lnTo>
                    <a:pt x="3749344" y="304839"/>
                  </a:lnTo>
                  <a:lnTo>
                    <a:pt x="3763335" y="306446"/>
                  </a:lnTo>
                  <a:lnTo>
                    <a:pt x="3777325" y="307826"/>
                  </a:lnTo>
                  <a:lnTo>
                    <a:pt x="3791315" y="309009"/>
                  </a:lnTo>
                  <a:lnTo>
                    <a:pt x="3805305" y="310024"/>
                  </a:lnTo>
                  <a:lnTo>
                    <a:pt x="3819295" y="310892"/>
                  </a:lnTo>
                  <a:lnTo>
                    <a:pt x="3833285" y="311634"/>
                  </a:lnTo>
                  <a:lnTo>
                    <a:pt x="3847275" y="312269"/>
                  </a:lnTo>
                  <a:lnTo>
                    <a:pt x="3861265" y="312811"/>
                  </a:lnTo>
                  <a:lnTo>
                    <a:pt x="3875255" y="313273"/>
                  </a:lnTo>
                  <a:lnTo>
                    <a:pt x="3889245" y="313668"/>
                  </a:lnTo>
                  <a:lnTo>
                    <a:pt x="3903235" y="314004"/>
                  </a:lnTo>
                  <a:lnTo>
                    <a:pt x="3917226" y="314291"/>
                  </a:lnTo>
                  <a:lnTo>
                    <a:pt x="3931216" y="314535"/>
                  </a:lnTo>
                  <a:lnTo>
                    <a:pt x="3945206" y="314744"/>
                  </a:lnTo>
                  <a:lnTo>
                    <a:pt x="3959196" y="314921"/>
                  </a:lnTo>
                  <a:lnTo>
                    <a:pt x="3973186" y="315072"/>
                  </a:lnTo>
                  <a:lnTo>
                    <a:pt x="3987176" y="315201"/>
                  </a:lnTo>
                  <a:lnTo>
                    <a:pt x="4001166" y="315310"/>
                  </a:lnTo>
                  <a:lnTo>
                    <a:pt x="4015156" y="315403"/>
                  </a:lnTo>
                  <a:lnTo>
                    <a:pt x="4029146" y="315483"/>
                  </a:lnTo>
                  <a:lnTo>
                    <a:pt x="4043136" y="315550"/>
                  </a:lnTo>
                  <a:lnTo>
                    <a:pt x="4057126" y="315608"/>
                  </a:lnTo>
                  <a:lnTo>
                    <a:pt x="4071117" y="315657"/>
                  </a:lnTo>
                  <a:lnTo>
                    <a:pt x="4085107" y="315698"/>
                  </a:lnTo>
                  <a:lnTo>
                    <a:pt x="4099097" y="315734"/>
                  </a:lnTo>
                  <a:lnTo>
                    <a:pt x="4113087" y="315764"/>
                  </a:lnTo>
                  <a:lnTo>
                    <a:pt x="4127077" y="315790"/>
                  </a:lnTo>
                  <a:lnTo>
                    <a:pt x="4141067" y="315812"/>
                  </a:lnTo>
                  <a:lnTo>
                    <a:pt x="4155057" y="315830"/>
                  </a:lnTo>
                </a:path>
              </a:pathLst>
            </a:custGeom>
            <a:ln w="40651" cap="flat">
              <a:solidFill>
                <a:srgbClr val="D3D3D3">
                  <a:alpha val="100000"/>
                </a:srgbClr>
              </a:solidFill>
              <a:prstDash val="solid"/>
              <a:round/>
            </a:ln>
          </p:spPr>
          <p:txBody>
            <a:bodyPr/>
            <a:lstStyle/>
            <a:p/>
          </p:txBody>
        </p:sp>
        <p:sp>
          <p:nvSpPr>
            <p:cNvPr id="63" name="pl63"/>
            <p:cNvSpPr/>
            <p:nvPr/>
          </p:nvSpPr>
          <p:spPr>
            <a:xfrm>
              <a:off x="2737948" y="5170371"/>
              <a:ext cx="4155057" cy="473640"/>
            </a:xfrm>
            <a:custGeom>
              <a:avLst/>
              <a:pathLst>
                <a:path w="4155057" h="473640">
                  <a:moveTo>
                    <a:pt x="0" y="157915"/>
                  </a:moveTo>
                  <a:lnTo>
                    <a:pt x="13990" y="157933"/>
                  </a:lnTo>
                  <a:lnTo>
                    <a:pt x="27980" y="157955"/>
                  </a:lnTo>
                  <a:lnTo>
                    <a:pt x="41970" y="157981"/>
                  </a:lnTo>
                  <a:lnTo>
                    <a:pt x="55960" y="158011"/>
                  </a:lnTo>
                  <a:lnTo>
                    <a:pt x="69950" y="158046"/>
                  </a:lnTo>
                  <a:lnTo>
                    <a:pt x="83940" y="158088"/>
                  </a:lnTo>
                  <a:lnTo>
                    <a:pt x="97930" y="158137"/>
                  </a:lnTo>
                  <a:lnTo>
                    <a:pt x="111920" y="158195"/>
                  </a:lnTo>
                  <a:lnTo>
                    <a:pt x="125910" y="158262"/>
                  </a:lnTo>
                  <a:lnTo>
                    <a:pt x="139900" y="158341"/>
                  </a:lnTo>
                  <a:lnTo>
                    <a:pt x="153891" y="158435"/>
                  </a:lnTo>
                  <a:lnTo>
                    <a:pt x="167881" y="158544"/>
                  </a:lnTo>
                  <a:lnTo>
                    <a:pt x="181871" y="158673"/>
                  </a:lnTo>
                  <a:lnTo>
                    <a:pt x="195861" y="158824"/>
                  </a:lnTo>
                  <a:lnTo>
                    <a:pt x="209851" y="159001"/>
                  </a:lnTo>
                  <a:lnTo>
                    <a:pt x="223841" y="159210"/>
                  </a:lnTo>
                  <a:lnTo>
                    <a:pt x="237831" y="159454"/>
                  </a:lnTo>
                  <a:lnTo>
                    <a:pt x="251821" y="159741"/>
                  </a:lnTo>
                  <a:lnTo>
                    <a:pt x="265811" y="160077"/>
                  </a:lnTo>
                  <a:lnTo>
                    <a:pt x="279801" y="160472"/>
                  </a:lnTo>
                  <a:lnTo>
                    <a:pt x="293791" y="160934"/>
                  </a:lnTo>
                  <a:lnTo>
                    <a:pt x="307782" y="161476"/>
                  </a:lnTo>
                  <a:lnTo>
                    <a:pt x="321772" y="162111"/>
                  </a:lnTo>
                  <a:lnTo>
                    <a:pt x="335762" y="162853"/>
                  </a:lnTo>
                  <a:lnTo>
                    <a:pt x="349752" y="163721"/>
                  </a:lnTo>
                  <a:lnTo>
                    <a:pt x="363742" y="164736"/>
                  </a:lnTo>
                  <a:lnTo>
                    <a:pt x="377732" y="165919"/>
                  </a:lnTo>
                  <a:lnTo>
                    <a:pt x="391722" y="167299"/>
                  </a:lnTo>
                  <a:lnTo>
                    <a:pt x="405712" y="168906"/>
                  </a:lnTo>
                  <a:lnTo>
                    <a:pt x="419702" y="170772"/>
                  </a:lnTo>
                  <a:lnTo>
                    <a:pt x="433692" y="172937"/>
                  </a:lnTo>
                  <a:lnTo>
                    <a:pt x="447682" y="175443"/>
                  </a:lnTo>
                  <a:lnTo>
                    <a:pt x="461673" y="178335"/>
                  </a:lnTo>
                  <a:lnTo>
                    <a:pt x="475663" y="181664"/>
                  </a:lnTo>
                  <a:lnTo>
                    <a:pt x="489653" y="185481"/>
                  </a:lnTo>
                  <a:lnTo>
                    <a:pt x="503643" y="189843"/>
                  </a:lnTo>
                  <a:lnTo>
                    <a:pt x="517633" y="194804"/>
                  </a:lnTo>
                  <a:lnTo>
                    <a:pt x="531623" y="200419"/>
                  </a:lnTo>
                  <a:lnTo>
                    <a:pt x="545613" y="206735"/>
                  </a:lnTo>
                  <a:lnTo>
                    <a:pt x="559603" y="213797"/>
                  </a:lnTo>
                  <a:lnTo>
                    <a:pt x="573593" y="221633"/>
                  </a:lnTo>
                  <a:lnTo>
                    <a:pt x="587583" y="230261"/>
                  </a:lnTo>
                  <a:lnTo>
                    <a:pt x="601574" y="239677"/>
                  </a:lnTo>
                  <a:lnTo>
                    <a:pt x="615564" y="249854"/>
                  </a:lnTo>
                  <a:lnTo>
                    <a:pt x="629554" y="260739"/>
                  </a:lnTo>
                  <a:lnTo>
                    <a:pt x="643544" y="272254"/>
                  </a:lnTo>
                  <a:lnTo>
                    <a:pt x="657534" y="284292"/>
                  </a:lnTo>
                  <a:lnTo>
                    <a:pt x="671524" y="296723"/>
                  </a:lnTo>
                  <a:lnTo>
                    <a:pt x="685514" y="309398"/>
                  </a:lnTo>
                  <a:lnTo>
                    <a:pt x="699504" y="322156"/>
                  </a:lnTo>
                  <a:lnTo>
                    <a:pt x="713494" y="334832"/>
                  </a:lnTo>
                  <a:lnTo>
                    <a:pt x="727484" y="347263"/>
                  </a:lnTo>
                  <a:lnTo>
                    <a:pt x="741474" y="359301"/>
                  </a:lnTo>
                  <a:lnTo>
                    <a:pt x="755465" y="370815"/>
                  </a:lnTo>
                  <a:lnTo>
                    <a:pt x="769455" y="381701"/>
                  </a:lnTo>
                  <a:lnTo>
                    <a:pt x="783445" y="391877"/>
                  </a:lnTo>
                  <a:lnTo>
                    <a:pt x="797435" y="401293"/>
                  </a:lnTo>
                  <a:lnTo>
                    <a:pt x="811425" y="409921"/>
                  </a:lnTo>
                  <a:lnTo>
                    <a:pt x="825415" y="417758"/>
                  </a:lnTo>
                  <a:lnTo>
                    <a:pt x="839405" y="424819"/>
                  </a:lnTo>
                  <a:lnTo>
                    <a:pt x="853395" y="431136"/>
                  </a:lnTo>
                  <a:lnTo>
                    <a:pt x="867385" y="436750"/>
                  </a:lnTo>
                  <a:lnTo>
                    <a:pt x="881375" y="441711"/>
                  </a:lnTo>
                  <a:lnTo>
                    <a:pt x="895365" y="446073"/>
                  </a:lnTo>
                  <a:lnTo>
                    <a:pt x="909356" y="449891"/>
                  </a:lnTo>
                  <a:lnTo>
                    <a:pt x="923346" y="453219"/>
                  </a:lnTo>
                  <a:lnTo>
                    <a:pt x="937336" y="456112"/>
                  </a:lnTo>
                  <a:lnTo>
                    <a:pt x="951326" y="458617"/>
                  </a:lnTo>
                  <a:lnTo>
                    <a:pt x="965316" y="460782"/>
                  </a:lnTo>
                  <a:lnTo>
                    <a:pt x="979306" y="462649"/>
                  </a:lnTo>
                  <a:lnTo>
                    <a:pt x="993296" y="464255"/>
                  </a:lnTo>
                  <a:lnTo>
                    <a:pt x="1007286" y="465635"/>
                  </a:lnTo>
                  <a:lnTo>
                    <a:pt x="1021276" y="466819"/>
                  </a:lnTo>
                  <a:lnTo>
                    <a:pt x="1035266" y="467833"/>
                  </a:lnTo>
                  <a:lnTo>
                    <a:pt x="1049256" y="468701"/>
                  </a:lnTo>
                  <a:lnTo>
                    <a:pt x="1063247" y="469444"/>
                  </a:lnTo>
                  <a:lnTo>
                    <a:pt x="1077237" y="470078"/>
                  </a:lnTo>
                  <a:lnTo>
                    <a:pt x="1091227" y="470620"/>
                  </a:lnTo>
                  <a:lnTo>
                    <a:pt x="1105217" y="471083"/>
                  </a:lnTo>
                  <a:lnTo>
                    <a:pt x="1119207" y="471477"/>
                  </a:lnTo>
                  <a:lnTo>
                    <a:pt x="1133197" y="471814"/>
                  </a:lnTo>
                  <a:lnTo>
                    <a:pt x="1147187" y="472100"/>
                  </a:lnTo>
                  <a:lnTo>
                    <a:pt x="1161177" y="472345"/>
                  </a:lnTo>
                  <a:lnTo>
                    <a:pt x="1175167" y="472553"/>
                  </a:lnTo>
                  <a:lnTo>
                    <a:pt x="1189157" y="472730"/>
                  </a:lnTo>
                  <a:lnTo>
                    <a:pt x="1203148" y="472881"/>
                  </a:lnTo>
                  <a:lnTo>
                    <a:pt x="1217138" y="473010"/>
                  </a:lnTo>
                  <a:lnTo>
                    <a:pt x="1231128" y="473120"/>
                  </a:lnTo>
                  <a:lnTo>
                    <a:pt x="1245118" y="473213"/>
                  </a:lnTo>
                  <a:lnTo>
                    <a:pt x="1259108" y="473292"/>
                  </a:lnTo>
                  <a:lnTo>
                    <a:pt x="1273098" y="473360"/>
                  </a:lnTo>
                  <a:lnTo>
                    <a:pt x="1287088" y="473417"/>
                  </a:lnTo>
                  <a:lnTo>
                    <a:pt x="1301078" y="473466"/>
                  </a:lnTo>
                  <a:lnTo>
                    <a:pt x="1315068" y="473508"/>
                  </a:lnTo>
                  <a:lnTo>
                    <a:pt x="1329058" y="473543"/>
                  </a:lnTo>
                  <a:lnTo>
                    <a:pt x="1343048" y="473573"/>
                  </a:lnTo>
                  <a:lnTo>
                    <a:pt x="1357039" y="473599"/>
                  </a:lnTo>
                  <a:lnTo>
                    <a:pt x="1371029" y="473621"/>
                  </a:lnTo>
                  <a:lnTo>
                    <a:pt x="1385019" y="473640"/>
                  </a:lnTo>
                  <a:lnTo>
                    <a:pt x="1385019" y="473587"/>
                  </a:lnTo>
                  <a:lnTo>
                    <a:pt x="1399009" y="473559"/>
                  </a:lnTo>
                  <a:lnTo>
                    <a:pt x="1412999" y="473526"/>
                  </a:lnTo>
                  <a:lnTo>
                    <a:pt x="1426989" y="473487"/>
                  </a:lnTo>
                  <a:lnTo>
                    <a:pt x="1440979" y="473442"/>
                  </a:lnTo>
                  <a:lnTo>
                    <a:pt x="1454969" y="473389"/>
                  </a:lnTo>
                  <a:lnTo>
                    <a:pt x="1468959" y="473327"/>
                  </a:lnTo>
                  <a:lnTo>
                    <a:pt x="1482949" y="473253"/>
                  </a:lnTo>
                  <a:lnTo>
                    <a:pt x="1496939" y="473167"/>
                  </a:lnTo>
                  <a:lnTo>
                    <a:pt x="1510930" y="473066"/>
                  </a:lnTo>
                  <a:lnTo>
                    <a:pt x="1524920" y="472947"/>
                  </a:lnTo>
                  <a:lnTo>
                    <a:pt x="1538910" y="472807"/>
                  </a:lnTo>
                  <a:lnTo>
                    <a:pt x="1552900" y="472642"/>
                  </a:lnTo>
                  <a:lnTo>
                    <a:pt x="1566890" y="472449"/>
                  </a:lnTo>
                  <a:lnTo>
                    <a:pt x="1580880" y="472223"/>
                  </a:lnTo>
                  <a:lnTo>
                    <a:pt x="1594870" y="471957"/>
                  </a:lnTo>
                  <a:lnTo>
                    <a:pt x="1608860" y="471644"/>
                  </a:lnTo>
                  <a:lnTo>
                    <a:pt x="1622850" y="471278"/>
                  </a:lnTo>
                  <a:lnTo>
                    <a:pt x="1636840" y="470848"/>
                  </a:lnTo>
                  <a:lnTo>
                    <a:pt x="1650830" y="470343"/>
                  </a:lnTo>
                  <a:lnTo>
                    <a:pt x="1664821" y="469751"/>
                  </a:lnTo>
                  <a:lnTo>
                    <a:pt x="1678811" y="469057"/>
                  </a:lnTo>
                  <a:lnTo>
                    <a:pt x="1692801" y="468245"/>
                  </a:lnTo>
                  <a:lnTo>
                    <a:pt x="1706791" y="467293"/>
                  </a:lnTo>
                  <a:lnTo>
                    <a:pt x="1720781" y="466179"/>
                  </a:lnTo>
                  <a:lnTo>
                    <a:pt x="1734771" y="464877"/>
                  </a:lnTo>
                  <a:lnTo>
                    <a:pt x="1748761" y="463355"/>
                  </a:lnTo>
                  <a:lnTo>
                    <a:pt x="1762751" y="461580"/>
                  </a:lnTo>
                  <a:lnTo>
                    <a:pt x="1776741" y="459510"/>
                  </a:lnTo>
                  <a:lnTo>
                    <a:pt x="1790731" y="457100"/>
                  </a:lnTo>
                  <a:lnTo>
                    <a:pt x="1804722" y="454300"/>
                  </a:lnTo>
                  <a:lnTo>
                    <a:pt x="1818712" y="451053"/>
                  </a:lnTo>
                  <a:lnTo>
                    <a:pt x="1832702" y="447295"/>
                  </a:lnTo>
                  <a:lnTo>
                    <a:pt x="1846692" y="442956"/>
                  </a:lnTo>
                  <a:lnTo>
                    <a:pt x="1860682" y="437963"/>
                  </a:lnTo>
                  <a:lnTo>
                    <a:pt x="1874672" y="432237"/>
                  </a:lnTo>
                  <a:lnTo>
                    <a:pt x="1888662" y="425694"/>
                  </a:lnTo>
                  <a:lnTo>
                    <a:pt x="1902652" y="418252"/>
                  </a:lnTo>
                  <a:lnTo>
                    <a:pt x="1916642" y="409831"/>
                  </a:lnTo>
                  <a:lnTo>
                    <a:pt x="1930632" y="400356"/>
                  </a:lnTo>
                  <a:lnTo>
                    <a:pt x="1944622" y="389764"/>
                  </a:lnTo>
                  <a:lnTo>
                    <a:pt x="1958613" y="378009"/>
                  </a:lnTo>
                  <a:lnTo>
                    <a:pt x="1972603" y="365067"/>
                  </a:lnTo>
                  <a:lnTo>
                    <a:pt x="1986593" y="350943"/>
                  </a:lnTo>
                  <a:lnTo>
                    <a:pt x="2000583" y="335678"/>
                  </a:lnTo>
                  <a:lnTo>
                    <a:pt x="2014573" y="319350"/>
                  </a:lnTo>
                  <a:lnTo>
                    <a:pt x="2028563" y="302078"/>
                  </a:lnTo>
                  <a:lnTo>
                    <a:pt x="2042553" y="284021"/>
                  </a:lnTo>
                  <a:lnTo>
                    <a:pt x="2056543" y="265375"/>
                  </a:lnTo>
                  <a:lnTo>
                    <a:pt x="2070533" y="246362"/>
                  </a:lnTo>
                  <a:lnTo>
                    <a:pt x="2084523" y="227224"/>
                  </a:lnTo>
                  <a:lnTo>
                    <a:pt x="2098513" y="208211"/>
                  </a:lnTo>
                  <a:lnTo>
                    <a:pt x="2112504" y="189565"/>
                  </a:lnTo>
                  <a:lnTo>
                    <a:pt x="2126494" y="171508"/>
                  </a:lnTo>
                  <a:lnTo>
                    <a:pt x="2140484" y="154236"/>
                  </a:lnTo>
                  <a:lnTo>
                    <a:pt x="2154474" y="137908"/>
                  </a:lnTo>
                  <a:lnTo>
                    <a:pt x="2168464" y="122643"/>
                  </a:lnTo>
                  <a:lnTo>
                    <a:pt x="2182454" y="108519"/>
                  </a:lnTo>
                  <a:lnTo>
                    <a:pt x="2196444" y="95577"/>
                  </a:lnTo>
                  <a:lnTo>
                    <a:pt x="2210434" y="83822"/>
                  </a:lnTo>
                  <a:lnTo>
                    <a:pt x="2224424" y="73230"/>
                  </a:lnTo>
                  <a:lnTo>
                    <a:pt x="2238414" y="63755"/>
                  </a:lnTo>
                  <a:lnTo>
                    <a:pt x="2252404" y="55334"/>
                  </a:lnTo>
                  <a:lnTo>
                    <a:pt x="2266395" y="47892"/>
                  </a:lnTo>
                  <a:lnTo>
                    <a:pt x="2280385" y="41349"/>
                  </a:lnTo>
                  <a:lnTo>
                    <a:pt x="2294375" y="35623"/>
                  </a:lnTo>
                  <a:lnTo>
                    <a:pt x="2308365" y="30630"/>
                  </a:lnTo>
                  <a:lnTo>
                    <a:pt x="2322355" y="26291"/>
                  </a:lnTo>
                  <a:lnTo>
                    <a:pt x="2336345" y="22533"/>
                  </a:lnTo>
                  <a:lnTo>
                    <a:pt x="2350335" y="19286"/>
                  </a:lnTo>
                  <a:lnTo>
                    <a:pt x="2364325" y="16486"/>
                  </a:lnTo>
                  <a:lnTo>
                    <a:pt x="2378315" y="14076"/>
                  </a:lnTo>
                  <a:lnTo>
                    <a:pt x="2392305" y="12006"/>
                  </a:lnTo>
                  <a:lnTo>
                    <a:pt x="2406296" y="10231"/>
                  </a:lnTo>
                  <a:lnTo>
                    <a:pt x="2420286" y="8709"/>
                  </a:lnTo>
                  <a:lnTo>
                    <a:pt x="2434276" y="7407"/>
                  </a:lnTo>
                  <a:lnTo>
                    <a:pt x="2448266" y="6293"/>
                  </a:lnTo>
                  <a:lnTo>
                    <a:pt x="2462256" y="5341"/>
                  </a:lnTo>
                  <a:lnTo>
                    <a:pt x="2476246" y="4529"/>
                  </a:lnTo>
                  <a:lnTo>
                    <a:pt x="2490236" y="3835"/>
                  </a:lnTo>
                  <a:lnTo>
                    <a:pt x="2504226" y="3243"/>
                  </a:lnTo>
                  <a:lnTo>
                    <a:pt x="2518216" y="2738"/>
                  </a:lnTo>
                  <a:lnTo>
                    <a:pt x="2532206" y="2308"/>
                  </a:lnTo>
                  <a:lnTo>
                    <a:pt x="2546196" y="1942"/>
                  </a:lnTo>
                  <a:lnTo>
                    <a:pt x="2560187" y="1629"/>
                  </a:lnTo>
                  <a:lnTo>
                    <a:pt x="2574177" y="1363"/>
                  </a:lnTo>
                  <a:lnTo>
                    <a:pt x="2588167" y="1137"/>
                  </a:lnTo>
                  <a:lnTo>
                    <a:pt x="2602157" y="944"/>
                  </a:lnTo>
                  <a:lnTo>
                    <a:pt x="2616147" y="779"/>
                  </a:lnTo>
                  <a:lnTo>
                    <a:pt x="2630137" y="639"/>
                  </a:lnTo>
                  <a:lnTo>
                    <a:pt x="2644127" y="520"/>
                  </a:lnTo>
                  <a:lnTo>
                    <a:pt x="2658117" y="419"/>
                  </a:lnTo>
                  <a:lnTo>
                    <a:pt x="2672107" y="333"/>
                  </a:lnTo>
                  <a:lnTo>
                    <a:pt x="2686097" y="259"/>
                  </a:lnTo>
                  <a:lnTo>
                    <a:pt x="2700087" y="197"/>
                  </a:lnTo>
                  <a:lnTo>
                    <a:pt x="2714078" y="144"/>
                  </a:lnTo>
                  <a:lnTo>
                    <a:pt x="2728068" y="99"/>
                  </a:lnTo>
                  <a:lnTo>
                    <a:pt x="2742058" y="60"/>
                  </a:lnTo>
                  <a:lnTo>
                    <a:pt x="2756048" y="27"/>
                  </a:lnTo>
                  <a:lnTo>
                    <a:pt x="2770038" y="0"/>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74593"/>
              <a:ext cx="4155057" cy="157915"/>
            </a:xfrm>
            <a:custGeom>
              <a:avLst/>
              <a:pathLst>
                <a:path w="4155057" h="157915">
                  <a:moveTo>
                    <a:pt x="0" y="52"/>
                  </a:moveTo>
                  <a:lnTo>
                    <a:pt x="13990" y="62"/>
                  </a:lnTo>
                  <a:lnTo>
                    <a:pt x="27980" y="73"/>
                  </a:lnTo>
                  <a:lnTo>
                    <a:pt x="41970" y="86"/>
                  </a:lnTo>
                  <a:lnTo>
                    <a:pt x="55960" y="101"/>
                  </a:lnTo>
                  <a:lnTo>
                    <a:pt x="69950" y="118"/>
                  </a:lnTo>
                  <a:lnTo>
                    <a:pt x="83940" y="139"/>
                  </a:lnTo>
                  <a:lnTo>
                    <a:pt x="97930" y="164"/>
                  </a:lnTo>
                  <a:lnTo>
                    <a:pt x="111920" y="192"/>
                  </a:lnTo>
                  <a:lnTo>
                    <a:pt x="125910" y="226"/>
                  </a:lnTo>
                  <a:lnTo>
                    <a:pt x="139900" y="266"/>
                  </a:lnTo>
                  <a:lnTo>
                    <a:pt x="153891" y="312"/>
                  </a:lnTo>
                  <a:lnTo>
                    <a:pt x="167881" y="367"/>
                  </a:lnTo>
                  <a:lnTo>
                    <a:pt x="181871" y="431"/>
                  </a:lnTo>
                  <a:lnTo>
                    <a:pt x="195861" y="507"/>
                  </a:lnTo>
                  <a:lnTo>
                    <a:pt x="209851" y="596"/>
                  </a:lnTo>
                  <a:lnTo>
                    <a:pt x="223841" y="700"/>
                  </a:lnTo>
                  <a:lnTo>
                    <a:pt x="237831" y="822"/>
                  </a:lnTo>
                  <a:lnTo>
                    <a:pt x="251821" y="965"/>
                  </a:lnTo>
                  <a:lnTo>
                    <a:pt x="265811" y="1134"/>
                  </a:lnTo>
                  <a:lnTo>
                    <a:pt x="279801" y="1331"/>
                  </a:lnTo>
                  <a:lnTo>
                    <a:pt x="293791" y="1562"/>
                  </a:lnTo>
                  <a:lnTo>
                    <a:pt x="307782" y="1833"/>
                  </a:lnTo>
                  <a:lnTo>
                    <a:pt x="321772" y="2150"/>
                  </a:lnTo>
                  <a:lnTo>
                    <a:pt x="335762" y="2522"/>
                  </a:lnTo>
                  <a:lnTo>
                    <a:pt x="349752" y="2956"/>
                  </a:lnTo>
                  <a:lnTo>
                    <a:pt x="363742" y="3463"/>
                  </a:lnTo>
                  <a:lnTo>
                    <a:pt x="377732" y="4055"/>
                  </a:lnTo>
                  <a:lnTo>
                    <a:pt x="391722" y="4745"/>
                  </a:lnTo>
                  <a:lnTo>
                    <a:pt x="405712" y="5548"/>
                  </a:lnTo>
                  <a:lnTo>
                    <a:pt x="419702" y="6481"/>
                  </a:lnTo>
                  <a:lnTo>
                    <a:pt x="433692" y="7564"/>
                  </a:lnTo>
                  <a:lnTo>
                    <a:pt x="447682" y="8816"/>
                  </a:lnTo>
                  <a:lnTo>
                    <a:pt x="461673" y="10263"/>
                  </a:lnTo>
                  <a:lnTo>
                    <a:pt x="475663" y="11927"/>
                  </a:lnTo>
                  <a:lnTo>
                    <a:pt x="489653" y="13836"/>
                  </a:lnTo>
                  <a:lnTo>
                    <a:pt x="503643" y="16017"/>
                  </a:lnTo>
                  <a:lnTo>
                    <a:pt x="517633" y="18497"/>
                  </a:lnTo>
                  <a:lnTo>
                    <a:pt x="531623" y="21304"/>
                  </a:lnTo>
                  <a:lnTo>
                    <a:pt x="545613" y="24463"/>
                  </a:lnTo>
                  <a:lnTo>
                    <a:pt x="559603" y="27993"/>
                  </a:lnTo>
                  <a:lnTo>
                    <a:pt x="573593" y="31912"/>
                  </a:lnTo>
                  <a:lnTo>
                    <a:pt x="587583" y="36226"/>
                  </a:lnTo>
                  <a:lnTo>
                    <a:pt x="601574" y="40934"/>
                  </a:lnTo>
                  <a:lnTo>
                    <a:pt x="615564" y="46022"/>
                  </a:lnTo>
                  <a:lnTo>
                    <a:pt x="629554" y="51465"/>
                  </a:lnTo>
                  <a:lnTo>
                    <a:pt x="643544" y="57222"/>
                  </a:lnTo>
                  <a:lnTo>
                    <a:pt x="657534" y="63241"/>
                  </a:lnTo>
                  <a:lnTo>
                    <a:pt x="671524" y="69456"/>
                  </a:lnTo>
                  <a:lnTo>
                    <a:pt x="685514" y="75794"/>
                  </a:lnTo>
                  <a:lnTo>
                    <a:pt x="699504" y="82173"/>
                  </a:lnTo>
                  <a:lnTo>
                    <a:pt x="713494" y="88511"/>
                  </a:lnTo>
                  <a:lnTo>
                    <a:pt x="727484" y="94726"/>
                  </a:lnTo>
                  <a:lnTo>
                    <a:pt x="741474" y="100745"/>
                  </a:lnTo>
                  <a:lnTo>
                    <a:pt x="755465" y="106503"/>
                  </a:lnTo>
                  <a:lnTo>
                    <a:pt x="769455" y="111945"/>
                  </a:lnTo>
                  <a:lnTo>
                    <a:pt x="783445" y="117034"/>
                  </a:lnTo>
                  <a:lnTo>
                    <a:pt x="797435" y="121742"/>
                  </a:lnTo>
                  <a:lnTo>
                    <a:pt x="811425" y="126056"/>
                  </a:lnTo>
                  <a:lnTo>
                    <a:pt x="825415" y="129974"/>
                  </a:lnTo>
                  <a:lnTo>
                    <a:pt x="839405" y="133505"/>
                  </a:lnTo>
                  <a:lnTo>
                    <a:pt x="853395" y="136663"/>
                  </a:lnTo>
                  <a:lnTo>
                    <a:pt x="867385" y="139470"/>
                  </a:lnTo>
                  <a:lnTo>
                    <a:pt x="881375" y="141951"/>
                  </a:lnTo>
                  <a:lnTo>
                    <a:pt x="895365" y="144132"/>
                  </a:lnTo>
                  <a:lnTo>
                    <a:pt x="909356" y="146040"/>
                  </a:lnTo>
                  <a:lnTo>
                    <a:pt x="923346" y="147705"/>
                  </a:lnTo>
                  <a:lnTo>
                    <a:pt x="937336" y="149151"/>
                  </a:lnTo>
                  <a:lnTo>
                    <a:pt x="951326" y="150404"/>
                  </a:lnTo>
                  <a:lnTo>
                    <a:pt x="965316" y="151486"/>
                  </a:lnTo>
                  <a:lnTo>
                    <a:pt x="979306" y="152419"/>
                  </a:lnTo>
                  <a:lnTo>
                    <a:pt x="993296" y="153223"/>
                  </a:lnTo>
                  <a:lnTo>
                    <a:pt x="1007286" y="153913"/>
                  </a:lnTo>
                  <a:lnTo>
                    <a:pt x="1021276" y="154504"/>
                  </a:lnTo>
                  <a:lnTo>
                    <a:pt x="1035266" y="155012"/>
                  </a:lnTo>
                  <a:lnTo>
                    <a:pt x="1049256" y="155446"/>
                  </a:lnTo>
                  <a:lnTo>
                    <a:pt x="1063247" y="155817"/>
                  </a:lnTo>
                  <a:lnTo>
                    <a:pt x="1077237" y="156134"/>
                  </a:lnTo>
                  <a:lnTo>
                    <a:pt x="1091227" y="156405"/>
                  </a:lnTo>
                  <a:lnTo>
                    <a:pt x="1105217" y="156636"/>
                  </a:lnTo>
                  <a:lnTo>
                    <a:pt x="1119207" y="156834"/>
                  </a:lnTo>
                  <a:lnTo>
                    <a:pt x="1133197" y="157002"/>
                  </a:lnTo>
                  <a:lnTo>
                    <a:pt x="1147187" y="157145"/>
                  </a:lnTo>
                  <a:lnTo>
                    <a:pt x="1161177" y="157267"/>
                  </a:lnTo>
                  <a:lnTo>
                    <a:pt x="1175167" y="157372"/>
                  </a:lnTo>
                  <a:lnTo>
                    <a:pt x="1189157" y="157460"/>
                  </a:lnTo>
                  <a:lnTo>
                    <a:pt x="1203148" y="157536"/>
                  </a:lnTo>
                  <a:lnTo>
                    <a:pt x="1217138" y="157600"/>
                  </a:lnTo>
                  <a:lnTo>
                    <a:pt x="1231128" y="157655"/>
                  </a:lnTo>
                  <a:lnTo>
                    <a:pt x="1245118" y="157701"/>
                  </a:lnTo>
                  <a:lnTo>
                    <a:pt x="1259108" y="157741"/>
                  </a:lnTo>
                  <a:lnTo>
                    <a:pt x="1273098" y="157775"/>
                  </a:lnTo>
                  <a:lnTo>
                    <a:pt x="1287088" y="157804"/>
                  </a:lnTo>
                  <a:lnTo>
                    <a:pt x="1301078" y="157828"/>
                  </a:lnTo>
                  <a:lnTo>
                    <a:pt x="1315068" y="157849"/>
                  </a:lnTo>
                  <a:lnTo>
                    <a:pt x="1329058" y="157867"/>
                  </a:lnTo>
                  <a:lnTo>
                    <a:pt x="1343048" y="157882"/>
                  </a:lnTo>
                  <a:lnTo>
                    <a:pt x="1357039" y="157895"/>
                  </a:lnTo>
                  <a:lnTo>
                    <a:pt x="1371029" y="157906"/>
                  </a:lnTo>
                  <a:lnTo>
                    <a:pt x="1385019" y="157915"/>
                  </a:lnTo>
                  <a:lnTo>
                    <a:pt x="1385019" y="157915"/>
                  </a:lnTo>
                  <a:lnTo>
                    <a:pt x="1399009" y="157906"/>
                  </a:lnTo>
                  <a:lnTo>
                    <a:pt x="1412999" y="157895"/>
                  </a:lnTo>
                  <a:lnTo>
                    <a:pt x="1426989" y="157882"/>
                  </a:lnTo>
                  <a:lnTo>
                    <a:pt x="1440979" y="157867"/>
                  </a:lnTo>
                  <a:lnTo>
                    <a:pt x="1454969" y="157849"/>
                  </a:lnTo>
                  <a:lnTo>
                    <a:pt x="1468959" y="157828"/>
                  </a:lnTo>
                  <a:lnTo>
                    <a:pt x="1482949" y="157804"/>
                  </a:lnTo>
                  <a:lnTo>
                    <a:pt x="1496939" y="157775"/>
                  </a:lnTo>
                  <a:lnTo>
                    <a:pt x="1510930" y="157741"/>
                  </a:lnTo>
                  <a:lnTo>
                    <a:pt x="1524920" y="157701"/>
                  </a:lnTo>
                  <a:lnTo>
                    <a:pt x="1538910" y="157655"/>
                  </a:lnTo>
                  <a:lnTo>
                    <a:pt x="1552900" y="157600"/>
                  </a:lnTo>
                  <a:lnTo>
                    <a:pt x="1566890" y="157536"/>
                  </a:lnTo>
                  <a:lnTo>
                    <a:pt x="1580880" y="157460"/>
                  </a:lnTo>
                  <a:lnTo>
                    <a:pt x="1594870" y="157372"/>
                  </a:lnTo>
                  <a:lnTo>
                    <a:pt x="1608860" y="157267"/>
                  </a:lnTo>
                  <a:lnTo>
                    <a:pt x="1622850" y="157145"/>
                  </a:lnTo>
                  <a:lnTo>
                    <a:pt x="1636840" y="157002"/>
                  </a:lnTo>
                  <a:lnTo>
                    <a:pt x="1650830" y="156834"/>
                  </a:lnTo>
                  <a:lnTo>
                    <a:pt x="1664821" y="156636"/>
                  </a:lnTo>
                  <a:lnTo>
                    <a:pt x="1678811" y="156405"/>
                  </a:lnTo>
                  <a:lnTo>
                    <a:pt x="1692801" y="156134"/>
                  </a:lnTo>
                  <a:lnTo>
                    <a:pt x="1706791" y="155817"/>
                  </a:lnTo>
                  <a:lnTo>
                    <a:pt x="1720781" y="155446"/>
                  </a:lnTo>
                  <a:lnTo>
                    <a:pt x="1734771" y="155012"/>
                  </a:lnTo>
                  <a:lnTo>
                    <a:pt x="1748761" y="154504"/>
                  </a:lnTo>
                  <a:lnTo>
                    <a:pt x="1762751" y="153913"/>
                  </a:lnTo>
                  <a:lnTo>
                    <a:pt x="1776741" y="153223"/>
                  </a:lnTo>
                  <a:lnTo>
                    <a:pt x="1790731" y="152419"/>
                  </a:lnTo>
                  <a:lnTo>
                    <a:pt x="1804722" y="151486"/>
                  </a:lnTo>
                  <a:lnTo>
                    <a:pt x="1818712" y="150404"/>
                  </a:lnTo>
                  <a:lnTo>
                    <a:pt x="1832702" y="149151"/>
                  </a:lnTo>
                  <a:lnTo>
                    <a:pt x="1846692" y="147705"/>
                  </a:lnTo>
                  <a:lnTo>
                    <a:pt x="1860682" y="146040"/>
                  </a:lnTo>
                  <a:lnTo>
                    <a:pt x="1874672" y="144132"/>
                  </a:lnTo>
                  <a:lnTo>
                    <a:pt x="1888662" y="141951"/>
                  </a:lnTo>
                  <a:lnTo>
                    <a:pt x="1902652" y="139470"/>
                  </a:lnTo>
                  <a:lnTo>
                    <a:pt x="1916642" y="136663"/>
                  </a:lnTo>
                  <a:lnTo>
                    <a:pt x="1930632" y="133505"/>
                  </a:lnTo>
                  <a:lnTo>
                    <a:pt x="1944622" y="129974"/>
                  </a:lnTo>
                  <a:lnTo>
                    <a:pt x="1958613" y="126056"/>
                  </a:lnTo>
                  <a:lnTo>
                    <a:pt x="1972603" y="121742"/>
                  </a:lnTo>
                  <a:lnTo>
                    <a:pt x="1986593" y="117034"/>
                  </a:lnTo>
                  <a:lnTo>
                    <a:pt x="2000583" y="111945"/>
                  </a:lnTo>
                  <a:lnTo>
                    <a:pt x="2014573" y="106503"/>
                  </a:lnTo>
                  <a:lnTo>
                    <a:pt x="2028563" y="100745"/>
                  </a:lnTo>
                  <a:lnTo>
                    <a:pt x="2042553" y="94726"/>
                  </a:lnTo>
                  <a:lnTo>
                    <a:pt x="2056543" y="88511"/>
                  </a:lnTo>
                  <a:lnTo>
                    <a:pt x="2070533" y="82173"/>
                  </a:lnTo>
                  <a:lnTo>
                    <a:pt x="2084523" y="75794"/>
                  </a:lnTo>
                  <a:lnTo>
                    <a:pt x="2098513" y="69456"/>
                  </a:lnTo>
                  <a:lnTo>
                    <a:pt x="2112504" y="63241"/>
                  </a:lnTo>
                  <a:lnTo>
                    <a:pt x="2126494" y="57222"/>
                  </a:lnTo>
                  <a:lnTo>
                    <a:pt x="2140484" y="51465"/>
                  </a:lnTo>
                  <a:lnTo>
                    <a:pt x="2154474" y="46022"/>
                  </a:lnTo>
                  <a:lnTo>
                    <a:pt x="2168464" y="40934"/>
                  </a:lnTo>
                  <a:lnTo>
                    <a:pt x="2182454" y="36226"/>
                  </a:lnTo>
                  <a:lnTo>
                    <a:pt x="2196444" y="31912"/>
                  </a:lnTo>
                  <a:lnTo>
                    <a:pt x="2210434" y="27993"/>
                  </a:lnTo>
                  <a:lnTo>
                    <a:pt x="2224424" y="24463"/>
                  </a:lnTo>
                  <a:lnTo>
                    <a:pt x="2238414" y="21304"/>
                  </a:lnTo>
                  <a:lnTo>
                    <a:pt x="2252404" y="18497"/>
                  </a:lnTo>
                  <a:lnTo>
                    <a:pt x="2266395" y="16017"/>
                  </a:lnTo>
                  <a:lnTo>
                    <a:pt x="2280385" y="13836"/>
                  </a:lnTo>
                  <a:lnTo>
                    <a:pt x="2294375" y="11927"/>
                  </a:lnTo>
                  <a:lnTo>
                    <a:pt x="2308365" y="10263"/>
                  </a:lnTo>
                  <a:lnTo>
                    <a:pt x="2322355" y="8816"/>
                  </a:lnTo>
                  <a:lnTo>
                    <a:pt x="2336345" y="7564"/>
                  </a:lnTo>
                  <a:lnTo>
                    <a:pt x="2350335" y="6481"/>
                  </a:lnTo>
                  <a:lnTo>
                    <a:pt x="2364325" y="5548"/>
                  </a:lnTo>
                  <a:lnTo>
                    <a:pt x="2378315" y="4745"/>
                  </a:lnTo>
                  <a:lnTo>
                    <a:pt x="2392305" y="4055"/>
                  </a:lnTo>
                  <a:lnTo>
                    <a:pt x="2406296" y="3463"/>
                  </a:lnTo>
                  <a:lnTo>
                    <a:pt x="2420286" y="2956"/>
                  </a:lnTo>
                  <a:lnTo>
                    <a:pt x="2434276" y="2522"/>
                  </a:lnTo>
                  <a:lnTo>
                    <a:pt x="2448266" y="2150"/>
                  </a:lnTo>
                  <a:lnTo>
                    <a:pt x="2462256" y="1833"/>
                  </a:lnTo>
                  <a:lnTo>
                    <a:pt x="2476246" y="1562"/>
                  </a:lnTo>
                  <a:lnTo>
                    <a:pt x="2490236" y="1331"/>
                  </a:lnTo>
                  <a:lnTo>
                    <a:pt x="2504226" y="1134"/>
                  </a:lnTo>
                  <a:lnTo>
                    <a:pt x="2518216" y="965"/>
                  </a:lnTo>
                  <a:lnTo>
                    <a:pt x="2532206" y="822"/>
                  </a:lnTo>
                  <a:lnTo>
                    <a:pt x="2546196" y="700"/>
                  </a:lnTo>
                  <a:lnTo>
                    <a:pt x="2560187" y="596"/>
                  </a:lnTo>
                  <a:lnTo>
                    <a:pt x="2574177" y="507"/>
                  </a:lnTo>
                  <a:lnTo>
                    <a:pt x="2588167" y="431"/>
                  </a:lnTo>
                  <a:lnTo>
                    <a:pt x="2602157" y="367"/>
                  </a:lnTo>
                  <a:lnTo>
                    <a:pt x="2616147" y="312"/>
                  </a:lnTo>
                  <a:lnTo>
                    <a:pt x="2630137" y="266"/>
                  </a:lnTo>
                  <a:lnTo>
                    <a:pt x="2644127" y="226"/>
                  </a:lnTo>
                  <a:lnTo>
                    <a:pt x="2658117" y="192"/>
                  </a:lnTo>
                  <a:lnTo>
                    <a:pt x="2672107" y="164"/>
                  </a:lnTo>
                  <a:lnTo>
                    <a:pt x="2686097" y="139"/>
                  </a:lnTo>
                  <a:lnTo>
                    <a:pt x="2700087" y="118"/>
                  </a:lnTo>
                  <a:lnTo>
                    <a:pt x="2714078" y="101"/>
                  </a:lnTo>
                  <a:lnTo>
                    <a:pt x="2728068" y="86"/>
                  </a:lnTo>
                  <a:lnTo>
                    <a:pt x="2742058" y="73"/>
                  </a:lnTo>
                  <a:lnTo>
                    <a:pt x="2756048" y="62"/>
                  </a:lnTo>
                  <a:lnTo>
                    <a:pt x="2770038" y="5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90900"/>
              <a:ext cx="4155057" cy="1105089"/>
            </a:xfrm>
            <a:custGeom>
              <a:avLst/>
              <a:pathLst>
                <a:path w="4155057" h="1105089">
                  <a:moveTo>
                    <a:pt x="0" y="631343"/>
                  </a:moveTo>
                  <a:lnTo>
                    <a:pt x="13990" y="631315"/>
                  </a:lnTo>
                  <a:lnTo>
                    <a:pt x="27980" y="631282"/>
                  </a:lnTo>
                  <a:lnTo>
                    <a:pt x="41970" y="631244"/>
                  </a:lnTo>
                  <a:lnTo>
                    <a:pt x="55960" y="631199"/>
                  </a:lnTo>
                  <a:lnTo>
                    <a:pt x="69950" y="631145"/>
                  </a:lnTo>
                  <a:lnTo>
                    <a:pt x="83940" y="631083"/>
                  </a:lnTo>
                  <a:lnTo>
                    <a:pt x="97930" y="631010"/>
                  </a:lnTo>
                  <a:lnTo>
                    <a:pt x="111920" y="630923"/>
                  </a:lnTo>
                  <a:lnTo>
                    <a:pt x="125910" y="630822"/>
                  </a:lnTo>
                  <a:lnTo>
                    <a:pt x="139900" y="630703"/>
                  </a:lnTo>
                  <a:lnTo>
                    <a:pt x="153891" y="630563"/>
                  </a:lnTo>
                  <a:lnTo>
                    <a:pt x="167881" y="630399"/>
                  </a:lnTo>
                  <a:lnTo>
                    <a:pt x="181871" y="630206"/>
                  </a:lnTo>
                  <a:lnTo>
                    <a:pt x="195861" y="629979"/>
                  </a:lnTo>
                  <a:lnTo>
                    <a:pt x="209851" y="629713"/>
                  </a:lnTo>
                  <a:lnTo>
                    <a:pt x="223841" y="629401"/>
                  </a:lnTo>
                  <a:lnTo>
                    <a:pt x="237831" y="629034"/>
                  </a:lnTo>
                  <a:lnTo>
                    <a:pt x="251821" y="628604"/>
                  </a:lnTo>
                  <a:lnTo>
                    <a:pt x="265811" y="628099"/>
                  </a:lnTo>
                  <a:lnTo>
                    <a:pt x="279801" y="627508"/>
                  </a:lnTo>
                  <a:lnTo>
                    <a:pt x="293791" y="626814"/>
                  </a:lnTo>
                  <a:lnTo>
                    <a:pt x="307782" y="626001"/>
                  </a:lnTo>
                  <a:lnTo>
                    <a:pt x="321772" y="625049"/>
                  </a:lnTo>
                  <a:lnTo>
                    <a:pt x="335762" y="623936"/>
                  </a:lnTo>
                  <a:lnTo>
                    <a:pt x="349752" y="622633"/>
                  </a:lnTo>
                  <a:lnTo>
                    <a:pt x="363742" y="621112"/>
                  </a:lnTo>
                  <a:lnTo>
                    <a:pt x="377732" y="619336"/>
                  </a:lnTo>
                  <a:lnTo>
                    <a:pt x="391722" y="617266"/>
                  </a:lnTo>
                  <a:lnTo>
                    <a:pt x="405712" y="614857"/>
                  </a:lnTo>
                  <a:lnTo>
                    <a:pt x="419702" y="612057"/>
                  </a:lnTo>
                  <a:lnTo>
                    <a:pt x="433692" y="608809"/>
                  </a:lnTo>
                  <a:lnTo>
                    <a:pt x="447682" y="605051"/>
                  </a:lnTo>
                  <a:lnTo>
                    <a:pt x="461673" y="600713"/>
                  </a:lnTo>
                  <a:lnTo>
                    <a:pt x="475663" y="595720"/>
                  </a:lnTo>
                  <a:lnTo>
                    <a:pt x="489653" y="589993"/>
                  </a:lnTo>
                  <a:lnTo>
                    <a:pt x="503643" y="583450"/>
                  </a:lnTo>
                  <a:lnTo>
                    <a:pt x="517633" y="576009"/>
                  </a:lnTo>
                  <a:lnTo>
                    <a:pt x="531623" y="567587"/>
                  </a:lnTo>
                  <a:lnTo>
                    <a:pt x="545613" y="558112"/>
                  </a:lnTo>
                  <a:lnTo>
                    <a:pt x="559603" y="547520"/>
                  </a:lnTo>
                  <a:lnTo>
                    <a:pt x="573593" y="535765"/>
                  </a:lnTo>
                  <a:lnTo>
                    <a:pt x="587583" y="522823"/>
                  </a:lnTo>
                  <a:lnTo>
                    <a:pt x="601574" y="508700"/>
                  </a:lnTo>
                  <a:lnTo>
                    <a:pt x="615564" y="493435"/>
                  </a:lnTo>
                  <a:lnTo>
                    <a:pt x="629554" y="477107"/>
                  </a:lnTo>
                  <a:lnTo>
                    <a:pt x="643544" y="459835"/>
                  </a:lnTo>
                  <a:lnTo>
                    <a:pt x="657534" y="441778"/>
                  </a:lnTo>
                  <a:lnTo>
                    <a:pt x="671524" y="423131"/>
                  </a:lnTo>
                  <a:lnTo>
                    <a:pt x="685514" y="404118"/>
                  </a:lnTo>
                  <a:lnTo>
                    <a:pt x="699504" y="384981"/>
                  </a:lnTo>
                  <a:lnTo>
                    <a:pt x="713494" y="365968"/>
                  </a:lnTo>
                  <a:lnTo>
                    <a:pt x="727484" y="347321"/>
                  </a:lnTo>
                  <a:lnTo>
                    <a:pt x="741474" y="329264"/>
                  </a:lnTo>
                  <a:lnTo>
                    <a:pt x="755465" y="311992"/>
                  </a:lnTo>
                  <a:lnTo>
                    <a:pt x="769455" y="295664"/>
                  </a:lnTo>
                  <a:lnTo>
                    <a:pt x="783445" y="280399"/>
                  </a:lnTo>
                  <a:lnTo>
                    <a:pt x="797435" y="266276"/>
                  </a:lnTo>
                  <a:lnTo>
                    <a:pt x="811425" y="253334"/>
                  </a:lnTo>
                  <a:lnTo>
                    <a:pt x="825415" y="241578"/>
                  </a:lnTo>
                  <a:lnTo>
                    <a:pt x="839405" y="230987"/>
                  </a:lnTo>
                  <a:lnTo>
                    <a:pt x="853395" y="221512"/>
                  </a:lnTo>
                  <a:lnTo>
                    <a:pt x="867385" y="213090"/>
                  </a:lnTo>
                  <a:lnTo>
                    <a:pt x="881375" y="205649"/>
                  </a:lnTo>
                  <a:lnTo>
                    <a:pt x="895365" y="199106"/>
                  </a:lnTo>
                  <a:lnTo>
                    <a:pt x="909356" y="193379"/>
                  </a:lnTo>
                  <a:lnTo>
                    <a:pt x="923346" y="188386"/>
                  </a:lnTo>
                  <a:lnTo>
                    <a:pt x="937336" y="184048"/>
                  </a:lnTo>
                  <a:lnTo>
                    <a:pt x="951326" y="180290"/>
                  </a:lnTo>
                  <a:lnTo>
                    <a:pt x="965316" y="177042"/>
                  </a:lnTo>
                  <a:lnTo>
                    <a:pt x="979306" y="174242"/>
                  </a:lnTo>
                  <a:lnTo>
                    <a:pt x="993296" y="171833"/>
                  </a:lnTo>
                  <a:lnTo>
                    <a:pt x="1007286" y="169763"/>
                  </a:lnTo>
                  <a:lnTo>
                    <a:pt x="1021276" y="167987"/>
                  </a:lnTo>
                  <a:lnTo>
                    <a:pt x="1035266" y="166466"/>
                  </a:lnTo>
                  <a:lnTo>
                    <a:pt x="1049256" y="165163"/>
                  </a:lnTo>
                  <a:lnTo>
                    <a:pt x="1063247" y="164049"/>
                  </a:lnTo>
                  <a:lnTo>
                    <a:pt x="1077237" y="163098"/>
                  </a:lnTo>
                  <a:lnTo>
                    <a:pt x="1091227" y="162285"/>
                  </a:lnTo>
                  <a:lnTo>
                    <a:pt x="1105217" y="161591"/>
                  </a:lnTo>
                  <a:lnTo>
                    <a:pt x="1119207" y="160999"/>
                  </a:lnTo>
                  <a:lnTo>
                    <a:pt x="1133197" y="160495"/>
                  </a:lnTo>
                  <a:lnTo>
                    <a:pt x="1147187" y="160065"/>
                  </a:lnTo>
                  <a:lnTo>
                    <a:pt x="1161177" y="159698"/>
                  </a:lnTo>
                  <a:lnTo>
                    <a:pt x="1175167" y="159386"/>
                  </a:lnTo>
                  <a:lnTo>
                    <a:pt x="1189157" y="159120"/>
                  </a:lnTo>
                  <a:lnTo>
                    <a:pt x="1203148" y="158893"/>
                  </a:lnTo>
                  <a:lnTo>
                    <a:pt x="1217138" y="158700"/>
                  </a:lnTo>
                  <a:lnTo>
                    <a:pt x="1231128" y="158536"/>
                  </a:lnTo>
                  <a:lnTo>
                    <a:pt x="1245118" y="158396"/>
                  </a:lnTo>
                  <a:lnTo>
                    <a:pt x="1259108" y="158277"/>
                  </a:lnTo>
                  <a:lnTo>
                    <a:pt x="1273098" y="158175"/>
                  </a:lnTo>
                  <a:lnTo>
                    <a:pt x="1287088" y="158089"/>
                  </a:lnTo>
                  <a:lnTo>
                    <a:pt x="1301078" y="158016"/>
                  </a:lnTo>
                  <a:lnTo>
                    <a:pt x="1315068" y="157953"/>
                  </a:lnTo>
                  <a:lnTo>
                    <a:pt x="1329058" y="157900"/>
                  </a:lnTo>
                  <a:lnTo>
                    <a:pt x="1343048" y="157855"/>
                  </a:lnTo>
                  <a:lnTo>
                    <a:pt x="1357039" y="157817"/>
                  </a:lnTo>
                  <a:lnTo>
                    <a:pt x="1371029" y="157784"/>
                  </a:lnTo>
                  <a:lnTo>
                    <a:pt x="1385019" y="157756"/>
                  </a:lnTo>
                  <a:lnTo>
                    <a:pt x="1385019" y="157915"/>
                  </a:lnTo>
                  <a:lnTo>
                    <a:pt x="1399009" y="157971"/>
                  </a:lnTo>
                  <a:lnTo>
                    <a:pt x="1412999" y="158036"/>
                  </a:lnTo>
                  <a:lnTo>
                    <a:pt x="1426989" y="158113"/>
                  </a:lnTo>
                  <a:lnTo>
                    <a:pt x="1440979" y="158203"/>
                  </a:lnTo>
                  <a:lnTo>
                    <a:pt x="1454969" y="158310"/>
                  </a:lnTo>
                  <a:lnTo>
                    <a:pt x="1468959" y="158435"/>
                  </a:lnTo>
                  <a:lnTo>
                    <a:pt x="1482949" y="158582"/>
                  </a:lnTo>
                  <a:lnTo>
                    <a:pt x="1496939" y="158754"/>
                  </a:lnTo>
                  <a:lnTo>
                    <a:pt x="1510930" y="158957"/>
                  </a:lnTo>
                  <a:lnTo>
                    <a:pt x="1524920" y="159195"/>
                  </a:lnTo>
                  <a:lnTo>
                    <a:pt x="1538910" y="159474"/>
                  </a:lnTo>
                  <a:lnTo>
                    <a:pt x="1552900" y="159803"/>
                  </a:lnTo>
                  <a:lnTo>
                    <a:pt x="1566890" y="160189"/>
                  </a:lnTo>
                  <a:lnTo>
                    <a:pt x="1580880" y="160642"/>
                  </a:lnTo>
                  <a:lnTo>
                    <a:pt x="1594870" y="161174"/>
                  </a:lnTo>
                  <a:lnTo>
                    <a:pt x="1608860" y="161799"/>
                  </a:lnTo>
                  <a:lnTo>
                    <a:pt x="1622850" y="162532"/>
                  </a:lnTo>
                  <a:lnTo>
                    <a:pt x="1636840" y="163393"/>
                  </a:lnTo>
                  <a:lnTo>
                    <a:pt x="1650830" y="164402"/>
                  </a:lnTo>
                  <a:lnTo>
                    <a:pt x="1664821" y="165586"/>
                  </a:lnTo>
                  <a:lnTo>
                    <a:pt x="1678811" y="166973"/>
                  </a:lnTo>
                  <a:lnTo>
                    <a:pt x="1692801" y="168599"/>
                  </a:lnTo>
                  <a:lnTo>
                    <a:pt x="1706791" y="170502"/>
                  </a:lnTo>
                  <a:lnTo>
                    <a:pt x="1720781" y="172730"/>
                  </a:lnTo>
                  <a:lnTo>
                    <a:pt x="1734771" y="175334"/>
                  </a:lnTo>
                  <a:lnTo>
                    <a:pt x="1748761" y="178377"/>
                  </a:lnTo>
                  <a:lnTo>
                    <a:pt x="1762751" y="181929"/>
                  </a:lnTo>
                  <a:lnTo>
                    <a:pt x="1776741" y="186069"/>
                  </a:lnTo>
                  <a:lnTo>
                    <a:pt x="1790731" y="190887"/>
                  </a:lnTo>
                  <a:lnTo>
                    <a:pt x="1804722" y="196487"/>
                  </a:lnTo>
                  <a:lnTo>
                    <a:pt x="1818712" y="202982"/>
                  </a:lnTo>
                  <a:lnTo>
                    <a:pt x="1832702" y="210499"/>
                  </a:lnTo>
                  <a:lnTo>
                    <a:pt x="1846692" y="219175"/>
                  </a:lnTo>
                  <a:lnTo>
                    <a:pt x="1860682" y="229161"/>
                  </a:lnTo>
                  <a:lnTo>
                    <a:pt x="1874672" y="240615"/>
                  </a:lnTo>
                  <a:lnTo>
                    <a:pt x="1888662" y="253700"/>
                  </a:lnTo>
                  <a:lnTo>
                    <a:pt x="1902652" y="268584"/>
                  </a:lnTo>
                  <a:lnTo>
                    <a:pt x="1916642" y="285426"/>
                  </a:lnTo>
                  <a:lnTo>
                    <a:pt x="1930632" y="304376"/>
                  </a:lnTo>
                  <a:lnTo>
                    <a:pt x="1944622" y="325560"/>
                  </a:lnTo>
                  <a:lnTo>
                    <a:pt x="1958613" y="349070"/>
                  </a:lnTo>
                  <a:lnTo>
                    <a:pt x="1972603" y="374954"/>
                  </a:lnTo>
                  <a:lnTo>
                    <a:pt x="1986593" y="403201"/>
                  </a:lnTo>
                  <a:lnTo>
                    <a:pt x="2000583" y="433731"/>
                  </a:lnTo>
                  <a:lnTo>
                    <a:pt x="2014573" y="466387"/>
                  </a:lnTo>
                  <a:lnTo>
                    <a:pt x="2028563" y="500931"/>
                  </a:lnTo>
                  <a:lnTo>
                    <a:pt x="2042553" y="537045"/>
                  </a:lnTo>
                  <a:lnTo>
                    <a:pt x="2056543" y="574339"/>
                  </a:lnTo>
                  <a:lnTo>
                    <a:pt x="2070533" y="612365"/>
                  </a:lnTo>
                  <a:lnTo>
                    <a:pt x="2084523" y="650639"/>
                  </a:lnTo>
                  <a:lnTo>
                    <a:pt x="2098513" y="688665"/>
                  </a:lnTo>
                  <a:lnTo>
                    <a:pt x="2112504" y="725959"/>
                  </a:lnTo>
                  <a:lnTo>
                    <a:pt x="2126494" y="762072"/>
                  </a:lnTo>
                  <a:lnTo>
                    <a:pt x="2140484" y="796617"/>
                  </a:lnTo>
                  <a:lnTo>
                    <a:pt x="2154474" y="829273"/>
                  </a:lnTo>
                  <a:lnTo>
                    <a:pt x="2168464" y="859803"/>
                  </a:lnTo>
                  <a:lnTo>
                    <a:pt x="2182454" y="888049"/>
                  </a:lnTo>
                  <a:lnTo>
                    <a:pt x="2196444" y="913933"/>
                  </a:lnTo>
                  <a:lnTo>
                    <a:pt x="2210434" y="937444"/>
                  </a:lnTo>
                  <a:lnTo>
                    <a:pt x="2224424" y="958628"/>
                  </a:lnTo>
                  <a:lnTo>
                    <a:pt x="2238414" y="977578"/>
                  </a:lnTo>
                  <a:lnTo>
                    <a:pt x="2252404" y="994420"/>
                  </a:lnTo>
                  <a:lnTo>
                    <a:pt x="2266395" y="1009303"/>
                  </a:lnTo>
                  <a:lnTo>
                    <a:pt x="2280385" y="1022389"/>
                  </a:lnTo>
                  <a:lnTo>
                    <a:pt x="2294375" y="1033843"/>
                  </a:lnTo>
                  <a:lnTo>
                    <a:pt x="2308365" y="1043828"/>
                  </a:lnTo>
                  <a:lnTo>
                    <a:pt x="2322355" y="1052505"/>
                  </a:lnTo>
                  <a:lnTo>
                    <a:pt x="2336345" y="1060022"/>
                  </a:lnTo>
                  <a:lnTo>
                    <a:pt x="2350335" y="1066517"/>
                  </a:lnTo>
                  <a:lnTo>
                    <a:pt x="2364325" y="1072116"/>
                  </a:lnTo>
                  <a:lnTo>
                    <a:pt x="2378315" y="1076935"/>
                  </a:lnTo>
                  <a:lnTo>
                    <a:pt x="2392305" y="1081075"/>
                  </a:lnTo>
                  <a:lnTo>
                    <a:pt x="2406296" y="1084626"/>
                  </a:lnTo>
                  <a:lnTo>
                    <a:pt x="2420286" y="1087670"/>
                  </a:lnTo>
                  <a:lnTo>
                    <a:pt x="2434276" y="1090274"/>
                  </a:lnTo>
                  <a:lnTo>
                    <a:pt x="2448266" y="1092502"/>
                  </a:lnTo>
                  <a:lnTo>
                    <a:pt x="2462256" y="1094405"/>
                  </a:lnTo>
                  <a:lnTo>
                    <a:pt x="2476246" y="1096031"/>
                  </a:lnTo>
                  <a:lnTo>
                    <a:pt x="2490236" y="1097418"/>
                  </a:lnTo>
                  <a:lnTo>
                    <a:pt x="2504226" y="1098602"/>
                  </a:lnTo>
                  <a:lnTo>
                    <a:pt x="2518216" y="1099611"/>
                  </a:lnTo>
                  <a:lnTo>
                    <a:pt x="2532206" y="1100471"/>
                  </a:lnTo>
                  <a:lnTo>
                    <a:pt x="2546196" y="1101205"/>
                  </a:lnTo>
                  <a:lnTo>
                    <a:pt x="2560187" y="1101829"/>
                  </a:lnTo>
                  <a:lnTo>
                    <a:pt x="2574177" y="1102362"/>
                  </a:lnTo>
                  <a:lnTo>
                    <a:pt x="2588167" y="1102815"/>
                  </a:lnTo>
                  <a:lnTo>
                    <a:pt x="2602157" y="1103201"/>
                  </a:lnTo>
                  <a:lnTo>
                    <a:pt x="2616147" y="1103529"/>
                  </a:lnTo>
                  <a:lnTo>
                    <a:pt x="2630137" y="1103809"/>
                  </a:lnTo>
                  <a:lnTo>
                    <a:pt x="2644127" y="1104047"/>
                  </a:lnTo>
                  <a:lnTo>
                    <a:pt x="2658117" y="1104250"/>
                  </a:lnTo>
                  <a:lnTo>
                    <a:pt x="2672107" y="1104422"/>
                  </a:lnTo>
                  <a:lnTo>
                    <a:pt x="2686097" y="1104569"/>
                  </a:lnTo>
                  <a:lnTo>
                    <a:pt x="2700087" y="1104694"/>
                  </a:lnTo>
                  <a:lnTo>
                    <a:pt x="2714078" y="1104800"/>
                  </a:lnTo>
                  <a:lnTo>
                    <a:pt x="2728068" y="1104891"/>
                  </a:lnTo>
                  <a:lnTo>
                    <a:pt x="2742058" y="1104968"/>
                  </a:lnTo>
                  <a:lnTo>
                    <a:pt x="2756048" y="1105033"/>
                  </a:lnTo>
                  <a:lnTo>
                    <a:pt x="2770038" y="1105089"/>
                  </a:lnTo>
                  <a:lnTo>
                    <a:pt x="2770038" y="1105036"/>
                  </a:lnTo>
                  <a:lnTo>
                    <a:pt x="2784028" y="1104971"/>
                  </a:lnTo>
                  <a:lnTo>
                    <a:pt x="2798018" y="1104895"/>
                  </a:lnTo>
                  <a:lnTo>
                    <a:pt x="2812008" y="1104805"/>
                  </a:lnTo>
                  <a:lnTo>
                    <a:pt x="2825998" y="1104699"/>
                  </a:lnTo>
                  <a:lnTo>
                    <a:pt x="2839988" y="1104575"/>
                  </a:lnTo>
                  <a:lnTo>
                    <a:pt x="2853978" y="1104429"/>
                  </a:lnTo>
                  <a:lnTo>
                    <a:pt x="2867969" y="1104258"/>
                  </a:lnTo>
                  <a:lnTo>
                    <a:pt x="2881959" y="1104057"/>
                  </a:lnTo>
                  <a:lnTo>
                    <a:pt x="2895949" y="1103820"/>
                  </a:lnTo>
                  <a:lnTo>
                    <a:pt x="2909939" y="1103543"/>
                  </a:lnTo>
                  <a:lnTo>
                    <a:pt x="2923929" y="1103216"/>
                  </a:lnTo>
                  <a:lnTo>
                    <a:pt x="2937919" y="1102833"/>
                  </a:lnTo>
                  <a:lnTo>
                    <a:pt x="2951909" y="1102383"/>
                  </a:lnTo>
                  <a:lnTo>
                    <a:pt x="2965899" y="1101854"/>
                  </a:lnTo>
                  <a:lnTo>
                    <a:pt x="2979889" y="1101233"/>
                  </a:lnTo>
                  <a:lnTo>
                    <a:pt x="2993879" y="1100504"/>
                  </a:lnTo>
                  <a:lnTo>
                    <a:pt x="3007870" y="1099649"/>
                  </a:lnTo>
                  <a:lnTo>
                    <a:pt x="3021860" y="1098645"/>
                  </a:lnTo>
                  <a:lnTo>
                    <a:pt x="3035850" y="1097468"/>
                  </a:lnTo>
                  <a:lnTo>
                    <a:pt x="3049840" y="1096087"/>
                  </a:lnTo>
                  <a:lnTo>
                    <a:pt x="3063830" y="1094468"/>
                  </a:lnTo>
                  <a:lnTo>
                    <a:pt x="3077820" y="1092572"/>
                  </a:lnTo>
                  <a:lnTo>
                    <a:pt x="3091810" y="1090351"/>
                  </a:lnTo>
                  <a:lnTo>
                    <a:pt x="3105800" y="1087752"/>
                  </a:lnTo>
                  <a:lnTo>
                    <a:pt x="3119790" y="1084713"/>
                  </a:lnTo>
                  <a:lnTo>
                    <a:pt x="3133780" y="1081163"/>
                  </a:lnTo>
                  <a:lnTo>
                    <a:pt x="3147770" y="1077020"/>
                  </a:lnTo>
                  <a:lnTo>
                    <a:pt x="3161761" y="1072190"/>
                  </a:lnTo>
                  <a:lnTo>
                    <a:pt x="3175751" y="1066568"/>
                  </a:lnTo>
                  <a:lnTo>
                    <a:pt x="3189741" y="1060035"/>
                  </a:lnTo>
                  <a:lnTo>
                    <a:pt x="3203731" y="1052457"/>
                  </a:lnTo>
                  <a:lnTo>
                    <a:pt x="3217721" y="1043688"/>
                  </a:lnTo>
                  <a:lnTo>
                    <a:pt x="3231711" y="1033565"/>
                  </a:lnTo>
                  <a:lnTo>
                    <a:pt x="3245701" y="1021915"/>
                  </a:lnTo>
                  <a:lnTo>
                    <a:pt x="3259691" y="1008553"/>
                  </a:lnTo>
                  <a:lnTo>
                    <a:pt x="3273681" y="993286"/>
                  </a:lnTo>
                  <a:lnTo>
                    <a:pt x="3287671" y="975922"/>
                  </a:lnTo>
                  <a:lnTo>
                    <a:pt x="3301661" y="956273"/>
                  </a:lnTo>
                  <a:lnTo>
                    <a:pt x="3315652" y="934164"/>
                  </a:lnTo>
                  <a:lnTo>
                    <a:pt x="3329642" y="909450"/>
                  </a:lnTo>
                  <a:lnTo>
                    <a:pt x="3343632" y="882021"/>
                  </a:lnTo>
                  <a:lnTo>
                    <a:pt x="3357622" y="851823"/>
                  </a:lnTo>
                  <a:lnTo>
                    <a:pt x="3371612" y="818869"/>
                  </a:lnTo>
                  <a:lnTo>
                    <a:pt x="3385602" y="783250"/>
                  </a:lnTo>
                  <a:lnTo>
                    <a:pt x="3399592" y="745151"/>
                  </a:lnTo>
                  <a:lnTo>
                    <a:pt x="3413582" y="704850"/>
                  </a:lnTo>
                  <a:lnTo>
                    <a:pt x="3427572" y="662717"/>
                  </a:lnTo>
                  <a:lnTo>
                    <a:pt x="3441562" y="619208"/>
                  </a:lnTo>
                  <a:lnTo>
                    <a:pt x="3455552" y="574845"/>
                  </a:lnTo>
                  <a:lnTo>
                    <a:pt x="3469543" y="530191"/>
                  </a:lnTo>
                  <a:lnTo>
                    <a:pt x="3483533" y="485827"/>
                  </a:lnTo>
                  <a:lnTo>
                    <a:pt x="3497523" y="442318"/>
                  </a:lnTo>
                  <a:lnTo>
                    <a:pt x="3511513" y="400185"/>
                  </a:lnTo>
                  <a:lnTo>
                    <a:pt x="3525503" y="359884"/>
                  </a:lnTo>
                  <a:lnTo>
                    <a:pt x="3539493" y="321785"/>
                  </a:lnTo>
                  <a:lnTo>
                    <a:pt x="3553483" y="286167"/>
                  </a:lnTo>
                  <a:lnTo>
                    <a:pt x="3567473" y="253212"/>
                  </a:lnTo>
                  <a:lnTo>
                    <a:pt x="3581463" y="223014"/>
                  </a:lnTo>
                  <a:lnTo>
                    <a:pt x="3595453" y="195586"/>
                  </a:lnTo>
                  <a:lnTo>
                    <a:pt x="3609444" y="170871"/>
                  </a:lnTo>
                  <a:lnTo>
                    <a:pt x="3623434" y="148763"/>
                  </a:lnTo>
                  <a:lnTo>
                    <a:pt x="3637424" y="129113"/>
                  </a:lnTo>
                  <a:lnTo>
                    <a:pt x="3651414" y="111749"/>
                  </a:lnTo>
                  <a:lnTo>
                    <a:pt x="3665404" y="96483"/>
                  </a:lnTo>
                  <a:lnTo>
                    <a:pt x="3679394" y="83120"/>
                  </a:lnTo>
                  <a:lnTo>
                    <a:pt x="3693384" y="71470"/>
                  </a:lnTo>
                  <a:lnTo>
                    <a:pt x="3707374" y="61347"/>
                  </a:lnTo>
                  <a:lnTo>
                    <a:pt x="3721364" y="52578"/>
                  </a:lnTo>
                  <a:lnTo>
                    <a:pt x="3735354" y="45001"/>
                  </a:lnTo>
                  <a:lnTo>
                    <a:pt x="3749344" y="38467"/>
                  </a:lnTo>
                  <a:lnTo>
                    <a:pt x="3763335" y="32846"/>
                  </a:lnTo>
                  <a:lnTo>
                    <a:pt x="3777325" y="28016"/>
                  </a:lnTo>
                  <a:lnTo>
                    <a:pt x="3791315" y="23872"/>
                  </a:lnTo>
                  <a:lnTo>
                    <a:pt x="3805305" y="20322"/>
                  </a:lnTo>
                  <a:lnTo>
                    <a:pt x="3819295" y="17283"/>
                  </a:lnTo>
                  <a:lnTo>
                    <a:pt x="3833285" y="14685"/>
                  </a:lnTo>
                  <a:lnTo>
                    <a:pt x="3847275" y="12464"/>
                  </a:lnTo>
                  <a:lnTo>
                    <a:pt x="3861265" y="10567"/>
                  </a:lnTo>
                  <a:lnTo>
                    <a:pt x="3875255" y="8949"/>
                  </a:lnTo>
                  <a:lnTo>
                    <a:pt x="3889245" y="7568"/>
                  </a:lnTo>
                  <a:lnTo>
                    <a:pt x="3903235" y="6390"/>
                  </a:lnTo>
                  <a:lnTo>
                    <a:pt x="3917226" y="5386"/>
                  </a:lnTo>
                  <a:lnTo>
                    <a:pt x="3931216" y="4531"/>
                  </a:lnTo>
                  <a:lnTo>
                    <a:pt x="3945206" y="3802"/>
                  </a:lnTo>
                  <a:lnTo>
                    <a:pt x="3959196" y="3181"/>
                  </a:lnTo>
                  <a:lnTo>
                    <a:pt x="3973186" y="2653"/>
                  </a:lnTo>
                  <a:lnTo>
                    <a:pt x="3987176" y="2202"/>
                  </a:lnTo>
                  <a:lnTo>
                    <a:pt x="4001166" y="1819"/>
                  </a:lnTo>
                  <a:lnTo>
                    <a:pt x="4015156" y="1493"/>
                  </a:lnTo>
                  <a:lnTo>
                    <a:pt x="4029146" y="1215"/>
                  </a:lnTo>
                  <a:lnTo>
                    <a:pt x="4043136" y="979"/>
                  </a:lnTo>
                  <a:lnTo>
                    <a:pt x="4057126" y="777"/>
                  </a:lnTo>
                  <a:lnTo>
                    <a:pt x="4071117" y="606"/>
                  </a:lnTo>
                  <a:lnTo>
                    <a:pt x="4085107" y="460"/>
                  </a:lnTo>
                  <a:lnTo>
                    <a:pt x="4099097" y="336"/>
                  </a:lnTo>
                  <a:lnTo>
                    <a:pt x="4113087" y="231"/>
                  </a:lnTo>
                  <a:lnTo>
                    <a:pt x="4127077" y="141"/>
                  </a:lnTo>
                  <a:lnTo>
                    <a:pt x="4141067" y="65"/>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748551"/>
              <a:ext cx="4155057" cy="789735"/>
            </a:xfrm>
            <a:custGeom>
              <a:avLst/>
              <a:pathLst>
                <a:path w="4155057" h="789735">
                  <a:moveTo>
                    <a:pt x="0" y="631873"/>
                  </a:moveTo>
                  <a:lnTo>
                    <a:pt x="13990" y="631882"/>
                  </a:lnTo>
                  <a:lnTo>
                    <a:pt x="27980" y="631893"/>
                  </a:lnTo>
                  <a:lnTo>
                    <a:pt x="41970" y="631906"/>
                  </a:lnTo>
                  <a:lnTo>
                    <a:pt x="55960" y="631921"/>
                  </a:lnTo>
                  <a:lnTo>
                    <a:pt x="69950" y="631939"/>
                  </a:lnTo>
                  <a:lnTo>
                    <a:pt x="83940" y="631959"/>
                  </a:lnTo>
                  <a:lnTo>
                    <a:pt x="97930" y="631984"/>
                  </a:lnTo>
                  <a:lnTo>
                    <a:pt x="111920" y="632013"/>
                  </a:lnTo>
                  <a:lnTo>
                    <a:pt x="125910" y="632046"/>
                  </a:lnTo>
                  <a:lnTo>
                    <a:pt x="139900" y="632086"/>
                  </a:lnTo>
                  <a:lnTo>
                    <a:pt x="153891" y="632133"/>
                  </a:lnTo>
                  <a:lnTo>
                    <a:pt x="167881" y="632187"/>
                  </a:lnTo>
                  <a:lnTo>
                    <a:pt x="181871" y="632252"/>
                  </a:lnTo>
                  <a:lnTo>
                    <a:pt x="195861" y="632327"/>
                  </a:lnTo>
                  <a:lnTo>
                    <a:pt x="209851" y="632416"/>
                  </a:lnTo>
                  <a:lnTo>
                    <a:pt x="223841" y="632520"/>
                  </a:lnTo>
                  <a:lnTo>
                    <a:pt x="237831" y="632642"/>
                  </a:lnTo>
                  <a:lnTo>
                    <a:pt x="251821" y="632786"/>
                  </a:lnTo>
                  <a:lnTo>
                    <a:pt x="265811" y="632954"/>
                  </a:lnTo>
                  <a:lnTo>
                    <a:pt x="279801" y="633151"/>
                  </a:lnTo>
                  <a:lnTo>
                    <a:pt x="293791" y="633382"/>
                  </a:lnTo>
                  <a:lnTo>
                    <a:pt x="307782" y="633653"/>
                  </a:lnTo>
                  <a:lnTo>
                    <a:pt x="321772" y="633971"/>
                  </a:lnTo>
                  <a:lnTo>
                    <a:pt x="335762" y="634342"/>
                  </a:lnTo>
                  <a:lnTo>
                    <a:pt x="349752" y="634776"/>
                  </a:lnTo>
                  <a:lnTo>
                    <a:pt x="363742" y="635283"/>
                  </a:lnTo>
                  <a:lnTo>
                    <a:pt x="377732" y="635875"/>
                  </a:lnTo>
                  <a:lnTo>
                    <a:pt x="391722" y="636565"/>
                  </a:lnTo>
                  <a:lnTo>
                    <a:pt x="405712" y="637368"/>
                  </a:lnTo>
                  <a:lnTo>
                    <a:pt x="419702" y="638301"/>
                  </a:lnTo>
                  <a:lnTo>
                    <a:pt x="433692" y="639384"/>
                  </a:lnTo>
                  <a:lnTo>
                    <a:pt x="447682" y="640637"/>
                  </a:lnTo>
                  <a:lnTo>
                    <a:pt x="461673" y="642083"/>
                  </a:lnTo>
                  <a:lnTo>
                    <a:pt x="475663" y="643747"/>
                  </a:lnTo>
                  <a:lnTo>
                    <a:pt x="489653" y="645656"/>
                  </a:lnTo>
                  <a:lnTo>
                    <a:pt x="503643" y="647837"/>
                  </a:lnTo>
                  <a:lnTo>
                    <a:pt x="517633" y="650318"/>
                  </a:lnTo>
                  <a:lnTo>
                    <a:pt x="531623" y="653125"/>
                  </a:lnTo>
                  <a:lnTo>
                    <a:pt x="545613" y="656283"/>
                  </a:lnTo>
                  <a:lnTo>
                    <a:pt x="559603" y="659814"/>
                  </a:lnTo>
                  <a:lnTo>
                    <a:pt x="573593" y="663732"/>
                  </a:lnTo>
                  <a:lnTo>
                    <a:pt x="587583" y="668046"/>
                  </a:lnTo>
                  <a:lnTo>
                    <a:pt x="601574" y="672754"/>
                  </a:lnTo>
                  <a:lnTo>
                    <a:pt x="615564" y="677842"/>
                  </a:lnTo>
                  <a:lnTo>
                    <a:pt x="629554" y="683285"/>
                  </a:lnTo>
                  <a:lnTo>
                    <a:pt x="643544" y="689042"/>
                  </a:lnTo>
                  <a:lnTo>
                    <a:pt x="657534" y="695061"/>
                  </a:lnTo>
                  <a:lnTo>
                    <a:pt x="671524" y="701277"/>
                  </a:lnTo>
                  <a:lnTo>
                    <a:pt x="685514" y="707614"/>
                  </a:lnTo>
                  <a:lnTo>
                    <a:pt x="699504" y="713993"/>
                  </a:lnTo>
                  <a:lnTo>
                    <a:pt x="713494" y="720331"/>
                  </a:lnTo>
                  <a:lnTo>
                    <a:pt x="727484" y="726547"/>
                  </a:lnTo>
                  <a:lnTo>
                    <a:pt x="741474" y="732566"/>
                  </a:lnTo>
                  <a:lnTo>
                    <a:pt x="755465" y="738323"/>
                  </a:lnTo>
                  <a:lnTo>
                    <a:pt x="769455" y="743766"/>
                  </a:lnTo>
                  <a:lnTo>
                    <a:pt x="783445" y="748854"/>
                  </a:lnTo>
                  <a:lnTo>
                    <a:pt x="797435" y="753562"/>
                  </a:lnTo>
                  <a:lnTo>
                    <a:pt x="811425" y="757876"/>
                  </a:lnTo>
                  <a:lnTo>
                    <a:pt x="825415" y="761794"/>
                  </a:lnTo>
                  <a:lnTo>
                    <a:pt x="839405" y="765325"/>
                  </a:lnTo>
                  <a:lnTo>
                    <a:pt x="853395" y="768483"/>
                  </a:lnTo>
                  <a:lnTo>
                    <a:pt x="867385" y="771290"/>
                  </a:lnTo>
                  <a:lnTo>
                    <a:pt x="881375" y="773771"/>
                  </a:lnTo>
                  <a:lnTo>
                    <a:pt x="895365" y="775952"/>
                  </a:lnTo>
                  <a:lnTo>
                    <a:pt x="909356" y="777861"/>
                  </a:lnTo>
                  <a:lnTo>
                    <a:pt x="923346" y="779525"/>
                  </a:lnTo>
                  <a:lnTo>
                    <a:pt x="937336" y="780971"/>
                  </a:lnTo>
                  <a:lnTo>
                    <a:pt x="951326" y="782224"/>
                  </a:lnTo>
                  <a:lnTo>
                    <a:pt x="965316" y="783306"/>
                  </a:lnTo>
                  <a:lnTo>
                    <a:pt x="979306" y="784240"/>
                  </a:lnTo>
                  <a:lnTo>
                    <a:pt x="993296" y="785043"/>
                  </a:lnTo>
                  <a:lnTo>
                    <a:pt x="1007286" y="785733"/>
                  </a:lnTo>
                  <a:lnTo>
                    <a:pt x="1021276" y="786325"/>
                  </a:lnTo>
                  <a:lnTo>
                    <a:pt x="1035266" y="786832"/>
                  </a:lnTo>
                  <a:lnTo>
                    <a:pt x="1049256" y="787266"/>
                  </a:lnTo>
                  <a:lnTo>
                    <a:pt x="1063247" y="787637"/>
                  </a:lnTo>
                  <a:lnTo>
                    <a:pt x="1077237" y="787954"/>
                  </a:lnTo>
                  <a:lnTo>
                    <a:pt x="1091227" y="788225"/>
                  </a:lnTo>
                  <a:lnTo>
                    <a:pt x="1105217" y="788457"/>
                  </a:lnTo>
                  <a:lnTo>
                    <a:pt x="1119207" y="788654"/>
                  </a:lnTo>
                  <a:lnTo>
                    <a:pt x="1133197" y="788822"/>
                  </a:lnTo>
                  <a:lnTo>
                    <a:pt x="1147187" y="788965"/>
                  </a:lnTo>
                  <a:lnTo>
                    <a:pt x="1161177" y="789088"/>
                  </a:lnTo>
                  <a:lnTo>
                    <a:pt x="1175167" y="789192"/>
                  </a:lnTo>
                  <a:lnTo>
                    <a:pt x="1189157" y="789280"/>
                  </a:lnTo>
                  <a:lnTo>
                    <a:pt x="1203148" y="789356"/>
                  </a:lnTo>
                  <a:lnTo>
                    <a:pt x="1217138" y="789420"/>
                  </a:lnTo>
                  <a:lnTo>
                    <a:pt x="1231128" y="789475"/>
                  </a:lnTo>
                  <a:lnTo>
                    <a:pt x="1245118" y="789522"/>
                  </a:lnTo>
                  <a:lnTo>
                    <a:pt x="1259108" y="789561"/>
                  </a:lnTo>
                  <a:lnTo>
                    <a:pt x="1273098" y="789595"/>
                  </a:lnTo>
                  <a:lnTo>
                    <a:pt x="1287088" y="789624"/>
                  </a:lnTo>
                  <a:lnTo>
                    <a:pt x="1301078" y="789648"/>
                  </a:lnTo>
                  <a:lnTo>
                    <a:pt x="1315068" y="789669"/>
                  </a:lnTo>
                  <a:lnTo>
                    <a:pt x="1329058" y="789687"/>
                  </a:lnTo>
                  <a:lnTo>
                    <a:pt x="1343048" y="789702"/>
                  </a:lnTo>
                  <a:lnTo>
                    <a:pt x="1357039" y="789715"/>
                  </a:lnTo>
                  <a:lnTo>
                    <a:pt x="1371029" y="789726"/>
                  </a:lnTo>
                  <a:lnTo>
                    <a:pt x="1385019" y="789735"/>
                  </a:lnTo>
                  <a:lnTo>
                    <a:pt x="1385019" y="789576"/>
                  </a:lnTo>
                  <a:lnTo>
                    <a:pt x="1399009" y="789539"/>
                  </a:lnTo>
                  <a:lnTo>
                    <a:pt x="1412999" y="789495"/>
                  </a:lnTo>
                  <a:lnTo>
                    <a:pt x="1426989" y="789444"/>
                  </a:lnTo>
                  <a:lnTo>
                    <a:pt x="1440979" y="789384"/>
                  </a:lnTo>
                  <a:lnTo>
                    <a:pt x="1454969" y="789313"/>
                  </a:lnTo>
                  <a:lnTo>
                    <a:pt x="1468959" y="789230"/>
                  </a:lnTo>
                  <a:lnTo>
                    <a:pt x="1482949" y="789132"/>
                  </a:lnTo>
                  <a:lnTo>
                    <a:pt x="1496939" y="789017"/>
                  </a:lnTo>
                  <a:lnTo>
                    <a:pt x="1510930" y="788882"/>
                  </a:lnTo>
                  <a:lnTo>
                    <a:pt x="1524920" y="788723"/>
                  </a:lnTo>
                  <a:lnTo>
                    <a:pt x="1538910" y="788536"/>
                  </a:lnTo>
                  <a:lnTo>
                    <a:pt x="1552900" y="788317"/>
                  </a:lnTo>
                  <a:lnTo>
                    <a:pt x="1566890" y="788060"/>
                  </a:lnTo>
                  <a:lnTo>
                    <a:pt x="1580880" y="787758"/>
                  </a:lnTo>
                  <a:lnTo>
                    <a:pt x="1594870" y="787403"/>
                  </a:lnTo>
                  <a:lnTo>
                    <a:pt x="1608860" y="786987"/>
                  </a:lnTo>
                  <a:lnTo>
                    <a:pt x="1622850" y="786498"/>
                  </a:lnTo>
                  <a:lnTo>
                    <a:pt x="1636840" y="785924"/>
                  </a:lnTo>
                  <a:lnTo>
                    <a:pt x="1650830" y="785251"/>
                  </a:lnTo>
                  <a:lnTo>
                    <a:pt x="1664821" y="784462"/>
                  </a:lnTo>
                  <a:lnTo>
                    <a:pt x="1678811" y="783537"/>
                  </a:lnTo>
                  <a:lnTo>
                    <a:pt x="1692801" y="782454"/>
                  </a:lnTo>
                  <a:lnTo>
                    <a:pt x="1706791" y="781185"/>
                  </a:lnTo>
                  <a:lnTo>
                    <a:pt x="1720781" y="779700"/>
                  </a:lnTo>
                  <a:lnTo>
                    <a:pt x="1734771" y="777963"/>
                  </a:lnTo>
                  <a:lnTo>
                    <a:pt x="1748761" y="775934"/>
                  </a:lnTo>
                  <a:lnTo>
                    <a:pt x="1762751" y="773567"/>
                  </a:lnTo>
                  <a:lnTo>
                    <a:pt x="1776741" y="770807"/>
                  </a:lnTo>
                  <a:lnTo>
                    <a:pt x="1790731" y="767594"/>
                  </a:lnTo>
                  <a:lnTo>
                    <a:pt x="1804722" y="763861"/>
                  </a:lnTo>
                  <a:lnTo>
                    <a:pt x="1818712" y="759531"/>
                  </a:lnTo>
                  <a:lnTo>
                    <a:pt x="1832702" y="754520"/>
                  </a:lnTo>
                  <a:lnTo>
                    <a:pt x="1846692" y="748736"/>
                  </a:lnTo>
                  <a:lnTo>
                    <a:pt x="1860682" y="742079"/>
                  </a:lnTo>
                  <a:lnTo>
                    <a:pt x="1874672" y="734443"/>
                  </a:lnTo>
                  <a:lnTo>
                    <a:pt x="1888662" y="725719"/>
                  </a:lnTo>
                  <a:lnTo>
                    <a:pt x="1902652" y="715797"/>
                  </a:lnTo>
                  <a:lnTo>
                    <a:pt x="1916642" y="704569"/>
                  </a:lnTo>
                  <a:lnTo>
                    <a:pt x="1930632" y="691935"/>
                  </a:lnTo>
                  <a:lnTo>
                    <a:pt x="1944622" y="677813"/>
                  </a:lnTo>
                  <a:lnTo>
                    <a:pt x="1958613" y="662139"/>
                  </a:lnTo>
                  <a:lnTo>
                    <a:pt x="1972603" y="644883"/>
                  </a:lnTo>
                  <a:lnTo>
                    <a:pt x="1986593" y="626052"/>
                  </a:lnTo>
                  <a:lnTo>
                    <a:pt x="2000583" y="605699"/>
                  </a:lnTo>
                  <a:lnTo>
                    <a:pt x="2014573" y="583928"/>
                  </a:lnTo>
                  <a:lnTo>
                    <a:pt x="2028563" y="560898"/>
                  </a:lnTo>
                  <a:lnTo>
                    <a:pt x="2042553" y="536823"/>
                  </a:lnTo>
                  <a:lnTo>
                    <a:pt x="2056543" y="511960"/>
                  </a:lnTo>
                  <a:lnTo>
                    <a:pt x="2070533" y="486610"/>
                  </a:lnTo>
                  <a:lnTo>
                    <a:pt x="2084523" y="461093"/>
                  </a:lnTo>
                  <a:lnTo>
                    <a:pt x="2098513" y="435743"/>
                  </a:lnTo>
                  <a:lnTo>
                    <a:pt x="2112504" y="410880"/>
                  </a:lnTo>
                  <a:lnTo>
                    <a:pt x="2126494" y="386804"/>
                  </a:lnTo>
                  <a:lnTo>
                    <a:pt x="2140484" y="363775"/>
                  </a:lnTo>
                  <a:lnTo>
                    <a:pt x="2154474" y="342004"/>
                  </a:lnTo>
                  <a:lnTo>
                    <a:pt x="2168464" y="321651"/>
                  </a:lnTo>
                  <a:lnTo>
                    <a:pt x="2182454" y="302820"/>
                  </a:lnTo>
                  <a:lnTo>
                    <a:pt x="2196444" y="285564"/>
                  </a:lnTo>
                  <a:lnTo>
                    <a:pt x="2210434" y="269890"/>
                  </a:lnTo>
                  <a:lnTo>
                    <a:pt x="2224424" y="255768"/>
                  </a:lnTo>
                  <a:lnTo>
                    <a:pt x="2238414" y="243134"/>
                  </a:lnTo>
                  <a:lnTo>
                    <a:pt x="2252404" y="231906"/>
                  </a:lnTo>
                  <a:lnTo>
                    <a:pt x="2266395" y="221984"/>
                  </a:lnTo>
                  <a:lnTo>
                    <a:pt x="2280385" y="213260"/>
                  </a:lnTo>
                  <a:lnTo>
                    <a:pt x="2294375" y="205624"/>
                  </a:lnTo>
                  <a:lnTo>
                    <a:pt x="2308365" y="198967"/>
                  </a:lnTo>
                  <a:lnTo>
                    <a:pt x="2322355" y="193183"/>
                  </a:lnTo>
                  <a:lnTo>
                    <a:pt x="2336345" y="188172"/>
                  </a:lnTo>
                  <a:lnTo>
                    <a:pt x="2350335" y="183842"/>
                  </a:lnTo>
                  <a:lnTo>
                    <a:pt x="2364325" y="180108"/>
                  </a:lnTo>
                  <a:lnTo>
                    <a:pt x="2378315" y="176896"/>
                  </a:lnTo>
                  <a:lnTo>
                    <a:pt x="2392305" y="174136"/>
                  </a:lnTo>
                  <a:lnTo>
                    <a:pt x="2406296" y="171768"/>
                  </a:lnTo>
                  <a:lnTo>
                    <a:pt x="2420286" y="169740"/>
                  </a:lnTo>
                  <a:lnTo>
                    <a:pt x="2434276" y="168003"/>
                  </a:lnTo>
                  <a:lnTo>
                    <a:pt x="2448266" y="166518"/>
                  </a:lnTo>
                  <a:lnTo>
                    <a:pt x="2462256" y="165249"/>
                  </a:lnTo>
                  <a:lnTo>
                    <a:pt x="2476246" y="164165"/>
                  </a:lnTo>
                  <a:lnTo>
                    <a:pt x="2490236" y="163241"/>
                  </a:lnTo>
                  <a:lnTo>
                    <a:pt x="2504226" y="162451"/>
                  </a:lnTo>
                  <a:lnTo>
                    <a:pt x="2518216" y="161779"/>
                  </a:lnTo>
                  <a:lnTo>
                    <a:pt x="2532206" y="161205"/>
                  </a:lnTo>
                  <a:lnTo>
                    <a:pt x="2546196" y="160716"/>
                  </a:lnTo>
                  <a:lnTo>
                    <a:pt x="2560187" y="160300"/>
                  </a:lnTo>
                  <a:lnTo>
                    <a:pt x="2574177" y="159945"/>
                  </a:lnTo>
                  <a:lnTo>
                    <a:pt x="2588167" y="159643"/>
                  </a:lnTo>
                  <a:lnTo>
                    <a:pt x="2602157" y="159386"/>
                  </a:lnTo>
                  <a:lnTo>
                    <a:pt x="2616147" y="159166"/>
                  </a:lnTo>
                  <a:lnTo>
                    <a:pt x="2630137" y="158980"/>
                  </a:lnTo>
                  <a:lnTo>
                    <a:pt x="2644127" y="158821"/>
                  </a:lnTo>
                  <a:lnTo>
                    <a:pt x="2658117" y="158686"/>
                  </a:lnTo>
                  <a:lnTo>
                    <a:pt x="2672107" y="158571"/>
                  </a:lnTo>
                  <a:lnTo>
                    <a:pt x="2686097" y="158473"/>
                  </a:lnTo>
                  <a:lnTo>
                    <a:pt x="2700087" y="158390"/>
                  </a:lnTo>
                  <a:lnTo>
                    <a:pt x="2714078" y="158319"/>
                  </a:lnTo>
                  <a:lnTo>
                    <a:pt x="2728068" y="158259"/>
                  </a:lnTo>
                  <a:lnTo>
                    <a:pt x="2742058" y="158208"/>
                  </a:lnTo>
                  <a:lnTo>
                    <a:pt x="2756048" y="158164"/>
                  </a:lnTo>
                  <a:lnTo>
                    <a:pt x="2770038" y="158127"/>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63090"/>
              <a:ext cx="4155057" cy="157915"/>
            </a:xfrm>
            <a:custGeom>
              <a:avLst/>
              <a:pathLst>
                <a:path w="4155057" h="157915">
                  <a:moveTo>
                    <a:pt x="0" y="157862"/>
                  </a:moveTo>
                  <a:lnTo>
                    <a:pt x="13990" y="157853"/>
                  </a:lnTo>
                  <a:lnTo>
                    <a:pt x="27980" y="157842"/>
                  </a:lnTo>
                  <a:lnTo>
                    <a:pt x="41970" y="157829"/>
                  </a:lnTo>
                  <a:lnTo>
                    <a:pt x="55960" y="157814"/>
                  </a:lnTo>
                  <a:lnTo>
                    <a:pt x="69950" y="157796"/>
                  </a:lnTo>
                  <a:lnTo>
                    <a:pt x="83940" y="157775"/>
                  </a:lnTo>
                  <a:lnTo>
                    <a:pt x="97930" y="157751"/>
                  </a:lnTo>
                  <a:lnTo>
                    <a:pt x="111920" y="157722"/>
                  </a:lnTo>
                  <a:lnTo>
                    <a:pt x="125910" y="157688"/>
                  </a:lnTo>
                  <a:lnTo>
                    <a:pt x="139900" y="157649"/>
                  </a:lnTo>
                  <a:lnTo>
                    <a:pt x="153891" y="157602"/>
                  </a:lnTo>
                  <a:lnTo>
                    <a:pt x="167881" y="157547"/>
                  </a:lnTo>
                  <a:lnTo>
                    <a:pt x="181871" y="157483"/>
                  </a:lnTo>
                  <a:lnTo>
                    <a:pt x="195861" y="157407"/>
                  </a:lnTo>
                  <a:lnTo>
                    <a:pt x="209851" y="157319"/>
                  </a:lnTo>
                  <a:lnTo>
                    <a:pt x="223841" y="157214"/>
                  </a:lnTo>
                  <a:lnTo>
                    <a:pt x="237831" y="157092"/>
                  </a:lnTo>
                  <a:lnTo>
                    <a:pt x="251821" y="156949"/>
                  </a:lnTo>
                  <a:lnTo>
                    <a:pt x="265811" y="156781"/>
                  </a:lnTo>
                  <a:lnTo>
                    <a:pt x="279801" y="156583"/>
                  </a:lnTo>
                  <a:lnTo>
                    <a:pt x="293791" y="156352"/>
                  </a:lnTo>
                  <a:lnTo>
                    <a:pt x="307782" y="156081"/>
                  </a:lnTo>
                  <a:lnTo>
                    <a:pt x="321772" y="155764"/>
                  </a:lnTo>
                  <a:lnTo>
                    <a:pt x="335762" y="155393"/>
                  </a:lnTo>
                  <a:lnTo>
                    <a:pt x="349752" y="154959"/>
                  </a:lnTo>
                  <a:lnTo>
                    <a:pt x="363742" y="154451"/>
                  </a:lnTo>
                  <a:lnTo>
                    <a:pt x="377732" y="153860"/>
                  </a:lnTo>
                  <a:lnTo>
                    <a:pt x="391722" y="153170"/>
                  </a:lnTo>
                  <a:lnTo>
                    <a:pt x="405712" y="152366"/>
                  </a:lnTo>
                  <a:lnTo>
                    <a:pt x="419702" y="151433"/>
                  </a:lnTo>
                  <a:lnTo>
                    <a:pt x="433692" y="150351"/>
                  </a:lnTo>
                  <a:lnTo>
                    <a:pt x="447682" y="149098"/>
                  </a:lnTo>
                  <a:lnTo>
                    <a:pt x="461673" y="147652"/>
                  </a:lnTo>
                  <a:lnTo>
                    <a:pt x="475663" y="145987"/>
                  </a:lnTo>
                  <a:lnTo>
                    <a:pt x="489653" y="144079"/>
                  </a:lnTo>
                  <a:lnTo>
                    <a:pt x="503643" y="141898"/>
                  </a:lnTo>
                  <a:lnTo>
                    <a:pt x="517633" y="139417"/>
                  </a:lnTo>
                  <a:lnTo>
                    <a:pt x="531623" y="136610"/>
                  </a:lnTo>
                  <a:lnTo>
                    <a:pt x="545613" y="133452"/>
                  </a:lnTo>
                  <a:lnTo>
                    <a:pt x="559603" y="129921"/>
                  </a:lnTo>
                  <a:lnTo>
                    <a:pt x="573593" y="126003"/>
                  </a:lnTo>
                  <a:lnTo>
                    <a:pt x="587583" y="121689"/>
                  </a:lnTo>
                  <a:lnTo>
                    <a:pt x="601574" y="116981"/>
                  </a:lnTo>
                  <a:lnTo>
                    <a:pt x="615564" y="111892"/>
                  </a:lnTo>
                  <a:lnTo>
                    <a:pt x="629554" y="106450"/>
                  </a:lnTo>
                  <a:lnTo>
                    <a:pt x="643544" y="100692"/>
                  </a:lnTo>
                  <a:lnTo>
                    <a:pt x="657534" y="94673"/>
                  </a:lnTo>
                  <a:lnTo>
                    <a:pt x="671524" y="88458"/>
                  </a:lnTo>
                  <a:lnTo>
                    <a:pt x="685514" y="82120"/>
                  </a:lnTo>
                  <a:lnTo>
                    <a:pt x="699504" y="75741"/>
                  </a:lnTo>
                  <a:lnTo>
                    <a:pt x="713494" y="69403"/>
                  </a:lnTo>
                  <a:lnTo>
                    <a:pt x="727484" y="63188"/>
                  </a:lnTo>
                  <a:lnTo>
                    <a:pt x="741474" y="57169"/>
                  </a:lnTo>
                  <a:lnTo>
                    <a:pt x="755465" y="51412"/>
                  </a:lnTo>
                  <a:lnTo>
                    <a:pt x="769455" y="45969"/>
                  </a:lnTo>
                  <a:lnTo>
                    <a:pt x="783445" y="40881"/>
                  </a:lnTo>
                  <a:lnTo>
                    <a:pt x="797435" y="36173"/>
                  </a:lnTo>
                  <a:lnTo>
                    <a:pt x="811425" y="31859"/>
                  </a:lnTo>
                  <a:lnTo>
                    <a:pt x="825415" y="27940"/>
                  </a:lnTo>
                  <a:lnTo>
                    <a:pt x="839405" y="24410"/>
                  </a:lnTo>
                  <a:lnTo>
                    <a:pt x="853395" y="21251"/>
                  </a:lnTo>
                  <a:lnTo>
                    <a:pt x="867385" y="18444"/>
                  </a:lnTo>
                  <a:lnTo>
                    <a:pt x="881375" y="15964"/>
                  </a:lnTo>
                  <a:lnTo>
                    <a:pt x="895365" y="13783"/>
                  </a:lnTo>
                  <a:lnTo>
                    <a:pt x="909356" y="11874"/>
                  </a:lnTo>
                  <a:lnTo>
                    <a:pt x="923346" y="10210"/>
                  </a:lnTo>
                  <a:lnTo>
                    <a:pt x="937336" y="8763"/>
                  </a:lnTo>
                  <a:lnTo>
                    <a:pt x="951326" y="7511"/>
                  </a:lnTo>
                  <a:lnTo>
                    <a:pt x="965316" y="6428"/>
                  </a:lnTo>
                  <a:lnTo>
                    <a:pt x="979306" y="5495"/>
                  </a:lnTo>
                  <a:lnTo>
                    <a:pt x="993296" y="4692"/>
                  </a:lnTo>
                  <a:lnTo>
                    <a:pt x="1007286" y="4002"/>
                  </a:lnTo>
                  <a:lnTo>
                    <a:pt x="1021276" y="3410"/>
                  </a:lnTo>
                  <a:lnTo>
                    <a:pt x="1035266" y="2903"/>
                  </a:lnTo>
                  <a:lnTo>
                    <a:pt x="1049256" y="2469"/>
                  </a:lnTo>
                  <a:lnTo>
                    <a:pt x="1063247" y="2097"/>
                  </a:lnTo>
                  <a:lnTo>
                    <a:pt x="1077237" y="1780"/>
                  </a:lnTo>
                  <a:lnTo>
                    <a:pt x="1091227" y="1509"/>
                  </a:lnTo>
                  <a:lnTo>
                    <a:pt x="1105217" y="1278"/>
                  </a:lnTo>
                  <a:lnTo>
                    <a:pt x="1119207" y="1081"/>
                  </a:lnTo>
                  <a:lnTo>
                    <a:pt x="1133197" y="912"/>
                  </a:lnTo>
                  <a:lnTo>
                    <a:pt x="1147187" y="769"/>
                  </a:lnTo>
                  <a:lnTo>
                    <a:pt x="1161177" y="647"/>
                  </a:lnTo>
                  <a:lnTo>
                    <a:pt x="1175167" y="543"/>
                  </a:lnTo>
                  <a:lnTo>
                    <a:pt x="1189157" y="454"/>
                  </a:lnTo>
                  <a:lnTo>
                    <a:pt x="1203148" y="379"/>
                  </a:lnTo>
                  <a:lnTo>
                    <a:pt x="1217138" y="314"/>
                  </a:lnTo>
                  <a:lnTo>
                    <a:pt x="1231128" y="259"/>
                  </a:lnTo>
                  <a:lnTo>
                    <a:pt x="1245118" y="213"/>
                  </a:lnTo>
                  <a:lnTo>
                    <a:pt x="1259108" y="173"/>
                  </a:lnTo>
                  <a:lnTo>
                    <a:pt x="1273098" y="139"/>
                  </a:lnTo>
                  <a:lnTo>
                    <a:pt x="1287088" y="111"/>
                  </a:lnTo>
                  <a:lnTo>
                    <a:pt x="1301078" y="86"/>
                  </a:lnTo>
                  <a:lnTo>
                    <a:pt x="1315068" y="65"/>
                  </a:lnTo>
                  <a:lnTo>
                    <a:pt x="1329058" y="48"/>
                  </a:lnTo>
                  <a:lnTo>
                    <a:pt x="1343048" y="33"/>
                  </a:lnTo>
                  <a:lnTo>
                    <a:pt x="1357039" y="20"/>
                  </a:lnTo>
                  <a:lnTo>
                    <a:pt x="1371029" y="9"/>
                  </a:lnTo>
                  <a:lnTo>
                    <a:pt x="1385019" y="0"/>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53182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2" name="pt142"/>
            <p:cNvSpPr/>
            <p:nvPr/>
          </p:nvSpPr>
          <p:spPr>
            <a:xfrm>
              <a:off x="2679245" y="384776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3" name="pt143"/>
            <p:cNvSpPr/>
            <p:nvPr/>
          </p:nvSpPr>
          <p:spPr>
            <a:xfrm>
              <a:off x="683430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00573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pt150"/>
            <p:cNvSpPr/>
            <p:nvPr/>
          </p:nvSpPr>
          <p:spPr>
            <a:xfrm>
              <a:off x="2679245"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16370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4" name="pt154"/>
            <p:cNvSpPr/>
            <p:nvPr/>
          </p:nvSpPr>
          <p:spPr>
            <a:xfrm>
              <a:off x="2679245"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197" name="tx197"/>
            <p:cNvSpPr/>
            <p:nvPr/>
          </p:nvSpPr>
          <p:spPr>
            <a:xfrm>
              <a:off x="1789819" y="100219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198" name="tx198"/>
            <p:cNvSpPr/>
            <p:nvPr/>
          </p:nvSpPr>
          <p:spPr>
            <a:xfrm>
              <a:off x="1626491"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1813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76103"/>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340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92040"/>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70390" y="1950008"/>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04" name="tx204"/>
            <p:cNvSpPr/>
            <p:nvPr/>
          </p:nvSpPr>
          <p:spPr>
            <a:xfrm>
              <a:off x="1958672" y="210797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05" name="tx205"/>
            <p:cNvSpPr/>
            <p:nvPr/>
          </p:nvSpPr>
          <p:spPr>
            <a:xfrm>
              <a:off x="1725654"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739849"/>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97818"/>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55786"/>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306386" y="3371723"/>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13" name="tx213"/>
            <p:cNvSpPr/>
            <p:nvPr/>
          </p:nvSpPr>
          <p:spPr>
            <a:xfrm>
              <a:off x="1999504" y="35296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8765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15" name="tx215"/>
            <p:cNvSpPr/>
            <p:nvPr/>
          </p:nvSpPr>
          <p:spPr>
            <a:xfrm>
              <a:off x="1952890" y="384562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16" name="tx216"/>
            <p:cNvSpPr/>
            <p:nvPr/>
          </p:nvSpPr>
          <p:spPr>
            <a:xfrm>
              <a:off x="1926590" y="400359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210037" y="4161564"/>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18" name="tx218"/>
            <p:cNvSpPr/>
            <p:nvPr/>
          </p:nvSpPr>
          <p:spPr>
            <a:xfrm>
              <a:off x="1781018" y="431953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477501"/>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63546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793437"/>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951406"/>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23" name="tx223"/>
            <p:cNvSpPr/>
            <p:nvPr/>
          </p:nvSpPr>
          <p:spPr>
            <a:xfrm>
              <a:off x="1746019" y="5109374"/>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24" name="tx224"/>
            <p:cNvSpPr/>
            <p:nvPr/>
          </p:nvSpPr>
          <p:spPr>
            <a:xfrm>
              <a:off x="697388" y="526734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25" name="tx225"/>
            <p:cNvSpPr/>
            <p:nvPr/>
          </p:nvSpPr>
          <p:spPr>
            <a:xfrm>
              <a:off x="1279830" y="5425310"/>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26" name="tx226"/>
            <p:cNvSpPr/>
            <p:nvPr/>
          </p:nvSpPr>
          <p:spPr>
            <a:xfrm>
              <a:off x="1827734" y="5583279"/>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97636"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28" name="tx228"/>
            <p:cNvSpPr/>
            <p:nvPr/>
          </p:nvSpPr>
          <p:spPr>
            <a:xfrm>
              <a:off x="7031507"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(341,000)</a:t>
              </a:r>
            </a:p>
          </p:txBody>
        </p:sp>
        <p:sp>
          <p:nvSpPr>
            <p:cNvPr id="229" name="tx229"/>
            <p:cNvSpPr/>
            <p:nvPr/>
          </p:nvSpPr>
          <p:spPr>
            <a:xfrm>
              <a:off x="7031507" y="100219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(229,000)</a:t>
              </a:r>
            </a:p>
          </p:txBody>
        </p:sp>
        <p:sp>
          <p:nvSpPr>
            <p:cNvPr id="230" name="tx230"/>
            <p:cNvSpPr/>
            <p:nvPr/>
          </p:nvSpPr>
          <p:spPr>
            <a:xfrm>
              <a:off x="7031507"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18135"/>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7610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(91,000)</a:t>
              </a:r>
            </a:p>
          </p:txBody>
        </p:sp>
        <p:sp>
          <p:nvSpPr>
            <p:cNvPr id="233" name="tx233"/>
            <p:cNvSpPr/>
            <p:nvPr/>
          </p:nvSpPr>
          <p:spPr>
            <a:xfrm>
              <a:off x="7031507" y="1634071"/>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92040"/>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50008"/>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107976"/>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(60,000)</a:t>
              </a:r>
            </a:p>
          </p:txBody>
        </p:sp>
        <p:sp>
          <p:nvSpPr>
            <p:cNvPr id="237" name="tx237"/>
            <p:cNvSpPr/>
            <p:nvPr/>
          </p:nvSpPr>
          <p:spPr>
            <a:xfrm>
              <a:off x="7031507"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73984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(6,000)</a:t>
              </a:r>
            </a:p>
          </p:txBody>
        </p:sp>
        <p:sp>
          <p:nvSpPr>
            <p:cNvPr id="241" name="tx241"/>
            <p:cNvSpPr/>
            <p:nvPr/>
          </p:nvSpPr>
          <p:spPr>
            <a:xfrm>
              <a:off x="7031507" y="289781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42" name="tx242"/>
            <p:cNvSpPr/>
            <p:nvPr/>
          </p:nvSpPr>
          <p:spPr>
            <a:xfrm>
              <a:off x="7031507" y="3055786"/>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7172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529691"/>
              <a:ext cx="13282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(1,000)</a:t>
              </a:r>
            </a:p>
          </p:txBody>
        </p:sp>
        <p:sp>
          <p:nvSpPr>
            <p:cNvPr id="246" name="tx246"/>
            <p:cNvSpPr/>
            <p:nvPr/>
          </p:nvSpPr>
          <p:spPr>
            <a:xfrm>
              <a:off x="7031507" y="3687659"/>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84562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4003596"/>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49" name="tx249"/>
            <p:cNvSpPr/>
            <p:nvPr/>
          </p:nvSpPr>
          <p:spPr>
            <a:xfrm>
              <a:off x="7031507" y="4161564"/>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319532"/>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47750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635469"/>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793437"/>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54" name="tx254"/>
            <p:cNvSpPr/>
            <p:nvPr/>
          </p:nvSpPr>
          <p:spPr>
            <a:xfrm>
              <a:off x="7031507" y="4951406"/>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10937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267342"/>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(&lt;100)</a:t>
              </a:r>
            </a:p>
          </p:txBody>
        </p:sp>
        <p:sp>
          <p:nvSpPr>
            <p:cNvPr id="257" name="tx257"/>
            <p:cNvSpPr/>
            <p:nvPr/>
          </p:nvSpPr>
          <p:spPr>
            <a:xfrm>
              <a:off x="7031507" y="5425310"/>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58" name="tx258"/>
            <p:cNvSpPr/>
            <p:nvPr/>
          </p:nvSpPr>
          <p:spPr>
            <a:xfrm>
              <a:off x="7031507" y="5583279"/>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59" name="tx259"/>
            <p:cNvSpPr/>
            <p:nvPr/>
          </p:nvSpPr>
          <p:spPr>
            <a:xfrm>
              <a:off x="7031507" y="5741247"/>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0" name="tx26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2270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79259"/>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3897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9666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5321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81391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691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12712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850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444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60239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5894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91832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749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2329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922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5488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7068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86477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402410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820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3386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9801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6546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81258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9719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1285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2864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4444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60237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2021-2024</a:t>
              </a:r>
            </a:p>
          </p:txBody>
        </p:sp>
        <p:sp>
          <p:nvSpPr>
            <p:cNvPr id="297" name="tx29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98" name="tx298"/>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LACR based on the absolute number of zero-dose children, with rank 1 representing the country with the most zero-dose children.
In 2021, Belize ranked number 20 out of 32 countries with 1,000 zero-dose children.
In 2024, Belize ranked number 21 out of 32 countries with &lt;1,000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064092"/>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2941204"/>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1818317"/>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462553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502648"/>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379761"/>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1256874"/>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13744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124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5054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7886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647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27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69905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5428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818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095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3711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71992" y="3166006"/>
              <a:ext cx="204851" cy="1459528"/>
            </a:xfrm>
            <a:prstGeom prst="rect">
              <a:avLst/>
            </a:prstGeom>
            <a:solidFill>
              <a:srgbClr val="80BD41">
                <a:alpha val="100000"/>
              </a:srgbClr>
            </a:solidFill>
          </p:spPr>
          <p:txBody>
            <a:bodyPr/>
            <a:lstStyle/>
            <a:p/>
          </p:txBody>
        </p:sp>
        <p:sp>
          <p:nvSpPr>
            <p:cNvPr id="25" name="rc25"/>
            <p:cNvSpPr/>
            <p:nvPr/>
          </p:nvSpPr>
          <p:spPr>
            <a:xfrm>
              <a:off x="1271992" y="3021603"/>
              <a:ext cx="204851" cy="64229"/>
            </a:xfrm>
            <a:prstGeom prst="rect">
              <a:avLst/>
            </a:prstGeom>
            <a:solidFill>
              <a:srgbClr val="0058AB">
                <a:alpha val="100000"/>
              </a:srgbClr>
            </a:solidFill>
          </p:spPr>
          <p:txBody>
            <a:bodyPr/>
            <a:lstStyle/>
            <a:p/>
          </p:txBody>
        </p:sp>
        <p:sp>
          <p:nvSpPr>
            <p:cNvPr id="26" name="rc26"/>
            <p:cNvSpPr/>
            <p:nvPr/>
          </p:nvSpPr>
          <p:spPr>
            <a:xfrm>
              <a:off x="1271992" y="3085832"/>
              <a:ext cx="204851" cy="80174"/>
            </a:xfrm>
            <a:prstGeom prst="rect">
              <a:avLst/>
            </a:prstGeom>
            <a:solidFill>
              <a:srgbClr val="1CABE2">
                <a:alpha val="100000"/>
              </a:srgbClr>
            </a:solidFill>
          </p:spPr>
          <p:txBody>
            <a:bodyPr/>
            <a:lstStyle/>
            <a:p/>
          </p:txBody>
        </p:sp>
        <p:sp>
          <p:nvSpPr>
            <p:cNvPr id="27" name="rc27"/>
            <p:cNvSpPr/>
            <p:nvPr/>
          </p:nvSpPr>
          <p:spPr>
            <a:xfrm>
              <a:off x="1499604" y="3078870"/>
              <a:ext cx="204851" cy="1546664"/>
            </a:xfrm>
            <a:prstGeom prst="rect">
              <a:avLst/>
            </a:prstGeom>
            <a:solidFill>
              <a:srgbClr val="80BD41">
                <a:alpha val="100000"/>
              </a:srgbClr>
            </a:solidFill>
          </p:spPr>
          <p:txBody>
            <a:bodyPr/>
            <a:lstStyle/>
            <a:p/>
          </p:txBody>
        </p:sp>
        <p:sp>
          <p:nvSpPr>
            <p:cNvPr id="28" name="rc28"/>
            <p:cNvSpPr/>
            <p:nvPr/>
          </p:nvSpPr>
          <p:spPr>
            <a:xfrm>
              <a:off x="1499604" y="3014417"/>
              <a:ext cx="204851" cy="48284"/>
            </a:xfrm>
            <a:prstGeom prst="rect">
              <a:avLst/>
            </a:prstGeom>
            <a:solidFill>
              <a:srgbClr val="0058AB">
                <a:alpha val="100000"/>
              </a:srgbClr>
            </a:solidFill>
          </p:spPr>
          <p:txBody>
            <a:bodyPr/>
            <a:lstStyle/>
            <a:p/>
          </p:txBody>
        </p:sp>
        <p:sp>
          <p:nvSpPr>
            <p:cNvPr id="29" name="rc29"/>
            <p:cNvSpPr/>
            <p:nvPr/>
          </p:nvSpPr>
          <p:spPr>
            <a:xfrm>
              <a:off x="1499604" y="3062701"/>
              <a:ext cx="204851" cy="16169"/>
            </a:xfrm>
            <a:prstGeom prst="rect">
              <a:avLst/>
            </a:prstGeom>
            <a:solidFill>
              <a:srgbClr val="1CABE2">
                <a:alpha val="100000"/>
              </a:srgbClr>
            </a:solidFill>
          </p:spPr>
          <p:txBody>
            <a:bodyPr/>
            <a:lstStyle/>
            <a:p/>
          </p:txBody>
        </p:sp>
        <p:sp>
          <p:nvSpPr>
            <p:cNvPr id="30" name="rc30"/>
            <p:cNvSpPr/>
            <p:nvPr/>
          </p:nvSpPr>
          <p:spPr>
            <a:xfrm>
              <a:off x="1727217" y="3182176"/>
              <a:ext cx="204851" cy="1443359"/>
            </a:xfrm>
            <a:prstGeom prst="rect">
              <a:avLst/>
            </a:prstGeom>
            <a:solidFill>
              <a:srgbClr val="80BD41">
                <a:alpha val="100000"/>
              </a:srgbClr>
            </a:solidFill>
          </p:spPr>
          <p:txBody>
            <a:bodyPr/>
            <a:lstStyle/>
            <a:p/>
          </p:txBody>
        </p:sp>
        <p:sp>
          <p:nvSpPr>
            <p:cNvPr id="31" name="rc31"/>
            <p:cNvSpPr/>
            <p:nvPr/>
          </p:nvSpPr>
          <p:spPr>
            <a:xfrm>
              <a:off x="1727217" y="3003862"/>
              <a:ext cx="204851" cy="48733"/>
            </a:xfrm>
            <a:prstGeom prst="rect">
              <a:avLst/>
            </a:prstGeom>
            <a:solidFill>
              <a:srgbClr val="0058AB">
                <a:alpha val="100000"/>
              </a:srgbClr>
            </a:solidFill>
          </p:spPr>
          <p:txBody>
            <a:bodyPr/>
            <a:lstStyle/>
            <a:p/>
          </p:txBody>
        </p:sp>
        <p:sp>
          <p:nvSpPr>
            <p:cNvPr id="32" name="rc32"/>
            <p:cNvSpPr/>
            <p:nvPr/>
          </p:nvSpPr>
          <p:spPr>
            <a:xfrm>
              <a:off x="1727217" y="3052595"/>
              <a:ext cx="204851" cy="129581"/>
            </a:xfrm>
            <a:prstGeom prst="rect">
              <a:avLst/>
            </a:prstGeom>
            <a:solidFill>
              <a:srgbClr val="1CABE2">
                <a:alpha val="100000"/>
              </a:srgbClr>
            </a:solidFill>
          </p:spPr>
          <p:txBody>
            <a:bodyPr/>
            <a:lstStyle/>
            <a:p/>
          </p:txBody>
        </p:sp>
        <p:sp>
          <p:nvSpPr>
            <p:cNvPr id="33" name="rc33"/>
            <p:cNvSpPr/>
            <p:nvPr/>
          </p:nvSpPr>
          <p:spPr>
            <a:xfrm>
              <a:off x="1954829" y="3063824"/>
              <a:ext cx="204851" cy="1561711"/>
            </a:xfrm>
            <a:prstGeom prst="rect">
              <a:avLst/>
            </a:prstGeom>
            <a:solidFill>
              <a:srgbClr val="80BD41">
                <a:alpha val="100000"/>
              </a:srgbClr>
            </a:solidFill>
          </p:spPr>
          <p:txBody>
            <a:bodyPr/>
            <a:lstStyle/>
            <a:p/>
          </p:txBody>
        </p:sp>
        <p:sp>
          <p:nvSpPr>
            <p:cNvPr id="34" name="rc34"/>
            <p:cNvSpPr/>
            <p:nvPr/>
          </p:nvSpPr>
          <p:spPr>
            <a:xfrm>
              <a:off x="1954829" y="2998696"/>
              <a:ext cx="204851" cy="32563"/>
            </a:xfrm>
            <a:prstGeom prst="rect">
              <a:avLst/>
            </a:prstGeom>
            <a:solidFill>
              <a:srgbClr val="0058AB">
                <a:alpha val="100000"/>
              </a:srgbClr>
            </a:solidFill>
          </p:spPr>
          <p:txBody>
            <a:bodyPr/>
            <a:lstStyle/>
            <a:p/>
          </p:txBody>
        </p:sp>
        <p:sp>
          <p:nvSpPr>
            <p:cNvPr id="35" name="rc35"/>
            <p:cNvSpPr/>
            <p:nvPr/>
          </p:nvSpPr>
          <p:spPr>
            <a:xfrm>
              <a:off x="1954829" y="3031260"/>
              <a:ext cx="204851" cy="32563"/>
            </a:xfrm>
            <a:prstGeom prst="rect">
              <a:avLst/>
            </a:prstGeom>
            <a:solidFill>
              <a:srgbClr val="1CABE2">
                <a:alpha val="100000"/>
              </a:srgbClr>
            </a:solidFill>
          </p:spPr>
          <p:txBody>
            <a:bodyPr/>
            <a:lstStyle/>
            <a:p/>
          </p:txBody>
        </p:sp>
        <p:sp>
          <p:nvSpPr>
            <p:cNvPr id="36" name="rc36"/>
            <p:cNvSpPr/>
            <p:nvPr/>
          </p:nvSpPr>
          <p:spPr>
            <a:xfrm>
              <a:off x="2182442" y="3037099"/>
              <a:ext cx="204851" cy="1588436"/>
            </a:xfrm>
            <a:prstGeom prst="rect">
              <a:avLst/>
            </a:prstGeom>
            <a:solidFill>
              <a:srgbClr val="80BD41">
                <a:alpha val="100000"/>
              </a:srgbClr>
            </a:solidFill>
          </p:spPr>
          <p:txBody>
            <a:bodyPr/>
            <a:lstStyle/>
            <a:p/>
          </p:txBody>
        </p:sp>
        <p:sp>
          <p:nvSpPr>
            <p:cNvPr id="37" name="rc37"/>
            <p:cNvSpPr/>
            <p:nvPr/>
          </p:nvSpPr>
          <p:spPr>
            <a:xfrm>
              <a:off x="2182442" y="2987917"/>
              <a:ext cx="204851" cy="32788"/>
            </a:xfrm>
            <a:prstGeom prst="rect">
              <a:avLst/>
            </a:prstGeom>
            <a:solidFill>
              <a:srgbClr val="0058AB">
                <a:alpha val="100000"/>
              </a:srgbClr>
            </a:solidFill>
          </p:spPr>
          <p:txBody>
            <a:bodyPr/>
            <a:lstStyle/>
            <a:p/>
          </p:txBody>
        </p:sp>
        <p:sp>
          <p:nvSpPr>
            <p:cNvPr id="38" name="rc38"/>
            <p:cNvSpPr/>
            <p:nvPr/>
          </p:nvSpPr>
          <p:spPr>
            <a:xfrm>
              <a:off x="2182442" y="3020705"/>
              <a:ext cx="204851" cy="16394"/>
            </a:xfrm>
            <a:prstGeom prst="rect">
              <a:avLst/>
            </a:prstGeom>
            <a:solidFill>
              <a:srgbClr val="1CABE2">
                <a:alpha val="100000"/>
              </a:srgbClr>
            </a:solidFill>
          </p:spPr>
          <p:txBody>
            <a:bodyPr/>
            <a:lstStyle/>
            <a:p/>
          </p:txBody>
        </p:sp>
        <p:sp>
          <p:nvSpPr>
            <p:cNvPr id="39" name="rc39"/>
            <p:cNvSpPr/>
            <p:nvPr/>
          </p:nvSpPr>
          <p:spPr>
            <a:xfrm>
              <a:off x="2410055" y="3038896"/>
              <a:ext cx="204851" cy="1586639"/>
            </a:xfrm>
            <a:prstGeom prst="rect">
              <a:avLst/>
            </a:prstGeom>
            <a:solidFill>
              <a:srgbClr val="80BD41">
                <a:alpha val="100000"/>
              </a:srgbClr>
            </a:solidFill>
          </p:spPr>
          <p:txBody>
            <a:bodyPr/>
            <a:lstStyle/>
            <a:p/>
          </p:txBody>
        </p:sp>
        <p:sp>
          <p:nvSpPr>
            <p:cNvPr id="40" name="rc40"/>
            <p:cNvSpPr/>
            <p:nvPr/>
          </p:nvSpPr>
          <p:spPr>
            <a:xfrm>
              <a:off x="2410055" y="2972870"/>
              <a:ext cx="204851" cy="33012"/>
            </a:xfrm>
            <a:prstGeom prst="rect">
              <a:avLst/>
            </a:prstGeom>
            <a:solidFill>
              <a:srgbClr val="0058AB">
                <a:alpha val="100000"/>
              </a:srgbClr>
            </a:solidFill>
          </p:spPr>
          <p:txBody>
            <a:bodyPr/>
            <a:lstStyle/>
            <a:p/>
          </p:txBody>
        </p:sp>
        <p:sp>
          <p:nvSpPr>
            <p:cNvPr id="41" name="rc41"/>
            <p:cNvSpPr/>
            <p:nvPr/>
          </p:nvSpPr>
          <p:spPr>
            <a:xfrm>
              <a:off x="2410055" y="3005883"/>
              <a:ext cx="204851" cy="33012"/>
            </a:xfrm>
            <a:prstGeom prst="rect">
              <a:avLst/>
            </a:prstGeom>
            <a:solidFill>
              <a:srgbClr val="1CABE2">
                <a:alpha val="100000"/>
              </a:srgbClr>
            </a:solidFill>
          </p:spPr>
          <p:txBody>
            <a:bodyPr/>
            <a:lstStyle/>
            <a:p/>
          </p:txBody>
        </p:sp>
        <p:sp>
          <p:nvSpPr>
            <p:cNvPr id="42" name="rc42"/>
            <p:cNvSpPr/>
            <p:nvPr/>
          </p:nvSpPr>
          <p:spPr>
            <a:xfrm>
              <a:off x="2637667" y="3033057"/>
              <a:ext cx="204851" cy="1592478"/>
            </a:xfrm>
            <a:prstGeom prst="rect">
              <a:avLst/>
            </a:prstGeom>
            <a:solidFill>
              <a:srgbClr val="80BD41">
                <a:alpha val="100000"/>
              </a:srgbClr>
            </a:solidFill>
          </p:spPr>
          <p:txBody>
            <a:bodyPr/>
            <a:lstStyle/>
            <a:p/>
          </p:txBody>
        </p:sp>
        <p:sp>
          <p:nvSpPr>
            <p:cNvPr id="43" name="rc43"/>
            <p:cNvSpPr/>
            <p:nvPr/>
          </p:nvSpPr>
          <p:spPr>
            <a:xfrm>
              <a:off x="2637667" y="3000493"/>
              <a:ext cx="204851" cy="32563"/>
            </a:xfrm>
            <a:prstGeom prst="rect">
              <a:avLst/>
            </a:prstGeom>
            <a:solidFill>
              <a:srgbClr val="0058AB">
                <a:alpha val="100000"/>
              </a:srgbClr>
            </a:solidFill>
          </p:spPr>
          <p:txBody>
            <a:bodyPr/>
            <a:lstStyle/>
            <a:p/>
          </p:txBody>
        </p:sp>
        <p:sp>
          <p:nvSpPr>
            <p:cNvPr id="44" name="rc44"/>
            <p:cNvSpPr/>
            <p:nvPr/>
          </p:nvSpPr>
          <p:spPr>
            <a:xfrm>
              <a:off x="2637667" y="3033057"/>
              <a:ext cx="204851" cy="0"/>
            </a:xfrm>
            <a:prstGeom prst="rect">
              <a:avLst/>
            </a:prstGeom>
            <a:solidFill>
              <a:srgbClr val="1CABE2">
                <a:alpha val="100000"/>
              </a:srgbClr>
            </a:solidFill>
          </p:spPr>
          <p:txBody>
            <a:bodyPr/>
            <a:lstStyle/>
            <a:p/>
          </p:txBody>
        </p:sp>
        <p:sp>
          <p:nvSpPr>
            <p:cNvPr id="45" name="rc45"/>
            <p:cNvSpPr/>
            <p:nvPr/>
          </p:nvSpPr>
          <p:spPr>
            <a:xfrm>
              <a:off x="2865280" y="3087854"/>
              <a:ext cx="204851" cy="1537681"/>
            </a:xfrm>
            <a:prstGeom prst="rect">
              <a:avLst/>
            </a:prstGeom>
            <a:solidFill>
              <a:srgbClr val="80BD41">
                <a:alpha val="100000"/>
              </a:srgbClr>
            </a:solidFill>
          </p:spPr>
          <p:txBody>
            <a:bodyPr/>
            <a:lstStyle/>
            <a:p/>
          </p:txBody>
        </p:sp>
        <p:sp>
          <p:nvSpPr>
            <p:cNvPr id="46" name="rc46"/>
            <p:cNvSpPr/>
            <p:nvPr/>
          </p:nvSpPr>
          <p:spPr>
            <a:xfrm>
              <a:off x="2865280" y="3023849"/>
              <a:ext cx="204851" cy="32114"/>
            </a:xfrm>
            <a:prstGeom prst="rect">
              <a:avLst/>
            </a:prstGeom>
            <a:solidFill>
              <a:srgbClr val="0058AB">
                <a:alpha val="100000"/>
              </a:srgbClr>
            </a:solidFill>
          </p:spPr>
          <p:txBody>
            <a:bodyPr/>
            <a:lstStyle/>
            <a:p/>
          </p:txBody>
        </p:sp>
        <p:sp>
          <p:nvSpPr>
            <p:cNvPr id="47" name="rc47"/>
            <p:cNvSpPr/>
            <p:nvPr/>
          </p:nvSpPr>
          <p:spPr>
            <a:xfrm>
              <a:off x="2865280" y="3055964"/>
              <a:ext cx="204851" cy="31889"/>
            </a:xfrm>
            <a:prstGeom prst="rect">
              <a:avLst/>
            </a:prstGeom>
            <a:solidFill>
              <a:srgbClr val="1CABE2">
                <a:alpha val="100000"/>
              </a:srgbClr>
            </a:solidFill>
          </p:spPr>
          <p:txBody>
            <a:bodyPr/>
            <a:lstStyle/>
            <a:p/>
          </p:txBody>
        </p:sp>
        <p:sp>
          <p:nvSpPr>
            <p:cNvPr id="48" name="rc48"/>
            <p:cNvSpPr/>
            <p:nvPr/>
          </p:nvSpPr>
          <p:spPr>
            <a:xfrm>
              <a:off x="3092892" y="3126032"/>
              <a:ext cx="204851" cy="1499503"/>
            </a:xfrm>
            <a:prstGeom prst="rect">
              <a:avLst/>
            </a:prstGeom>
            <a:solidFill>
              <a:srgbClr val="80BD41">
                <a:alpha val="100000"/>
              </a:srgbClr>
            </a:solidFill>
          </p:spPr>
          <p:txBody>
            <a:bodyPr/>
            <a:lstStyle/>
            <a:p/>
          </p:txBody>
        </p:sp>
        <p:sp>
          <p:nvSpPr>
            <p:cNvPr id="49" name="rc49"/>
            <p:cNvSpPr/>
            <p:nvPr/>
          </p:nvSpPr>
          <p:spPr>
            <a:xfrm>
              <a:off x="3092892" y="3030362"/>
              <a:ext cx="204851" cy="31889"/>
            </a:xfrm>
            <a:prstGeom prst="rect">
              <a:avLst/>
            </a:prstGeom>
            <a:solidFill>
              <a:srgbClr val="0058AB">
                <a:alpha val="100000"/>
              </a:srgbClr>
            </a:solidFill>
          </p:spPr>
          <p:txBody>
            <a:bodyPr/>
            <a:lstStyle/>
            <a:p/>
          </p:txBody>
        </p:sp>
        <p:sp>
          <p:nvSpPr>
            <p:cNvPr id="50" name="rc50"/>
            <p:cNvSpPr/>
            <p:nvPr/>
          </p:nvSpPr>
          <p:spPr>
            <a:xfrm>
              <a:off x="3092892" y="3062252"/>
              <a:ext cx="204851" cy="63779"/>
            </a:xfrm>
            <a:prstGeom prst="rect">
              <a:avLst/>
            </a:prstGeom>
            <a:solidFill>
              <a:srgbClr val="1CABE2">
                <a:alpha val="100000"/>
              </a:srgbClr>
            </a:solidFill>
          </p:spPr>
          <p:txBody>
            <a:bodyPr/>
            <a:lstStyle/>
            <a:p/>
          </p:txBody>
        </p:sp>
        <p:sp>
          <p:nvSpPr>
            <p:cNvPr id="51" name="rc51"/>
            <p:cNvSpPr/>
            <p:nvPr/>
          </p:nvSpPr>
          <p:spPr>
            <a:xfrm>
              <a:off x="3320505" y="3097959"/>
              <a:ext cx="204851" cy="1527575"/>
            </a:xfrm>
            <a:prstGeom prst="rect">
              <a:avLst/>
            </a:prstGeom>
            <a:solidFill>
              <a:srgbClr val="80BD41">
                <a:alpha val="100000"/>
              </a:srgbClr>
            </a:solidFill>
          </p:spPr>
          <p:txBody>
            <a:bodyPr/>
            <a:lstStyle/>
            <a:p/>
          </p:txBody>
        </p:sp>
        <p:sp>
          <p:nvSpPr>
            <p:cNvPr id="52" name="rc52"/>
            <p:cNvSpPr/>
            <p:nvPr/>
          </p:nvSpPr>
          <p:spPr>
            <a:xfrm>
              <a:off x="3320505" y="3050798"/>
              <a:ext cx="204851" cy="15720"/>
            </a:xfrm>
            <a:prstGeom prst="rect">
              <a:avLst/>
            </a:prstGeom>
            <a:solidFill>
              <a:srgbClr val="0058AB">
                <a:alpha val="100000"/>
              </a:srgbClr>
            </a:solidFill>
          </p:spPr>
          <p:txBody>
            <a:bodyPr/>
            <a:lstStyle/>
            <a:p/>
          </p:txBody>
        </p:sp>
        <p:sp>
          <p:nvSpPr>
            <p:cNvPr id="53" name="rc53"/>
            <p:cNvSpPr/>
            <p:nvPr/>
          </p:nvSpPr>
          <p:spPr>
            <a:xfrm>
              <a:off x="3320505" y="3066519"/>
              <a:ext cx="204851" cy="31440"/>
            </a:xfrm>
            <a:prstGeom prst="rect">
              <a:avLst/>
            </a:prstGeom>
            <a:solidFill>
              <a:srgbClr val="1CABE2">
                <a:alpha val="100000"/>
              </a:srgbClr>
            </a:solidFill>
          </p:spPr>
          <p:txBody>
            <a:bodyPr/>
            <a:lstStyle/>
            <a:p/>
          </p:txBody>
        </p:sp>
        <p:sp>
          <p:nvSpPr>
            <p:cNvPr id="54" name="rc54"/>
            <p:cNvSpPr/>
            <p:nvPr/>
          </p:nvSpPr>
          <p:spPr>
            <a:xfrm>
              <a:off x="3548117" y="3129176"/>
              <a:ext cx="204851" cy="1496359"/>
            </a:xfrm>
            <a:prstGeom prst="rect">
              <a:avLst/>
            </a:prstGeom>
            <a:solidFill>
              <a:srgbClr val="80BD41">
                <a:alpha val="100000"/>
              </a:srgbClr>
            </a:solidFill>
          </p:spPr>
          <p:txBody>
            <a:bodyPr/>
            <a:lstStyle/>
            <a:p/>
          </p:txBody>
        </p:sp>
        <p:sp>
          <p:nvSpPr>
            <p:cNvPr id="55" name="rc55"/>
            <p:cNvSpPr/>
            <p:nvPr/>
          </p:nvSpPr>
          <p:spPr>
            <a:xfrm>
              <a:off x="3548117" y="3066743"/>
              <a:ext cx="204851" cy="15495"/>
            </a:xfrm>
            <a:prstGeom prst="rect">
              <a:avLst/>
            </a:prstGeom>
            <a:solidFill>
              <a:srgbClr val="0058AB">
                <a:alpha val="100000"/>
              </a:srgbClr>
            </a:solidFill>
          </p:spPr>
          <p:txBody>
            <a:bodyPr/>
            <a:lstStyle/>
            <a:p/>
          </p:txBody>
        </p:sp>
        <p:sp>
          <p:nvSpPr>
            <p:cNvPr id="56" name="rc56"/>
            <p:cNvSpPr/>
            <p:nvPr/>
          </p:nvSpPr>
          <p:spPr>
            <a:xfrm>
              <a:off x="3548117" y="3082239"/>
              <a:ext cx="204851" cy="46936"/>
            </a:xfrm>
            <a:prstGeom prst="rect">
              <a:avLst/>
            </a:prstGeom>
            <a:solidFill>
              <a:srgbClr val="1CABE2">
                <a:alpha val="100000"/>
              </a:srgbClr>
            </a:solidFill>
          </p:spPr>
          <p:txBody>
            <a:bodyPr/>
            <a:lstStyle/>
            <a:p/>
          </p:txBody>
        </p:sp>
        <p:sp>
          <p:nvSpPr>
            <p:cNvPr id="57" name="rc57"/>
            <p:cNvSpPr/>
            <p:nvPr/>
          </p:nvSpPr>
          <p:spPr>
            <a:xfrm>
              <a:off x="3775730" y="3108964"/>
              <a:ext cx="204851" cy="1516571"/>
            </a:xfrm>
            <a:prstGeom prst="rect">
              <a:avLst/>
            </a:prstGeom>
            <a:solidFill>
              <a:srgbClr val="80BD41">
                <a:alpha val="100000"/>
              </a:srgbClr>
            </a:solidFill>
          </p:spPr>
          <p:txBody>
            <a:bodyPr/>
            <a:lstStyle/>
            <a:p/>
          </p:txBody>
        </p:sp>
        <p:sp>
          <p:nvSpPr>
            <p:cNvPr id="58" name="rc58"/>
            <p:cNvSpPr/>
            <p:nvPr/>
          </p:nvSpPr>
          <p:spPr>
            <a:xfrm>
              <a:off x="3775730" y="3029239"/>
              <a:ext cx="204851" cy="31889"/>
            </a:xfrm>
            <a:prstGeom prst="rect">
              <a:avLst/>
            </a:prstGeom>
            <a:solidFill>
              <a:srgbClr val="0058AB">
                <a:alpha val="100000"/>
              </a:srgbClr>
            </a:solidFill>
          </p:spPr>
          <p:txBody>
            <a:bodyPr/>
            <a:lstStyle/>
            <a:p/>
          </p:txBody>
        </p:sp>
        <p:sp>
          <p:nvSpPr>
            <p:cNvPr id="59" name="rc59"/>
            <p:cNvSpPr/>
            <p:nvPr/>
          </p:nvSpPr>
          <p:spPr>
            <a:xfrm>
              <a:off x="3775730" y="3061129"/>
              <a:ext cx="204851" cy="47834"/>
            </a:xfrm>
            <a:prstGeom prst="rect">
              <a:avLst/>
            </a:prstGeom>
            <a:solidFill>
              <a:srgbClr val="1CABE2">
                <a:alpha val="100000"/>
              </a:srgbClr>
            </a:solidFill>
          </p:spPr>
          <p:txBody>
            <a:bodyPr/>
            <a:lstStyle/>
            <a:p/>
          </p:txBody>
        </p:sp>
        <p:sp>
          <p:nvSpPr>
            <p:cNvPr id="60" name="rc60"/>
            <p:cNvSpPr/>
            <p:nvPr/>
          </p:nvSpPr>
          <p:spPr>
            <a:xfrm>
              <a:off x="4003342" y="3026993"/>
              <a:ext cx="204851" cy="1598542"/>
            </a:xfrm>
            <a:prstGeom prst="rect">
              <a:avLst/>
            </a:prstGeom>
            <a:solidFill>
              <a:srgbClr val="80BD41">
                <a:alpha val="100000"/>
              </a:srgbClr>
            </a:solidFill>
          </p:spPr>
          <p:txBody>
            <a:bodyPr/>
            <a:lstStyle/>
            <a:p/>
          </p:txBody>
        </p:sp>
        <p:sp>
          <p:nvSpPr>
            <p:cNvPr id="61" name="rc61"/>
            <p:cNvSpPr/>
            <p:nvPr/>
          </p:nvSpPr>
          <p:spPr>
            <a:xfrm>
              <a:off x="4003342" y="2994429"/>
              <a:ext cx="204851" cy="16394"/>
            </a:xfrm>
            <a:prstGeom prst="rect">
              <a:avLst/>
            </a:prstGeom>
            <a:solidFill>
              <a:srgbClr val="0058AB">
                <a:alpha val="100000"/>
              </a:srgbClr>
            </a:solidFill>
          </p:spPr>
          <p:txBody>
            <a:bodyPr/>
            <a:lstStyle/>
            <a:p/>
          </p:txBody>
        </p:sp>
        <p:sp>
          <p:nvSpPr>
            <p:cNvPr id="62" name="rc62"/>
            <p:cNvSpPr/>
            <p:nvPr/>
          </p:nvSpPr>
          <p:spPr>
            <a:xfrm>
              <a:off x="4003342" y="3010823"/>
              <a:ext cx="204851" cy="16169"/>
            </a:xfrm>
            <a:prstGeom prst="rect">
              <a:avLst/>
            </a:prstGeom>
            <a:solidFill>
              <a:srgbClr val="1CABE2">
                <a:alpha val="100000"/>
              </a:srgbClr>
            </a:solidFill>
          </p:spPr>
          <p:txBody>
            <a:bodyPr/>
            <a:lstStyle/>
            <a:p/>
          </p:txBody>
        </p:sp>
        <p:sp>
          <p:nvSpPr>
            <p:cNvPr id="63" name="rc63"/>
            <p:cNvSpPr/>
            <p:nvPr/>
          </p:nvSpPr>
          <p:spPr>
            <a:xfrm>
              <a:off x="4230955" y="3037997"/>
              <a:ext cx="204851" cy="1587537"/>
            </a:xfrm>
            <a:prstGeom prst="rect">
              <a:avLst/>
            </a:prstGeom>
            <a:solidFill>
              <a:srgbClr val="80BD41">
                <a:alpha val="100000"/>
              </a:srgbClr>
            </a:solidFill>
          </p:spPr>
          <p:txBody>
            <a:bodyPr/>
            <a:lstStyle/>
            <a:p/>
          </p:txBody>
        </p:sp>
        <p:sp>
          <p:nvSpPr>
            <p:cNvPr id="64" name="rc64"/>
            <p:cNvSpPr/>
            <p:nvPr/>
          </p:nvSpPr>
          <p:spPr>
            <a:xfrm>
              <a:off x="4230955" y="2954455"/>
              <a:ext cx="204851" cy="66924"/>
            </a:xfrm>
            <a:prstGeom prst="rect">
              <a:avLst/>
            </a:prstGeom>
            <a:solidFill>
              <a:srgbClr val="0058AB">
                <a:alpha val="100000"/>
              </a:srgbClr>
            </a:solidFill>
          </p:spPr>
          <p:txBody>
            <a:bodyPr/>
            <a:lstStyle/>
            <a:p/>
          </p:txBody>
        </p:sp>
        <p:sp>
          <p:nvSpPr>
            <p:cNvPr id="65" name="rc65"/>
            <p:cNvSpPr/>
            <p:nvPr/>
          </p:nvSpPr>
          <p:spPr>
            <a:xfrm>
              <a:off x="4230955" y="3021379"/>
              <a:ext cx="204851" cy="16618"/>
            </a:xfrm>
            <a:prstGeom prst="rect">
              <a:avLst/>
            </a:prstGeom>
            <a:solidFill>
              <a:srgbClr val="1CABE2">
                <a:alpha val="100000"/>
              </a:srgbClr>
            </a:solidFill>
          </p:spPr>
          <p:txBody>
            <a:bodyPr/>
            <a:lstStyle/>
            <a:p/>
          </p:txBody>
        </p:sp>
        <p:sp>
          <p:nvSpPr>
            <p:cNvPr id="66" name="rc66"/>
            <p:cNvSpPr/>
            <p:nvPr/>
          </p:nvSpPr>
          <p:spPr>
            <a:xfrm>
              <a:off x="4458568" y="3009476"/>
              <a:ext cx="204851" cy="1616059"/>
            </a:xfrm>
            <a:prstGeom prst="rect">
              <a:avLst/>
            </a:prstGeom>
            <a:solidFill>
              <a:srgbClr val="80BD41">
                <a:alpha val="100000"/>
              </a:srgbClr>
            </a:solidFill>
          </p:spPr>
          <p:txBody>
            <a:bodyPr/>
            <a:lstStyle/>
            <a:p/>
          </p:txBody>
        </p:sp>
        <p:sp>
          <p:nvSpPr>
            <p:cNvPr id="67" name="rc67"/>
            <p:cNvSpPr/>
            <p:nvPr/>
          </p:nvSpPr>
          <p:spPr>
            <a:xfrm>
              <a:off x="4458568" y="2924361"/>
              <a:ext cx="204851" cy="68046"/>
            </a:xfrm>
            <a:prstGeom prst="rect">
              <a:avLst/>
            </a:prstGeom>
            <a:solidFill>
              <a:srgbClr val="0058AB">
                <a:alpha val="100000"/>
              </a:srgbClr>
            </a:solidFill>
          </p:spPr>
          <p:txBody>
            <a:bodyPr/>
            <a:lstStyle/>
            <a:p/>
          </p:txBody>
        </p:sp>
        <p:sp>
          <p:nvSpPr>
            <p:cNvPr id="68" name="rc68"/>
            <p:cNvSpPr/>
            <p:nvPr/>
          </p:nvSpPr>
          <p:spPr>
            <a:xfrm>
              <a:off x="4458568" y="2992408"/>
              <a:ext cx="204851" cy="17067"/>
            </a:xfrm>
            <a:prstGeom prst="rect">
              <a:avLst/>
            </a:prstGeom>
            <a:solidFill>
              <a:srgbClr val="1CABE2">
                <a:alpha val="100000"/>
              </a:srgbClr>
            </a:solidFill>
          </p:spPr>
          <p:txBody>
            <a:bodyPr/>
            <a:lstStyle/>
            <a:p/>
          </p:txBody>
        </p:sp>
        <p:sp>
          <p:nvSpPr>
            <p:cNvPr id="69" name="rc69"/>
            <p:cNvSpPr/>
            <p:nvPr/>
          </p:nvSpPr>
          <p:spPr>
            <a:xfrm>
              <a:off x="4686180" y="3011946"/>
              <a:ext cx="204851" cy="1613588"/>
            </a:xfrm>
            <a:prstGeom prst="rect">
              <a:avLst/>
            </a:prstGeom>
            <a:solidFill>
              <a:srgbClr val="80BD41">
                <a:alpha val="100000"/>
              </a:srgbClr>
            </a:solidFill>
          </p:spPr>
          <p:txBody>
            <a:bodyPr/>
            <a:lstStyle/>
            <a:p/>
          </p:txBody>
        </p:sp>
        <p:sp>
          <p:nvSpPr>
            <p:cNvPr id="70" name="rc70"/>
            <p:cNvSpPr/>
            <p:nvPr/>
          </p:nvSpPr>
          <p:spPr>
            <a:xfrm>
              <a:off x="4686180" y="2908865"/>
              <a:ext cx="204851" cy="51428"/>
            </a:xfrm>
            <a:prstGeom prst="rect">
              <a:avLst/>
            </a:prstGeom>
            <a:solidFill>
              <a:srgbClr val="0058AB">
                <a:alpha val="100000"/>
              </a:srgbClr>
            </a:solidFill>
          </p:spPr>
          <p:txBody>
            <a:bodyPr/>
            <a:lstStyle/>
            <a:p/>
          </p:txBody>
        </p:sp>
        <p:sp>
          <p:nvSpPr>
            <p:cNvPr id="71" name="rc71"/>
            <p:cNvSpPr/>
            <p:nvPr/>
          </p:nvSpPr>
          <p:spPr>
            <a:xfrm>
              <a:off x="4686180" y="2960294"/>
              <a:ext cx="204851" cy="51652"/>
            </a:xfrm>
            <a:prstGeom prst="rect">
              <a:avLst/>
            </a:prstGeom>
            <a:solidFill>
              <a:srgbClr val="1CABE2">
                <a:alpha val="100000"/>
              </a:srgbClr>
            </a:solidFill>
          </p:spPr>
          <p:txBody>
            <a:bodyPr/>
            <a:lstStyle/>
            <a:p/>
          </p:txBody>
        </p:sp>
        <p:sp>
          <p:nvSpPr>
            <p:cNvPr id="72" name="rc72"/>
            <p:cNvSpPr/>
            <p:nvPr/>
          </p:nvSpPr>
          <p:spPr>
            <a:xfrm>
              <a:off x="4913793" y="2980505"/>
              <a:ext cx="204851" cy="1645029"/>
            </a:xfrm>
            <a:prstGeom prst="rect">
              <a:avLst/>
            </a:prstGeom>
            <a:solidFill>
              <a:srgbClr val="80BD41">
                <a:alpha val="100000"/>
              </a:srgbClr>
            </a:solidFill>
          </p:spPr>
          <p:txBody>
            <a:bodyPr/>
            <a:lstStyle/>
            <a:p/>
          </p:txBody>
        </p:sp>
        <p:sp>
          <p:nvSpPr>
            <p:cNvPr id="73" name="rc73"/>
            <p:cNvSpPr/>
            <p:nvPr/>
          </p:nvSpPr>
          <p:spPr>
            <a:xfrm>
              <a:off x="4913793" y="2894043"/>
              <a:ext cx="204851" cy="34584"/>
            </a:xfrm>
            <a:prstGeom prst="rect">
              <a:avLst/>
            </a:prstGeom>
            <a:solidFill>
              <a:srgbClr val="0058AB">
                <a:alpha val="100000"/>
              </a:srgbClr>
            </a:solidFill>
          </p:spPr>
          <p:txBody>
            <a:bodyPr/>
            <a:lstStyle/>
            <a:p/>
          </p:txBody>
        </p:sp>
        <p:sp>
          <p:nvSpPr>
            <p:cNvPr id="74" name="rc74"/>
            <p:cNvSpPr/>
            <p:nvPr/>
          </p:nvSpPr>
          <p:spPr>
            <a:xfrm>
              <a:off x="4913793" y="2928628"/>
              <a:ext cx="204851" cy="51877"/>
            </a:xfrm>
            <a:prstGeom prst="rect">
              <a:avLst/>
            </a:prstGeom>
            <a:solidFill>
              <a:srgbClr val="1CABE2">
                <a:alpha val="100000"/>
              </a:srgbClr>
            </a:solidFill>
          </p:spPr>
          <p:txBody>
            <a:bodyPr/>
            <a:lstStyle/>
            <a:p/>
          </p:txBody>
        </p:sp>
        <p:sp>
          <p:nvSpPr>
            <p:cNvPr id="75" name="rc75"/>
            <p:cNvSpPr/>
            <p:nvPr/>
          </p:nvSpPr>
          <p:spPr>
            <a:xfrm>
              <a:off x="5141405" y="3071909"/>
              <a:ext cx="204851" cy="1553626"/>
            </a:xfrm>
            <a:prstGeom prst="rect">
              <a:avLst/>
            </a:prstGeom>
            <a:solidFill>
              <a:srgbClr val="80BD41">
                <a:alpha val="100000"/>
              </a:srgbClr>
            </a:solidFill>
          </p:spPr>
          <p:txBody>
            <a:bodyPr/>
            <a:lstStyle/>
            <a:p/>
          </p:txBody>
        </p:sp>
        <p:sp>
          <p:nvSpPr>
            <p:cNvPr id="76" name="rc76"/>
            <p:cNvSpPr/>
            <p:nvPr/>
          </p:nvSpPr>
          <p:spPr>
            <a:xfrm>
              <a:off x="5141405" y="2860132"/>
              <a:ext cx="204851" cy="194259"/>
            </a:xfrm>
            <a:prstGeom prst="rect">
              <a:avLst/>
            </a:prstGeom>
            <a:solidFill>
              <a:srgbClr val="0058AB">
                <a:alpha val="100000"/>
              </a:srgbClr>
            </a:solidFill>
          </p:spPr>
          <p:txBody>
            <a:bodyPr/>
            <a:lstStyle/>
            <a:p/>
          </p:txBody>
        </p:sp>
        <p:sp>
          <p:nvSpPr>
            <p:cNvPr id="77" name="rc77"/>
            <p:cNvSpPr/>
            <p:nvPr/>
          </p:nvSpPr>
          <p:spPr>
            <a:xfrm>
              <a:off x="5141405" y="3054391"/>
              <a:ext cx="204851" cy="17517"/>
            </a:xfrm>
            <a:prstGeom prst="rect">
              <a:avLst/>
            </a:prstGeom>
            <a:solidFill>
              <a:srgbClr val="1CABE2">
                <a:alpha val="100000"/>
              </a:srgbClr>
            </a:solidFill>
          </p:spPr>
          <p:txBody>
            <a:bodyPr/>
            <a:lstStyle/>
            <a:p/>
          </p:txBody>
        </p:sp>
        <p:sp>
          <p:nvSpPr>
            <p:cNvPr id="78" name="rc78"/>
            <p:cNvSpPr/>
            <p:nvPr/>
          </p:nvSpPr>
          <p:spPr>
            <a:xfrm>
              <a:off x="5369018" y="2909314"/>
              <a:ext cx="204851" cy="1716220"/>
            </a:xfrm>
            <a:prstGeom prst="rect">
              <a:avLst/>
            </a:prstGeom>
            <a:solidFill>
              <a:srgbClr val="80BD41">
                <a:alpha val="100000"/>
              </a:srgbClr>
            </a:solidFill>
          </p:spPr>
          <p:txBody>
            <a:bodyPr/>
            <a:lstStyle/>
            <a:p/>
          </p:txBody>
        </p:sp>
        <p:sp>
          <p:nvSpPr>
            <p:cNvPr id="79" name="rc79"/>
            <p:cNvSpPr/>
            <p:nvPr/>
          </p:nvSpPr>
          <p:spPr>
            <a:xfrm>
              <a:off x="5369018" y="2837899"/>
              <a:ext cx="204851" cy="53674"/>
            </a:xfrm>
            <a:prstGeom prst="rect">
              <a:avLst/>
            </a:prstGeom>
            <a:solidFill>
              <a:srgbClr val="0058AB">
                <a:alpha val="100000"/>
              </a:srgbClr>
            </a:solidFill>
          </p:spPr>
          <p:txBody>
            <a:bodyPr/>
            <a:lstStyle/>
            <a:p/>
          </p:txBody>
        </p:sp>
        <p:sp>
          <p:nvSpPr>
            <p:cNvPr id="80" name="rc80"/>
            <p:cNvSpPr/>
            <p:nvPr/>
          </p:nvSpPr>
          <p:spPr>
            <a:xfrm>
              <a:off x="5369018" y="2891573"/>
              <a:ext cx="204851" cy="17741"/>
            </a:xfrm>
            <a:prstGeom prst="rect">
              <a:avLst/>
            </a:prstGeom>
            <a:solidFill>
              <a:srgbClr val="1CABE2">
                <a:alpha val="100000"/>
              </a:srgbClr>
            </a:solidFill>
          </p:spPr>
          <p:txBody>
            <a:bodyPr/>
            <a:lstStyle/>
            <a:p/>
          </p:txBody>
        </p:sp>
        <p:sp>
          <p:nvSpPr>
            <p:cNvPr id="81" name="rc81"/>
            <p:cNvSpPr/>
            <p:nvPr/>
          </p:nvSpPr>
          <p:spPr>
            <a:xfrm>
              <a:off x="5596630" y="2999145"/>
              <a:ext cx="204851" cy="1626389"/>
            </a:xfrm>
            <a:prstGeom prst="rect">
              <a:avLst/>
            </a:prstGeom>
            <a:solidFill>
              <a:srgbClr val="80BD41">
                <a:alpha val="100000"/>
              </a:srgbClr>
            </a:solidFill>
          </p:spPr>
          <p:txBody>
            <a:bodyPr/>
            <a:lstStyle/>
            <a:p/>
          </p:txBody>
        </p:sp>
        <p:sp>
          <p:nvSpPr>
            <p:cNvPr id="82" name="rc82"/>
            <p:cNvSpPr/>
            <p:nvPr/>
          </p:nvSpPr>
          <p:spPr>
            <a:xfrm>
              <a:off x="5596630" y="2965908"/>
              <a:ext cx="204851" cy="16618"/>
            </a:xfrm>
            <a:prstGeom prst="rect">
              <a:avLst/>
            </a:prstGeom>
            <a:solidFill>
              <a:srgbClr val="0058AB">
                <a:alpha val="100000"/>
              </a:srgbClr>
            </a:solidFill>
          </p:spPr>
          <p:txBody>
            <a:bodyPr/>
            <a:lstStyle/>
            <a:p/>
          </p:txBody>
        </p:sp>
        <p:sp>
          <p:nvSpPr>
            <p:cNvPr id="83" name="rc83"/>
            <p:cNvSpPr/>
            <p:nvPr/>
          </p:nvSpPr>
          <p:spPr>
            <a:xfrm>
              <a:off x="5596630" y="2982527"/>
              <a:ext cx="204851" cy="16618"/>
            </a:xfrm>
            <a:prstGeom prst="rect">
              <a:avLst/>
            </a:prstGeom>
            <a:solidFill>
              <a:srgbClr val="1CABE2">
                <a:alpha val="100000"/>
              </a:srgbClr>
            </a:solidFill>
          </p:spPr>
          <p:txBody>
            <a:bodyPr/>
            <a:lstStyle/>
            <a:p/>
          </p:txBody>
        </p:sp>
        <p:sp>
          <p:nvSpPr>
            <p:cNvPr id="84" name="rc84"/>
            <p:cNvSpPr/>
            <p:nvPr/>
          </p:nvSpPr>
          <p:spPr>
            <a:xfrm>
              <a:off x="5824243" y="3364308"/>
              <a:ext cx="204851" cy="1261226"/>
            </a:xfrm>
            <a:prstGeom prst="rect">
              <a:avLst/>
            </a:prstGeom>
            <a:solidFill>
              <a:srgbClr val="80BD41">
                <a:alpha val="100000"/>
              </a:srgbClr>
            </a:solidFill>
          </p:spPr>
          <p:txBody>
            <a:bodyPr/>
            <a:lstStyle/>
            <a:p/>
          </p:txBody>
        </p:sp>
        <p:sp>
          <p:nvSpPr>
            <p:cNvPr id="85" name="rc85"/>
            <p:cNvSpPr/>
            <p:nvPr/>
          </p:nvSpPr>
          <p:spPr>
            <a:xfrm>
              <a:off x="5824243" y="3029014"/>
              <a:ext cx="204851" cy="335294"/>
            </a:xfrm>
            <a:prstGeom prst="rect">
              <a:avLst/>
            </a:prstGeom>
            <a:solidFill>
              <a:srgbClr val="0058AB">
                <a:alpha val="100000"/>
              </a:srgbClr>
            </a:solidFill>
          </p:spPr>
          <p:txBody>
            <a:bodyPr/>
            <a:lstStyle/>
            <a:p/>
          </p:txBody>
        </p:sp>
        <p:sp>
          <p:nvSpPr>
            <p:cNvPr id="86" name="rc86"/>
            <p:cNvSpPr/>
            <p:nvPr/>
          </p:nvSpPr>
          <p:spPr>
            <a:xfrm>
              <a:off x="5824243" y="3364308"/>
              <a:ext cx="204851" cy="0"/>
            </a:xfrm>
            <a:prstGeom prst="rect">
              <a:avLst/>
            </a:prstGeom>
            <a:solidFill>
              <a:srgbClr val="1CABE2">
                <a:alpha val="100000"/>
              </a:srgbClr>
            </a:solidFill>
          </p:spPr>
          <p:txBody>
            <a:bodyPr/>
            <a:lstStyle/>
            <a:p/>
          </p:txBody>
        </p:sp>
        <p:sp>
          <p:nvSpPr>
            <p:cNvPr id="87" name="rc87"/>
            <p:cNvSpPr/>
            <p:nvPr/>
          </p:nvSpPr>
          <p:spPr>
            <a:xfrm>
              <a:off x="6051856" y="3417084"/>
              <a:ext cx="204851" cy="1208451"/>
            </a:xfrm>
            <a:prstGeom prst="rect">
              <a:avLst/>
            </a:prstGeom>
            <a:solidFill>
              <a:srgbClr val="80BD41">
                <a:alpha val="100000"/>
              </a:srgbClr>
            </a:solidFill>
          </p:spPr>
          <p:txBody>
            <a:bodyPr/>
            <a:lstStyle/>
            <a:p/>
          </p:txBody>
        </p:sp>
        <p:sp>
          <p:nvSpPr>
            <p:cNvPr id="88" name="rc88"/>
            <p:cNvSpPr/>
            <p:nvPr/>
          </p:nvSpPr>
          <p:spPr>
            <a:xfrm>
              <a:off x="6051856" y="3169600"/>
              <a:ext cx="204851" cy="247484"/>
            </a:xfrm>
            <a:prstGeom prst="rect">
              <a:avLst/>
            </a:prstGeom>
            <a:solidFill>
              <a:srgbClr val="0058AB">
                <a:alpha val="100000"/>
              </a:srgbClr>
            </a:solidFill>
          </p:spPr>
          <p:txBody>
            <a:bodyPr/>
            <a:lstStyle/>
            <a:p/>
          </p:txBody>
        </p:sp>
        <p:sp>
          <p:nvSpPr>
            <p:cNvPr id="89" name="rc89"/>
            <p:cNvSpPr/>
            <p:nvPr/>
          </p:nvSpPr>
          <p:spPr>
            <a:xfrm>
              <a:off x="6051856" y="3417084"/>
              <a:ext cx="204851" cy="0"/>
            </a:xfrm>
            <a:prstGeom prst="rect">
              <a:avLst/>
            </a:prstGeom>
            <a:solidFill>
              <a:srgbClr val="1CABE2">
                <a:alpha val="100000"/>
              </a:srgbClr>
            </a:solidFill>
          </p:spPr>
          <p:txBody>
            <a:bodyPr/>
            <a:lstStyle/>
            <a:p/>
          </p:txBody>
        </p:sp>
        <p:sp>
          <p:nvSpPr>
            <p:cNvPr id="90" name="rc90"/>
            <p:cNvSpPr/>
            <p:nvPr/>
          </p:nvSpPr>
          <p:spPr>
            <a:xfrm>
              <a:off x="6279468" y="3314901"/>
              <a:ext cx="204851" cy="1310633"/>
            </a:xfrm>
            <a:prstGeom prst="rect">
              <a:avLst/>
            </a:prstGeom>
            <a:solidFill>
              <a:srgbClr val="80BD41">
                <a:alpha val="100000"/>
              </a:srgbClr>
            </a:solidFill>
          </p:spPr>
          <p:txBody>
            <a:bodyPr/>
            <a:lstStyle/>
            <a:p/>
          </p:txBody>
        </p:sp>
        <p:sp>
          <p:nvSpPr>
            <p:cNvPr id="91" name="rc91"/>
            <p:cNvSpPr/>
            <p:nvPr/>
          </p:nvSpPr>
          <p:spPr>
            <a:xfrm>
              <a:off x="6279468" y="3065171"/>
              <a:ext cx="204851" cy="140360"/>
            </a:xfrm>
            <a:prstGeom prst="rect">
              <a:avLst/>
            </a:prstGeom>
            <a:solidFill>
              <a:srgbClr val="0058AB">
                <a:alpha val="100000"/>
              </a:srgbClr>
            </a:solidFill>
          </p:spPr>
          <p:txBody>
            <a:bodyPr/>
            <a:lstStyle/>
            <a:p/>
          </p:txBody>
        </p:sp>
        <p:sp>
          <p:nvSpPr>
            <p:cNvPr id="92" name="rc92"/>
            <p:cNvSpPr/>
            <p:nvPr/>
          </p:nvSpPr>
          <p:spPr>
            <a:xfrm>
              <a:off x="6279468" y="3205532"/>
              <a:ext cx="204851" cy="109369"/>
            </a:xfrm>
            <a:prstGeom prst="rect">
              <a:avLst/>
            </a:prstGeom>
            <a:solidFill>
              <a:srgbClr val="1CABE2">
                <a:alpha val="100000"/>
              </a:srgbClr>
            </a:solidFill>
          </p:spPr>
          <p:txBody>
            <a:bodyPr/>
            <a:lstStyle/>
            <a:p/>
          </p:txBody>
        </p:sp>
        <p:sp>
          <p:nvSpPr>
            <p:cNvPr id="93" name="rc93"/>
            <p:cNvSpPr/>
            <p:nvPr/>
          </p:nvSpPr>
          <p:spPr>
            <a:xfrm>
              <a:off x="6507081" y="3221702"/>
              <a:ext cx="204851" cy="1403833"/>
            </a:xfrm>
            <a:prstGeom prst="rect">
              <a:avLst/>
            </a:prstGeom>
            <a:solidFill>
              <a:srgbClr val="80BD41">
                <a:alpha val="100000"/>
              </a:srgbClr>
            </a:solidFill>
          </p:spPr>
          <p:txBody>
            <a:bodyPr/>
            <a:lstStyle/>
            <a:p/>
          </p:txBody>
        </p:sp>
        <p:sp>
          <p:nvSpPr>
            <p:cNvPr id="94" name="rc94"/>
            <p:cNvSpPr/>
            <p:nvPr/>
          </p:nvSpPr>
          <p:spPr>
            <a:xfrm>
              <a:off x="6507081" y="2973993"/>
              <a:ext cx="204851" cy="247708"/>
            </a:xfrm>
            <a:prstGeom prst="rect">
              <a:avLst/>
            </a:prstGeom>
            <a:solidFill>
              <a:srgbClr val="0058AB">
                <a:alpha val="100000"/>
              </a:srgbClr>
            </a:solidFill>
          </p:spPr>
          <p:txBody>
            <a:bodyPr/>
            <a:lstStyle/>
            <a:p/>
          </p:txBody>
        </p:sp>
        <p:sp>
          <p:nvSpPr>
            <p:cNvPr id="95" name="rc95"/>
            <p:cNvSpPr/>
            <p:nvPr/>
          </p:nvSpPr>
          <p:spPr>
            <a:xfrm>
              <a:off x="6507081" y="3221702"/>
              <a:ext cx="204851" cy="0"/>
            </a:xfrm>
            <a:prstGeom prst="rect">
              <a:avLst/>
            </a:prstGeom>
            <a:solidFill>
              <a:srgbClr val="1CABE2">
                <a:alpha val="100000"/>
              </a:srgbClr>
            </a:solidFill>
          </p:spPr>
          <p:txBody>
            <a:bodyPr/>
            <a:lstStyle/>
            <a:p/>
          </p:txBody>
        </p:sp>
        <p:sp>
          <p:nvSpPr>
            <p:cNvPr id="96" name="rc96"/>
            <p:cNvSpPr/>
            <p:nvPr/>
          </p:nvSpPr>
          <p:spPr>
            <a:xfrm>
              <a:off x="6734693" y="3148939"/>
              <a:ext cx="204851" cy="1476596"/>
            </a:xfrm>
            <a:prstGeom prst="rect">
              <a:avLst/>
            </a:prstGeom>
            <a:solidFill>
              <a:srgbClr val="80BD41">
                <a:alpha val="100000"/>
              </a:srgbClr>
            </a:solidFill>
          </p:spPr>
          <p:txBody>
            <a:bodyPr/>
            <a:lstStyle/>
            <a:p/>
          </p:txBody>
        </p:sp>
        <p:sp>
          <p:nvSpPr>
            <p:cNvPr id="97" name="rc97"/>
            <p:cNvSpPr/>
            <p:nvPr/>
          </p:nvSpPr>
          <p:spPr>
            <a:xfrm>
              <a:off x="6734693" y="2947493"/>
              <a:ext cx="204851" cy="184602"/>
            </a:xfrm>
            <a:prstGeom prst="rect">
              <a:avLst/>
            </a:prstGeom>
            <a:solidFill>
              <a:srgbClr val="0058AB">
                <a:alpha val="100000"/>
              </a:srgbClr>
            </a:solidFill>
          </p:spPr>
          <p:txBody>
            <a:bodyPr/>
            <a:lstStyle/>
            <a:p/>
          </p:txBody>
        </p:sp>
        <p:sp>
          <p:nvSpPr>
            <p:cNvPr id="98" name="rc98"/>
            <p:cNvSpPr/>
            <p:nvPr/>
          </p:nvSpPr>
          <p:spPr>
            <a:xfrm>
              <a:off x="6734693" y="3132095"/>
              <a:ext cx="204851" cy="16843"/>
            </a:xfrm>
            <a:prstGeom prst="rect">
              <a:avLst/>
            </a:prstGeom>
            <a:solidFill>
              <a:srgbClr val="1CABE2">
                <a:alpha val="100000"/>
              </a:srgbClr>
            </a:solidFill>
          </p:spPr>
          <p:txBody>
            <a:bodyPr/>
            <a:lstStyle/>
            <a:p/>
          </p:txBody>
        </p:sp>
        <p:sp>
          <p:nvSpPr>
            <p:cNvPr id="99" name="rc99"/>
            <p:cNvSpPr/>
            <p:nvPr/>
          </p:nvSpPr>
          <p:spPr>
            <a:xfrm>
              <a:off x="6962306" y="2949514"/>
              <a:ext cx="204851" cy="110101"/>
            </a:xfrm>
            <a:prstGeom prst="rect">
              <a:avLst/>
            </a:prstGeom>
            <a:solidFill>
              <a:srgbClr val="F26A21">
                <a:alpha val="100000"/>
              </a:srgbClr>
            </a:solidFill>
          </p:spPr>
          <p:txBody>
            <a:bodyPr/>
            <a:lstStyle/>
            <a:p/>
          </p:txBody>
        </p:sp>
        <p:sp>
          <p:nvSpPr>
            <p:cNvPr id="100" name="rc100"/>
            <p:cNvSpPr/>
            <p:nvPr/>
          </p:nvSpPr>
          <p:spPr>
            <a:xfrm>
              <a:off x="6962306" y="3059615"/>
              <a:ext cx="204851" cy="1565919"/>
            </a:xfrm>
            <a:prstGeom prst="rect">
              <a:avLst/>
            </a:prstGeom>
            <a:solidFill>
              <a:srgbClr val="FFC20E">
                <a:alpha val="100000"/>
              </a:srgbClr>
            </a:solidFill>
          </p:spPr>
          <p:txBody>
            <a:bodyPr/>
            <a:lstStyle/>
            <a:p/>
          </p:txBody>
        </p:sp>
        <p:sp>
          <p:nvSpPr>
            <p:cNvPr id="101" name="rc101"/>
            <p:cNvSpPr/>
            <p:nvPr/>
          </p:nvSpPr>
          <p:spPr>
            <a:xfrm>
              <a:off x="7189918" y="2959620"/>
              <a:ext cx="204851" cy="65667"/>
            </a:xfrm>
            <a:prstGeom prst="rect">
              <a:avLst/>
            </a:prstGeom>
            <a:solidFill>
              <a:srgbClr val="F26A21">
                <a:alpha val="100000"/>
              </a:srgbClr>
            </a:solidFill>
          </p:spPr>
          <p:txBody>
            <a:bodyPr/>
            <a:lstStyle/>
            <a:p/>
          </p:txBody>
        </p:sp>
        <p:sp>
          <p:nvSpPr>
            <p:cNvPr id="102" name="rc102"/>
            <p:cNvSpPr/>
            <p:nvPr/>
          </p:nvSpPr>
          <p:spPr>
            <a:xfrm>
              <a:off x="7189918" y="3025287"/>
              <a:ext cx="204851" cy="1600248"/>
            </a:xfrm>
            <a:prstGeom prst="rect">
              <a:avLst/>
            </a:prstGeom>
            <a:solidFill>
              <a:srgbClr val="FFC20E">
                <a:alpha val="100000"/>
              </a:srgbClr>
            </a:solidFill>
          </p:spPr>
          <p:txBody>
            <a:bodyPr/>
            <a:lstStyle/>
            <a:p/>
          </p:txBody>
        </p:sp>
        <p:sp>
          <p:nvSpPr>
            <p:cNvPr id="103" name="rc103"/>
            <p:cNvSpPr/>
            <p:nvPr/>
          </p:nvSpPr>
          <p:spPr>
            <a:xfrm>
              <a:off x="7417531" y="2972645"/>
              <a:ext cx="204851" cy="39165"/>
            </a:xfrm>
            <a:prstGeom prst="rect">
              <a:avLst/>
            </a:prstGeom>
            <a:solidFill>
              <a:srgbClr val="F26A21">
                <a:alpha val="100000"/>
              </a:srgbClr>
            </a:solidFill>
          </p:spPr>
          <p:txBody>
            <a:bodyPr/>
            <a:lstStyle/>
            <a:p/>
          </p:txBody>
        </p:sp>
        <p:sp>
          <p:nvSpPr>
            <p:cNvPr id="104" name="rc104"/>
            <p:cNvSpPr/>
            <p:nvPr/>
          </p:nvSpPr>
          <p:spPr>
            <a:xfrm>
              <a:off x="7417531" y="3011811"/>
              <a:ext cx="204851" cy="1613724"/>
            </a:xfrm>
            <a:prstGeom prst="rect">
              <a:avLst/>
            </a:prstGeom>
            <a:solidFill>
              <a:srgbClr val="FFC20E">
                <a:alpha val="100000"/>
              </a:srgbClr>
            </a:solidFill>
          </p:spPr>
          <p:txBody>
            <a:bodyPr/>
            <a:lstStyle/>
            <a:p/>
          </p:txBody>
        </p:sp>
        <p:sp>
          <p:nvSpPr>
            <p:cNvPr id="105" name="rc105"/>
            <p:cNvSpPr/>
            <p:nvPr/>
          </p:nvSpPr>
          <p:spPr>
            <a:xfrm>
              <a:off x="7645143" y="2988366"/>
              <a:ext cx="204851" cy="23359"/>
            </a:xfrm>
            <a:prstGeom prst="rect">
              <a:avLst/>
            </a:prstGeom>
            <a:solidFill>
              <a:srgbClr val="F26A21">
                <a:alpha val="100000"/>
              </a:srgbClr>
            </a:solidFill>
          </p:spPr>
          <p:txBody>
            <a:bodyPr/>
            <a:lstStyle/>
            <a:p/>
          </p:txBody>
        </p:sp>
        <p:sp>
          <p:nvSpPr>
            <p:cNvPr id="106" name="rc106"/>
            <p:cNvSpPr/>
            <p:nvPr/>
          </p:nvSpPr>
          <p:spPr>
            <a:xfrm>
              <a:off x="7645143" y="3011725"/>
              <a:ext cx="204851" cy="1613810"/>
            </a:xfrm>
            <a:prstGeom prst="rect">
              <a:avLst/>
            </a:prstGeom>
            <a:solidFill>
              <a:srgbClr val="FFC20E">
                <a:alpha val="100000"/>
              </a:srgbClr>
            </a:solidFill>
          </p:spPr>
          <p:txBody>
            <a:bodyPr/>
            <a:lstStyle/>
            <a:p/>
          </p:txBody>
        </p:sp>
        <p:sp>
          <p:nvSpPr>
            <p:cNvPr id="107" name="rc107"/>
            <p:cNvSpPr/>
            <p:nvPr/>
          </p:nvSpPr>
          <p:spPr>
            <a:xfrm>
              <a:off x="7872756" y="3007455"/>
              <a:ext cx="204851" cy="13931"/>
            </a:xfrm>
            <a:prstGeom prst="rect">
              <a:avLst/>
            </a:prstGeom>
            <a:solidFill>
              <a:srgbClr val="F26A21">
                <a:alpha val="100000"/>
              </a:srgbClr>
            </a:solidFill>
          </p:spPr>
          <p:txBody>
            <a:bodyPr/>
            <a:lstStyle/>
            <a:p/>
          </p:txBody>
        </p:sp>
        <p:sp>
          <p:nvSpPr>
            <p:cNvPr id="108" name="rc108"/>
            <p:cNvSpPr/>
            <p:nvPr/>
          </p:nvSpPr>
          <p:spPr>
            <a:xfrm>
              <a:off x="7872756" y="3021387"/>
              <a:ext cx="204851" cy="1604148"/>
            </a:xfrm>
            <a:prstGeom prst="rect">
              <a:avLst/>
            </a:prstGeom>
            <a:solidFill>
              <a:srgbClr val="FFC20E">
                <a:alpha val="100000"/>
              </a:srgbClr>
            </a:solidFill>
          </p:spPr>
          <p:txBody>
            <a:bodyPr/>
            <a:lstStyle/>
            <a:p/>
          </p:txBody>
        </p:sp>
        <p:sp>
          <p:nvSpPr>
            <p:cNvPr id="109" name="rc109"/>
            <p:cNvSpPr/>
            <p:nvPr/>
          </p:nvSpPr>
          <p:spPr>
            <a:xfrm>
              <a:off x="8100369" y="3024298"/>
              <a:ext cx="204851" cy="8309"/>
            </a:xfrm>
            <a:prstGeom prst="rect">
              <a:avLst/>
            </a:prstGeom>
            <a:solidFill>
              <a:srgbClr val="F26A21">
                <a:alpha val="100000"/>
              </a:srgbClr>
            </a:solidFill>
          </p:spPr>
          <p:txBody>
            <a:bodyPr/>
            <a:lstStyle/>
            <a:p/>
          </p:txBody>
        </p:sp>
        <p:sp>
          <p:nvSpPr>
            <p:cNvPr id="110" name="rc110"/>
            <p:cNvSpPr/>
            <p:nvPr/>
          </p:nvSpPr>
          <p:spPr>
            <a:xfrm>
              <a:off x="8100369" y="3032607"/>
              <a:ext cx="204851" cy="1592927"/>
            </a:xfrm>
            <a:prstGeom prst="rect">
              <a:avLst/>
            </a:prstGeom>
            <a:solidFill>
              <a:srgbClr val="FFC20E">
                <a:alpha val="100000"/>
              </a:srgbClr>
            </a:solidFill>
          </p:spPr>
          <p:txBody>
            <a:bodyPr/>
            <a:lstStyle/>
            <a:p/>
          </p:txBody>
        </p:sp>
        <p:sp>
          <p:nvSpPr>
            <p:cNvPr id="111" name="pl111"/>
            <p:cNvSpPr/>
            <p:nvPr/>
          </p:nvSpPr>
          <p:spPr>
            <a:xfrm>
              <a:off x="1374417" y="1227418"/>
              <a:ext cx="5462701" cy="686488"/>
            </a:xfrm>
            <a:custGeom>
              <a:avLst/>
              <a:pathLst>
                <a:path w="5462701" h="686488">
                  <a:moveTo>
                    <a:pt x="0" y="102973"/>
                  </a:moveTo>
                  <a:lnTo>
                    <a:pt x="227612" y="68648"/>
                  </a:lnTo>
                  <a:lnTo>
                    <a:pt x="455225" y="68648"/>
                  </a:lnTo>
                  <a:lnTo>
                    <a:pt x="682837" y="34324"/>
                  </a:lnTo>
                  <a:lnTo>
                    <a:pt x="910450" y="34324"/>
                  </a:lnTo>
                  <a:lnTo>
                    <a:pt x="1138062" y="34324"/>
                  </a:lnTo>
                  <a:lnTo>
                    <a:pt x="1365675" y="34324"/>
                  </a:lnTo>
                  <a:lnTo>
                    <a:pt x="1593287" y="34324"/>
                  </a:lnTo>
                  <a:lnTo>
                    <a:pt x="1820900" y="34324"/>
                  </a:lnTo>
                  <a:lnTo>
                    <a:pt x="2048513" y="0"/>
                  </a:lnTo>
                  <a:lnTo>
                    <a:pt x="2276125" y="0"/>
                  </a:lnTo>
                  <a:lnTo>
                    <a:pt x="2503738" y="34324"/>
                  </a:lnTo>
                  <a:lnTo>
                    <a:pt x="2731350" y="0"/>
                  </a:lnTo>
                  <a:lnTo>
                    <a:pt x="2958963" y="102973"/>
                  </a:lnTo>
                  <a:lnTo>
                    <a:pt x="3186575" y="102973"/>
                  </a:lnTo>
                  <a:lnTo>
                    <a:pt x="3414188" y="68648"/>
                  </a:lnTo>
                  <a:lnTo>
                    <a:pt x="3641800" y="34324"/>
                  </a:lnTo>
                  <a:lnTo>
                    <a:pt x="3869413" y="343244"/>
                  </a:lnTo>
                  <a:lnTo>
                    <a:pt x="4097026" y="68648"/>
                  </a:lnTo>
                  <a:lnTo>
                    <a:pt x="4324638" y="0"/>
                  </a:lnTo>
                  <a:lnTo>
                    <a:pt x="4552251" y="686488"/>
                  </a:lnTo>
                  <a:lnTo>
                    <a:pt x="4779863" y="549190"/>
                  </a:lnTo>
                  <a:lnTo>
                    <a:pt x="5007476" y="274595"/>
                  </a:lnTo>
                  <a:lnTo>
                    <a:pt x="5235088" y="480541"/>
                  </a:lnTo>
                  <a:lnTo>
                    <a:pt x="5462701" y="343244"/>
                  </a:lnTo>
                </a:path>
              </a:pathLst>
            </a:custGeom>
            <a:ln w="27101" cap="flat">
              <a:solidFill>
                <a:srgbClr val="0058AB">
                  <a:alpha val="100000"/>
                </a:srgbClr>
              </a:solidFill>
              <a:prstDash val="solid"/>
              <a:round/>
            </a:ln>
          </p:spPr>
          <p:txBody>
            <a:bodyPr/>
            <a:lstStyle/>
            <a:p/>
          </p:txBody>
        </p:sp>
        <p:sp>
          <p:nvSpPr>
            <p:cNvPr id="112" name="pl112"/>
            <p:cNvSpPr/>
            <p:nvPr/>
          </p:nvSpPr>
          <p:spPr>
            <a:xfrm>
              <a:off x="1374417" y="1261743"/>
              <a:ext cx="5462701" cy="652163"/>
            </a:xfrm>
            <a:custGeom>
              <a:avLst/>
              <a:pathLst>
                <a:path w="5462701" h="652163">
                  <a:moveTo>
                    <a:pt x="0" y="240270"/>
                  </a:moveTo>
                  <a:lnTo>
                    <a:pt x="227612" y="68648"/>
                  </a:lnTo>
                  <a:lnTo>
                    <a:pt x="455225" y="308919"/>
                  </a:lnTo>
                  <a:lnTo>
                    <a:pt x="682837" y="68648"/>
                  </a:lnTo>
                  <a:lnTo>
                    <a:pt x="910450" y="34324"/>
                  </a:lnTo>
                  <a:lnTo>
                    <a:pt x="1138062" y="68648"/>
                  </a:lnTo>
                  <a:lnTo>
                    <a:pt x="1365675" y="0"/>
                  </a:lnTo>
                  <a:lnTo>
                    <a:pt x="1593287" y="68648"/>
                  </a:lnTo>
                  <a:lnTo>
                    <a:pt x="1820900" y="137297"/>
                  </a:lnTo>
                  <a:lnTo>
                    <a:pt x="2048513" y="34324"/>
                  </a:lnTo>
                  <a:lnTo>
                    <a:pt x="2276125" y="68648"/>
                  </a:lnTo>
                  <a:lnTo>
                    <a:pt x="2503738" y="102973"/>
                  </a:lnTo>
                  <a:lnTo>
                    <a:pt x="2731350" y="0"/>
                  </a:lnTo>
                  <a:lnTo>
                    <a:pt x="2958963" y="102973"/>
                  </a:lnTo>
                  <a:lnTo>
                    <a:pt x="3186575" y="102973"/>
                  </a:lnTo>
                  <a:lnTo>
                    <a:pt x="3414188" y="137297"/>
                  </a:lnTo>
                  <a:lnTo>
                    <a:pt x="3641800" y="102973"/>
                  </a:lnTo>
                  <a:lnTo>
                    <a:pt x="3869413" y="343244"/>
                  </a:lnTo>
                  <a:lnTo>
                    <a:pt x="4097026" y="68648"/>
                  </a:lnTo>
                  <a:lnTo>
                    <a:pt x="4324638" y="0"/>
                  </a:lnTo>
                  <a:lnTo>
                    <a:pt x="4552251" y="652163"/>
                  </a:lnTo>
                  <a:lnTo>
                    <a:pt x="4779863" y="514866"/>
                  </a:lnTo>
                  <a:lnTo>
                    <a:pt x="5007476" y="480541"/>
                  </a:lnTo>
                  <a:lnTo>
                    <a:pt x="5235088" y="446217"/>
                  </a:lnTo>
                  <a:lnTo>
                    <a:pt x="5462701" y="343244"/>
                  </a:lnTo>
                </a:path>
              </a:pathLst>
            </a:custGeom>
            <a:ln w="27101" cap="flat">
              <a:solidFill>
                <a:srgbClr val="80BD41">
                  <a:alpha val="100000"/>
                </a:srgbClr>
              </a:solidFill>
              <a:prstDash val="solid"/>
              <a:round/>
            </a:ln>
          </p:spPr>
          <p:txBody>
            <a:bodyPr/>
            <a:lstStyle/>
            <a:p/>
          </p:txBody>
        </p:sp>
        <p:sp>
          <p:nvSpPr>
            <p:cNvPr id="113" name="tx113"/>
            <p:cNvSpPr/>
            <p:nvPr/>
          </p:nvSpPr>
          <p:spPr>
            <a:xfrm>
              <a:off x="1306089"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4" name="tx114"/>
            <p:cNvSpPr/>
            <p:nvPr/>
          </p:nvSpPr>
          <p:spPr>
            <a:xfrm>
              <a:off x="2444152"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5" name="tx115"/>
            <p:cNvSpPr/>
            <p:nvPr/>
          </p:nvSpPr>
          <p:spPr>
            <a:xfrm>
              <a:off x="358221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4720277"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7" name="tx117"/>
            <p:cNvSpPr/>
            <p:nvPr/>
          </p:nvSpPr>
          <p:spPr>
            <a:xfrm>
              <a:off x="563072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5858340" y="17097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19" name="tx119"/>
            <p:cNvSpPr/>
            <p:nvPr/>
          </p:nvSpPr>
          <p:spPr>
            <a:xfrm>
              <a:off x="6085953" y="157241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20" name="tx120"/>
            <p:cNvSpPr/>
            <p:nvPr/>
          </p:nvSpPr>
          <p:spPr>
            <a:xfrm>
              <a:off x="6313565"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1" name="tx121"/>
            <p:cNvSpPr/>
            <p:nvPr/>
          </p:nvSpPr>
          <p:spPr>
            <a:xfrm>
              <a:off x="6541178" y="15038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22" name="tx122"/>
            <p:cNvSpPr/>
            <p:nvPr/>
          </p:nvSpPr>
          <p:spPr>
            <a:xfrm>
              <a:off x="6768791" y="13665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3" name="tx123"/>
            <p:cNvSpPr/>
            <p:nvPr/>
          </p:nvSpPr>
          <p:spPr>
            <a:xfrm>
              <a:off x="1306089"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4" name="tx124"/>
            <p:cNvSpPr/>
            <p:nvPr/>
          </p:nvSpPr>
          <p:spPr>
            <a:xfrm>
              <a:off x="2444152"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5" name="tx125"/>
            <p:cNvSpPr/>
            <p:nvPr/>
          </p:nvSpPr>
          <p:spPr>
            <a:xfrm>
              <a:off x="3582215"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6" name="tx126"/>
            <p:cNvSpPr/>
            <p:nvPr/>
          </p:nvSpPr>
          <p:spPr>
            <a:xfrm>
              <a:off x="4720277"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7" name="tx127"/>
            <p:cNvSpPr/>
            <p:nvPr/>
          </p:nvSpPr>
          <p:spPr>
            <a:xfrm>
              <a:off x="5630728"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8" name="tx128"/>
            <p:cNvSpPr/>
            <p:nvPr/>
          </p:nvSpPr>
          <p:spPr>
            <a:xfrm>
              <a:off x="5858340" y="19824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29" name="tx129"/>
            <p:cNvSpPr/>
            <p:nvPr/>
          </p:nvSpPr>
          <p:spPr>
            <a:xfrm>
              <a:off x="6085953" y="18450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0" name="tx130"/>
            <p:cNvSpPr/>
            <p:nvPr/>
          </p:nvSpPr>
          <p:spPr>
            <a:xfrm>
              <a:off x="6313565" y="1810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1" name="tx131"/>
            <p:cNvSpPr/>
            <p:nvPr/>
          </p:nvSpPr>
          <p:spPr>
            <a:xfrm>
              <a:off x="6541178"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2" name="tx132"/>
            <p:cNvSpPr/>
            <p:nvPr/>
          </p:nvSpPr>
          <p:spPr>
            <a:xfrm>
              <a:off x="6768791"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3" name="tx133"/>
            <p:cNvSpPr/>
            <p:nvPr/>
          </p:nvSpPr>
          <p:spPr>
            <a:xfrm>
              <a:off x="794132"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571671" y="344521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135" name="tx135"/>
            <p:cNvSpPr/>
            <p:nvPr/>
          </p:nvSpPr>
          <p:spPr>
            <a:xfrm>
              <a:off x="508103" y="232233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36" name="tx136"/>
            <p:cNvSpPr/>
            <p:nvPr/>
          </p:nvSpPr>
          <p:spPr>
            <a:xfrm>
              <a:off x="508103" y="119944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2464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3844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52254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66060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3673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74765"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57105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2628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2538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481477"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091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684039" y="5504603"/>
              <a:ext cx="201455" cy="201456"/>
            </a:xfrm>
            <a:prstGeom prst="rect">
              <a:avLst/>
            </a:prstGeom>
            <a:solidFill>
              <a:srgbClr val="80BD41">
                <a:alpha val="100000"/>
              </a:srgbClr>
            </a:solidFill>
          </p:spPr>
          <p:txBody>
            <a:bodyPr/>
            <a:lstStyle/>
            <a:p/>
          </p:txBody>
        </p:sp>
        <p:sp>
          <p:nvSpPr>
            <p:cNvPr id="158" name="rc158"/>
            <p:cNvSpPr/>
            <p:nvPr/>
          </p:nvSpPr>
          <p:spPr>
            <a:xfrm>
              <a:off x="2585989" y="5504603"/>
              <a:ext cx="201456" cy="201456"/>
            </a:xfrm>
            <a:prstGeom prst="rect">
              <a:avLst/>
            </a:prstGeom>
            <a:solidFill>
              <a:srgbClr val="1CABE2">
                <a:alpha val="100000"/>
              </a:srgbClr>
            </a:solidFill>
          </p:spPr>
          <p:txBody>
            <a:bodyPr/>
            <a:lstStyle/>
            <a:p/>
          </p:txBody>
        </p:sp>
        <p:sp>
          <p:nvSpPr>
            <p:cNvPr id="159" name="rc159"/>
            <p:cNvSpPr/>
            <p:nvPr/>
          </p:nvSpPr>
          <p:spPr>
            <a:xfrm>
              <a:off x="3658812" y="5504603"/>
              <a:ext cx="201456" cy="201456"/>
            </a:xfrm>
            <a:prstGeom prst="rect">
              <a:avLst/>
            </a:prstGeom>
            <a:solidFill>
              <a:srgbClr val="0058AB">
                <a:alpha val="100000"/>
              </a:srgbClr>
            </a:solidFill>
          </p:spPr>
          <p:txBody>
            <a:bodyPr/>
            <a:lstStyle/>
            <a:p/>
          </p:txBody>
        </p:sp>
        <p:sp>
          <p:nvSpPr>
            <p:cNvPr id="160" name="rc160"/>
            <p:cNvSpPr/>
            <p:nvPr/>
          </p:nvSpPr>
          <p:spPr>
            <a:xfrm>
              <a:off x="4654145" y="5504603"/>
              <a:ext cx="201456" cy="201456"/>
            </a:xfrm>
            <a:prstGeom prst="rect">
              <a:avLst/>
            </a:prstGeom>
            <a:solidFill>
              <a:srgbClr val="FFC20E">
                <a:alpha val="100000"/>
              </a:srgbClr>
            </a:solidFill>
          </p:spPr>
          <p:txBody>
            <a:bodyPr/>
            <a:lstStyle/>
            <a:p/>
          </p:txBody>
        </p:sp>
        <p:sp>
          <p:nvSpPr>
            <p:cNvPr id="161" name="rc161"/>
            <p:cNvSpPr/>
            <p:nvPr/>
          </p:nvSpPr>
          <p:spPr>
            <a:xfrm>
              <a:off x="6558279" y="5504603"/>
              <a:ext cx="201455" cy="201456"/>
            </a:xfrm>
            <a:prstGeom prst="rect">
              <a:avLst/>
            </a:prstGeom>
            <a:solidFill>
              <a:srgbClr val="F26A21">
                <a:alpha val="100000"/>
              </a:srgbClr>
            </a:solidFill>
          </p:spPr>
          <p:txBody>
            <a:bodyPr/>
            <a:lstStyle/>
            <a:p/>
          </p:txBody>
        </p:sp>
        <p:sp>
          <p:nvSpPr>
            <p:cNvPr id="162" name="tx162"/>
            <p:cNvSpPr/>
            <p:nvPr/>
          </p:nvSpPr>
          <p:spPr>
            <a:xfrm>
              <a:off x="1964084"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866034"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3938857"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4934190"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838324"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516111"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845346"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783210"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112445"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920330"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920330" y="580629"/>
              <a:ext cx="412870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Belize</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Belize is projected to have a  decline in the number of surviving infants by 2030. To achieve the IA2030 ZD target, more (~1.08%) children need to be vaccinated with DTP1 each year.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30014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2918928"/>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1537707"/>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8" name="pl8"/>
            <p:cNvSpPr/>
            <p:nvPr/>
          </p:nvSpPr>
          <p:spPr>
            <a:xfrm>
              <a:off x="856762" y="360953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222831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84709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30292" y="4200701"/>
              <a:ext cx="217589" cy="790058"/>
            </a:xfrm>
            <a:prstGeom prst="rect">
              <a:avLst/>
            </a:prstGeom>
            <a:solidFill>
              <a:srgbClr val="0058AB">
                <a:alpha val="100000"/>
              </a:srgbClr>
            </a:solidFill>
          </p:spPr>
          <p:txBody>
            <a:bodyPr/>
            <a:lstStyle/>
            <a:p/>
          </p:txBody>
        </p:sp>
        <p:sp>
          <p:nvSpPr>
            <p:cNvPr id="39" name="rc39"/>
            <p:cNvSpPr/>
            <p:nvPr/>
          </p:nvSpPr>
          <p:spPr>
            <a:xfrm>
              <a:off x="1472058" y="4396835"/>
              <a:ext cx="217589" cy="593925"/>
            </a:xfrm>
            <a:prstGeom prst="rect">
              <a:avLst/>
            </a:prstGeom>
            <a:solidFill>
              <a:srgbClr val="0058AB">
                <a:alpha val="100000"/>
              </a:srgbClr>
            </a:solidFill>
          </p:spPr>
          <p:txBody>
            <a:bodyPr/>
            <a:lstStyle/>
            <a:p/>
          </p:txBody>
        </p:sp>
        <p:sp>
          <p:nvSpPr>
            <p:cNvPr id="40" name="rc40"/>
            <p:cNvSpPr/>
            <p:nvPr/>
          </p:nvSpPr>
          <p:spPr>
            <a:xfrm>
              <a:off x="1713825" y="4391310"/>
              <a:ext cx="217589" cy="599449"/>
            </a:xfrm>
            <a:prstGeom prst="rect">
              <a:avLst/>
            </a:prstGeom>
            <a:solidFill>
              <a:srgbClr val="0058AB">
                <a:alpha val="100000"/>
              </a:srgbClr>
            </a:solidFill>
          </p:spPr>
          <p:txBody>
            <a:bodyPr/>
            <a:lstStyle/>
            <a:p/>
          </p:txBody>
        </p:sp>
        <p:sp>
          <p:nvSpPr>
            <p:cNvPr id="41" name="rc41"/>
            <p:cNvSpPr/>
            <p:nvPr/>
          </p:nvSpPr>
          <p:spPr>
            <a:xfrm>
              <a:off x="1955592" y="4590205"/>
              <a:ext cx="217589" cy="400554"/>
            </a:xfrm>
            <a:prstGeom prst="rect">
              <a:avLst/>
            </a:prstGeom>
            <a:solidFill>
              <a:srgbClr val="0058AB">
                <a:alpha val="100000"/>
              </a:srgbClr>
            </a:solidFill>
          </p:spPr>
          <p:txBody>
            <a:bodyPr/>
            <a:lstStyle/>
            <a:p/>
          </p:txBody>
        </p:sp>
        <p:sp>
          <p:nvSpPr>
            <p:cNvPr id="42" name="rc42"/>
            <p:cNvSpPr/>
            <p:nvPr/>
          </p:nvSpPr>
          <p:spPr>
            <a:xfrm>
              <a:off x="2197358" y="4587443"/>
              <a:ext cx="217589" cy="403316"/>
            </a:xfrm>
            <a:prstGeom prst="rect">
              <a:avLst/>
            </a:prstGeom>
            <a:solidFill>
              <a:srgbClr val="0058AB">
                <a:alpha val="100000"/>
              </a:srgbClr>
            </a:solidFill>
          </p:spPr>
          <p:txBody>
            <a:bodyPr/>
            <a:lstStyle/>
            <a:p/>
          </p:txBody>
        </p:sp>
        <p:sp>
          <p:nvSpPr>
            <p:cNvPr id="43" name="rc43"/>
            <p:cNvSpPr/>
            <p:nvPr/>
          </p:nvSpPr>
          <p:spPr>
            <a:xfrm>
              <a:off x="2439125" y="4584681"/>
              <a:ext cx="217589" cy="406078"/>
            </a:xfrm>
            <a:prstGeom prst="rect">
              <a:avLst/>
            </a:prstGeom>
            <a:solidFill>
              <a:srgbClr val="0058AB">
                <a:alpha val="100000"/>
              </a:srgbClr>
            </a:solidFill>
          </p:spPr>
          <p:txBody>
            <a:bodyPr/>
            <a:lstStyle/>
            <a:p/>
          </p:txBody>
        </p:sp>
        <p:sp>
          <p:nvSpPr>
            <p:cNvPr id="44" name="rc44"/>
            <p:cNvSpPr/>
            <p:nvPr/>
          </p:nvSpPr>
          <p:spPr>
            <a:xfrm>
              <a:off x="2680891" y="4590205"/>
              <a:ext cx="217589" cy="400554"/>
            </a:xfrm>
            <a:prstGeom prst="rect">
              <a:avLst/>
            </a:prstGeom>
            <a:solidFill>
              <a:srgbClr val="0058AB">
                <a:alpha val="100000"/>
              </a:srgbClr>
            </a:solidFill>
          </p:spPr>
          <p:txBody>
            <a:bodyPr/>
            <a:lstStyle/>
            <a:p/>
          </p:txBody>
        </p:sp>
        <p:sp>
          <p:nvSpPr>
            <p:cNvPr id="45" name="rc45"/>
            <p:cNvSpPr/>
            <p:nvPr/>
          </p:nvSpPr>
          <p:spPr>
            <a:xfrm>
              <a:off x="2922658" y="4595730"/>
              <a:ext cx="217589" cy="395029"/>
            </a:xfrm>
            <a:prstGeom prst="rect">
              <a:avLst/>
            </a:prstGeom>
            <a:solidFill>
              <a:srgbClr val="0058AB">
                <a:alpha val="100000"/>
              </a:srgbClr>
            </a:solidFill>
          </p:spPr>
          <p:txBody>
            <a:bodyPr/>
            <a:lstStyle/>
            <a:p/>
          </p:txBody>
        </p:sp>
        <p:sp>
          <p:nvSpPr>
            <p:cNvPr id="46" name="rc46"/>
            <p:cNvSpPr/>
            <p:nvPr/>
          </p:nvSpPr>
          <p:spPr>
            <a:xfrm>
              <a:off x="3164425" y="4598493"/>
              <a:ext cx="217589" cy="392266"/>
            </a:xfrm>
            <a:prstGeom prst="rect">
              <a:avLst/>
            </a:prstGeom>
            <a:solidFill>
              <a:srgbClr val="0058AB">
                <a:alpha val="100000"/>
              </a:srgbClr>
            </a:solidFill>
          </p:spPr>
          <p:txBody>
            <a:bodyPr/>
            <a:lstStyle/>
            <a:p/>
          </p:txBody>
        </p:sp>
        <p:sp>
          <p:nvSpPr>
            <p:cNvPr id="47" name="rc47"/>
            <p:cNvSpPr/>
            <p:nvPr/>
          </p:nvSpPr>
          <p:spPr>
            <a:xfrm>
              <a:off x="3406191" y="4797389"/>
              <a:ext cx="217589" cy="193370"/>
            </a:xfrm>
            <a:prstGeom prst="rect">
              <a:avLst/>
            </a:prstGeom>
            <a:solidFill>
              <a:srgbClr val="0058AB">
                <a:alpha val="100000"/>
              </a:srgbClr>
            </a:solidFill>
          </p:spPr>
          <p:txBody>
            <a:bodyPr/>
            <a:lstStyle/>
            <a:p/>
          </p:txBody>
        </p:sp>
        <p:sp>
          <p:nvSpPr>
            <p:cNvPr id="48" name="rc48"/>
            <p:cNvSpPr/>
            <p:nvPr/>
          </p:nvSpPr>
          <p:spPr>
            <a:xfrm>
              <a:off x="3647958" y="4800151"/>
              <a:ext cx="217589" cy="190608"/>
            </a:xfrm>
            <a:prstGeom prst="rect">
              <a:avLst/>
            </a:prstGeom>
            <a:solidFill>
              <a:srgbClr val="0058AB">
                <a:alpha val="100000"/>
              </a:srgbClr>
            </a:solidFill>
          </p:spPr>
          <p:txBody>
            <a:bodyPr/>
            <a:lstStyle/>
            <a:p/>
          </p:txBody>
        </p:sp>
        <p:sp>
          <p:nvSpPr>
            <p:cNvPr id="49" name="rc49"/>
            <p:cNvSpPr/>
            <p:nvPr/>
          </p:nvSpPr>
          <p:spPr>
            <a:xfrm>
              <a:off x="3889725" y="4598493"/>
              <a:ext cx="217589" cy="392266"/>
            </a:xfrm>
            <a:prstGeom prst="rect">
              <a:avLst/>
            </a:prstGeom>
            <a:solidFill>
              <a:srgbClr val="0058AB">
                <a:alpha val="100000"/>
              </a:srgbClr>
            </a:solidFill>
          </p:spPr>
          <p:txBody>
            <a:bodyPr/>
            <a:lstStyle/>
            <a:p/>
          </p:txBody>
        </p:sp>
        <p:sp>
          <p:nvSpPr>
            <p:cNvPr id="50" name="rc50"/>
            <p:cNvSpPr/>
            <p:nvPr/>
          </p:nvSpPr>
          <p:spPr>
            <a:xfrm>
              <a:off x="4131491" y="4789101"/>
              <a:ext cx="217589" cy="201658"/>
            </a:xfrm>
            <a:prstGeom prst="rect">
              <a:avLst/>
            </a:prstGeom>
            <a:solidFill>
              <a:srgbClr val="0058AB">
                <a:alpha val="100000"/>
              </a:srgbClr>
            </a:solidFill>
          </p:spPr>
          <p:txBody>
            <a:bodyPr/>
            <a:lstStyle/>
            <a:p/>
          </p:txBody>
        </p:sp>
        <p:sp>
          <p:nvSpPr>
            <p:cNvPr id="51" name="rc51"/>
            <p:cNvSpPr/>
            <p:nvPr/>
          </p:nvSpPr>
          <p:spPr>
            <a:xfrm>
              <a:off x="4373258" y="4167552"/>
              <a:ext cx="217589" cy="823207"/>
            </a:xfrm>
            <a:prstGeom prst="rect">
              <a:avLst/>
            </a:prstGeom>
            <a:solidFill>
              <a:srgbClr val="0058AB">
                <a:alpha val="100000"/>
              </a:srgbClr>
            </a:solidFill>
          </p:spPr>
          <p:txBody>
            <a:bodyPr/>
            <a:lstStyle/>
            <a:p/>
          </p:txBody>
        </p:sp>
        <p:sp>
          <p:nvSpPr>
            <p:cNvPr id="52" name="rc52"/>
            <p:cNvSpPr/>
            <p:nvPr/>
          </p:nvSpPr>
          <p:spPr>
            <a:xfrm>
              <a:off x="4615025" y="4153740"/>
              <a:ext cx="217589" cy="837019"/>
            </a:xfrm>
            <a:prstGeom prst="rect">
              <a:avLst/>
            </a:prstGeom>
            <a:solidFill>
              <a:srgbClr val="0058AB">
                <a:alpha val="100000"/>
              </a:srgbClr>
            </a:solidFill>
          </p:spPr>
          <p:txBody>
            <a:bodyPr/>
            <a:lstStyle/>
            <a:p/>
          </p:txBody>
        </p:sp>
        <p:sp>
          <p:nvSpPr>
            <p:cNvPr id="53" name="rc53"/>
            <p:cNvSpPr/>
            <p:nvPr/>
          </p:nvSpPr>
          <p:spPr>
            <a:xfrm>
              <a:off x="4856791" y="4358160"/>
              <a:ext cx="217589" cy="632599"/>
            </a:xfrm>
            <a:prstGeom prst="rect">
              <a:avLst/>
            </a:prstGeom>
            <a:solidFill>
              <a:srgbClr val="0058AB">
                <a:alpha val="100000"/>
              </a:srgbClr>
            </a:solidFill>
          </p:spPr>
          <p:txBody>
            <a:bodyPr/>
            <a:lstStyle/>
            <a:p/>
          </p:txBody>
        </p:sp>
        <p:sp>
          <p:nvSpPr>
            <p:cNvPr id="54" name="rc54"/>
            <p:cNvSpPr/>
            <p:nvPr/>
          </p:nvSpPr>
          <p:spPr>
            <a:xfrm>
              <a:off x="5098558" y="4565344"/>
              <a:ext cx="217589" cy="425416"/>
            </a:xfrm>
            <a:prstGeom prst="rect">
              <a:avLst/>
            </a:prstGeom>
            <a:solidFill>
              <a:srgbClr val="0058AB">
                <a:alpha val="100000"/>
              </a:srgbClr>
            </a:solidFill>
          </p:spPr>
          <p:txBody>
            <a:bodyPr/>
            <a:lstStyle/>
            <a:p/>
          </p:txBody>
        </p:sp>
        <p:sp>
          <p:nvSpPr>
            <p:cNvPr id="55" name="rc55"/>
            <p:cNvSpPr/>
            <p:nvPr/>
          </p:nvSpPr>
          <p:spPr>
            <a:xfrm>
              <a:off x="5340325" y="2601247"/>
              <a:ext cx="217589" cy="2389512"/>
            </a:xfrm>
            <a:prstGeom prst="rect">
              <a:avLst/>
            </a:prstGeom>
            <a:solidFill>
              <a:srgbClr val="0058AB">
                <a:alpha val="100000"/>
              </a:srgbClr>
            </a:solidFill>
          </p:spPr>
          <p:txBody>
            <a:bodyPr/>
            <a:lstStyle/>
            <a:p/>
          </p:txBody>
        </p:sp>
        <p:sp>
          <p:nvSpPr>
            <p:cNvPr id="56" name="rc56"/>
            <p:cNvSpPr/>
            <p:nvPr/>
          </p:nvSpPr>
          <p:spPr>
            <a:xfrm>
              <a:off x="5582091" y="4330536"/>
              <a:ext cx="217589" cy="660223"/>
            </a:xfrm>
            <a:prstGeom prst="rect">
              <a:avLst/>
            </a:prstGeom>
            <a:solidFill>
              <a:srgbClr val="0058AB">
                <a:alpha val="100000"/>
              </a:srgbClr>
            </a:solidFill>
          </p:spPr>
          <p:txBody>
            <a:bodyPr/>
            <a:lstStyle/>
            <a:p/>
          </p:txBody>
        </p:sp>
        <p:sp>
          <p:nvSpPr>
            <p:cNvPr id="57" name="rc57"/>
            <p:cNvSpPr/>
            <p:nvPr/>
          </p:nvSpPr>
          <p:spPr>
            <a:xfrm>
              <a:off x="5823858" y="4786339"/>
              <a:ext cx="217589" cy="204420"/>
            </a:xfrm>
            <a:prstGeom prst="rect">
              <a:avLst/>
            </a:prstGeom>
            <a:solidFill>
              <a:srgbClr val="0058AB">
                <a:alpha val="100000"/>
              </a:srgbClr>
            </a:solidFill>
          </p:spPr>
          <p:txBody>
            <a:bodyPr/>
            <a:lstStyle/>
            <a:p/>
          </p:txBody>
        </p:sp>
        <p:sp>
          <p:nvSpPr>
            <p:cNvPr id="58" name="rc58"/>
            <p:cNvSpPr/>
            <p:nvPr/>
          </p:nvSpPr>
          <p:spPr>
            <a:xfrm>
              <a:off x="6065625" y="866434"/>
              <a:ext cx="217589" cy="4124325"/>
            </a:xfrm>
            <a:prstGeom prst="rect">
              <a:avLst/>
            </a:prstGeom>
            <a:solidFill>
              <a:srgbClr val="0058AB">
                <a:alpha val="100000"/>
              </a:srgbClr>
            </a:solidFill>
          </p:spPr>
          <p:txBody>
            <a:bodyPr/>
            <a:lstStyle/>
            <a:p/>
          </p:txBody>
        </p:sp>
        <p:sp>
          <p:nvSpPr>
            <p:cNvPr id="59" name="rc59"/>
            <p:cNvSpPr/>
            <p:nvPr/>
          </p:nvSpPr>
          <p:spPr>
            <a:xfrm>
              <a:off x="6307391" y="1946549"/>
              <a:ext cx="217589" cy="3044211"/>
            </a:xfrm>
            <a:prstGeom prst="rect">
              <a:avLst/>
            </a:prstGeom>
            <a:solidFill>
              <a:srgbClr val="0058AB">
                <a:alpha val="100000"/>
              </a:srgbClr>
            </a:solidFill>
          </p:spPr>
          <p:txBody>
            <a:bodyPr/>
            <a:lstStyle/>
            <a:p/>
          </p:txBody>
        </p:sp>
        <p:sp>
          <p:nvSpPr>
            <p:cNvPr id="60" name="rc60"/>
            <p:cNvSpPr/>
            <p:nvPr/>
          </p:nvSpPr>
          <p:spPr>
            <a:xfrm>
              <a:off x="6549158" y="3264233"/>
              <a:ext cx="217589" cy="1726526"/>
            </a:xfrm>
            <a:prstGeom prst="rect">
              <a:avLst/>
            </a:prstGeom>
            <a:solidFill>
              <a:srgbClr val="0058AB">
                <a:alpha val="100000"/>
              </a:srgbClr>
            </a:solidFill>
          </p:spPr>
          <p:txBody>
            <a:bodyPr/>
            <a:lstStyle/>
            <a:p/>
          </p:txBody>
        </p:sp>
        <p:sp>
          <p:nvSpPr>
            <p:cNvPr id="61" name="rc61"/>
            <p:cNvSpPr/>
            <p:nvPr/>
          </p:nvSpPr>
          <p:spPr>
            <a:xfrm>
              <a:off x="6790924" y="1943786"/>
              <a:ext cx="217589" cy="3046973"/>
            </a:xfrm>
            <a:prstGeom prst="rect">
              <a:avLst/>
            </a:prstGeom>
            <a:solidFill>
              <a:srgbClr val="0058AB">
                <a:alpha val="100000"/>
              </a:srgbClr>
            </a:solidFill>
          </p:spPr>
          <p:txBody>
            <a:bodyPr/>
            <a:lstStyle/>
            <a:p/>
          </p:txBody>
        </p:sp>
        <p:sp>
          <p:nvSpPr>
            <p:cNvPr id="62" name="rc62"/>
            <p:cNvSpPr/>
            <p:nvPr/>
          </p:nvSpPr>
          <p:spPr>
            <a:xfrm>
              <a:off x="7032691" y="2720032"/>
              <a:ext cx="217589" cy="2270727"/>
            </a:xfrm>
            <a:prstGeom prst="rect">
              <a:avLst/>
            </a:prstGeom>
            <a:solidFill>
              <a:srgbClr val="0058AB">
                <a:alpha val="100000"/>
              </a:srgbClr>
            </a:solidFill>
          </p:spPr>
          <p:txBody>
            <a:bodyPr/>
            <a:lstStyle/>
            <a:p/>
          </p:txBody>
        </p:sp>
        <p:sp>
          <p:nvSpPr>
            <p:cNvPr id="63" name="rc63"/>
            <p:cNvSpPr/>
            <p:nvPr/>
          </p:nvSpPr>
          <p:spPr>
            <a:xfrm>
              <a:off x="8483291" y="4888549"/>
              <a:ext cx="217589" cy="102210"/>
            </a:xfrm>
            <a:prstGeom prst="rect">
              <a:avLst/>
            </a:prstGeom>
            <a:solidFill>
              <a:srgbClr val="69DBFF">
                <a:alpha val="100000"/>
              </a:srgbClr>
            </a:solidFill>
          </p:spPr>
          <p:txBody>
            <a:bodyPr/>
            <a:lstStyle/>
            <a:p/>
          </p:txBody>
        </p:sp>
        <p:sp>
          <p:nvSpPr>
            <p:cNvPr id="64" name="pl64"/>
            <p:cNvSpPr/>
            <p:nvPr/>
          </p:nvSpPr>
          <p:spPr>
            <a:xfrm>
              <a:off x="6174420" y="4786339"/>
              <a:ext cx="2417666" cy="102210"/>
            </a:xfrm>
            <a:custGeom>
              <a:avLst/>
              <a:pathLst>
                <a:path w="2417666" h="102210">
                  <a:moveTo>
                    <a:pt x="0" y="0"/>
                  </a:moveTo>
                  <a:lnTo>
                    <a:pt x="241766" y="10221"/>
                  </a:lnTo>
                  <a:lnTo>
                    <a:pt x="483533" y="20442"/>
                  </a:lnTo>
                  <a:lnTo>
                    <a:pt x="725299" y="30663"/>
                  </a:lnTo>
                  <a:lnTo>
                    <a:pt x="967066" y="40884"/>
                  </a:lnTo>
                  <a:lnTo>
                    <a:pt x="1208833" y="51105"/>
                  </a:lnTo>
                  <a:lnTo>
                    <a:pt x="1450599" y="61326"/>
                  </a:lnTo>
                  <a:lnTo>
                    <a:pt x="1692366" y="71547"/>
                  </a:lnTo>
                  <a:lnTo>
                    <a:pt x="1934133" y="81768"/>
                  </a:lnTo>
                  <a:lnTo>
                    <a:pt x="2175899" y="91989"/>
                  </a:lnTo>
                  <a:lnTo>
                    <a:pt x="2417666" y="102210"/>
                  </a:lnTo>
                </a:path>
              </a:pathLst>
            </a:custGeom>
            <a:ln w="13550" cap="flat">
              <a:solidFill>
                <a:srgbClr val="000000">
                  <a:alpha val="100000"/>
                </a:srgbClr>
              </a:solidFill>
              <a:prstDash val="solid"/>
              <a:round/>
            </a:ln>
          </p:spPr>
          <p:txBody>
            <a:bodyPr/>
            <a:lstStyle/>
            <a:p/>
          </p:txBody>
        </p:sp>
        <p:sp>
          <p:nvSpPr>
            <p:cNvPr id="65" name="pt65"/>
            <p:cNvSpPr/>
            <p:nvPr/>
          </p:nvSpPr>
          <p:spPr>
            <a:xfrm>
              <a:off x="6149594" y="476151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391360" y="477173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33127" y="47819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874894" y="47921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16660" y="48023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58427" y="48126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00193" y="482283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41960" y="48330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83727" y="48432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25493" y="48535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67260" y="48637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603427" y="3566899"/>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78" name="tx78"/>
            <p:cNvSpPr/>
            <p:nvPr/>
          </p:nvSpPr>
          <p:spPr>
            <a:xfrm>
              <a:off x="508103" y="217088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79" name="tx79"/>
            <p:cNvSpPr/>
            <p:nvPr/>
          </p:nvSpPr>
          <p:spPr>
            <a:xfrm>
              <a:off x="508103" y="78966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a:t>
              </a:r>
            </a:p>
          </p:txBody>
        </p:sp>
        <p:sp>
          <p:nvSpPr>
            <p:cNvPr id="80" name="tx80"/>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29600" y="5881714"/>
              <a:ext cx="201456" cy="201456"/>
            </a:xfrm>
            <a:prstGeom prst="rect">
              <a:avLst/>
            </a:prstGeom>
            <a:solidFill>
              <a:srgbClr val="0058AB">
                <a:alpha val="100000"/>
              </a:srgbClr>
            </a:solidFill>
          </p:spPr>
          <p:txBody>
            <a:bodyPr/>
            <a:lstStyle/>
            <a:p/>
          </p:txBody>
        </p:sp>
        <p:sp>
          <p:nvSpPr>
            <p:cNvPr id="109" name="rc109"/>
            <p:cNvSpPr/>
            <p:nvPr/>
          </p:nvSpPr>
          <p:spPr>
            <a:xfrm>
              <a:off x="4531686" y="5881714"/>
              <a:ext cx="201456" cy="201456"/>
            </a:xfrm>
            <a:prstGeom prst="rect">
              <a:avLst/>
            </a:prstGeom>
            <a:solidFill>
              <a:srgbClr val="69DBFF">
                <a:alpha val="100000"/>
              </a:srgbClr>
            </a:solidFill>
          </p:spPr>
          <p:txBody>
            <a:bodyPr/>
            <a:lstStyle/>
            <a:p/>
          </p:txBody>
        </p:sp>
        <p:sp>
          <p:nvSpPr>
            <p:cNvPr id="110" name="tx110"/>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2034751" y="398022"/>
              <a:ext cx="586167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Belize</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1289%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571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660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749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115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204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605687"/>
              <a:ext cx="249522" cy="1497009"/>
            </a:xfrm>
            <a:prstGeom prst="rect">
              <a:avLst/>
            </a:prstGeom>
            <a:solidFill>
              <a:srgbClr val="80BD41">
                <a:alpha val="100000"/>
              </a:srgbClr>
            </a:solidFill>
          </p:spPr>
          <p:txBody>
            <a:bodyPr/>
            <a:lstStyle/>
            <a:p/>
          </p:txBody>
        </p:sp>
        <p:sp>
          <p:nvSpPr>
            <p:cNvPr id="22" name="rc22"/>
            <p:cNvSpPr/>
            <p:nvPr/>
          </p:nvSpPr>
          <p:spPr>
            <a:xfrm>
              <a:off x="1296273" y="2542402"/>
              <a:ext cx="249522" cy="63284"/>
            </a:xfrm>
            <a:prstGeom prst="rect">
              <a:avLst/>
            </a:prstGeom>
            <a:solidFill>
              <a:srgbClr val="1CABE2">
                <a:alpha val="100000"/>
              </a:srgbClr>
            </a:solidFill>
          </p:spPr>
          <p:txBody>
            <a:bodyPr/>
            <a:lstStyle/>
            <a:p/>
          </p:txBody>
        </p:sp>
        <p:sp>
          <p:nvSpPr>
            <p:cNvPr id="23" name="rc23"/>
            <p:cNvSpPr/>
            <p:nvPr/>
          </p:nvSpPr>
          <p:spPr>
            <a:xfrm>
              <a:off x="1573521" y="2583865"/>
              <a:ext cx="249522" cy="1518832"/>
            </a:xfrm>
            <a:prstGeom prst="rect">
              <a:avLst/>
            </a:prstGeom>
            <a:solidFill>
              <a:srgbClr val="80BD41">
                <a:alpha val="100000"/>
              </a:srgbClr>
            </a:solidFill>
          </p:spPr>
          <p:txBody>
            <a:bodyPr/>
            <a:lstStyle/>
            <a:p/>
          </p:txBody>
        </p:sp>
        <p:sp>
          <p:nvSpPr>
            <p:cNvPr id="24" name="rc24"/>
            <p:cNvSpPr/>
            <p:nvPr/>
          </p:nvSpPr>
          <p:spPr>
            <a:xfrm>
              <a:off x="1573521" y="2535855"/>
              <a:ext cx="249522" cy="48009"/>
            </a:xfrm>
            <a:prstGeom prst="rect">
              <a:avLst/>
            </a:prstGeom>
            <a:solidFill>
              <a:srgbClr val="1CABE2">
                <a:alpha val="100000"/>
              </a:srgbClr>
            </a:solidFill>
          </p:spPr>
          <p:txBody>
            <a:bodyPr/>
            <a:lstStyle/>
            <a:p/>
          </p:txBody>
        </p:sp>
        <p:sp>
          <p:nvSpPr>
            <p:cNvPr id="25" name="rc25"/>
            <p:cNvSpPr/>
            <p:nvPr/>
          </p:nvSpPr>
          <p:spPr>
            <a:xfrm>
              <a:off x="1850769" y="2575136"/>
              <a:ext cx="249522" cy="1527561"/>
            </a:xfrm>
            <a:prstGeom prst="rect">
              <a:avLst/>
            </a:prstGeom>
            <a:solidFill>
              <a:srgbClr val="80BD41">
                <a:alpha val="100000"/>
              </a:srgbClr>
            </a:solidFill>
          </p:spPr>
          <p:txBody>
            <a:bodyPr/>
            <a:lstStyle/>
            <a:p/>
          </p:txBody>
        </p:sp>
        <p:sp>
          <p:nvSpPr>
            <p:cNvPr id="26" name="rc26"/>
            <p:cNvSpPr/>
            <p:nvPr/>
          </p:nvSpPr>
          <p:spPr>
            <a:xfrm>
              <a:off x="1850769" y="2527127"/>
              <a:ext cx="249522" cy="48009"/>
            </a:xfrm>
            <a:prstGeom prst="rect">
              <a:avLst/>
            </a:prstGeom>
            <a:solidFill>
              <a:srgbClr val="1CABE2">
                <a:alpha val="100000"/>
              </a:srgbClr>
            </a:solidFill>
          </p:spPr>
          <p:txBody>
            <a:bodyPr/>
            <a:lstStyle/>
            <a:p/>
          </p:txBody>
        </p:sp>
        <p:sp>
          <p:nvSpPr>
            <p:cNvPr id="27" name="rc27"/>
            <p:cNvSpPr/>
            <p:nvPr/>
          </p:nvSpPr>
          <p:spPr>
            <a:xfrm>
              <a:off x="2128016" y="2553313"/>
              <a:ext cx="249522" cy="1549383"/>
            </a:xfrm>
            <a:prstGeom prst="rect">
              <a:avLst/>
            </a:prstGeom>
            <a:solidFill>
              <a:srgbClr val="80BD41">
                <a:alpha val="100000"/>
              </a:srgbClr>
            </a:solidFill>
          </p:spPr>
          <p:txBody>
            <a:bodyPr/>
            <a:lstStyle/>
            <a:p/>
          </p:txBody>
        </p:sp>
        <p:sp>
          <p:nvSpPr>
            <p:cNvPr id="28" name="rc28"/>
            <p:cNvSpPr/>
            <p:nvPr/>
          </p:nvSpPr>
          <p:spPr>
            <a:xfrm>
              <a:off x="2128016" y="2522762"/>
              <a:ext cx="249522" cy="30551"/>
            </a:xfrm>
            <a:prstGeom prst="rect">
              <a:avLst/>
            </a:prstGeom>
            <a:solidFill>
              <a:srgbClr val="1CABE2">
                <a:alpha val="100000"/>
              </a:srgbClr>
            </a:solidFill>
          </p:spPr>
          <p:txBody>
            <a:bodyPr/>
            <a:lstStyle/>
            <a:p/>
          </p:txBody>
        </p:sp>
        <p:sp>
          <p:nvSpPr>
            <p:cNvPr id="29" name="rc29"/>
            <p:cNvSpPr/>
            <p:nvPr/>
          </p:nvSpPr>
          <p:spPr>
            <a:xfrm>
              <a:off x="2405264" y="2542402"/>
              <a:ext cx="249522" cy="1560294"/>
            </a:xfrm>
            <a:prstGeom prst="rect">
              <a:avLst/>
            </a:prstGeom>
            <a:solidFill>
              <a:srgbClr val="80BD41">
                <a:alpha val="100000"/>
              </a:srgbClr>
            </a:solidFill>
          </p:spPr>
          <p:txBody>
            <a:bodyPr/>
            <a:lstStyle/>
            <a:p/>
          </p:txBody>
        </p:sp>
        <p:sp>
          <p:nvSpPr>
            <p:cNvPr id="30" name="rc30"/>
            <p:cNvSpPr/>
            <p:nvPr/>
          </p:nvSpPr>
          <p:spPr>
            <a:xfrm>
              <a:off x="2405264" y="2509669"/>
              <a:ext cx="249522" cy="32733"/>
            </a:xfrm>
            <a:prstGeom prst="rect">
              <a:avLst/>
            </a:prstGeom>
            <a:solidFill>
              <a:srgbClr val="1CABE2">
                <a:alpha val="100000"/>
              </a:srgbClr>
            </a:solidFill>
          </p:spPr>
          <p:txBody>
            <a:bodyPr/>
            <a:lstStyle/>
            <a:p/>
          </p:txBody>
        </p:sp>
        <p:sp>
          <p:nvSpPr>
            <p:cNvPr id="31" name="rc31"/>
            <p:cNvSpPr/>
            <p:nvPr/>
          </p:nvSpPr>
          <p:spPr>
            <a:xfrm>
              <a:off x="2682512" y="2529309"/>
              <a:ext cx="249522" cy="1573388"/>
            </a:xfrm>
            <a:prstGeom prst="rect">
              <a:avLst/>
            </a:prstGeom>
            <a:solidFill>
              <a:srgbClr val="80BD41">
                <a:alpha val="100000"/>
              </a:srgbClr>
            </a:solidFill>
          </p:spPr>
          <p:txBody>
            <a:bodyPr/>
            <a:lstStyle/>
            <a:p/>
          </p:txBody>
        </p:sp>
        <p:sp>
          <p:nvSpPr>
            <p:cNvPr id="32" name="rc32"/>
            <p:cNvSpPr/>
            <p:nvPr/>
          </p:nvSpPr>
          <p:spPr>
            <a:xfrm>
              <a:off x="2682512" y="2496575"/>
              <a:ext cx="249522" cy="32733"/>
            </a:xfrm>
            <a:prstGeom prst="rect">
              <a:avLst/>
            </a:prstGeom>
            <a:solidFill>
              <a:srgbClr val="1CABE2">
                <a:alpha val="100000"/>
              </a:srgbClr>
            </a:solidFill>
          </p:spPr>
          <p:txBody>
            <a:bodyPr/>
            <a:lstStyle/>
            <a:p/>
          </p:txBody>
        </p:sp>
        <p:sp>
          <p:nvSpPr>
            <p:cNvPr id="33" name="rc33"/>
            <p:cNvSpPr/>
            <p:nvPr/>
          </p:nvSpPr>
          <p:spPr>
            <a:xfrm>
              <a:off x="2959759" y="2555496"/>
              <a:ext cx="249522" cy="1547201"/>
            </a:xfrm>
            <a:prstGeom prst="rect">
              <a:avLst/>
            </a:prstGeom>
            <a:solidFill>
              <a:srgbClr val="80BD41">
                <a:alpha val="100000"/>
              </a:srgbClr>
            </a:solidFill>
          </p:spPr>
          <p:txBody>
            <a:bodyPr/>
            <a:lstStyle/>
            <a:p/>
          </p:txBody>
        </p:sp>
        <p:sp>
          <p:nvSpPr>
            <p:cNvPr id="34" name="rc34"/>
            <p:cNvSpPr/>
            <p:nvPr/>
          </p:nvSpPr>
          <p:spPr>
            <a:xfrm>
              <a:off x="2959759" y="2524944"/>
              <a:ext cx="249522" cy="30551"/>
            </a:xfrm>
            <a:prstGeom prst="rect">
              <a:avLst/>
            </a:prstGeom>
            <a:solidFill>
              <a:srgbClr val="1CABE2">
                <a:alpha val="100000"/>
              </a:srgbClr>
            </a:solidFill>
          </p:spPr>
          <p:txBody>
            <a:bodyPr/>
            <a:lstStyle/>
            <a:p/>
          </p:txBody>
        </p:sp>
        <p:sp>
          <p:nvSpPr>
            <p:cNvPr id="35" name="rc35"/>
            <p:cNvSpPr/>
            <p:nvPr/>
          </p:nvSpPr>
          <p:spPr>
            <a:xfrm>
              <a:off x="3237007" y="2577318"/>
              <a:ext cx="249522" cy="1525378"/>
            </a:xfrm>
            <a:prstGeom prst="rect">
              <a:avLst/>
            </a:prstGeom>
            <a:solidFill>
              <a:srgbClr val="80BD41">
                <a:alpha val="100000"/>
              </a:srgbClr>
            </a:solidFill>
          </p:spPr>
          <p:txBody>
            <a:bodyPr/>
            <a:lstStyle/>
            <a:p/>
          </p:txBody>
        </p:sp>
        <p:sp>
          <p:nvSpPr>
            <p:cNvPr id="36" name="rc36"/>
            <p:cNvSpPr/>
            <p:nvPr/>
          </p:nvSpPr>
          <p:spPr>
            <a:xfrm>
              <a:off x="3237007" y="2546767"/>
              <a:ext cx="249522" cy="30551"/>
            </a:xfrm>
            <a:prstGeom prst="rect">
              <a:avLst/>
            </a:prstGeom>
            <a:solidFill>
              <a:srgbClr val="1CABE2">
                <a:alpha val="100000"/>
              </a:srgbClr>
            </a:solidFill>
          </p:spPr>
          <p:txBody>
            <a:bodyPr/>
            <a:lstStyle/>
            <a:p/>
          </p:txBody>
        </p:sp>
        <p:sp>
          <p:nvSpPr>
            <p:cNvPr id="37" name="rc37"/>
            <p:cNvSpPr/>
            <p:nvPr/>
          </p:nvSpPr>
          <p:spPr>
            <a:xfrm>
              <a:off x="3514255" y="2583865"/>
              <a:ext cx="249522" cy="1518832"/>
            </a:xfrm>
            <a:prstGeom prst="rect">
              <a:avLst/>
            </a:prstGeom>
            <a:solidFill>
              <a:srgbClr val="80BD41">
                <a:alpha val="100000"/>
              </a:srgbClr>
            </a:solidFill>
          </p:spPr>
          <p:txBody>
            <a:bodyPr/>
            <a:lstStyle/>
            <a:p/>
          </p:txBody>
        </p:sp>
        <p:sp>
          <p:nvSpPr>
            <p:cNvPr id="38" name="rc38"/>
            <p:cNvSpPr/>
            <p:nvPr/>
          </p:nvSpPr>
          <p:spPr>
            <a:xfrm>
              <a:off x="3514255" y="2553313"/>
              <a:ext cx="249522" cy="30551"/>
            </a:xfrm>
            <a:prstGeom prst="rect">
              <a:avLst/>
            </a:prstGeom>
            <a:solidFill>
              <a:srgbClr val="1CABE2">
                <a:alpha val="100000"/>
              </a:srgbClr>
            </a:solidFill>
          </p:spPr>
          <p:txBody>
            <a:bodyPr/>
            <a:lstStyle/>
            <a:p/>
          </p:txBody>
        </p:sp>
        <p:sp>
          <p:nvSpPr>
            <p:cNvPr id="39" name="rc39"/>
            <p:cNvSpPr/>
            <p:nvPr/>
          </p:nvSpPr>
          <p:spPr>
            <a:xfrm>
              <a:off x="3791502" y="2588229"/>
              <a:ext cx="249522" cy="1514467"/>
            </a:xfrm>
            <a:prstGeom prst="rect">
              <a:avLst/>
            </a:prstGeom>
            <a:solidFill>
              <a:srgbClr val="80BD41">
                <a:alpha val="100000"/>
              </a:srgbClr>
            </a:solidFill>
          </p:spPr>
          <p:txBody>
            <a:bodyPr/>
            <a:lstStyle/>
            <a:p/>
          </p:txBody>
        </p:sp>
        <p:sp>
          <p:nvSpPr>
            <p:cNvPr id="40" name="rc40"/>
            <p:cNvSpPr/>
            <p:nvPr/>
          </p:nvSpPr>
          <p:spPr>
            <a:xfrm>
              <a:off x="3791502" y="2572953"/>
              <a:ext cx="249522" cy="15275"/>
            </a:xfrm>
            <a:prstGeom prst="rect">
              <a:avLst/>
            </a:prstGeom>
            <a:solidFill>
              <a:srgbClr val="1CABE2">
                <a:alpha val="100000"/>
              </a:srgbClr>
            </a:solidFill>
          </p:spPr>
          <p:txBody>
            <a:bodyPr/>
            <a:lstStyle/>
            <a:p/>
          </p:txBody>
        </p:sp>
        <p:sp>
          <p:nvSpPr>
            <p:cNvPr id="41" name="rc41"/>
            <p:cNvSpPr/>
            <p:nvPr/>
          </p:nvSpPr>
          <p:spPr>
            <a:xfrm>
              <a:off x="4068750" y="2603505"/>
              <a:ext cx="249522" cy="1499192"/>
            </a:xfrm>
            <a:prstGeom prst="rect">
              <a:avLst/>
            </a:prstGeom>
            <a:solidFill>
              <a:srgbClr val="80BD41">
                <a:alpha val="100000"/>
              </a:srgbClr>
            </a:solidFill>
          </p:spPr>
          <p:txBody>
            <a:bodyPr/>
            <a:lstStyle/>
            <a:p/>
          </p:txBody>
        </p:sp>
        <p:sp>
          <p:nvSpPr>
            <p:cNvPr id="42" name="rc42"/>
            <p:cNvSpPr/>
            <p:nvPr/>
          </p:nvSpPr>
          <p:spPr>
            <a:xfrm>
              <a:off x="4068750" y="2588229"/>
              <a:ext cx="249522" cy="15275"/>
            </a:xfrm>
            <a:prstGeom prst="rect">
              <a:avLst/>
            </a:prstGeom>
            <a:solidFill>
              <a:srgbClr val="1CABE2">
                <a:alpha val="100000"/>
              </a:srgbClr>
            </a:solidFill>
          </p:spPr>
          <p:txBody>
            <a:bodyPr/>
            <a:lstStyle/>
            <a:p/>
          </p:txBody>
        </p:sp>
        <p:sp>
          <p:nvSpPr>
            <p:cNvPr id="43" name="rc43"/>
            <p:cNvSpPr/>
            <p:nvPr/>
          </p:nvSpPr>
          <p:spPr>
            <a:xfrm>
              <a:off x="4345998" y="2581682"/>
              <a:ext cx="249522" cy="1521014"/>
            </a:xfrm>
            <a:prstGeom prst="rect">
              <a:avLst/>
            </a:prstGeom>
            <a:solidFill>
              <a:srgbClr val="80BD41">
                <a:alpha val="100000"/>
              </a:srgbClr>
            </a:solidFill>
          </p:spPr>
          <p:txBody>
            <a:bodyPr/>
            <a:lstStyle/>
            <a:p/>
          </p:txBody>
        </p:sp>
        <p:sp>
          <p:nvSpPr>
            <p:cNvPr id="44" name="rc44"/>
            <p:cNvSpPr/>
            <p:nvPr/>
          </p:nvSpPr>
          <p:spPr>
            <a:xfrm>
              <a:off x="4345998" y="2551131"/>
              <a:ext cx="249522" cy="30551"/>
            </a:xfrm>
            <a:prstGeom prst="rect">
              <a:avLst/>
            </a:prstGeom>
            <a:solidFill>
              <a:srgbClr val="1CABE2">
                <a:alpha val="100000"/>
              </a:srgbClr>
            </a:solidFill>
          </p:spPr>
          <p:txBody>
            <a:bodyPr/>
            <a:lstStyle/>
            <a:p/>
          </p:txBody>
        </p:sp>
        <p:sp>
          <p:nvSpPr>
            <p:cNvPr id="45" name="rc45"/>
            <p:cNvSpPr/>
            <p:nvPr/>
          </p:nvSpPr>
          <p:spPr>
            <a:xfrm>
              <a:off x="4623245" y="2533673"/>
              <a:ext cx="249522" cy="1569023"/>
            </a:xfrm>
            <a:prstGeom prst="rect">
              <a:avLst/>
            </a:prstGeom>
            <a:solidFill>
              <a:srgbClr val="80BD41">
                <a:alpha val="100000"/>
              </a:srgbClr>
            </a:solidFill>
          </p:spPr>
          <p:txBody>
            <a:bodyPr/>
            <a:lstStyle/>
            <a:p/>
          </p:txBody>
        </p:sp>
        <p:sp>
          <p:nvSpPr>
            <p:cNvPr id="46" name="rc46"/>
            <p:cNvSpPr/>
            <p:nvPr/>
          </p:nvSpPr>
          <p:spPr>
            <a:xfrm>
              <a:off x="4623245" y="2518398"/>
              <a:ext cx="249522" cy="15275"/>
            </a:xfrm>
            <a:prstGeom prst="rect">
              <a:avLst/>
            </a:prstGeom>
            <a:solidFill>
              <a:srgbClr val="1CABE2">
                <a:alpha val="100000"/>
              </a:srgbClr>
            </a:solidFill>
          </p:spPr>
          <p:txBody>
            <a:bodyPr/>
            <a:lstStyle/>
            <a:p/>
          </p:txBody>
        </p:sp>
        <p:sp>
          <p:nvSpPr>
            <p:cNvPr id="47" name="rc47"/>
            <p:cNvSpPr/>
            <p:nvPr/>
          </p:nvSpPr>
          <p:spPr>
            <a:xfrm>
              <a:off x="4900493" y="2544584"/>
              <a:ext cx="249522" cy="1558112"/>
            </a:xfrm>
            <a:prstGeom prst="rect">
              <a:avLst/>
            </a:prstGeom>
            <a:solidFill>
              <a:srgbClr val="80BD41">
                <a:alpha val="100000"/>
              </a:srgbClr>
            </a:solidFill>
          </p:spPr>
          <p:txBody>
            <a:bodyPr/>
            <a:lstStyle/>
            <a:p/>
          </p:txBody>
        </p:sp>
        <p:sp>
          <p:nvSpPr>
            <p:cNvPr id="48" name="rc48"/>
            <p:cNvSpPr/>
            <p:nvPr/>
          </p:nvSpPr>
          <p:spPr>
            <a:xfrm>
              <a:off x="4900493" y="2479117"/>
              <a:ext cx="249522" cy="65466"/>
            </a:xfrm>
            <a:prstGeom prst="rect">
              <a:avLst/>
            </a:prstGeom>
            <a:solidFill>
              <a:srgbClr val="1CABE2">
                <a:alpha val="100000"/>
              </a:srgbClr>
            </a:solidFill>
          </p:spPr>
          <p:txBody>
            <a:bodyPr/>
            <a:lstStyle/>
            <a:p/>
          </p:txBody>
        </p:sp>
        <p:sp>
          <p:nvSpPr>
            <p:cNvPr id="49" name="rc49"/>
            <p:cNvSpPr/>
            <p:nvPr/>
          </p:nvSpPr>
          <p:spPr>
            <a:xfrm>
              <a:off x="5177741" y="2516215"/>
              <a:ext cx="249522" cy="1586481"/>
            </a:xfrm>
            <a:prstGeom prst="rect">
              <a:avLst/>
            </a:prstGeom>
            <a:solidFill>
              <a:srgbClr val="80BD41">
                <a:alpha val="100000"/>
              </a:srgbClr>
            </a:solidFill>
          </p:spPr>
          <p:txBody>
            <a:bodyPr/>
            <a:lstStyle/>
            <a:p/>
          </p:txBody>
        </p:sp>
        <p:sp>
          <p:nvSpPr>
            <p:cNvPr id="50" name="rc50"/>
            <p:cNvSpPr/>
            <p:nvPr/>
          </p:nvSpPr>
          <p:spPr>
            <a:xfrm>
              <a:off x="5177741" y="2450748"/>
              <a:ext cx="249522" cy="65466"/>
            </a:xfrm>
            <a:prstGeom prst="rect">
              <a:avLst/>
            </a:prstGeom>
            <a:solidFill>
              <a:srgbClr val="1CABE2">
                <a:alpha val="100000"/>
              </a:srgbClr>
            </a:solidFill>
          </p:spPr>
          <p:txBody>
            <a:bodyPr/>
            <a:lstStyle/>
            <a:p/>
          </p:txBody>
        </p:sp>
        <p:sp>
          <p:nvSpPr>
            <p:cNvPr id="51" name="rc51"/>
            <p:cNvSpPr/>
            <p:nvPr/>
          </p:nvSpPr>
          <p:spPr>
            <a:xfrm>
              <a:off x="5454988" y="2483482"/>
              <a:ext cx="249522" cy="1619214"/>
            </a:xfrm>
            <a:prstGeom prst="rect">
              <a:avLst/>
            </a:prstGeom>
            <a:solidFill>
              <a:srgbClr val="80BD41">
                <a:alpha val="100000"/>
              </a:srgbClr>
            </a:solidFill>
          </p:spPr>
          <p:txBody>
            <a:bodyPr/>
            <a:lstStyle/>
            <a:p/>
          </p:txBody>
        </p:sp>
        <p:sp>
          <p:nvSpPr>
            <p:cNvPr id="52" name="rc52"/>
            <p:cNvSpPr/>
            <p:nvPr/>
          </p:nvSpPr>
          <p:spPr>
            <a:xfrm>
              <a:off x="5454988" y="2433291"/>
              <a:ext cx="249522" cy="50191"/>
            </a:xfrm>
            <a:prstGeom prst="rect">
              <a:avLst/>
            </a:prstGeom>
            <a:solidFill>
              <a:srgbClr val="1CABE2">
                <a:alpha val="100000"/>
              </a:srgbClr>
            </a:solidFill>
          </p:spPr>
          <p:txBody>
            <a:bodyPr/>
            <a:lstStyle/>
            <a:p/>
          </p:txBody>
        </p:sp>
        <p:sp>
          <p:nvSpPr>
            <p:cNvPr id="53" name="rc53"/>
            <p:cNvSpPr/>
            <p:nvPr/>
          </p:nvSpPr>
          <p:spPr>
            <a:xfrm>
              <a:off x="5732236" y="2452931"/>
              <a:ext cx="249522" cy="1649766"/>
            </a:xfrm>
            <a:prstGeom prst="rect">
              <a:avLst/>
            </a:prstGeom>
            <a:solidFill>
              <a:srgbClr val="80BD41">
                <a:alpha val="100000"/>
              </a:srgbClr>
            </a:solidFill>
          </p:spPr>
          <p:txBody>
            <a:bodyPr/>
            <a:lstStyle/>
            <a:p/>
          </p:txBody>
        </p:sp>
        <p:sp>
          <p:nvSpPr>
            <p:cNvPr id="54" name="rc54"/>
            <p:cNvSpPr/>
            <p:nvPr/>
          </p:nvSpPr>
          <p:spPr>
            <a:xfrm>
              <a:off x="5732236" y="2420197"/>
              <a:ext cx="249522" cy="32733"/>
            </a:xfrm>
            <a:prstGeom prst="rect">
              <a:avLst/>
            </a:prstGeom>
            <a:solidFill>
              <a:srgbClr val="1CABE2">
                <a:alpha val="100000"/>
              </a:srgbClr>
            </a:solidFill>
          </p:spPr>
          <p:txBody>
            <a:bodyPr/>
            <a:lstStyle/>
            <a:p/>
          </p:txBody>
        </p:sp>
        <p:sp>
          <p:nvSpPr>
            <p:cNvPr id="55" name="rc55"/>
            <p:cNvSpPr/>
            <p:nvPr/>
          </p:nvSpPr>
          <p:spPr>
            <a:xfrm>
              <a:off x="6009484" y="2575136"/>
              <a:ext cx="249522" cy="1527561"/>
            </a:xfrm>
            <a:prstGeom prst="rect">
              <a:avLst/>
            </a:prstGeom>
            <a:solidFill>
              <a:srgbClr val="80BD41">
                <a:alpha val="100000"/>
              </a:srgbClr>
            </a:solidFill>
          </p:spPr>
          <p:txBody>
            <a:bodyPr/>
            <a:lstStyle/>
            <a:p/>
          </p:txBody>
        </p:sp>
        <p:sp>
          <p:nvSpPr>
            <p:cNvPr id="56" name="rc56"/>
            <p:cNvSpPr/>
            <p:nvPr/>
          </p:nvSpPr>
          <p:spPr>
            <a:xfrm>
              <a:off x="6009484" y="2387464"/>
              <a:ext cx="249522" cy="187671"/>
            </a:xfrm>
            <a:prstGeom prst="rect">
              <a:avLst/>
            </a:prstGeom>
            <a:solidFill>
              <a:srgbClr val="1CABE2">
                <a:alpha val="100000"/>
              </a:srgbClr>
            </a:solidFill>
          </p:spPr>
          <p:txBody>
            <a:bodyPr/>
            <a:lstStyle/>
            <a:p/>
          </p:txBody>
        </p:sp>
        <p:sp>
          <p:nvSpPr>
            <p:cNvPr id="57" name="rc57"/>
            <p:cNvSpPr/>
            <p:nvPr/>
          </p:nvSpPr>
          <p:spPr>
            <a:xfrm>
              <a:off x="6286731" y="2418015"/>
              <a:ext cx="249522" cy="1684681"/>
            </a:xfrm>
            <a:prstGeom prst="rect">
              <a:avLst/>
            </a:prstGeom>
            <a:solidFill>
              <a:srgbClr val="80BD41">
                <a:alpha val="100000"/>
              </a:srgbClr>
            </a:solidFill>
          </p:spPr>
          <p:txBody>
            <a:bodyPr/>
            <a:lstStyle/>
            <a:p/>
          </p:txBody>
        </p:sp>
        <p:sp>
          <p:nvSpPr>
            <p:cNvPr id="58" name="rc58"/>
            <p:cNvSpPr/>
            <p:nvPr/>
          </p:nvSpPr>
          <p:spPr>
            <a:xfrm>
              <a:off x="6286731" y="2365641"/>
              <a:ext cx="249522" cy="52373"/>
            </a:xfrm>
            <a:prstGeom prst="rect">
              <a:avLst/>
            </a:prstGeom>
            <a:solidFill>
              <a:srgbClr val="1CABE2">
                <a:alpha val="100000"/>
              </a:srgbClr>
            </a:solidFill>
          </p:spPr>
          <p:txBody>
            <a:bodyPr/>
            <a:lstStyle/>
            <a:p/>
          </p:txBody>
        </p:sp>
        <p:sp>
          <p:nvSpPr>
            <p:cNvPr id="59" name="rc59"/>
            <p:cNvSpPr/>
            <p:nvPr/>
          </p:nvSpPr>
          <p:spPr>
            <a:xfrm>
              <a:off x="6563979" y="2505304"/>
              <a:ext cx="249522" cy="1597392"/>
            </a:xfrm>
            <a:prstGeom prst="rect">
              <a:avLst/>
            </a:prstGeom>
            <a:solidFill>
              <a:srgbClr val="80BD41">
                <a:alpha val="100000"/>
              </a:srgbClr>
            </a:solidFill>
          </p:spPr>
          <p:txBody>
            <a:bodyPr/>
            <a:lstStyle/>
            <a:p/>
          </p:txBody>
        </p:sp>
        <p:sp>
          <p:nvSpPr>
            <p:cNvPr id="60" name="rc60"/>
            <p:cNvSpPr/>
            <p:nvPr/>
          </p:nvSpPr>
          <p:spPr>
            <a:xfrm>
              <a:off x="6563979" y="2490029"/>
              <a:ext cx="249522" cy="15275"/>
            </a:xfrm>
            <a:prstGeom prst="rect">
              <a:avLst/>
            </a:prstGeom>
            <a:solidFill>
              <a:srgbClr val="1CABE2">
                <a:alpha val="100000"/>
              </a:srgbClr>
            </a:solidFill>
          </p:spPr>
          <p:txBody>
            <a:bodyPr/>
            <a:lstStyle/>
            <a:p/>
          </p:txBody>
        </p:sp>
        <p:sp>
          <p:nvSpPr>
            <p:cNvPr id="61" name="rc61"/>
            <p:cNvSpPr/>
            <p:nvPr/>
          </p:nvSpPr>
          <p:spPr>
            <a:xfrm>
              <a:off x="6841227" y="2876283"/>
              <a:ext cx="249522" cy="1226413"/>
            </a:xfrm>
            <a:prstGeom prst="rect">
              <a:avLst/>
            </a:prstGeom>
            <a:solidFill>
              <a:srgbClr val="80BD41">
                <a:alpha val="100000"/>
              </a:srgbClr>
            </a:solidFill>
          </p:spPr>
          <p:txBody>
            <a:bodyPr/>
            <a:lstStyle/>
            <a:p/>
          </p:txBody>
        </p:sp>
        <p:sp>
          <p:nvSpPr>
            <p:cNvPr id="62" name="rc62"/>
            <p:cNvSpPr/>
            <p:nvPr/>
          </p:nvSpPr>
          <p:spPr>
            <a:xfrm>
              <a:off x="6841227" y="2551131"/>
              <a:ext cx="249522" cy="325152"/>
            </a:xfrm>
            <a:prstGeom prst="rect">
              <a:avLst/>
            </a:prstGeom>
            <a:solidFill>
              <a:srgbClr val="1CABE2">
                <a:alpha val="100000"/>
              </a:srgbClr>
            </a:solidFill>
          </p:spPr>
          <p:txBody>
            <a:bodyPr/>
            <a:lstStyle/>
            <a:p/>
          </p:txBody>
        </p:sp>
        <p:sp>
          <p:nvSpPr>
            <p:cNvPr id="63" name="rc63"/>
            <p:cNvSpPr/>
            <p:nvPr/>
          </p:nvSpPr>
          <p:spPr>
            <a:xfrm>
              <a:off x="7118474" y="2928657"/>
              <a:ext cx="249522" cy="1174039"/>
            </a:xfrm>
            <a:prstGeom prst="rect">
              <a:avLst/>
            </a:prstGeom>
            <a:solidFill>
              <a:srgbClr val="80BD41">
                <a:alpha val="100000"/>
              </a:srgbClr>
            </a:solidFill>
          </p:spPr>
          <p:txBody>
            <a:bodyPr/>
            <a:lstStyle/>
            <a:p/>
          </p:txBody>
        </p:sp>
        <p:sp>
          <p:nvSpPr>
            <p:cNvPr id="64" name="rc64"/>
            <p:cNvSpPr/>
            <p:nvPr/>
          </p:nvSpPr>
          <p:spPr>
            <a:xfrm>
              <a:off x="7118474" y="2688612"/>
              <a:ext cx="249522" cy="240045"/>
            </a:xfrm>
            <a:prstGeom prst="rect">
              <a:avLst/>
            </a:prstGeom>
            <a:solidFill>
              <a:srgbClr val="1CABE2">
                <a:alpha val="100000"/>
              </a:srgbClr>
            </a:solidFill>
          </p:spPr>
          <p:txBody>
            <a:bodyPr/>
            <a:lstStyle/>
            <a:p/>
          </p:txBody>
        </p:sp>
        <p:sp>
          <p:nvSpPr>
            <p:cNvPr id="65" name="rc65"/>
            <p:cNvSpPr/>
            <p:nvPr/>
          </p:nvSpPr>
          <p:spPr>
            <a:xfrm>
              <a:off x="7395722" y="2723527"/>
              <a:ext cx="249522" cy="1379169"/>
            </a:xfrm>
            <a:prstGeom prst="rect">
              <a:avLst/>
            </a:prstGeom>
            <a:solidFill>
              <a:srgbClr val="80BD41">
                <a:alpha val="100000"/>
              </a:srgbClr>
            </a:solidFill>
          </p:spPr>
          <p:txBody>
            <a:bodyPr/>
            <a:lstStyle/>
            <a:p/>
          </p:txBody>
        </p:sp>
        <p:sp>
          <p:nvSpPr>
            <p:cNvPr id="66" name="rc66"/>
            <p:cNvSpPr/>
            <p:nvPr/>
          </p:nvSpPr>
          <p:spPr>
            <a:xfrm>
              <a:off x="7395722" y="2588229"/>
              <a:ext cx="249522" cy="135298"/>
            </a:xfrm>
            <a:prstGeom prst="rect">
              <a:avLst/>
            </a:prstGeom>
            <a:solidFill>
              <a:srgbClr val="1CABE2">
                <a:alpha val="100000"/>
              </a:srgbClr>
            </a:solidFill>
          </p:spPr>
          <p:txBody>
            <a:bodyPr/>
            <a:lstStyle/>
            <a:p/>
          </p:txBody>
        </p:sp>
        <p:sp>
          <p:nvSpPr>
            <p:cNvPr id="67" name="rc67"/>
            <p:cNvSpPr/>
            <p:nvPr/>
          </p:nvSpPr>
          <p:spPr>
            <a:xfrm>
              <a:off x="7672970" y="2738803"/>
              <a:ext cx="249522" cy="1363893"/>
            </a:xfrm>
            <a:prstGeom prst="rect">
              <a:avLst/>
            </a:prstGeom>
            <a:solidFill>
              <a:srgbClr val="80BD41">
                <a:alpha val="100000"/>
              </a:srgbClr>
            </a:solidFill>
          </p:spPr>
          <p:txBody>
            <a:bodyPr/>
            <a:lstStyle/>
            <a:p/>
          </p:txBody>
        </p:sp>
        <p:sp>
          <p:nvSpPr>
            <p:cNvPr id="68" name="rc68"/>
            <p:cNvSpPr/>
            <p:nvPr/>
          </p:nvSpPr>
          <p:spPr>
            <a:xfrm>
              <a:off x="7672970" y="2498758"/>
              <a:ext cx="249522" cy="240045"/>
            </a:xfrm>
            <a:prstGeom prst="rect">
              <a:avLst/>
            </a:prstGeom>
            <a:solidFill>
              <a:srgbClr val="1CABE2">
                <a:alpha val="100000"/>
              </a:srgbClr>
            </a:solidFill>
          </p:spPr>
          <p:txBody>
            <a:bodyPr/>
            <a:lstStyle/>
            <a:p/>
          </p:txBody>
        </p:sp>
        <p:sp>
          <p:nvSpPr>
            <p:cNvPr id="69" name="rc69"/>
            <p:cNvSpPr/>
            <p:nvPr/>
          </p:nvSpPr>
          <p:spPr>
            <a:xfrm>
              <a:off x="7950217" y="2651514"/>
              <a:ext cx="249522" cy="1451183"/>
            </a:xfrm>
            <a:prstGeom prst="rect">
              <a:avLst/>
            </a:prstGeom>
            <a:solidFill>
              <a:srgbClr val="80BD41">
                <a:alpha val="100000"/>
              </a:srgbClr>
            </a:solidFill>
          </p:spPr>
          <p:txBody>
            <a:bodyPr/>
            <a:lstStyle/>
            <a:p/>
          </p:txBody>
        </p:sp>
        <p:sp>
          <p:nvSpPr>
            <p:cNvPr id="70" name="rc70"/>
            <p:cNvSpPr/>
            <p:nvPr/>
          </p:nvSpPr>
          <p:spPr>
            <a:xfrm>
              <a:off x="7950217" y="2472571"/>
              <a:ext cx="249522" cy="178942"/>
            </a:xfrm>
            <a:prstGeom prst="rect">
              <a:avLst/>
            </a:prstGeom>
            <a:solidFill>
              <a:srgbClr val="1CABE2">
                <a:alpha val="100000"/>
              </a:srgbClr>
            </a:solidFill>
          </p:spPr>
          <p:txBody>
            <a:bodyPr/>
            <a:lstStyle/>
            <a:p/>
          </p:txBody>
        </p:sp>
        <p:sp>
          <p:nvSpPr>
            <p:cNvPr id="71" name="pl71"/>
            <p:cNvSpPr/>
            <p:nvPr/>
          </p:nvSpPr>
          <p:spPr>
            <a:xfrm>
              <a:off x="1421035" y="1236556"/>
              <a:ext cx="6653943" cy="579018"/>
            </a:xfrm>
            <a:custGeom>
              <a:avLst/>
              <a:pathLst>
                <a:path w="6653943" h="579018">
                  <a:moveTo>
                    <a:pt x="0" y="86852"/>
                  </a:moveTo>
                  <a:lnTo>
                    <a:pt x="277247" y="57901"/>
                  </a:lnTo>
                  <a:lnTo>
                    <a:pt x="554495" y="57901"/>
                  </a:lnTo>
                  <a:lnTo>
                    <a:pt x="831742" y="28950"/>
                  </a:lnTo>
                  <a:lnTo>
                    <a:pt x="1108990" y="28950"/>
                  </a:lnTo>
                  <a:lnTo>
                    <a:pt x="1386238" y="28950"/>
                  </a:lnTo>
                  <a:lnTo>
                    <a:pt x="1663485" y="28950"/>
                  </a:lnTo>
                  <a:lnTo>
                    <a:pt x="1940733" y="28950"/>
                  </a:lnTo>
                  <a:lnTo>
                    <a:pt x="2217981" y="28950"/>
                  </a:lnTo>
                  <a:lnTo>
                    <a:pt x="2495228" y="0"/>
                  </a:lnTo>
                  <a:lnTo>
                    <a:pt x="2772476" y="0"/>
                  </a:lnTo>
                  <a:lnTo>
                    <a:pt x="3049724" y="28950"/>
                  </a:lnTo>
                  <a:lnTo>
                    <a:pt x="3326971" y="0"/>
                  </a:lnTo>
                  <a:lnTo>
                    <a:pt x="3604219" y="86852"/>
                  </a:lnTo>
                  <a:lnTo>
                    <a:pt x="3881467" y="86852"/>
                  </a:lnTo>
                  <a:lnTo>
                    <a:pt x="4158714" y="57901"/>
                  </a:lnTo>
                  <a:lnTo>
                    <a:pt x="4435962" y="28950"/>
                  </a:lnTo>
                  <a:lnTo>
                    <a:pt x="4713210" y="289509"/>
                  </a:lnTo>
                  <a:lnTo>
                    <a:pt x="4990457" y="57901"/>
                  </a:lnTo>
                  <a:lnTo>
                    <a:pt x="5267705" y="0"/>
                  </a:lnTo>
                  <a:lnTo>
                    <a:pt x="5544953" y="579018"/>
                  </a:lnTo>
                  <a:lnTo>
                    <a:pt x="5822200" y="463214"/>
                  </a:lnTo>
                  <a:lnTo>
                    <a:pt x="6099448" y="231607"/>
                  </a:lnTo>
                  <a:lnTo>
                    <a:pt x="6376696" y="405312"/>
                  </a:lnTo>
                  <a:lnTo>
                    <a:pt x="6653943" y="289509"/>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8" name="tx78"/>
            <p:cNvSpPr/>
            <p:nvPr/>
          </p:nvSpPr>
          <p:spPr>
            <a:xfrm>
              <a:off x="7182946"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2" name="tx82"/>
            <p:cNvSpPr/>
            <p:nvPr/>
          </p:nvSpPr>
          <p:spPr>
            <a:xfrm>
              <a:off x="1355732" y="240980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a:t>
              </a:r>
            </a:p>
          </p:txBody>
        </p:sp>
        <p:sp>
          <p:nvSpPr>
            <p:cNvPr id="83" name="tx83"/>
            <p:cNvSpPr/>
            <p:nvPr/>
          </p:nvSpPr>
          <p:spPr>
            <a:xfrm>
              <a:off x="2741971" y="2362071"/>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a:t>
              </a:r>
            </a:p>
          </p:txBody>
        </p:sp>
        <p:sp>
          <p:nvSpPr>
            <p:cNvPr id="84" name="tx84"/>
            <p:cNvSpPr/>
            <p:nvPr/>
          </p:nvSpPr>
          <p:spPr>
            <a:xfrm>
              <a:off x="4128209" y="245230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a:t>
              </a:r>
            </a:p>
          </p:txBody>
        </p:sp>
        <p:sp>
          <p:nvSpPr>
            <p:cNvPr id="85" name="tx85"/>
            <p:cNvSpPr/>
            <p:nvPr/>
          </p:nvSpPr>
          <p:spPr>
            <a:xfrm>
              <a:off x="5514447" y="229954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a:t>
              </a:r>
            </a:p>
          </p:txBody>
        </p:sp>
        <p:sp>
          <p:nvSpPr>
            <p:cNvPr id="86" name="tx86"/>
            <p:cNvSpPr/>
            <p:nvPr/>
          </p:nvSpPr>
          <p:spPr>
            <a:xfrm>
              <a:off x="6623438" y="2355525"/>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a:t>
              </a:r>
            </a:p>
          </p:txBody>
        </p:sp>
        <p:sp>
          <p:nvSpPr>
            <p:cNvPr id="87" name="tx87"/>
            <p:cNvSpPr/>
            <p:nvPr/>
          </p:nvSpPr>
          <p:spPr>
            <a:xfrm>
              <a:off x="6900686" y="241635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a:t>
              </a:r>
            </a:p>
          </p:txBody>
        </p:sp>
        <p:sp>
          <p:nvSpPr>
            <p:cNvPr id="88" name="tx88"/>
            <p:cNvSpPr/>
            <p:nvPr/>
          </p:nvSpPr>
          <p:spPr>
            <a:xfrm>
              <a:off x="7177933" y="25526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a:t>
              </a:r>
            </a:p>
          </p:txBody>
        </p:sp>
        <p:sp>
          <p:nvSpPr>
            <p:cNvPr id="89" name="tx89"/>
            <p:cNvSpPr/>
            <p:nvPr/>
          </p:nvSpPr>
          <p:spPr>
            <a:xfrm>
              <a:off x="7494358" y="2452414"/>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a:t>
              </a:r>
            </a:p>
          </p:txBody>
        </p:sp>
        <p:sp>
          <p:nvSpPr>
            <p:cNvPr id="90" name="tx90"/>
            <p:cNvSpPr/>
            <p:nvPr/>
          </p:nvSpPr>
          <p:spPr>
            <a:xfrm>
              <a:off x="7732429" y="236278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a:t>
              </a:r>
            </a:p>
          </p:txBody>
        </p:sp>
        <p:sp>
          <p:nvSpPr>
            <p:cNvPr id="91" name="tx91"/>
            <p:cNvSpPr/>
            <p:nvPr/>
          </p:nvSpPr>
          <p:spPr>
            <a:xfrm>
              <a:off x="8009676" y="233779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a:t>
              </a:r>
            </a:p>
          </p:txBody>
        </p:sp>
        <p:sp>
          <p:nvSpPr>
            <p:cNvPr id="92" name="pl92"/>
            <p:cNvSpPr/>
            <p:nvPr/>
          </p:nvSpPr>
          <p:spPr>
            <a:xfrm>
              <a:off x="1421035"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55732" y="331914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03" name="tx103"/>
            <p:cNvSpPr/>
            <p:nvPr/>
          </p:nvSpPr>
          <p:spPr>
            <a:xfrm>
              <a:off x="1367476" y="254014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4" name="tx104"/>
            <p:cNvSpPr/>
            <p:nvPr/>
          </p:nvSpPr>
          <p:spPr>
            <a:xfrm>
              <a:off x="2741971" y="328210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a:t>
              </a:r>
            </a:p>
          </p:txBody>
        </p:sp>
        <p:sp>
          <p:nvSpPr>
            <p:cNvPr id="105" name="tx105"/>
            <p:cNvSpPr/>
            <p:nvPr/>
          </p:nvSpPr>
          <p:spPr>
            <a:xfrm>
              <a:off x="2753715" y="247904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4128209" y="331805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07" name="tx107"/>
            <p:cNvSpPr/>
            <p:nvPr/>
          </p:nvSpPr>
          <p:spPr>
            <a:xfrm>
              <a:off x="4139953" y="256196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5514447" y="3259463"/>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a:t>
              </a:r>
            </a:p>
          </p:txBody>
        </p:sp>
        <p:sp>
          <p:nvSpPr>
            <p:cNvPr id="109" name="tx109"/>
            <p:cNvSpPr/>
            <p:nvPr/>
          </p:nvSpPr>
          <p:spPr>
            <a:xfrm>
              <a:off x="5526191" y="242448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6623438" y="326890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a:t>
              </a:r>
            </a:p>
          </p:txBody>
        </p:sp>
        <p:sp>
          <p:nvSpPr>
            <p:cNvPr id="111" name="tx111"/>
            <p:cNvSpPr/>
            <p:nvPr/>
          </p:nvSpPr>
          <p:spPr>
            <a:xfrm>
              <a:off x="6635182" y="246376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900686" y="345444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13" name="tx113"/>
            <p:cNvSpPr/>
            <p:nvPr/>
          </p:nvSpPr>
          <p:spPr>
            <a:xfrm>
              <a:off x="6900686" y="267865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4" name="tx114"/>
            <p:cNvSpPr/>
            <p:nvPr/>
          </p:nvSpPr>
          <p:spPr>
            <a:xfrm>
              <a:off x="7177933" y="3480904"/>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5" name="tx115"/>
            <p:cNvSpPr/>
            <p:nvPr/>
          </p:nvSpPr>
          <p:spPr>
            <a:xfrm>
              <a:off x="7177933" y="277473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6" name="tx116"/>
            <p:cNvSpPr/>
            <p:nvPr/>
          </p:nvSpPr>
          <p:spPr>
            <a:xfrm>
              <a:off x="7455181" y="337801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17" name="tx117"/>
            <p:cNvSpPr/>
            <p:nvPr/>
          </p:nvSpPr>
          <p:spPr>
            <a:xfrm>
              <a:off x="7466925" y="262197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732429" y="338570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19" name="tx119"/>
            <p:cNvSpPr/>
            <p:nvPr/>
          </p:nvSpPr>
          <p:spPr>
            <a:xfrm>
              <a:off x="7732429" y="258487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0" name="tx120"/>
            <p:cNvSpPr/>
            <p:nvPr/>
          </p:nvSpPr>
          <p:spPr>
            <a:xfrm>
              <a:off x="8009676" y="334205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a:t>
              </a:r>
            </a:p>
          </p:txBody>
        </p:sp>
        <p:sp>
          <p:nvSpPr>
            <p:cNvPr id="121" name="tx121"/>
            <p:cNvSpPr/>
            <p:nvPr/>
          </p:nvSpPr>
          <p:spPr>
            <a:xfrm>
              <a:off x="8021420" y="252814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810775" y="2961241"/>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24" name="tx124"/>
            <p:cNvSpPr/>
            <p:nvPr/>
          </p:nvSpPr>
          <p:spPr>
            <a:xfrm>
              <a:off x="733081" y="18683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4" name="rc144"/>
            <p:cNvSpPr/>
            <p:nvPr/>
          </p:nvSpPr>
          <p:spPr>
            <a:xfrm>
              <a:off x="4056806" y="5010059"/>
              <a:ext cx="201456" cy="201456"/>
            </a:xfrm>
            <a:prstGeom prst="rect">
              <a:avLst/>
            </a:prstGeom>
            <a:solidFill>
              <a:srgbClr val="1CABE2">
                <a:alpha val="100000"/>
              </a:srgbClr>
            </a:solidFill>
          </p:spPr>
          <p:txBody>
            <a:bodyPr/>
            <a:lstStyle/>
            <a:p/>
          </p:txBody>
        </p:sp>
        <p:sp>
          <p:nvSpPr>
            <p:cNvPr id="145" name="rc145"/>
            <p:cNvSpPr/>
            <p:nvPr/>
          </p:nvSpPr>
          <p:spPr>
            <a:xfrm>
              <a:off x="6014964" y="5010059"/>
              <a:ext cx="201456" cy="201456"/>
            </a:xfrm>
            <a:prstGeom prst="rect">
              <a:avLst/>
            </a:prstGeom>
            <a:solidFill>
              <a:srgbClr val="80BD41">
                <a:alpha val="100000"/>
              </a:srgbClr>
            </a:solidFill>
          </p:spPr>
          <p:txBody>
            <a:bodyPr/>
            <a:lstStyle/>
            <a:p/>
          </p:txBody>
        </p:sp>
        <p:sp>
          <p:nvSpPr>
            <p:cNvPr id="146" name="tx146"/>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7" name="tx147"/>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51100" y="661760"/>
              <a:ext cx="135143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Belize, 2000-2024</a:t>
              </a:r>
            </a:p>
          </p:txBody>
        </p:sp>
        <p:sp>
          <p:nvSpPr>
            <p:cNvPr id="150" name="pl150"/>
            <p:cNvSpPr/>
            <p:nvPr/>
          </p:nvSpPr>
          <p:spPr>
            <a:xfrm>
              <a:off x="217642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393672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69703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45733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05657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81687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57718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33748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6442707" cy="167191"/>
            </a:xfrm>
            <a:prstGeom prst="rect">
              <a:avLst/>
            </a:prstGeom>
            <a:solidFill>
              <a:srgbClr val="80BD41">
                <a:alpha val="100000"/>
              </a:srgbClr>
            </a:solidFill>
          </p:spPr>
          <p:txBody>
            <a:bodyPr/>
            <a:lstStyle/>
            <a:p/>
          </p:txBody>
        </p:sp>
        <p:sp>
          <p:nvSpPr>
            <p:cNvPr id="163" name="rc163"/>
            <p:cNvSpPr/>
            <p:nvPr/>
          </p:nvSpPr>
          <p:spPr>
            <a:xfrm>
              <a:off x="7738981" y="5889059"/>
              <a:ext cx="61610" cy="167191"/>
            </a:xfrm>
            <a:prstGeom prst="rect">
              <a:avLst/>
            </a:prstGeom>
            <a:solidFill>
              <a:srgbClr val="1CABE2">
                <a:alpha val="100000"/>
              </a:srgbClr>
            </a:solidFill>
          </p:spPr>
          <p:txBody>
            <a:bodyPr/>
            <a:lstStyle/>
            <a:p/>
          </p:txBody>
        </p:sp>
        <p:sp>
          <p:nvSpPr>
            <p:cNvPr id="164" name="rc164"/>
            <p:cNvSpPr/>
            <p:nvPr/>
          </p:nvSpPr>
          <p:spPr>
            <a:xfrm>
              <a:off x="1296273" y="5680069"/>
              <a:ext cx="5500945" cy="167191"/>
            </a:xfrm>
            <a:prstGeom prst="rect">
              <a:avLst/>
            </a:prstGeom>
            <a:solidFill>
              <a:srgbClr val="80BD41">
                <a:alpha val="100000"/>
              </a:srgbClr>
            </a:solidFill>
          </p:spPr>
          <p:txBody>
            <a:bodyPr/>
            <a:lstStyle/>
            <a:p/>
          </p:txBody>
        </p:sp>
        <p:sp>
          <p:nvSpPr>
            <p:cNvPr id="165" name="rc165"/>
            <p:cNvSpPr/>
            <p:nvPr/>
          </p:nvSpPr>
          <p:spPr>
            <a:xfrm>
              <a:off x="6797219" y="5680069"/>
              <a:ext cx="968166" cy="167191"/>
            </a:xfrm>
            <a:prstGeom prst="rect">
              <a:avLst/>
            </a:prstGeom>
            <a:solidFill>
              <a:srgbClr val="1CABE2">
                <a:alpha val="100000"/>
              </a:srgbClr>
            </a:solidFill>
          </p:spPr>
          <p:txBody>
            <a:bodyPr/>
            <a:lstStyle/>
            <a:p/>
          </p:txBody>
        </p:sp>
        <p:sp>
          <p:nvSpPr>
            <p:cNvPr id="166" name="rc166"/>
            <p:cNvSpPr/>
            <p:nvPr/>
          </p:nvSpPr>
          <p:spPr>
            <a:xfrm>
              <a:off x="1296273" y="5471080"/>
              <a:ext cx="5853006" cy="167191"/>
            </a:xfrm>
            <a:prstGeom prst="rect">
              <a:avLst/>
            </a:prstGeom>
            <a:solidFill>
              <a:srgbClr val="80BD41">
                <a:alpha val="100000"/>
              </a:srgbClr>
            </a:solidFill>
          </p:spPr>
          <p:txBody>
            <a:bodyPr/>
            <a:lstStyle/>
            <a:p/>
          </p:txBody>
        </p:sp>
        <p:sp>
          <p:nvSpPr>
            <p:cNvPr id="167" name="rc167"/>
            <p:cNvSpPr/>
            <p:nvPr/>
          </p:nvSpPr>
          <p:spPr>
            <a:xfrm>
              <a:off x="7149280" y="5471080"/>
              <a:ext cx="721724" cy="167191"/>
            </a:xfrm>
            <a:prstGeom prst="rect">
              <a:avLst/>
            </a:prstGeom>
            <a:solidFill>
              <a:srgbClr val="1CABE2">
                <a:alpha val="100000"/>
              </a:srgbClr>
            </a:solidFill>
          </p:spPr>
          <p:txBody>
            <a:bodyPr/>
            <a:lstStyle/>
            <a:p/>
          </p:txBody>
        </p:sp>
        <p:sp>
          <p:nvSpPr>
            <p:cNvPr id="168" name="tx168"/>
            <p:cNvSpPr/>
            <p:nvPr/>
          </p:nvSpPr>
          <p:spPr>
            <a:xfrm>
              <a:off x="8045435" y="5931269"/>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7.4</a:t>
              </a:r>
            </a:p>
          </p:txBody>
        </p:sp>
        <p:sp>
          <p:nvSpPr>
            <p:cNvPr id="169" name="tx169"/>
            <p:cNvSpPr/>
            <p:nvPr/>
          </p:nvSpPr>
          <p:spPr>
            <a:xfrm>
              <a:off x="8008469" y="5720472"/>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7.3</a:t>
              </a:r>
            </a:p>
          </p:txBody>
        </p:sp>
        <p:sp>
          <p:nvSpPr>
            <p:cNvPr id="170" name="tx170"/>
            <p:cNvSpPr/>
            <p:nvPr/>
          </p:nvSpPr>
          <p:spPr>
            <a:xfrm>
              <a:off x="8119368" y="551295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7.5</a:t>
              </a:r>
            </a:p>
          </p:txBody>
        </p:sp>
        <p:sp>
          <p:nvSpPr>
            <p:cNvPr id="171" name="tx171"/>
            <p:cNvSpPr/>
            <p:nvPr/>
          </p:nvSpPr>
          <p:spPr>
            <a:xfrm>
              <a:off x="4442278" y="593216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172" name="tx172"/>
            <p:cNvSpPr/>
            <p:nvPr/>
          </p:nvSpPr>
          <p:spPr>
            <a:xfrm>
              <a:off x="7707988"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3" name="tx173"/>
            <p:cNvSpPr/>
            <p:nvPr/>
          </p:nvSpPr>
          <p:spPr>
            <a:xfrm>
              <a:off x="3971397"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174" name="tx174"/>
            <p:cNvSpPr/>
            <p:nvPr/>
          </p:nvSpPr>
          <p:spPr>
            <a:xfrm>
              <a:off x="7205953"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75" name="tx175"/>
            <p:cNvSpPr/>
            <p:nvPr/>
          </p:nvSpPr>
          <p:spPr>
            <a:xfrm>
              <a:off x="4147428"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176" name="tx176"/>
            <p:cNvSpPr/>
            <p:nvPr/>
          </p:nvSpPr>
          <p:spPr>
            <a:xfrm>
              <a:off x="7448343"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017729"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2" name="tx182"/>
            <p:cNvSpPr/>
            <p:nvPr/>
          </p:nvSpPr>
          <p:spPr>
            <a:xfrm>
              <a:off x="4778031" y="616067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83" name="tx183"/>
            <p:cNvSpPr/>
            <p:nvPr/>
          </p:nvSpPr>
          <p:spPr>
            <a:xfrm>
              <a:off x="6538334"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84" name="tx184"/>
            <p:cNvSpPr/>
            <p:nvPr/>
          </p:nvSpPr>
          <p:spPr>
            <a:xfrm>
              <a:off x="8298637"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(89%) was lower than in 2019 (99%).
The number of children vaccinated with DTP1 decreased 9% compared to in 2019.
The number of surviving infants increased approximately 1% compared to in 2019.
In 2024,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Belize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542834"/>
            </a:xfrm>
            <a:custGeom>
              <a:avLst/>
              <a:pathLst>
                <a:path w="3397293" h="542834">
                  <a:moveTo>
                    <a:pt x="0" y="199991"/>
                  </a:moveTo>
                  <a:lnTo>
                    <a:pt x="141553" y="57140"/>
                  </a:lnTo>
                  <a:lnTo>
                    <a:pt x="283107" y="257132"/>
                  </a:lnTo>
                  <a:lnTo>
                    <a:pt x="424661" y="57140"/>
                  </a:lnTo>
                  <a:lnTo>
                    <a:pt x="566215" y="28570"/>
                  </a:lnTo>
                  <a:lnTo>
                    <a:pt x="707769" y="57140"/>
                  </a:lnTo>
                  <a:lnTo>
                    <a:pt x="849323" y="0"/>
                  </a:lnTo>
                  <a:lnTo>
                    <a:pt x="990877" y="57140"/>
                  </a:lnTo>
                  <a:lnTo>
                    <a:pt x="1132431" y="114281"/>
                  </a:lnTo>
                  <a:lnTo>
                    <a:pt x="1273984" y="28570"/>
                  </a:lnTo>
                  <a:lnTo>
                    <a:pt x="1415538" y="57140"/>
                  </a:lnTo>
                  <a:lnTo>
                    <a:pt x="1557092" y="85710"/>
                  </a:lnTo>
                  <a:lnTo>
                    <a:pt x="1698646" y="0"/>
                  </a:lnTo>
                  <a:lnTo>
                    <a:pt x="1840200" y="85710"/>
                  </a:lnTo>
                  <a:lnTo>
                    <a:pt x="1981754" y="85710"/>
                  </a:lnTo>
                  <a:lnTo>
                    <a:pt x="2123308" y="114281"/>
                  </a:lnTo>
                  <a:lnTo>
                    <a:pt x="2264862" y="85710"/>
                  </a:lnTo>
                  <a:lnTo>
                    <a:pt x="2406416" y="285702"/>
                  </a:lnTo>
                  <a:lnTo>
                    <a:pt x="2547969" y="57140"/>
                  </a:lnTo>
                  <a:lnTo>
                    <a:pt x="2689523" y="0"/>
                  </a:lnTo>
                  <a:lnTo>
                    <a:pt x="2831077" y="542834"/>
                  </a:lnTo>
                  <a:lnTo>
                    <a:pt x="2972631" y="428553"/>
                  </a:lnTo>
                  <a:lnTo>
                    <a:pt x="3114185" y="399983"/>
                  </a:lnTo>
                  <a:lnTo>
                    <a:pt x="3255739" y="371413"/>
                  </a:lnTo>
                  <a:lnTo>
                    <a:pt x="3397293" y="28570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542834"/>
            </a:xfrm>
            <a:custGeom>
              <a:avLst/>
              <a:pathLst>
                <a:path w="3397293" h="542834">
                  <a:moveTo>
                    <a:pt x="0" y="85710"/>
                  </a:moveTo>
                  <a:lnTo>
                    <a:pt x="141553" y="114281"/>
                  </a:lnTo>
                  <a:lnTo>
                    <a:pt x="283107" y="85710"/>
                  </a:lnTo>
                  <a:lnTo>
                    <a:pt x="424661" y="57140"/>
                  </a:lnTo>
                  <a:lnTo>
                    <a:pt x="566215" y="28570"/>
                  </a:lnTo>
                  <a:lnTo>
                    <a:pt x="707769" y="0"/>
                  </a:lnTo>
                  <a:lnTo>
                    <a:pt x="849323" y="28570"/>
                  </a:lnTo>
                  <a:lnTo>
                    <a:pt x="990877" y="28570"/>
                  </a:lnTo>
                  <a:lnTo>
                    <a:pt x="1132431" y="57140"/>
                  </a:lnTo>
                  <a:lnTo>
                    <a:pt x="1273984" y="0"/>
                  </a:lnTo>
                  <a:lnTo>
                    <a:pt x="1415538" y="28570"/>
                  </a:lnTo>
                  <a:lnTo>
                    <a:pt x="1557092" y="28570"/>
                  </a:lnTo>
                  <a:lnTo>
                    <a:pt x="1698646" y="28570"/>
                  </a:lnTo>
                  <a:lnTo>
                    <a:pt x="1840200" y="114281"/>
                  </a:lnTo>
                  <a:lnTo>
                    <a:pt x="1981754" y="142851"/>
                  </a:lnTo>
                  <a:lnTo>
                    <a:pt x="2123308" y="114281"/>
                  </a:lnTo>
                  <a:lnTo>
                    <a:pt x="2264862" y="142851"/>
                  </a:lnTo>
                  <a:lnTo>
                    <a:pt x="2406416" y="257132"/>
                  </a:lnTo>
                  <a:lnTo>
                    <a:pt x="2547969" y="228562"/>
                  </a:lnTo>
                  <a:lnTo>
                    <a:pt x="2689523" y="399983"/>
                  </a:lnTo>
                  <a:lnTo>
                    <a:pt x="2831077" y="514264"/>
                  </a:lnTo>
                  <a:lnTo>
                    <a:pt x="2972631" y="542834"/>
                  </a:lnTo>
                  <a:lnTo>
                    <a:pt x="3114185" y="428553"/>
                  </a:lnTo>
                  <a:lnTo>
                    <a:pt x="3255739" y="31427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542834"/>
            </a:xfrm>
            <a:custGeom>
              <a:avLst/>
              <a:pathLst>
                <a:path w="3397293" h="542834">
                  <a:moveTo>
                    <a:pt x="0" y="199991"/>
                  </a:moveTo>
                  <a:lnTo>
                    <a:pt x="141553" y="57140"/>
                  </a:lnTo>
                  <a:lnTo>
                    <a:pt x="283107" y="257132"/>
                  </a:lnTo>
                  <a:lnTo>
                    <a:pt x="424661" y="57140"/>
                  </a:lnTo>
                  <a:lnTo>
                    <a:pt x="566215" y="28570"/>
                  </a:lnTo>
                  <a:lnTo>
                    <a:pt x="707769" y="57140"/>
                  </a:lnTo>
                  <a:lnTo>
                    <a:pt x="849323" y="0"/>
                  </a:lnTo>
                  <a:lnTo>
                    <a:pt x="990877" y="57140"/>
                  </a:lnTo>
                  <a:lnTo>
                    <a:pt x="1132431" y="114281"/>
                  </a:lnTo>
                  <a:lnTo>
                    <a:pt x="1273984" y="28570"/>
                  </a:lnTo>
                  <a:lnTo>
                    <a:pt x="1415538" y="57140"/>
                  </a:lnTo>
                  <a:lnTo>
                    <a:pt x="1557092" y="85710"/>
                  </a:lnTo>
                  <a:lnTo>
                    <a:pt x="1698646" y="0"/>
                  </a:lnTo>
                  <a:lnTo>
                    <a:pt x="1840200" y="85710"/>
                  </a:lnTo>
                  <a:lnTo>
                    <a:pt x="1981754" y="85710"/>
                  </a:lnTo>
                  <a:lnTo>
                    <a:pt x="2123308" y="114281"/>
                  </a:lnTo>
                  <a:lnTo>
                    <a:pt x="2264862" y="85710"/>
                  </a:lnTo>
                  <a:lnTo>
                    <a:pt x="2406416" y="285702"/>
                  </a:lnTo>
                  <a:lnTo>
                    <a:pt x="2547969" y="57140"/>
                  </a:lnTo>
                  <a:lnTo>
                    <a:pt x="2689523" y="0"/>
                  </a:lnTo>
                  <a:lnTo>
                    <a:pt x="2831077" y="542834"/>
                  </a:lnTo>
                  <a:lnTo>
                    <a:pt x="2972631" y="428553"/>
                  </a:lnTo>
                  <a:lnTo>
                    <a:pt x="3114185" y="399983"/>
                  </a:lnTo>
                  <a:lnTo>
                    <a:pt x="3255739" y="371413"/>
                  </a:lnTo>
                  <a:lnTo>
                    <a:pt x="3397293" y="28570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542834"/>
            </a:xfrm>
            <a:custGeom>
              <a:avLst/>
              <a:pathLst>
                <a:path w="3397293" h="542834">
                  <a:moveTo>
                    <a:pt x="0" y="199991"/>
                  </a:moveTo>
                  <a:lnTo>
                    <a:pt x="141553" y="57140"/>
                  </a:lnTo>
                  <a:lnTo>
                    <a:pt x="283107" y="257132"/>
                  </a:lnTo>
                  <a:lnTo>
                    <a:pt x="424661" y="57140"/>
                  </a:lnTo>
                  <a:lnTo>
                    <a:pt x="566215" y="28570"/>
                  </a:lnTo>
                  <a:lnTo>
                    <a:pt x="707769" y="57140"/>
                  </a:lnTo>
                  <a:lnTo>
                    <a:pt x="849323" y="0"/>
                  </a:lnTo>
                  <a:lnTo>
                    <a:pt x="990877" y="57140"/>
                  </a:lnTo>
                  <a:lnTo>
                    <a:pt x="1132431" y="114281"/>
                  </a:lnTo>
                  <a:lnTo>
                    <a:pt x="1273984" y="28570"/>
                  </a:lnTo>
                  <a:lnTo>
                    <a:pt x="1415538" y="57140"/>
                  </a:lnTo>
                  <a:lnTo>
                    <a:pt x="1557092" y="85710"/>
                  </a:lnTo>
                  <a:lnTo>
                    <a:pt x="1698646" y="0"/>
                  </a:lnTo>
                  <a:lnTo>
                    <a:pt x="1840200" y="85710"/>
                  </a:lnTo>
                  <a:lnTo>
                    <a:pt x="1981754" y="85710"/>
                  </a:lnTo>
                  <a:lnTo>
                    <a:pt x="2123308" y="114281"/>
                  </a:lnTo>
                  <a:lnTo>
                    <a:pt x="2264862" y="85710"/>
                  </a:lnTo>
                  <a:lnTo>
                    <a:pt x="2406416" y="285702"/>
                  </a:lnTo>
                  <a:lnTo>
                    <a:pt x="2547969" y="57140"/>
                  </a:lnTo>
                  <a:lnTo>
                    <a:pt x="2689523" y="0"/>
                  </a:lnTo>
                  <a:lnTo>
                    <a:pt x="2831077" y="542834"/>
                  </a:lnTo>
                  <a:lnTo>
                    <a:pt x="2972631" y="428553"/>
                  </a:lnTo>
                  <a:lnTo>
                    <a:pt x="3114185" y="399983"/>
                  </a:lnTo>
                  <a:lnTo>
                    <a:pt x="3255739" y="371413"/>
                  </a:lnTo>
                  <a:lnTo>
                    <a:pt x="3397293" y="28570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823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99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99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904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150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7020" y="4831778"/>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Belize</a:t>
              </a:r>
            </a:p>
          </p:txBody>
        </p:sp>
        <p:sp>
          <p:nvSpPr>
            <p:cNvPr id="60" name="tx60"/>
            <p:cNvSpPr/>
            <p:nvPr/>
          </p:nvSpPr>
          <p:spPr>
            <a:xfrm>
              <a:off x="276614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8600"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33563" y="472419"/>
              <a:ext cx="237209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Belize, 2000-2024</a:t>
              </a:r>
            </a:p>
          </p:txBody>
        </p:sp>
        <p:sp>
          <p:nvSpPr>
            <p:cNvPr id="63" name="pl63"/>
            <p:cNvSpPr/>
            <p:nvPr/>
          </p:nvSpPr>
          <p:spPr>
            <a:xfrm>
              <a:off x="5267799" y="358650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888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912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49356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959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353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376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400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423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1447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540034"/>
              <a:ext cx="3397293" cy="1325526"/>
            </a:xfrm>
            <a:custGeom>
              <a:avLst/>
              <a:pathLst>
                <a:path w="3397293" h="1325526">
                  <a:moveTo>
                    <a:pt x="0" y="488351"/>
                  </a:moveTo>
                  <a:lnTo>
                    <a:pt x="141553" y="139529"/>
                  </a:lnTo>
                  <a:lnTo>
                    <a:pt x="283107" y="627881"/>
                  </a:lnTo>
                  <a:lnTo>
                    <a:pt x="424661" y="139529"/>
                  </a:lnTo>
                  <a:lnTo>
                    <a:pt x="566215" y="69764"/>
                  </a:lnTo>
                  <a:lnTo>
                    <a:pt x="707769" y="139529"/>
                  </a:lnTo>
                  <a:lnTo>
                    <a:pt x="849323" y="0"/>
                  </a:lnTo>
                  <a:lnTo>
                    <a:pt x="990877" y="139529"/>
                  </a:lnTo>
                  <a:lnTo>
                    <a:pt x="1132431" y="279058"/>
                  </a:lnTo>
                  <a:lnTo>
                    <a:pt x="1273984" y="69764"/>
                  </a:lnTo>
                  <a:lnTo>
                    <a:pt x="1415538" y="139529"/>
                  </a:lnTo>
                  <a:lnTo>
                    <a:pt x="1557092" y="209293"/>
                  </a:lnTo>
                  <a:lnTo>
                    <a:pt x="1698646" y="0"/>
                  </a:lnTo>
                  <a:lnTo>
                    <a:pt x="1840200" y="209293"/>
                  </a:lnTo>
                  <a:lnTo>
                    <a:pt x="1981754" y="209293"/>
                  </a:lnTo>
                  <a:lnTo>
                    <a:pt x="2123308" y="279058"/>
                  </a:lnTo>
                  <a:lnTo>
                    <a:pt x="2264862" y="209293"/>
                  </a:lnTo>
                  <a:lnTo>
                    <a:pt x="2406416" y="697645"/>
                  </a:lnTo>
                  <a:lnTo>
                    <a:pt x="2547969" y="139529"/>
                  </a:lnTo>
                  <a:lnTo>
                    <a:pt x="2689523" y="0"/>
                  </a:lnTo>
                  <a:lnTo>
                    <a:pt x="2831077" y="1325526"/>
                  </a:lnTo>
                  <a:lnTo>
                    <a:pt x="2972631" y="1046468"/>
                  </a:lnTo>
                  <a:lnTo>
                    <a:pt x="3114185" y="976703"/>
                  </a:lnTo>
                  <a:lnTo>
                    <a:pt x="3255739" y="906939"/>
                  </a:lnTo>
                  <a:lnTo>
                    <a:pt x="3397293" y="697645"/>
                  </a:lnTo>
                </a:path>
              </a:pathLst>
            </a:custGeom>
            <a:ln w="27101" cap="flat">
              <a:solidFill>
                <a:srgbClr val="0058AB">
                  <a:alpha val="100000"/>
                </a:srgbClr>
              </a:solidFill>
              <a:prstDash val="solid"/>
              <a:round/>
            </a:ln>
          </p:spPr>
          <p:txBody>
            <a:bodyPr/>
            <a:lstStyle/>
            <a:p/>
          </p:txBody>
        </p:sp>
        <p:sp>
          <p:nvSpPr>
            <p:cNvPr id="81" name="pl81"/>
            <p:cNvSpPr/>
            <p:nvPr/>
          </p:nvSpPr>
          <p:spPr>
            <a:xfrm>
              <a:off x="5437664" y="2540034"/>
              <a:ext cx="3397293" cy="976703"/>
            </a:xfrm>
            <a:custGeom>
              <a:avLst/>
              <a:pathLst>
                <a:path w="3397293" h="976703">
                  <a:moveTo>
                    <a:pt x="0" y="976703"/>
                  </a:moveTo>
                  <a:lnTo>
                    <a:pt x="141553" y="976703"/>
                  </a:lnTo>
                  <a:lnTo>
                    <a:pt x="283107" y="976703"/>
                  </a:lnTo>
                  <a:lnTo>
                    <a:pt x="424661" y="837174"/>
                  </a:lnTo>
                  <a:lnTo>
                    <a:pt x="566215" y="697645"/>
                  </a:lnTo>
                  <a:lnTo>
                    <a:pt x="707769" y="627881"/>
                  </a:lnTo>
                  <a:lnTo>
                    <a:pt x="849323" y="558116"/>
                  </a:lnTo>
                  <a:lnTo>
                    <a:pt x="990877" y="558116"/>
                  </a:lnTo>
                  <a:lnTo>
                    <a:pt x="1132431" y="348822"/>
                  </a:lnTo>
                  <a:lnTo>
                    <a:pt x="1273984" y="209293"/>
                  </a:lnTo>
                  <a:lnTo>
                    <a:pt x="1415538" y="209293"/>
                  </a:lnTo>
                  <a:lnTo>
                    <a:pt x="1557092" y="139529"/>
                  </a:lnTo>
                  <a:lnTo>
                    <a:pt x="1698646" y="139529"/>
                  </a:lnTo>
                  <a:lnTo>
                    <a:pt x="1840200" y="209293"/>
                  </a:lnTo>
                  <a:lnTo>
                    <a:pt x="1981754" y="139529"/>
                  </a:lnTo>
                  <a:lnTo>
                    <a:pt x="2123308" y="69764"/>
                  </a:lnTo>
                  <a:lnTo>
                    <a:pt x="2264862" y="0"/>
                  </a:lnTo>
                  <a:lnTo>
                    <a:pt x="2406416" y="0"/>
                  </a:lnTo>
                  <a:lnTo>
                    <a:pt x="2547969" y="0"/>
                  </a:lnTo>
                  <a:lnTo>
                    <a:pt x="2689523" y="0"/>
                  </a:lnTo>
                  <a:lnTo>
                    <a:pt x="2831077" y="209293"/>
                  </a:lnTo>
                  <a:lnTo>
                    <a:pt x="2972631" y="279058"/>
                  </a:lnTo>
                  <a:lnTo>
                    <a:pt x="3114185" y="69764"/>
                  </a:lnTo>
                  <a:lnTo>
                    <a:pt x="3255739" y="139529"/>
                  </a:lnTo>
                  <a:lnTo>
                    <a:pt x="3397293" y="69764"/>
                  </a:lnTo>
                </a:path>
              </a:pathLst>
            </a:custGeom>
            <a:ln w="27101" cap="flat">
              <a:solidFill>
                <a:srgbClr val="80BD41">
                  <a:alpha val="100000"/>
                </a:srgbClr>
              </a:solidFill>
              <a:prstDash val="solid"/>
              <a:round/>
            </a:ln>
          </p:spPr>
          <p:txBody>
            <a:bodyPr/>
            <a:lstStyle/>
            <a:p/>
          </p:txBody>
        </p:sp>
        <p:sp>
          <p:nvSpPr>
            <p:cNvPr id="82" name="pl82"/>
            <p:cNvSpPr/>
            <p:nvPr/>
          </p:nvSpPr>
          <p:spPr>
            <a:xfrm>
              <a:off x="5437664" y="1563330"/>
              <a:ext cx="3397293" cy="1325526"/>
            </a:xfrm>
            <a:custGeom>
              <a:avLst/>
              <a:pathLst>
                <a:path w="3397293" h="1325526">
                  <a:moveTo>
                    <a:pt x="0" y="209293"/>
                  </a:moveTo>
                  <a:lnTo>
                    <a:pt x="141553" y="279058"/>
                  </a:lnTo>
                  <a:lnTo>
                    <a:pt x="283107" y="209293"/>
                  </a:lnTo>
                  <a:lnTo>
                    <a:pt x="424661" y="139529"/>
                  </a:lnTo>
                  <a:lnTo>
                    <a:pt x="566215" y="69764"/>
                  </a:lnTo>
                  <a:lnTo>
                    <a:pt x="707769" y="0"/>
                  </a:lnTo>
                  <a:lnTo>
                    <a:pt x="849323" y="69764"/>
                  </a:lnTo>
                  <a:lnTo>
                    <a:pt x="990877" y="69764"/>
                  </a:lnTo>
                  <a:lnTo>
                    <a:pt x="1132431" y="139529"/>
                  </a:lnTo>
                  <a:lnTo>
                    <a:pt x="1273984" y="0"/>
                  </a:lnTo>
                  <a:lnTo>
                    <a:pt x="1415538" y="69764"/>
                  </a:lnTo>
                  <a:lnTo>
                    <a:pt x="1557092" y="69764"/>
                  </a:lnTo>
                  <a:lnTo>
                    <a:pt x="1698646" y="69764"/>
                  </a:lnTo>
                  <a:lnTo>
                    <a:pt x="1840200" y="279058"/>
                  </a:lnTo>
                  <a:lnTo>
                    <a:pt x="1981754" y="348822"/>
                  </a:lnTo>
                  <a:lnTo>
                    <a:pt x="2123308" y="279058"/>
                  </a:lnTo>
                  <a:lnTo>
                    <a:pt x="2264862" y="348822"/>
                  </a:lnTo>
                  <a:lnTo>
                    <a:pt x="2406416" y="627881"/>
                  </a:lnTo>
                  <a:lnTo>
                    <a:pt x="2547969" y="558116"/>
                  </a:lnTo>
                  <a:lnTo>
                    <a:pt x="2689523" y="976703"/>
                  </a:lnTo>
                  <a:lnTo>
                    <a:pt x="2831077" y="1255762"/>
                  </a:lnTo>
                  <a:lnTo>
                    <a:pt x="2972631" y="1325526"/>
                  </a:lnTo>
                  <a:lnTo>
                    <a:pt x="3114185" y="1046468"/>
                  </a:lnTo>
                  <a:lnTo>
                    <a:pt x="3255739" y="767410"/>
                  </a:lnTo>
                  <a:lnTo>
                    <a:pt x="3397293" y="837174"/>
                  </a:lnTo>
                </a:path>
              </a:pathLst>
            </a:custGeom>
            <a:ln w="27101" cap="flat">
              <a:solidFill>
                <a:srgbClr val="961A49">
                  <a:alpha val="100000"/>
                </a:srgbClr>
              </a:solidFill>
              <a:prstDash val="solid"/>
              <a:round/>
            </a:ln>
          </p:spPr>
          <p:txBody>
            <a:bodyPr/>
            <a:lstStyle/>
            <a:p/>
          </p:txBody>
        </p:sp>
        <p:sp>
          <p:nvSpPr>
            <p:cNvPr id="83" name="pl83"/>
            <p:cNvSpPr/>
            <p:nvPr/>
          </p:nvSpPr>
          <p:spPr>
            <a:xfrm>
              <a:off x="5437664" y="254003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540034"/>
              <a:ext cx="3397293" cy="1325526"/>
            </a:xfrm>
            <a:custGeom>
              <a:avLst/>
              <a:pathLst>
                <a:path w="3397293" h="1325526">
                  <a:moveTo>
                    <a:pt x="0" y="488351"/>
                  </a:moveTo>
                  <a:lnTo>
                    <a:pt x="141553" y="139529"/>
                  </a:lnTo>
                  <a:lnTo>
                    <a:pt x="283107" y="627881"/>
                  </a:lnTo>
                  <a:lnTo>
                    <a:pt x="424661" y="139529"/>
                  </a:lnTo>
                  <a:lnTo>
                    <a:pt x="566215" y="69764"/>
                  </a:lnTo>
                  <a:lnTo>
                    <a:pt x="707769" y="139529"/>
                  </a:lnTo>
                  <a:lnTo>
                    <a:pt x="849323" y="0"/>
                  </a:lnTo>
                  <a:lnTo>
                    <a:pt x="990877" y="139529"/>
                  </a:lnTo>
                  <a:lnTo>
                    <a:pt x="1132431" y="279058"/>
                  </a:lnTo>
                  <a:lnTo>
                    <a:pt x="1273984" y="69764"/>
                  </a:lnTo>
                  <a:lnTo>
                    <a:pt x="1415538" y="139529"/>
                  </a:lnTo>
                  <a:lnTo>
                    <a:pt x="1557092" y="209293"/>
                  </a:lnTo>
                  <a:lnTo>
                    <a:pt x="1698646" y="0"/>
                  </a:lnTo>
                  <a:lnTo>
                    <a:pt x="1840200" y="209293"/>
                  </a:lnTo>
                  <a:lnTo>
                    <a:pt x="1981754" y="209293"/>
                  </a:lnTo>
                  <a:lnTo>
                    <a:pt x="2123308" y="279058"/>
                  </a:lnTo>
                  <a:lnTo>
                    <a:pt x="2264862" y="209293"/>
                  </a:lnTo>
                  <a:lnTo>
                    <a:pt x="2406416" y="697645"/>
                  </a:lnTo>
                  <a:lnTo>
                    <a:pt x="2547969" y="139529"/>
                  </a:lnTo>
                  <a:lnTo>
                    <a:pt x="2689523" y="0"/>
                  </a:lnTo>
                  <a:lnTo>
                    <a:pt x="2831077" y="1325526"/>
                  </a:lnTo>
                  <a:lnTo>
                    <a:pt x="2972631" y="1046468"/>
                  </a:lnTo>
                  <a:lnTo>
                    <a:pt x="3114185" y="976703"/>
                  </a:lnTo>
                  <a:lnTo>
                    <a:pt x="3255739" y="906939"/>
                  </a:lnTo>
                  <a:lnTo>
                    <a:pt x="3397293" y="697645"/>
                  </a:lnTo>
                </a:path>
              </a:pathLst>
            </a:custGeom>
            <a:ln w="43362" cap="flat">
              <a:solidFill>
                <a:srgbClr val="000000">
                  <a:alpha val="100000"/>
                </a:srgbClr>
              </a:solidFill>
              <a:prstDash val="solid"/>
              <a:round/>
            </a:ln>
          </p:spPr>
          <p:txBody>
            <a:bodyPr/>
            <a:lstStyle/>
            <a:p/>
          </p:txBody>
        </p:sp>
        <p:sp>
          <p:nvSpPr>
            <p:cNvPr id="85" name="pl85"/>
            <p:cNvSpPr/>
            <p:nvPr/>
          </p:nvSpPr>
          <p:spPr>
            <a:xfrm>
              <a:off x="5437664" y="1800529"/>
              <a:ext cx="0" cy="1227856"/>
            </a:xfrm>
            <a:custGeom>
              <a:avLst/>
              <a:pathLst>
                <a:path w="0" h="1227856">
                  <a:moveTo>
                    <a:pt x="0" y="122785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800529"/>
              <a:ext cx="0" cy="879033"/>
            </a:xfrm>
            <a:custGeom>
              <a:avLst/>
              <a:pathLst>
                <a:path w="0" h="879033">
                  <a:moveTo>
                    <a:pt x="0" y="87903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800529"/>
              <a:ext cx="0" cy="879033"/>
            </a:xfrm>
            <a:custGeom>
              <a:avLst/>
              <a:pathLst>
                <a:path w="0" h="879033">
                  <a:moveTo>
                    <a:pt x="0" y="87903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800529"/>
              <a:ext cx="0" cy="1018562"/>
            </a:xfrm>
            <a:custGeom>
              <a:avLst/>
              <a:pathLst>
                <a:path w="0" h="1018562">
                  <a:moveTo>
                    <a:pt x="0" y="101856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800529"/>
              <a:ext cx="0" cy="739504"/>
            </a:xfrm>
            <a:custGeom>
              <a:avLst/>
              <a:pathLst>
                <a:path w="0" h="739504">
                  <a:moveTo>
                    <a:pt x="0" y="73950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800529"/>
              <a:ext cx="0" cy="1646443"/>
            </a:xfrm>
            <a:custGeom>
              <a:avLst/>
              <a:pathLst>
                <a:path w="0" h="1646443">
                  <a:moveTo>
                    <a:pt x="0" y="164644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800529"/>
              <a:ext cx="0" cy="1437150"/>
            </a:xfrm>
            <a:custGeom>
              <a:avLst/>
              <a:pathLst>
                <a:path w="0" h="1437150">
                  <a:moveTo>
                    <a:pt x="0" y="143715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540034"/>
              <a:ext cx="3397293" cy="1325526"/>
            </a:xfrm>
            <a:custGeom>
              <a:avLst/>
              <a:pathLst>
                <a:path w="3397293" h="1325526">
                  <a:moveTo>
                    <a:pt x="0" y="488351"/>
                  </a:moveTo>
                  <a:lnTo>
                    <a:pt x="141553" y="139529"/>
                  </a:lnTo>
                  <a:lnTo>
                    <a:pt x="283107" y="627881"/>
                  </a:lnTo>
                  <a:lnTo>
                    <a:pt x="424661" y="139529"/>
                  </a:lnTo>
                  <a:lnTo>
                    <a:pt x="566215" y="69764"/>
                  </a:lnTo>
                  <a:lnTo>
                    <a:pt x="707769" y="139529"/>
                  </a:lnTo>
                  <a:lnTo>
                    <a:pt x="849323" y="0"/>
                  </a:lnTo>
                  <a:lnTo>
                    <a:pt x="990877" y="139529"/>
                  </a:lnTo>
                  <a:lnTo>
                    <a:pt x="1132431" y="279058"/>
                  </a:lnTo>
                  <a:lnTo>
                    <a:pt x="1273984" y="69764"/>
                  </a:lnTo>
                  <a:lnTo>
                    <a:pt x="1415538" y="139529"/>
                  </a:lnTo>
                  <a:lnTo>
                    <a:pt x="1557092" y="209293"/>
                  </a:lnTo>
                  <a:lnTo>
                    <a:pt x="1698646" y="0"/>
                  </a:lnTo>
                  <a:lnTo>
                    <a:pt x="1840200" y="209293"/>
                  </a:lnTo>
                  <a:lnTo>
                    <a:pt x="1981754" y="209293"/>
                  </a:lnTo>
                  <a:lnTo>
                    <a:pt x="2123308" y="279058"/>
                  </a:lnTo>
                  <a:lnTo>
                    <a:pt x="2264862" y="209293"/>
                  </a:lnTo>
                  <a:lnTo>
                    <a:pt x="2406416" y="697645"/>
                  </a:lnTo>
                  <a:lnTo>
                    <a:pt x="2547969" y="139529"/>
                  </a:lnTo>
                  <a:lnTo>
                    <a:pt x="2689523" y="0"/>
                  </a:lnTo>
                  <a:lnTo>
                    <a:pt x="2831077" y="1325526"/>
                  </a:lnTo>
                  <a:lnTo>
                    <a:pt x="2972631" y="1046468"/>
                  </a:lnTo>
                  <a:lnTo>
                    <a:pt x="3114185" y="976703"/>
                  </a:lnTo>
                  <a:lnTo>
                    <a:pt x="3255739" y="906939"/>
                  </a:lnTo>
                  <a:lnTo>
                    <a:pt x="3397293" y="697645"/>
                  </a:lnTo>
                </a:path>
              </a:pathLst>
            </a:custGeom>
            <a:ln w="27101" cap="flat">
              <a:solidFill>
                <a:srgbClr val="0058AB">
                  <a:alpha val="100000"/>
                </a:srgbClr>
              </a:solidFill>
              <a:prstDash val="solid"/>
              <a:round/>
            </a:ln>
          </p:spPr>
          <p:txBody>
            <a:bodyPr/>
            <a:lstStyle/>
            <a:p/>
          </p:txBody>
        </p:sp>
        <p:sp>
          <p:nvSpPr>
            <p:cNvPr id="93" name="tx93"/>
            <p:cNvSpPr/>
            <p:nvPr/>
          </p:nvSpPr>
          <p:spPr>
            <a:xfrm>
              <a:off x="5389469" y="1734830"/>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6097238" y="17335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6805008" y="17335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7512777" y="173382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8097042" y="17321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15063" y="1732130"/>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9" name="tx99"/>
            <p:cNvSpPr/>
            <p:nvPr/>
          </p:nvSpPr>
          <p:spPr>
            <a:xfrm>
              <a:off x="8756617" y="173218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100" name="tx100"/>
            <p:cNvSpPr/>
            <p:nvPr/>
          </p:nvSpPr>
          <p:spPr>
            <a:xfrm>
              <a:off x="8902429" y="25706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236138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2" name="tx102"/>
            <p:cNvSpPr/>
            <p:nvPr/>
          </p:nvSpPr>
          <p:spPr>
            <a:xfrm>
              <a:off x="5003259" y="388321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18556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48791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17902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0926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7662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7662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1574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7820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43719" y="4831778"/>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Belize</a:t>
              </a:r>
            </a:p>
          </p:txBody>
        </p:sp>
        <p:sp>
          <p:nvSpPr>
            <p:cNvPr id="120" name="tx120"/>
            <p:cNvSpPr/>
            <p:nvPr/>
          </p:nvSpPr>
          <p:spPr>
            <a:xfrm>
              <a:off x="708284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45299"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31285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30421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29557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28693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30853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29989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29125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982403" cy="149993"/>
            </a:xfrm>
            <a:prstGeom prst="rect">
              <a:avLst/>
            </a:prstGeom>
            <a:solidFill>
              <a:srgbClr val="1CABE2">
                <a:alpha val="80000"/>
              </a:srgbClr>
            </a:solidFill>
          </p:spPr>
          <p:txBody>
            <a:bodyPr/>
            <a:lstStyle/>
            <a:p/>
          </p:txBody>
        </p:sp>
        <p:sp>
          <p:nvSpPr>
            <p:cNvPr id="135" name="rc135"/>
            <p:cNvSpPr/>
            <p:nvPr/>
          </p:nvSpPr>
          <p:spPr>
            <a:xfrm>
              <a:off x="1317178" y="5637654"/>
              <a:ext cx="7321564" cy="149993"/>
            </a:xfrm>
            <a:prstGeom prst="rect">
              <a:avLst/>
            </a:prstGeom>
            <a:solidFill>
              <a:srgbClr val="1CABE2">
                <a:alpha val="80000"/>
              </a:srgbClr>
            </a:solidFill>
          </p:spPr>
          <p:txBody>
            <a:bodyPr/>
            <a:lstStyle/>
            <a:p/>
          </p:txBody>
        </p:sp>
        <p:sp>
          <p:nvSpPr>
            <p:cNvPr id="136" name="rc136"/>
            <p:cNvSpPr/>
            <p:nvPr/>
          </p:nvSpPr>
          <p:spPr>
            <a:xfrm>
              <a:off x="1317178" y="5450161"/>
              <a:ext cx="5954164" cy="149993"/>
            </a:xfrm>
            <a:prstGeom prst="rect">
              <a:avLst/>
            </a:prstGeom>
            <a:solidFill>
              <a:srgbClr val="1CABE2">
                <a:alpha val="80000"/>
              </a:srgbClr>
            </a:solidFill>
          </p:spPr>
          <p:txBody>
            <a:bodyPr/>
            <a:lstStyle/>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075454" y="608778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2" name="tx142"/>
            <p:cNvSpPr/>
            <p:nvPr/>
          </p:nvSpPr>
          <p:spPr>
            <a:xfrm>
              <a:off x="5066814"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43" name="tx143"/>
            <p:cNvSpPr/>
            <p:nvPr/>
          </p:nvSpPr>
          <p:spPr>
            <a:xfrm>
              <a:off x="7058173"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44" name="tx144"/>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Belize (88%) was 3 percentage points higher than the global average (85%) and 6 percentage points higher than the average across all LACR countries (82%).
National DTP3 coverage was 10 percentage points lower than in 2019 (98%).
The number of un- and undervaccinated children increased (ie. worsened) compared to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59093"/>
              <a:ext cx="231165" cy="14971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33718"/>
              <a:ext cx="231165" cy="15225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82968"/>
              <a:ext cx="231165" cy="15732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05342"/>
              <a:ext cx="231165" cy="17508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79967"/>
              <a:ext cx="231165" cy="17762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9217"/>
              <a:ext cx="231165" cy="18270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76966"/>
              <a:ext cx="231165" cy="19792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00841"/>
              <a:ext cx="231165" cy="2055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48590"/>
              <a:ext cx="231165" cy="22076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959093"/>
              <a:ext cx="231165" cy="1497131"/>
            </a:xfrm>
            <a:prstGeom prst="rect">
              <a:avLst/>
            </a:prstGeom>
            <a:solidFill>
              <a:srgbClr val="0083CF">
                <a:alpha val="100000"/>
              </a:srgbClr>
            </a:solidFill>
          </p:spPr>
          <p:txBody>
            <a:bodyPr/>
            <a:lstStyle/>
            <a:p/>
          </p:txBody>
        </p:sp>
        <p:sp>
          <p:nvSpPr>
            <p:cNvPr id="46" name="rc46"/>
            <p:cNvSpPr/>
            <p:nvPr/>
          </p:nvSpPr>
          <p:spPr>
            <a:xfrm>
              <a:off x="1099195" y="1933718"/>
              <a:ext cx="231165" cy="1522506"/>
            </a:xfrm>
            <a:prstGeom prst="rect">
              <a:avLst/>
            </a:prstGeom>
            <a:solidFill>
              <a:srgbClr val="0083CF">
                <a:alpha val="100000"/>
              </a:srgbClr>
            </a:solidFill>
          </p:spPr>
          <p:txBody>
            <a:bodyPr/>
            <a:lstStyle/>
            <a:p/>
          </p:txBody>
        </p:sp>
        <p:sp>
          <p:nvSpPr>
            <p:cNvPr id="47" name="rc47"/>
            <p:cNvSpPr/>
            <p:nvPr/>
          </p:nvSpPr>
          <p:spPr>
            <a:xfrm>
              <a:off x="1356046" y="1882968"/>
              <a:ext cx="231165" cy="1573256"/>
            </a:xfrm>
            <a:prstGeom prst="rect">
              <a:avLst/>
            </a:prstGeom>
            <a:solidFill>
              <a:srgbClr val="0083CF">
                <a:alpha val="100000"/>
              </a:srgbClr>
            </a:solidFill>
          </p:spPr>
          <p:txBody>
            <a:bodyPr/>
            <a:lstStyle/>
            <a:p/>
          </p:txBody>
        </p:sp>
        <p:sp>
          <p:nvSpPr>
            <p:cNvPr id="48" name="rc48"/>
            <p:cNvSpPr/>
            <p:nvPr/>
          </p:nvSpPr>
          <p:spPr>
            <a:xfrm>
              <a:off x="1869747" y="1679967"/>
              <a:ext cx="231165" cy="1776257"/>
            </a:xfrm>
            <a:prstGeom prst="rect">
              <a:avLst/>
            </a:prstGeom>
            <a:solidFill>
              <a:srgbClr val="0083CF">
                <a:alpha val="100000"/>
              </a:srgbClr>
            </a:solidFill>
          </p:spPr>
          <p:txBody>
            <a:bodyPr/>
            <a:lstStyle/>
            <a:p/>
          </p:txBody>
        </p:sp>
        <p:sp>
          <p:nvSpPr>
            <p:cNvPr id="49" name="rc49"/>
            <p:cNvSpPr/>
            <p:nvPr/>
          </p:nvSpPr>
          <p:spPr>
            <a:xfrm>
              <a:off x="2383449" y="1553091"/>
              <a:ext cx="231165" cy="1903133"/>
            </a:xfrm>
            <a:prstGeom prst="rect">
              <a:avLst/>
            </a:prstGeom>
            <a:solidFill>
              <a:srgbClr val="0083CF">
                <a:alpha val="100000"/>
              </a:srgbClr>
            </a:solidFill>
          </p:spPr>
          <p:txBody>
            <a:bodyPr/>
            <a:lstStyle/>
            <a:p/>
          </p:txBody>
        </p:sp>
        <p:sp>
          <p:nvSpPr>
            <p:cNvPr id="50" name="rc50"/>
            <p:cNvSpPr/>
            <p:nvPr/>
          </p:nvSpPr>
          <p:spPr>
            <a:xfrm>
              <a:off x="2897150" y="1476966"/>
              <a:ext cx="231165" cy="1979258"/>
            </a:xfrm>
            <a:prstGeom prst="rect">
              <a:avLst/>
            </a:prstGeom>
            <a:solidFill>
              <a:srgbClr val="0083CF">
                <a:alpha val="100000"/>
              </a:srgbClr>
            </a:solidFill>
          </p:spPr>
          <p:txBody>
            <a:bodyPr/>
            <a:lstStyle/>
            <a:p/>
          </p:txBody>
        </p:sp>
        <p:sp>
          <p:nvSpPr>
            <p:cNvPr id="51" name="rc51"/>
            <p:cNvSpPr/>
            <p:nvPr/>
          </p:nvSpPr>
          <p:spPr>
            <a:xfrm>
              <a:off x="3410852" y="1426216"/>
              <a:ext cx="231165" cy="2030008"/>
            </a:xfrm>
            <a:prstGeom prst="rect">
              <a:avLst/>
            </a:prstGeom>
            <a:solidFill>
              <a:srgbClr val="0083CF">
                <a:alpha val="100000"/>
              </a:srgbClr>
            </a:solidFill>
          </p:spPr>
          <p:txBody>
            <a:bodyPr/>
            <a:lstStyle/>
            <a:p/>
          </p:txBody>
        </p:sp>
        <p:sp>
          <p:nvSpPr>
            <p:cNvPr id="52" name="rc52"/>
            <p:cNvSpPr/>
            <p:nvPr/>
          </p:nvSpPr>
          <p:spPr>
            <a:xfrm>
              <a:off x="3667702" y="1400841"/>
              <a:ext cx="231165" cy="2055383"/>
            </a:xfrm>
            <a:prstGeom prst="rect">
              <a:avLst/>
            </a:prstGeom>
            <a:solidFill>
              <a:srgbClr val="0083CF">
                <a:alpha val="100000"/>
              </a:srgbClr>
            </a:solidFill>
          </p:spPr>
          <p:txBody>
            <a:bodyPr/>
            <a:lstStyle/>
            <a:p/>
          </p:txBody>
        </p:sp>
        <p:sp>
          <p:nvSpPr>
            <p:cNvPr id="53" name="rc53"/>
            <p:cNvSpPr/>
            <p:nvPr/>
          </p:nvSpPr>
          <p:spPr>
            <a:xfrm>
              <a:off x="4438255" y="1197840"/>
              <a:ext cx="231165" cy="2258384"/>
            </a:xfrm>
            <a:prstGeom prst="rect">
              <a:avLst/>
            </a:prstGeom>
            <a:solidFill>
              <a:srgbClr val="0083CF">
                <a:alpha val="100000"/>
              </a:srgbClr>
            </a:solidFill>
          </p:spPr>
          <p:txBody>
            <a:bodyPr/>
            <a:lstStyle/>
            <a:p/>
          </p:txBody>
        </p:sp>
        <p:sp>
          <p:nvSpPr>
            <p:cNvPr id="54" name="rc54"/>
            <p:cNvSpPr/>
            <p:nvPr/>
          </p:nvSpPr>
          <p:spPr>
            <a:xfrm>
              <a:off x="5208807"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59093"/>
              <a:ext cx="207015" cy="207015"/>
            </a:xfrm>
            <a:custGeom>
              <a:avLst/>
              <a:pathLst>
                <a:path w="207015" h="207015">
                  <a:moveTo>
                    <a:pt x="198730" y="0"/>
                  </a:moveTo>
                  <a:lnTo>
                    <a:pt x="207015" y="0"/>
                  </a:lnTo>
                  <a:lnTo>
                    <a:pt x="0" y="207015"/>
                  </a:lnTo>
                  <a:lnTo>
                    <a:pt x="0" y="198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959093"/>
              <a:ext cx="124166" cy="124166"/>
            </a:xfrm>
            <a:custGeom>
              <a:avLst/>
              <a:pathLst>
                <a:path w="124166" h="124166">
                  <a:moveTo>
                    <a:pt x="115882" y="0"/>
                  </a:moveTo>
                  <a:lnTo>
                    <a:pt x="124166" y="0"/>
                  </a:lnTo>
                  <a:lnTo>
                    <a:pt x="0" y="124166"/>
                  </a:lnTo>
                  <a:lnTo>
                    <a:pt x="0" y="1158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959093"/>
              <a:ext cx="41318" cy="41318"/>
            </a:xfrm>
            <a:custGeom>
              <a:avLst/>
              <a:pathLst>
                <a:path w="41318" h="41318">
                  <a:moveTo>
                    <a:pt x="33033" y="0"/>
                  </a:moveTo>
                  <a:lnTo>
                    <a:pt x="41318" y="0"/>
                  </a:lnTo>
                  <a:lnTo>
                    <a:pt x="0" y="41318"/>
                  </a:lnTo>
                  <a:lnTo>
                    <a:pt x="0" y="330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1933718"/>
              <a:ext cx="224086" cy="224086"/>
            </a:xfrm>
            <a:custGeom>
              <a:avLst/>
              <a:pathLst>
                <a:path w="224086" h="224086">
                  <a:moveTo>
                    <a:pt x="215802" y="0"/>
                  </a:moveTo>
                  <a:lnTo>
                    <a:pt x="224086" y="0"/>
                  </a:lnTo>
                  <a:lnTo>
                    <a:pt x="0" y="224086"/>
                  </a:lnTo>
                  <a:lnTo>
                    <a:pt x="0" y="21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1933718"/>
              <a:ext cx="141238" cy="141238"/>
            </a:xfrm>
            <a:custGeom>
              <a:avLst/>
              <a:pathLst>
                <a:path w="141238" h="141238">
                  <a:moveTo>
                    <a:pt x="132953" y="0"/>
                  </a:moveTo>
                  <a:lnTo>
                    <a:pt x="141238" y="0"/>
                  </a:lnTo>
                  <a:lnTo>
                    <a:pt x="0" y="141238"/>
                  </a:lnTo>
                  <a:lnTo>
                    <a:pt x="0" y="1329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33718"/>
              <a:ext cx="58389" cy="58389"/>
            </a:xfrm>
            <a:custGeom>
              <a:avLst/>
              <a:pathLst>
                <a:path w="58389" h="58389">
                  <a:moveTo>
                    <a:pt x="50104" y="0"/>
                  </a:moveTo>
                  <a:lnTo>
                    <a:pt x="58389" y="0"/>
                  </a:lnTo>
                  <a:lnTo>
                    <a:pt x="0" y="58389"/>
                  </a:lnTo>
                  <a:lnTo>
                    <a:pt x="0" y="50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1882968"/>
              <a:ext cx="183684" cy="183684"/>
            </a:xfrm>
            <a:custGeom>
              <a:avLst/>
              <a:pathLst>
                <a:path w="183684" h="183684">
                  <a:moveTo>
                    <a:pt x="175399" y="0"/>
                  </a:moveTo>
                  <a:lnTo>
                    <a:pt x="183684" y="0"/>
                  </a:lnTo>
                  <a:lnTo>
                    <a:pt x="0" y="183684"/>
                  </a:lnTo>
                  <a:lnTo>
                    <a:pt x="0" y="175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1882968"/>
              <a:ext cx="100835" cy="100835"/>
            </a:xfrm>
            <a:custGeom>
              <a:avLst/>
              <a:pathLst>
                <a:path w="100835" h="100835">
                  <a:moveTo>
                    <a:pt x="92550" y="0"/>
                  </a:moveTo>
                  <a:lnTo>
                    <a:pt x="100835" y="0"/>
                  </a:lnTo>
                  <a:lnTo>
                    <a:pt x="0" y="100835"/>
                  </a:lnTo>
                  <a:lnTo>
                    <a:pt x="0" y="92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882968"/>
              <a:ext cx="17986" cy="17986"/>
            </a:xfrm>
            <a:custGeom>
              <a:avLst/>
              <a:pathLst>
                <a:path w="17986" h="17986">
                  <a:moveTo>
                    <a:pt x="9701" y="0"/>
                  </a:moveTo>
                  <a:lnTo>
                    <a:pt x="17986" y="0"/>
                  </a:lnTo>
                  <a:lnTo>
                    <a:pt x="0" y="17986"/>
                  </a:lnTo>
                  <a:lnTo>
                    <a:pt x="0" y="9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1679967"/>
              <a:ext cx="204379" cy="204379"/>
            </a:xfrm>
            <a:custGeom>
              <a:avLst/>
              <a:pathLst>
                <a:path w="204379" h="204379">
                  <a:moveTo>
                    <a:pt x="196094" y="0"/>
                  </a:moveTo>
                  <a:lnTo>
                    <a:pt x="204379" y="0"/>
                  </a:lnTo>
                  <a:lnTo>
                    <a:pt x="0" y="204379"/>
                  </a:lnTo>
                  <a:lnTo>
                    <a:pt x="0" y="196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1679967"/>
              <a:ext cx="121530" cy="121530"/>
            </a:xfrm>
            <a:custGeom>
              <a:avLst/>
              <a:pathLst>
                <a:path w="121530" h="121530">
                  <a:moveTo>
                    <a:pt x="113245" y="0"/>
                  </a:moveTo>
                  <a:lnTo>
                    <a:pt x="121530" y="0"/>
                  </a:lnTo>
                  <a:lnTo>
                    <a:pt x="0" y="121530"/>
                  </a:lnTo>
                  <a:lnTo>
                    <a:pt x="0" y="113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1679967"/>
              <a:ext cx="38681" cy="38681"/>
            </a:xfrm>
            <a:custGeom>
              <a:avLst/>
              <a:pathLst>
                <a:path w="38681" h="38681">
                  <a:moveTo>
                    <a:pt x="30396" y="0"/>
                  </a:moveTo>
                  <a:lnTo>
                    <a:pt x="38681" y="0"/>
                  </a:lnTo>
                  <a:lnTo>
                    <a:pt x="0" y="38681"/>
                  </a:lnTo>
                  <a:lnTo>
                    <a:pt x="0" y="30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383449" y="1553091"/>
              <a:ext cx="231165" cy="231797"/>
            </a:xfrm>
            <a:custGeom>
              <a:avLst/>
              <a:pathLst>
                <a:path w="231165" h="231797">
                  <a:moveTo>
                    <a:pt x="223512" y="0"/>
                  </a:moveTo>
                  <a:lnTo>
                    <a:pt x="231165" y="0"/>
                  </a:lnTo>
                  <a:lnTo>
                    <a:pt x="231165" y="631"/>
                  </a:lnTo>
                  <a:lnTo>
                    <a:pt x="0" y="231797"/>
                  </a:lnTo>
                  <a:lnTo>
                    <a:pt x="0" y="223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383449" y="1553091"/>
              <a:ext cx="148948" cy="148948"/>
            </a:xfrm>
            <a:custGeom>
              <a:avLst/>
              <a:pathLst>
                <a:path w="148948" h="148948">
                  <a:moveTo>
                    <a:pt x="140663" y="0"/>
                  </a:moveTo>
                  <a:lnTo>
                    <a:pt x="148948" y="0"/>
                  </a:lnTo>
                  <a:lnTo>
                    <a:pt x="0" y="148948"/>
                  </a:lnTo>
                  <a:lnTo>
                    <a:pt x="0" y="140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383449" y="1553091"/>
              <a:ext cx="66099" cy="66099"/>
            </a:xfrm>
            <a:custGeom>
              <a:avLst/>
              <a:pathLst>
                <a:path w="66099" h="66099">
                  <a:moveTo>
                    <a:pt x="57814" y="0"/>
                  </a:moveTo>
                  <a:lnTo>
                    <a:pt x="66099" y="0"/>
                  </a:lnTo>
                  <a:lnTo>
                    <a:pt x="0" y="66099"/>
                  </a:lnTo>
                  <a:lnTo>
                    <a:pt x="0" y="57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897150" y="1476966"/>
              <a:ext cx="208465" cy="208465"/>
            </a:xfrm>
            <a:custGeom>
              <a:avLst/>
              <a:pathLst>
                <a:path w="208465" h="208465">
                  <a:moveTo>
                    <a:pt x="200180" y="0"/>
                  </a:moveTo>
                  <a:lnTo>
                    <a:pt x="208465" y="0"/>
                  </a:lnTo>
                  <a:lnTo>
                    <a:pt x="0" y="208465"/>
                  </a:lnTo>
                  <a:lnTo>
                    <a:pt x="0" y="200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897150" y="1476966"/>
              <a:ext cx="125616" cy="125616"/>
            </a:xfrm>
            <a:custGeom>
              <a:avLst/>
              <a:pathLst>
                <a:path w="125616" h="125616">
                  <a:moveTo>
                    <a:pt x="117332" y="0"/>
                  </a:moveTo>
                  <a:lnTo>
                    <a:pt x="125616" y="0"/>
                  </a:lnTo>
                  <a:lnTo>
                    <a:pt x="0" y="125616"/>
                  </a:lnTo>
                  <a:lnTo>
                    <a:pt x="0" y="117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897150" y="1476966"/>
              <a:ext cx="42768" cy="42768"/>
            </a:xfrm>
            <a:custGeom>
              <a:avLst/>
              <a:pathLst>
                <a:path w="42768" h="42768">
                  <a:moveTo>
                    <a:pt x="34483" y="0"/>
                  </a:moveTo>
                  <a:lnTo>
                    <a:pt x="42768" y="0"/>
                  </a:lnTo>
                  <a:lnTo>
                    <a:pt x="0" y="42768"/>
                  </a:lnTo>
                  <a:lnTo>
                    <a:pt x="0" y="34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603539" y="3417746"/>
              <a:ext cx="38478" cy="38478"/>
            </a:xfrm>
            <a:custGeom>
              <a:avLst/>
              <a:pathLst>
                <a:path w="38478" h="38478">
                  <a:moveTo>
                    <a:pt x="38478" y="0"/>
                  </a:moveTo>
                  <a:lnTo>
                    <a:pt x="38478" y="8284"/>
                  </a:lnTo>
                  <a:lnTo>
                    <a:pt x="8284" y="38478"/>
                  </a:lnTo>
                  <a:lnTo>
                    <a:pt x="0" y="38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20690" y="3334898"/>
              <a:ext cx="121327" cy="121327"/>
            </a:xfrm>
            <a:custGeom>
              <a:avLst/>
              <a:pathLst>
                <a:path w="121327" h="121327">
                  <a:moveTo>
                    <a:pt x="121327" y="0"/>
                  </a:moveTo>
                  <a:lnTo>
                    <a:pt x="121327" y="8284"/>
                  </a:lnTo>
                  <a:lnTo>
                    <a:pt x="8284" y="121327"/>
                  </a:lnTo>
                  <a:lnTo>
                    <a:pt x="0" y="1213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37841" y="3252049"/>
              <a:ext cx="204175" cy="204175"/>
            </a:xfrm>
            <a:custGeom>
              <a:avLst/>
              <a:pathLst>
                <a:path w="204175" h="204175">
                  <a:moveTo>
                    <a:pt x="204175" y="0"/>
                  </a:moveTo>
                  <a:lnTo>
                    <a:pt x="204175" y="8284"/>
                  </a:lnTo>
                  <a:lnTo>
                    <a:pt x="8284" y="204175"/>
                  </a:lnTo>
                  <a:lnTo>
                    <a:pt x="0" y="204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10852" y="3169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10852" y="3086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10852" y="30035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10852" y="29206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10852" y="28378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10852" y="27549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10852" y="26721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10852" y="25892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10852" y="25064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10852" y="24235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10852" y="23407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10852" y="22578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10852" y="21750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10852" y="20921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410852" y="20093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410852" y="19264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410852" y="18436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410852" y="17607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410852" y="1677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410852" y="1595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410852" y="1512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410852" y="1429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410852" y="1426216"/>
              <a:ext cx="159759" cy="159759"/>
            </a:xfrm>
            <a:custGeom>
              <a:avLst/>
              <a:pathLst>
                <a:path w="159759" h="159759">
                  <a:moveTo>
                    <a:pt x="151474" y="0"/>
                  </a:moveTo>
                  <a:lnTo>
                    <a:pt x="159759" y="0"/>
                  </a:lnTo>
                  <a:lnTo>
                    <a:pt x="0" y="159759"/>
                  </a:lnTo>
                  <a:lnTo>
                    <a:pt x="0" y="15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410852" y="1426216"/>
              <a:ext cx="76910" cy="76910"/>
            </a:xfrm>
            <a:custGeom>
              <a:avLst/>
              <a:pathLst>
                <a:path w="76910" h="76910">
                  <a:moveTo>
                    <a:pt x="68625" y="0"/>
                  </a:moveTo>
                  <a:lnTo>
                    <a:pt x="76910" y="0"/>
                  </a:lnTo>
                  <a:lnTo>
                    <a:pt x="0" y="76910"/>
                  </a:lnTo>
                  <a:lnTo>
                    <a:pt x="0" y="6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852086" y="3409442"/>
              <a:ext cx="46782" cy="46782"/>
            </a:xfrm>
            <a:custGeom>
              <a:avLst/>
              <a:pathLst>
                <a:path w="46782" h="46782">
                  <a:moveTo>
                    <a:pt x="46782" y="0"/>
                  </a:moveTo>
                  <a:lnTo>
                    <a:pt x="46782" y="8284"/>
                  </a:lnTo>
                  <a:lnTo>
                    <a:pt x="8284" y="46782"/>
                  </a:lnTo>
                  <a:lnTo>
                    <a:pt x="0" y="467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769237" y="3326593"/>
              <a:ext cx="129631" cy="129631"/>
            </a:xfrm>
            <a:custGeom>
              <a:avLst/>
              <a:pathLst>
                <a:path w="129631" h="129631">
                  <a:moveTo>
                    <a:pt x="129631" y="0"/>
                  </a:moveTo>
                  <a:lnTo>
                    <a:pt x="129631" y="8284"/>
                  </a:lnTo>
                  <a:lnTo>
                    <a:pt x="8284" y="129631"/>
                  </a:lnTo>
                  <a:lnTo>
                    <a:pt x="0" y="129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686388" y="3243745"/>
              <a:ext cx="212480" cy="212480"/>
            </a:xfrm>
            <a:custGeom>
              <a:avLst/>
              <a:pathLst>
                <a:path w="212480" h="212480">
                  <a:moveTo>
                    <a:pt x="212480" y="0"/>
                  </a:moveTo>
                  <a:lnTo>
                    <a:pt x="212480" y="8284"/>
                  </a:lnTo>
                  <a:lnTo>
                    <a:pt x="8284" y="212480"/>
                  </a:lnTo>
                  <a:lnTo>
                    <a:pt x="0" y="2124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667702" y="31608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667702" y="3078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667702" y="29951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667702" y="29123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667702" y="28295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667702" y="27466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667702" y="26638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667702" y="25809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667702" y="24981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667702" y="24152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667702" y="23324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667702" y="22495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667702" y="21667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667702" y="20838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667702" y="20010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667702" y="19181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667702" y="18353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667702" y="17524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667702" y="1669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667702" y="1586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667702" y="1503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667702" y="1421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667702" y="1400841"/>
              <a:ext cx="176830" cy="176830"/>
            </a:xfrm>
            <a:custGeom>
              <a:avLst/>
              <a:pathLst>
                <a:path w="176830" h="176830">
                  <a:moveTo>
                    <a:pt x="168545" y="0"/>
                  </a:moveTo>
                  <a:lnTo>
                    <a:pt x="176830" y="0"/>
                  </a:lnTo>
                  <a:lnTo>
                    <a:pt x="0" y="176830"/>
                  </a:lnTo>
                  <a:lnTo>
                    <a:pt x="0" y="1685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667702" y="1400841"/>
              <a:ext cx="93981" cy="93981"/>
            </a:xfrm>
            <a:custGeom>
              <a:avLst/>
              <a:pathLst>
                <a:path w="93981" h="93981">
                  <a:moveTo>
                    <a:pt x="85696" y="0"/>
                  </a:moveTo>
                  <a:lnTo>
                    <a:pt x="93981" y="0"/>
                  </a:lnTo>
                  <a:lnTo>
                    <a:pt x="0" y="93981"/>
                  </a:lnTo>
                  <a:lnTo>
                    <a:pt x="0" y="85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667702" y="1400841"/>
              <a:ext cx="11132" cy="11132"/>
            </a:xfrm>
            <a:custGeom>
              <a:avLst/>
              <a:pathLst>
                <a:path w="11132" h="11132">
                  <a:moveTo>
                    <a:pt x="2847" y="0"/>
                  </a:moveTo>
                  <a:lnTo>
                    <a:pt x="11132" y="0"/>
                  </a:lnTo>
                  <a:lnTo>
                    <a:pt x="0" y="11132"/>
                  </a:lnTo>
                  <a:lnTo>
                    <a:pt x="0" y="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597726" y="3384530"/>
              <a:ext cx="71694" cy="71694"/>
            </a:xfrm>
            <a:custGeom>
              <a:avLst/>
              <a:pathLst>
                <a:path w="71694" h="71694">
                  <a:moveTo>
                    <a:pt x="71694" y="0"/>
                  </a:moveTo>
                  <a:lnTo>
                    <a:pt x="71694" y="8284"/>
                  </a:lnTo>
                  <a:lnTo>
                    <a:pt x="8284" y="71694"/>
                  </a:lnTo>
                  <a:lnTo>
                    <a:pt x="0" y="71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514877" y="3301681"/>
              <a:ext cx="154543" cy="154543"/>
            </a:xfrm>
            <a:custGeom>
              <a:avLst/>
              <a:pathLst>
                <a:path w="154543" h="154543">
                  <a:moveTo>
                    <a:pt x="154543" y="0"/>
                  </a:moveTo>
                  <a:lnTo>
                    <a:pt x="154543" y="8284"/>
                  </a:lnTo>
                  <a:lnTo>
                    <a:pt x="8284" y="154543"/>
                  </a:lnTo>
                  <a:lnTo>
                    <a:pt x="0" y="154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438255" y="3218832"/>
              <a:ext cx="231165" cy="237392"/>
            </a:xfrm>
            <a:custGeom>
              <a:avLst/>
              <a:pathLst>
                <a:path w="231165" h="237392">
                  <a:moveTo>
                    <a:pt x="231165" y="0"/>
                  </a:moveTo>
                  <a:lnTo>
                    <a:pt x="231165" y="8284"/>
                  </a:lnTo>
                  <a:lnTo>
                    <a:pt x="2058" y="237392"/>
                  </a:lnTo>
                  <a:lnTo>
                    <a:pt x="0" y="237392"/>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438255" y="3135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438255" y="30531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438255" y="29702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438255" y="28874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438255" y="28045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438255" y="27217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438255" y="26388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438255" y="25560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438255" y="24731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438255" y="23903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438255" y="23074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438255" y="22246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438255" y="21417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438255" y="20589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438255" y="19760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438255" y="18932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438255" y="18104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438255" y="17275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438255" y="16447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438255" y="15618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438255" y="14790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438255" y="13961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438255" y="13133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438255" y="12304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38255" y="1197840"/>
              <a:ext cx="189220" cy="189220"/>
            </a:xfrm>
            <a:custGeom>
              <a:avLst/>
              <a:pathLst>
                <a:path w="189220" h="189220">
                  <a:moveTo>
                    <a:pt x="180935" y="0"/>
                  </a:moveTo>
                  <a:lnTo>
                    <a:pt x="189220" y="0"/>
                  </a:lnTo>
                  <a:lnTo>
                    <a:pt x="0" y="189220"/>
                  </a:lnTo>
                  <a:lnTo>
                    <a:pt x="0" y="180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38255" y="1197840"/>
              <a:ext cx="106371" cy="106371"/>
            </a:xfrm>
            <a:custGeom>
              <a:avLst/>
              <a:pathLst>
                <a:path w="106371" h="106371">
                  <a:moveTo>
                    <a:pt x="98087" y="0"/>
                  </a:moveTo>
                  <a:lnTo>
                    <a:pt x="106371" y="0"/>
                  </a:lnTo>
                  <a:lnTo>
                    <a:pt x="0" y="106371"/>
                  </a:lnTo>
                  <a:lnTo>
                    <a:pt x="0" y="980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38255" y="1197840"/>
              <a:ext cx="23523" cy="23523"/>
            </a:xfrm>
            <a:custGeom>
              <a:avLst/>
              <a:pathLst>
                <a:path w="23523" h="23523">
                  <a:moveTo>
                    <a:pt x="15238" y="0"/>
                  </a:moveTo>
                  <a:lnTo>
                    <a:pt x="23523" y="0"/>
                  </a:lnTo>
                  <a:lnTo>
                    <a:pt x="0" y="23523"/>
                  </a:lnTo>
                  <a:lnTo>
                    <a:pt x="0" y="152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26215" y="3442467"/>
              <a:ext cx="13757" cy="13757"/>
            </a:xfrm>
            <a:custGeom>
              <a:avLst/>
              <a:pathLst>
                <a:path w="13757" h="13757">
                  <a:moveTo>
                    <a:pt x="13757" y="0"/>
                  </a:moveTo>
                  <a:lnTo>
                    <a:pt x="13757" y="8284"/>
                  </a:lnTo>
                  <a:lnTo>
                    <a:pt x="8284" y="13757"/>
                  </a:lnTo>
                  <a:lnTo>
                    <a:pt x="0" y="137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343366" y="3359618"/>
              <a:ext cx="96606" cy="96606"/>
            </a:xfrm>
            <a:custGeom>
              <a:avLst/>
              <a:pathLst>
                <a:path w="96606" h="96606">
                  <a:moveTo>
                    <a:pt x="96606" y="0"/>
                  </a:moveTo>
                  <a:lnTo>
                    <a:pt x="96606" y="8284"/>
                  </a:lnTo>
                  <a:lnTo>
                    <a:pt x="8284" y="96606"/>
                  </a:lnTo>
                  <a:lnTo>
                    <a:pt x="0" y="96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260517" y="3276769"/>
              <a:ext cx="179455" cy="179455"/>
            </a:xfrm>
            <a:custGeom>
              <a:avLst/>
              <a:pathLst>
                <a:path w="179455" h="179455">
                  <a:moveTo>
                    <a:pt x="179455" y="0"/>
                  </a:moveTo>
                  <a:lnTo>
                    <a:pt x="179455" y="8284"/>
                  </a:lnTo>
                  <a:lnTo>
                    <a:pt x="8284" y="179455"/>
                  </a:lnTo>
                  <a:lnTo>
                    <a:pt x="0" y="1794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208807" y="3193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208807" y="3111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208807" y="3028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208807" y="2945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208807" y="28625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208807" y="27796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208807" y="26968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208807" y="26139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208807" y="25311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208807" y="24482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208807" y="23654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208807" y="22825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208807" y="21997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208807" y="21168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208807" y="20340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208807" y="19511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208807" y="18683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208807" y="17854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208807" y="17026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208807" y="16197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208807" y="15369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208807" y="14540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208807" y="13712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208807" y="12883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208807" y="12055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208807" y="1147090"/>
              <a:ext cx="215058" cy="215058"/>
            </a:xfrm>
            <a:custGeom>
              <a:avLst/>
              <a:pathLst>
                <a:path w="215058" h="215058">
                  <a:moveTo>
                    <a:pt x="206773" y="0"/>
                  </a:moveTo>
                  <a:lnTo>
                    <a:pt x="215058" y="0"/>
                  </a:lnTo>
                  <a:lnTo>
                    <a:pt x="0" y="215058"/>
                  </a:lnTo>
                  <a:lnTo>
                    <a:pt x="0" y="20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208807" y="1147090"/>
              <a:ext cx="132209" cy="132209"/>
            </a:xfrm>
            <a:custGeom>
              <a:avLst/>
              <a:pathLst>
                <a:path w="132209" h="132209">
                  <a:moveTo>
                    <a:pt x="123925" y="0"/>
                  </a:moveTo>
                  <a:lnTo>
                    <a:pt x="132209" y="0"/>
                  </a:lnTo>
                  <a:lnTo>
                    <a:pt x="0" y="132209"/>
                  </a:lnTo>
                  <a:lnTo>
                    <a:pt x="0" y="123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208807" y="1147090"/>
              <a:ext cx="49361" cy="49361"/>
            </a:xfrm>
            <a:custGeom>
              <a:avLst/>
              <a:pathLst>
                <a:path w="49361" h="49361">
                  <a:moveTo>
                    <a:pt x="41076" y="0"/>
                  </a:moveTo>
                  <a:lnTo>
                    <a:pt x="49361" y="0"/>
                  </a:lnTo>
                  <a:lnTo>
                    <a:pt x="0" y="49361"/>
                  </a:lnTo>
                  <a:lnTo>
                    <a:pt x="0" y="41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rc312"/>
            <p:cNvSpPr/>
            <p:nvPr/>
          </p:nvSpPr>
          <p:spPr>
            <a:xfrm>
              <a:off x="842344" y="1959093"/>
              <a:ext cx="231165" cy="1497131"/>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1099195" y="1933718"/>
              <a:ext cx="231165" cy="1522506"/>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1356046" y="1882968"/>
              <a:ext cx="231165" cy="1573256"/>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869747" y="1679967"/>
              <a:ext cx="231165" cy="177625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2383449" y="1553091"/>
              <a:ext cx="231165" cy="1903133"/>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897150" y="1476966"/>
              <a:ext cx="231165" cy="1979258"/>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410852" y="1426216"/>
              <a:ext cx="231165" cy="2030008"/>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667702" y="1400841"/>
              <a:ext cx="231165" cy="2055383"/>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438255" y="1197840"/>
              <a:ext cx="231165" cy="225838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208807" y="1147090"/>
              <a:ext cx="231165" cy="2309135"/>
            </a:xfrm>
            <a:prstGeom prst="rect">
              <a:avLst/>
            </a:prstGeom>
            <a:ln w="1355" cap="flat">
              <a:solidFill>
                <a:srgbClr val="000000">
                  <a:alpha val="100000"/>
                </a:srgbClr>
              </a:solidFill>
              <a:prstDash val="solid"/>
              <a:miter/>
            </a:ln>
          </p:spPr>
          <p:txBody>
            <a:bodyPr/>
            <a:lstStyle/>
            <a:p/>
          </p:txBody>
        </p:sp>
        <p:sp>
          <p:nvSpPr>
            <p:cNvPr id="322" name="tx322"/>
            <p:cNvSpPr/>
            <p:nvPr/>
          </p:nvSpPr>
          <p:spPr>
            <a:xfrm>
              <a:off x="887589" y="18220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323" name="tx323"/>
            <p:cNvSpPr/>
            <p:nvPr/>
          </p:nvSpPr>
          <p:spPr>
            <a:xfrm>
              <a:off x="1144440" y="179518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324" name="tx324"/>
            <p:cNvSpPr/>
            <p:nvPr/>
          </p:nvSpPr>
          <p:spPr>
            <a:xfrm>
              <a:off x="1401290" y="17413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325" name="tx325"/>
            <p:cNvSpPr/>
            <p:nvPr/>
          </p:nvSpPr>
          <p:spPr>
            <a:xfrm>
              <a:off x="1658141" y="1553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326" name="tx326"/>
            <p:cNvSpPr/>
            <p:nvPr/>
          </p:nvSpPr>
          <p:spPr>
            <a:xfrm>
              <a:off x="1914992" y="1526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327" name="tx327"/>
            <p:cNvSpPr/>
            <p:nvPr/>
          </p:nvSpPr>
          <p:spPr>
            <a:xfrm>
              <a:off x="2171843" y="147396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328" name="tx328"/>
            <p:cNvSpPr/>
            <p:nvPr/>
          </p:nvSpPr>
          <p:spPr>
            <a:xfrm>
              <a:off x="2428693"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29" name="tx329"/>
            <p:cNvSpPr/>
            <p:nvPr/>
          </p:nvSpPr>
          <p:spPr>
            <a:xfrm>
              <a:off x="2685544"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0" name="tx330"/>
            <p:cNvSpPr/>
            <p:nvPr/>
          </p:nvSpPr>
          <p:spPr>
            <a:xfrm>
              <a:off x="2942395" y="13110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331" name="tx331"/>
            <p:cNvSpPr/>
            <p:nvPr/>
          </p:nvSpPr>
          <p:spPr>
            <a:xfrm>
              <a:off x="345609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2" name="tx332"/>
            <p:cNvSpPr/>
            <p:nvPr/>
          </p:nvSpPr>
          <p:spPr>
            <a:xfrm>
              <a:off x="319924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3" name="tx333"/>
            <p:cNvSpPr/>
            <p:nvPr/>
          </p:nvSpPr>
          <p:spPr>
            <a:xfrm>
              <a:off x="3712947" y="12303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34" name="tx334"/>
            <p:cNvSpPr/>
            <p:nvPr/>
          </p:nvSpPr>
          <p:spPr>
            <a:xfrm>
              <a:off x="3969798" y="10689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335" name="tx335"/>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36" name="tx336"/>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37" name="tx337"/>
            <p:cNvSpPr/>
            <p:nvPr/>
          </p:nvSpPr>
          <p:spPr>
            <a:xfrm>
              <a:off x="4740350"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8" name="tx338"/>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9" name="tx339"/>
            <p:cNvSpPr/>
            <p:nvPr/>
          </p:nvSpPr>
          <p:spPr>
            <a:xfrm>
              <a:off x="5254052"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0" name="tx340"/>
            <p:cNvSpPr/>
            <p:nvPr/>
          </p:nvSpPr>
          <p:spPr>
            <a:xfrm>
              <a:off x="5510902"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1" name="tx341"/>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42" name="tx342"/>
            <p:cNvSpPr/>
            <p:nvPr/>
          </p:nvSpPr>
          <p:spPr>
            <a:xfrm>
              <a:off x="6281455"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3" name="tx343"/>
            <p:cNvSpPr/>
            <p:nvPr/>
          </p:nvSpPr>
          <p:spPr>
            <a:xfrm>
              <a:off x="6024604"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4" name="tx344"/>
            <p:cNvSpPr/>
            <p:nvPr/>
          </p:nvSpPr>
          <p:spPr>
            <a:xfrm>
              <a:off x="6538305"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5" name="tx345"/>
            <p:cNvSpPr/>
            <p:nvPr/>
          </p:nvSpPr>
          <p:spPr>
            <a:xfrm>
              <a:off x="6795156"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6" name="tx346"/>
            <p:cNvSpPr/>
            <p:nvPr/>
          </p:nvSpPr>
          <p:spPr>
            <a:xfrm>
              <a:off x="7052007"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47" name="tx347"/>
            <p:cNvSpPr/>
            <p:nvPr/>
          </p:nvSpPr>
          <p:spPr>
            <a:xfrm>
              <a:off x="7308858"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48" name="tx348"/>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49" name="tx349"/>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0" name="tx35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1" name="tx351"/>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2" name="tx352"/>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3" name="tx353"/>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4" name="pg354"/>
            <p:cNvSpPr/>
            <p:nvPr/>
          </p:nvSpPr>
          <p:spPr>
            <a:xfrm>
              <a:off x="895261" y="26109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927782" y="26418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6" name="pg356"/>
            <p:cNvSpPr/>
            <p:nvPr/>
          </p:nvSpPr>
          <p:spPr>
            <a:xfrm>
              <a:off x="1152111" y="2598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1184633" y="263180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8" name="pg358"/>
            <p:cNvSpPr/>
            <p:nvPr/>
          </p:nvSpPr>
          <p:spPr>
            <a:xfrm>
              <a:off x="1408962" y="2572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441484" y="26037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0" name="pg360"/>
            <p:cNvSpPr/>
            <p:nvPr/>
          </p:nvSpPr>
          <p:spPr>
            <a:xfrm>
              <a:off x="1922664" y="2471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1955185" y="25022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2" name="pg362"/>
            <p:cNvSpPr/>
            <p:nvPr/>
          </p:nvSpPr>
          <p:spPr>
            <a:xfrm>
              <a:off x="2436365" y="2407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2468887" y="244048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4" name="pg364"/>
            <p:cNvSpPr/>
            <p:nvPr/>
          </p:nvSpPr>
          <p:spPr>
            <a:xfrm>
              <a:off x="2950067" y="2369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2982588" y="24021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6" name="pg366"/>
            <p:cNvSpPr/>
            <p:nvPr/>
          </p:nvSpPr>
          <p:spPr>
            <a:xfrm>
              <a:off x="3463768"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3496290" y="237678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8" name="pg368"/>
            <p:cNvSpPr/>
            <p:nvPr/>
          </p:nvSpPr>
          <p:spPr>
            <a:xfrm>
              <a:off x="3690474" y="233183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22995" y="2362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0" name="pg370"/>
            <p:cNvSpPr/>
            <p:nvPr/>
          </p:nvSpPr>
          <p:spPr>
            <a:xfrm>
              <a:off x="4491171"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4523693" y="22612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2" name="pg372"/>
            <p:cNvSpPr/>
            <p:nvPr/>
          </p:nvSpPr>
          <p:spPr>
            <a:xfrm>
              <a:off x="5261723"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5294245"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4" name="tx374"/>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5" name="tx375"/>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6" name="tx376"/>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7" name="tx377"/>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8" name="tx378"/>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9" name="tx379"/>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80" name="tx380"/>
            <p:cNvSpPr/>
            <p:nvPr/>
          </p:nvSpPr>
          <p:spPr>
            <a:xfrm rot="-5400000">
              <a:off x="1074225"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81" name="tx381"/>
            <p:cNvSpPr/>
            <p:nvPr/>
          </p:nvSpPr>
          <p:spPr>
            <a:xfrm rot="-5400000">
              <a:off x="1140694"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82" name="tx382"/>
            <p:cNvSpPr/>
            <p:nvPr/>
          </p:nvSpPr>
          <p:spPr>
            <a:xfrm rot="-5400000">
              <a:off x="1427831"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83" name="tx383"/>
            <p:cNvSpPr/>
            <p:nvPr/>
          </p:nvSpPr>
          <p:spPr>
            <a:xfrm rot="-5400000">
              <a:off x="172434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84" name="tx384"/>
            <p:cNvSpPr/>
            <p:nvPr/>
          </p:nvSpPr>
          <p:spPr>
            <a:xfrm rot="-5400000">
              <a:off x="1981198"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385" name="tx385"/>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86" name="tx386"/>
            <p:cNvSpPr/>
            <p:nvPr/>
          </p:nvSpPr>
          <p:spPr>
            <a:xfrm rot="-5400000">
              <a:off x="2452198"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87" name="tx387"/>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88" name="tx388"/>
            <p:cNvSpPr/>
            <p:nvPr/>
          </p:nvSpPr>
          <p:spPr>
            <a:xfrm rot="-5400000">
              <a:off x="2955873"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89" name="tx389"/>
            <p:cNvSpPr/>
            <p:nvPr/>
          </p:nvSpPr>
          <p:spPr>
            <a:xfrm rot="-5400000">
              <a:off x="337807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390" name="tx390"/>
            <p:cNvSpPr/>
            <p:nvPr/>
          </p:nvSpPr>
          <p:spPr>
            <a:xfrm rot="-5400000">
              <a:off x="343990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391" name="tx391"/>
            <p:cNvSpPr/>
            <p:nvPr/>
          </p:nvSpPr>
          <p:spPr>
            <a:xfrm rot="-5400000">
              <a:off x="3405074"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392" name="tx392"/>
            <p:cNvSpPr/>
            <p:nvPr/>
          </p:nvSpPr>
          <p:spPr>
            <a:xfrm rot="-5400000">
              <a:off x="4105922"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393" name="tx393"/>
            <p:cNvSpPr/>
            <p:nvPr/>
          </p:nvSpPr>
          <p:spPr>
            <a:xfrm rot="-5400000">
              <a:off x="4257077"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394" name="tx394"/>
            <p:cNvSpPr/>
            <p:nvPr/>
          </p:nvSpPr>
          <p:spPr>
            <a:xfrm rot="-5400000">
              <a:off x="4514781"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395" name="tx395"/>
            <p:cNvSpPr/>
            <p:nvPr/>
          </p:nvSpPr>
          <p:spPr>
            <a:xfrm rot="-5400000">
              <a:off x="4775588"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396" name="tx396"/>
            <p:cNvSpPr/>
            <p:nvPr/>
          </p:nvSpPr>
          <p:spPr>
            <a:xfrm rot="-5400000">
              <a:off x="5148912"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397" name="tx397"/>
            <p:cNvSpPr/>
            <p:nvPr/>
          </p:nvSpPr>
          <p:spPr>
            <a:xfrm rot="-5400000">
              <a:off x="4921929"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398" name="tx398"/>
            <p:cNvSpPr/>
            <p:nvPr/>
          </p:nvSpPr>
          <p:spPr>
            <a:xfrm rot="-5400000">
              <a:off x="5564557"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399" name="tx399"/>
            <p:cNvSpPr/>
            <p:nvPr/>
          </p:nvSpPr>
          <p:spPr>
            <a:xfrm rot="-5400000">
              <a:off x="5795112"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0" name="tx400"/>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01" name="tx401"/>
            <p:cNvSpPr/>
            <p:nvPr/>
          </p:nvSpPr>
          <p:spPr>
            <a:xfrm rot="-5400000">
              <a:off x="6447763"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02" name="tx402"/>
            <p:cNvSpPr/>
            <p:nvPr/>
          </p:nvSpPr>
          <p:spPr>
            <a:xfrm rot="-5400000">
              <a:off x="6506592"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03" name="tx403"/>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04" name="tx404"/>
            <p:cNvSpPr/>
            <p:nvPr/>
          </p:nvSpPr>
          <p:spPr>
            <a:xfrm rot="-5400000">
              <a:off x="7118997"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05" name="tx405"/>
            <p:cNvSpPr/>
            <p:nvPr/>
          </p:nvSpPr>
          <p:spPr>
            <a:xfrm rot="-5400000">
              <a:off x="6965002"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06" name="tx406"/>
            <p:cNvSpPr/>
            <p:nvPr/>
          </p:nvSpPr>
          <p:spPr>
            <a:xfrm rot="-5400000">
              <a:off x="7549582"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07" name="tx407"/>
            <p:cNvSpPr/>
            <p:nvPr/>
          </p:nvSpPr>
          <p:spPr>
            <a:xfrm rot="-5400000">
              <a:off x="798105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08" name="tx408"/>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09" name="tx409"/>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10" name="tx410"/>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11" name="tx411"/>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2" name="rc412"/>
            <p:cNvSpPr/>
            <p:nvPr/>
          </p:nvSpPr>
          <p:spPr>
            <a:xfrm>
              <a:off x="3788826" y="6114116"/>
              <a:ext cx="219455" cy="219455"/>
            </a:xfrm>
            <a:prstGeom prst="rect">
              <a:avLst/>
            </a:prstGeom>
            <a:solidFill>
              <a:srgbClr val="FFFFFF">
                <a:alpha val="100000"/>
              </a:srgbClr>
            </a:solidFill>
          </p:spPr>
          <p:txBody>
            <a:bodyPr/>
            <a:lstStyle/>
            <a:p/>
          </p:txBody>
        </p:sp>
        <p:sp>
          <p:nvSpPr>
            <p:cNvPr id="413" name="pg413"/>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pg414"/>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5" name="pg415"/>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rc418"/>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9" name="tx419"/>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0" name="tx420"/>
            <p:cNvSpPr/>
            <p:nvPr/>
          </p:nvSpPr>
          <p:spPr>
            <a:xfrm>
              <a:off x="803816" y="398022"/>
              <a:ext cx="66536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LACR, 2024</a:t>
              </a:r>
            </a:p>
          </p:txBody>
        </p:sp>
        <p:sp>
          <p:nvSpPr>
            <p:cNvPr id="421" name="tx42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2" name="tx422"/>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2024, Belize ranked number 14 out of 32 countries for lowest DTP3 coverage (based on tied ranks).
Belize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775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192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609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483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900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630903"/>
              <a:ext cx="249522" cy="1375782"/>
            </a:xfrm>
            <a:prstGeom prst="rect">
              <a:avLst/>
            </a:prstGeom>
            <a:solidFill>
              <a:srgbClr val="80BD41">
                <a:alpha val="100000"/>
              </a:srgbClr>
            </a:solidFill>
          </p:spPr>
          <p:txBody>
            <a:bodyPr/>
            <a:lstStyle/>
            <a:p/>
          </p:txBody>
        </p:sp>
        <p:sp>
          <p:nvSpPr>
            <p:cNvPr id="22" name="rc22"/>
            <p:cNvSpPr/>
            <p:nvPr/>
          </p:nvSpPr>
          <p:spPr>
            <a:xfrm>
              <a:off x="1296273" y="2495441"/>
              <a:ext cx="249522" cy="135461"/>
            </a:xfrm>
            <a:prstGeom prst="rect">
              <a:avLst/>
            </a:prstGeom>
            <a:solidFill>
              <a:srgbClr val="1CABE2">
                <a:alpha val="100000"/>
              </a:srgbClr>
            </a:solidFill>
          </p:spPr>
          <p:txBody>
            <a:bodyPr/>
            <a:lstStyle/>
            <a:p/>
          </p:txBody>
        </p:sp>
        <p:sp>
          <p:nvSpPr>
            <p:cNvPr id="23" name="rc23"/>
            <p:cNvSpPr/>
            <p:nvPr/>
          </p:nvSpPr>
          <p:spPr>
            <a:xfrm>
              <a:off x="1573521" y="2548356"/>
              <a:ext cx="249522" cy="1458328"/>
            </a:xfrm>
            <a:prstGeom prst="rect">
              <a:avLst/>
            </a:prstGeom>
            <a:solidFill>
              <a:srgbClr val="80BD41">
                <a:alpha val="100000"/>
              </a:srgbClr>
            </a:solidFill>
          </p:spPr>
          <p:txBody>
            <a:bodyPr/>
            <a:lstStyle/>
            <a:p/>
          </p:txBody>
        </p:sp>
        <p:sp>
          <p:nvSpPr>
            <p:cNvPr id="24" name="rc24"/>
            <p:cNvSpPr/>
            <p:nvPr/>
          </p:nvSpPr>
          <p:spPr>
            <a:xfrm>
              <a:off x="1573521" y="2486975"/>
              <a:ext cx="249522" cy="61381"/>
            </a:xfrm>
            <a:prstGeom prst="rect">
              <a:avLst/>
            </a:prstGeom>
            <a:solidFill>
              <a:srgbClr val="1CABE2">
                <a:alpha val="100000"/>
              </a:srgbClr>
            </a:solidFill>
          </p:spPr>
          <p:txBody>
            <a:bodyPr/>
            <a:lstStyle/>
            <a:p/>
          </p:txBody>
        </p:sp>
        <p:sp>
          <p:nvSpPr>
            <p:cNvPr id="25" name="rc25"/>
            <p:cNvSpPr/>
            <p:nvPr/>
          </p:nvSpPr>
          <p:spPr>
            <a:xfrm>
              <a:off x="1850769" y="2645719"/>
              <a:ext cx="249522" cy="1360965"/>
            </a:xfrm>
            <a:prstGeom prst="rect">
              <a:avLst/>
            </a:prstGeom>
            <a:solidFill>
              <a:srgbClr val="80BD41">
                <a:alpha val="100000"/>
              </a:srgbClr>
            </a:solidFill>
          </p:spPr>
          <p:txBody>
            <a:bodyPr/>
            <a:lstStyle/>
            <a:p/>
          </p:txBody>
        </p:sp>
        <p:sp>
          <p:nvSpPr>
            <p:cNvPr id="26" name="rc26"/>
            <p:cNvSpPr/>
            <p:nvPr/>
          </p:nvSpPr>
          <p:spPr>
            <a:xfrm>
              <a:off x="1850769" y="2478508"/>
              <a:ext cx="249522" cy="167210"/>
            </a:xfrm>
            <a:prstGeom prst="rect">
              <a:avLst/>
            </a:prstGeom>
            <a:solidFill>
              <a:srgbClr val="1CABE2">
                <a:alpha val="100000"/>
              </a:srgbClr>
            </a:solidFill>
          </p:spPr>
          <p:txBody>
            <a:bodyPr/>
            <a:lstStyle/>
            <a:p/>
          </p:txBody>
        </p:sp>
        <p:sp>
          <p:nvSpPr>
            <p:cNvPr id="27" name="rc27"/>
            <p:cNvSpPr/>
            <p:nvPr/>
          </p:nvSpPr>
          <p:spPr>
            <a:xfrm>
              <a:off x="2128016" y="2535656"/>
              <a:ext cx="249522" cy="1471028"/>
            </a:xfrm>
            <a:prstGeom prst="rect">
              <a:avLst/>
            </a:prstGeom>
            <a:solidFill>
              <a:srgbClr val="80BD41">
                <a:alpha val="100000"/>
              </a:srgbClr>
            </a:solidFill>
          </p:spPr>
          <p:txBody>
            <a:bodyPr/>
            <a:lstStyle/>
            <a:p/>
          </p:txBody>
        </p:sp>
        <p:sp>
          <p:nvSpPr>
            <p:cNvPr id="28" name="rc28"/>
            <p:cNvSpPr/>
            <p:nvPr/>
          </p:nvSpPr>
          <p:spPr>
            <a:xfrm>
              <a:off x="2128016" y="2474275"/>
              <a:ext cx="249522" cy="61381"/>
            </a:xfrm>
            <a:prstGeom prst="rect">
              <a:avLst/>
            </a:prstGeom>
            <a:solidFill>
              <a:srgbClr val="1CABE2">
                <a:alpha val="100000"/>
              </a:srgbClr>
            </a:solidFill>
          </p:spPr>
          <p:txBody>
            <a:bodyPr/>
            <a:lstStyle/>
            <a:p/>
          </p:txBody>
        </p:sp>
        <p:sp>
          <p:nvSpPr>
            <p:cNvPr id="29" name="rc29"/>
            <p:cNvSpPr/>
            <p:nvPr/>
          </p:nvSpPr>
          <p:spPr>
            <a:xfrm>
              <a:off x="2405264" y="2510257"/>
              <a:ext cx="249522" cy="1496427"/>
            </a:xfrm>
            <a:prstGeom prst="rect">
              <a:avLst/>
            </a:prstGeom>
            <a:solidFill>
              <a:srgbClr val="80BD41">
                <a:alpha val="100000"/>
              </a:srgbClr>
            </a:solidFill>
          </p:spPr>
          <p:txBody>
            <a:bodyPr/>
            <a:lstStyle/>
            <a:p/>
          </p:txBody>
        </p:sp>
        <p:sp>
          <p:nvSpPr>
            <p:cNvPr id="30" name="rc30"/>
            <p:cNvSpPr/>
            <p:nvPr/>
          </p:nvSpPr>
          <p:spPr>
            <a:xfrm>
              <a:off x="2405264" y="2463692"/>
              <a:ext cx="249522" cy="46564"/>
            </a:xfrm>
            <a:prstGeom prst="rect">
              <a:avLst/>
            </a:prstGeom>
            <a:solidFill>
              <a:srgbClr val="1CABE2">
                <a:alpha val="100000"/>
              </a:srgbClr>
            </a:solidFill>
          </p:spPr>
          <p:txBody>
            <a:bodyPr/>
            <a:lstStyle/>
            <a:p/>
          </p:txBody>
        </p:sp>
        <p:sp>
          <p:nvSpPr>
            <p:cNvPr id="31" name="rc31"/>
            <p:cNvSpPr/>
            <p:nvPr/>
          </p:nvSpPr>
          <p:spPr>
            <a:xfrm>
              <a:off x="2682512" y="2510257"/>
              <a:ext cx="249522" cy="1496427"/>
            </a:xfrm>
            <a:prstGeom prst="rect">
              <a:avLst/>
            </a:prstGeom>
            <a:solidFill>
              <a:srgbClr val="80BD41">
                <a:alpha val="100000"/>
              </a:srgbClr>
            </a:solidFill>
          </p:spPr>
          <p:txBody>
            <a:bodyPr/>
            <a:lstStyle/>
            <a:p/>
          </p:txBody>
        </p:sp>
        <p:sp>
          <p:nvSpPr>
            <p:cNvPr id="32" name="rc32"/>
            <p:cNvSpPr/>
            <p:nvPr/>
          </p:nvSpPr>
          <p:spPr>
            <a:xfrm>
              <a:off x="2682512" y="2448876"/>
              <a:ext cx="249522" cy="61381"/>
            </a:xfrm>
            <a:prstGeom prst="rect">
              <a:avLst/>
            </a:prstGeom>
            <a:solidFill>
              <a:srgbClr val="1CABE2">
                <a:alpha val="100000"/>
              </a:srgbClr>
            </a:solidFill>
          </p:spPr>
          <p:txBody>
            <a:bodyPr/>
            <a:lstStyle/>
            <a:p/>
          </p:txBody>
        </p:sp>
        <p:sp>
          <p:nvSpPr>
            <p:cNvPr id="33" name="rc33"/>
            <p:cNvSpPr/>
            <p:nvPr/>
          </p:nvSpPr>
          <p:spPr>
            <a:xfrm>
              <a:off x="2959759" y="2506024"/>
              <a:ext cx="249522" cy="1500660"/>
            </a:xfrm>
            <a:prstGeom prst="rect">
              <a:avLst/>
            </a:prstGeom>
            <a:solidFill>
              <a:srgbClr val="80BD41">
                <a:alpha val="100000"/>
              </a:srgbClr>
            </a:solidFill>
          </p:spPr>
          <p:txBody>
            <a:bodyPr/>
            <a:lstStyle/>
            <a:p/>
          </p:txBody>
        </p:sp>
        <p:sp>
          <p:nvSpPr>
            <p:cNvPr id="34" name="rc34"/>
            <p:cNvSpPr/>
            <p:nvPr/>
          </p:nvSpPr>
          <p:spPr>
            <a:xfrm>
              <a:off x="2959759" y="2476392"/>
              <a:ext cx="249522" cy="29632"/>
            </a:xfrm>
            <a:prstGeom prst="rect">
              <a:avLst/>
            </a:prstGeom>
            <a:solidFill>
              <a:srgbClr val="1CABE2">
                <a:alpha val="100000"/>
              </a:srgbClr>
            </a:solidFill>
          </p:spPr>
          <p:txBody>
            <a:bodyPr/>
            <a:lstStyle/>
            <a:p/>
          </p:txBody>
        </p:sp>
        <p:sp>
          <p:nvSpPr>
            <p:cNvPr id="35" name="rc35"/>
            <p:cNvSpPr/>
            <p:nvPr/>
          </p:nvSpPr>
          <p:spPr>
            <a:xfrm>
              <a:off x="3237007" y="2556822"/>
              <a:ext cx="249522" cy="1449862"/>
            </a:xfrm>
            <a:prstGeom prst="rect">
              <a:avLst/>
            </a:prstGeom>
            <a:solidFill>
              <a:srgbClr val="80BD41">
                <a:alpha val="100000"/>
              </a:srgbClr>
            </a:solidFill>
          </p:spPr>
          <p:txBody>
            <a:bodyPr/>
            <a:lstStyle/>
            <a:p/>
          </p:txBody>
        </p:sp>
        <p:sp>
          <p:nvSpPr>
            <p:cNvPr id="36" name="rc36"/>
            <p:cNvSpPr/>
            <p:nvPr/>
          </p:nvSpPr>
          <p:spPr>
            <a:xfrm>
              <a:off x="3237007" y="2497558"/>
              <a:ext cx="249522" cy="59264"/>
            </a:xfrm>
            <a:prstGeom prst="rect">
              <a:avLst/>
            </a:prstGeom>
            <a:solidFill>
              <a:srgbClr val="1CABE2">
                <a:alpha val="100000"/>
              </a:srgbClr>
            </a:solidFill>
          </p:spPr>
          <p:txBody>
            <a:bodyPr/>
            <a:lstStyle/>
            <a:p/>
          </p:txBody>
        </p:sp>
        <p:sp>
          <p:nvSpPr>
            <p:cNvPr id="37" name="rc37"/>
            <p:cNvSpPr/>
            <p:nvPr/>
          </p:nvSpPr>
          <p:spPr>
            <a:xfrm>
              <a:off x="3514255" y="2592804"/>
              <a:ext cx="249522" cy="1413880"/>
            </a:xfrm>
            <a:prstGeom prst="rect">
              <a:avLst/>
            </a:prstGeom>
            <a:solidFill>
              <a:srgbClr val="80BD41">
                <a:alpha val="100000"/>
              </a:srgbClr>
            </a:solidFill>
          </p:spPr>
          <p:txBody>
            <a:bodyPr/>
            <a:lstStyle/>
            <a:p/>
          </p:txBody>
        </p:sp>
        <p:sp>
          <p:nvSpPr>
            <p:cNvPr id="38" name="rc38"/>
            <p:cNvSpPr/>
            <p:nvPr/>
          </p:nvSpPr>
          <p:spPr>
            <a:xfrm>
              <a:off x="3514255" y="2501791"/>
              <a:ext cx="249522" cy="91013"/>
            </a:xfrm>
            <a:prstGeom prst="rect">
              <a:avLst/>
            </a:prstGeom>
            <a:solidFill>
              <a:srgbClr val="1CABE2">
                <a:alpha val="100000"/>
              </a:srgbClr>
            </a:solidFill>
          </p:spPr>
          <p:txBody>
            <a:bodyPr/>
            <a:lstStyle/>
            <a:p/>
          </p:txBody>
        </p:sp>
        <p:sp>
          <p:nvSpPr>
            <p:cNvPr id="39" name="rc39"/>
            <p:cNvSpPr/>
            <p:nvPr/>
          </p:nvSpPr>
          <p:spPr>
            <a:xfrm>
              <a:off x="3791502" y="2567405"/>
              <a:ext cx="249522" cy="1439279"/>
            </a:xfrm>
            <a:prstGeom prst="rect">
              <a:avLst/>
            </a:prstGeom>
            <a:solidFill>
              <a:srgbClr val="80BD41">
                <a:alpha val="100000"/>
              </a:srgbClr>
            </a:solidFill>
          </p:spPr>
          <p:txBody>
            <a:bodyPr/>
            <a:lstStyle/>
            <a:p/>
          </p:txBody>
        </p:sp>
        <p:sp>
          <p:nvSpPr>
            <p:cNvPr id="40" name="rc40"/>
            <p:cNvSpPr/>
            <p:nvPr/>
          </p:nvSpPr>
          <p:spPr>
            <a:xfrm>
              <a:off x="3791502" y="2522957"/>
              <a:ext cx="249522" cy="44448"/>
            </a:xfrm>
            <a:prstGeom prst="rect">
              <a:avLst/>
            </a:prstGeom>
            <a:solidFill>
              <a:srgbClr val="1CABE2">
                <a:alpha val="100000"/>
              </a:srgbClr>
            </a:solidFill>
          </p:spPr>
          <p:txBody>
            <a:bodyPr/>
            <a:lstStyle/>
            <a:p/>
          </p:txBody>
        </p:sp>
        <p:sp>
          <p:nvSpPr>
            <p:cNvPr id="41" name="rc41"/>
            <p:cNvSpPr/>
            <p:nvPr/>
          </p:nvSpPr>
          <p:spPr>
            <a:xfrm>
              <a:off x="4068750" y="2597037"/>
              <a:ext cx="249522" cy="1409647"/>
            </a:xfrm>
            <a:prstGeom prst="rect">
              <a:avLst/>
            </a:prstGeom>
            <a:solidFill>
              <a:srgbClr val="80BD41">
                <a:alpha val="100000"/>
              </a:srgbClr>
            </a:solidFill>
          </p:spPr>
          <p:txBody>
            <a:bodyPr/>
            <a:lstStyle/>
            <a:p/>
          </p:txBody>
        </p:sp>
        <p:sp>
          <p:nvSpPr>
            <p:cNvPr id="42" name="rc42"/>
            <p:cNvSpPr/>
            <p:nvPr/>
          </p:nvSpPr>
          <p:spPr>
            <a:xfrm>
              <a:off x="4068750" y="2537773"/>
              <a:ext cx="249522" cy="59264"/>
            </a:xfrm>
            <a:prstGeom prst="rect">
              <a:avLst/>
            </a:prstGeom>
            <a:solidFill>
              <a:srgbClr val="1CABE2">
                <a:alpha val="100000"/>
              </a:srgbClr>
            </a:solidFill>
          </p:spPr>
          <p:txBody>
            <a:bodyPr/>
            <a:lstStyle/>
            <a:p/>
          </p:txBody>
        </p:sp>
        <p:sp>
          <p:nvSpPr>
            <p:cNvPr id="43" name="rc43"/>
            <p:cNvSpPr/>
            <p:nvPr/>
          </p:nvSpPr>
          <p:spPr>
            <a:xfrm>
              <a:off x="4345998" y="2577988"/>
              <a:ext cx="249522" cy="1428696"/>
            </a:xfrm>
            <a:prstGeom prst="rect">
              <a:avLst/>
            </a:prstGeom>
            <a:solidFill>
              <a:srgbClr val="80BD41">
                <a:alpha val="100000"/>
              </a:srgbClr>
            </a:solidFill>
          </p:spPr>
          <p:txBody>
            <a:bodyPr/>
            <a:lstStyle/>
            <a:p/>
          </p:txBody>
        </p:sp>
        <p:sp>
          <p:nvSpPr>
            <p:cNvPr id="44" name="rc44"/>
            <p:cNvSpPr/>
            <p:nvPr/>
          </p:nvSpPr>
          <p:spPr>
            <a:xfrm>
              <a:off x="4345998" y="2501791"/>
              <a:ext cx="249522" cy="76197"/>
            </a:xfrm>
            <a:prstGeom prst="rect">
              <a:avLst/>
            </a:prstGeom>
            <a:solidFill>
              <a:srgbClr val="1CABE2">
                <a:alpha val="100000"/>
              </a:srgbClr>
            </a:solidFill>
          </p:spPr>
          <p:txBody>
            <a:bodyPr/>
            <a:lstStyle/>
            <a:p/>
          </p:txBody>
        </p:sp>
        <p:sp>
          <p:nvSpPr>
            <p:cNvPr id="45" name="rc45"/>
            <p:cNvSpPr/>
            <p:nvPr/>
          </p:nvSpPr>
          <p:spPr>
            <a:xfrm>
              <a:off x="4623245" y="2499674"/>
              <a:ext cx="249522" cy="1507010"/>
            </a:xfrm>
            <a:prstGeom prst="rect">
              <a:avLst/>
            </a:prstGeom>
            <a:solidFill>
              <a:srgbClr val="80BD41">
                <a:alpha val="100000"/>
              </a:srgbClr>
            </a:solidFill>
          </p:spPr>
          <p:txBody>
            <a:bodyPr/>
            <a:lstStyle/>
            <a:p/>
          </p:txBody>
        </p:sp>
        <p:sp>
          <p:nvSpPr>
            <p:cNvPr id="46" name="rc46"/>
            <p:cNvSpPr/>
            <p:nvPr/>
          </p:nvSpPr>
          <p:spPr>
            <a:xfrm>
              <a:off x="4623245" y="2470042"/>
              <a:ext cx="249522" cy="29632"/>
            </a:xfrm>
            <a:prstGeom prst="rect">
              <a:avLst/>
            </a:prstGeom>
            <a:solidFill>
              <a:srgbClr val="1CABE2">
                <a:alpha val="100000"/>
              </a:srgbClr>
            </a:solidFill>
          </p:spPr>
          <p:txBody>
            <a:bodyPr/>
            <a:lstStyle/>
            <a:p/>
          </p:txBody>
        </p:sp>
        <p:sp>
          <p:nvSpPr>
            <p:cNvPr id="47" name="rc47"/>
            <p:cNvSpPr/>
            <p:nvPr/>
          </p:nvSpPr>
          <p:spPr>
            <a:xfrm>
              <a:off x="4900493" y="2510257"/>
              <a:ext cx="249522" cy="1496427"/>
            </a:xfrm>
            <a:prstGeom prst="rect">
              <a:avLst/>
            </a:prstGeom>
            <a:solidFill>
              <a:srgbClr val="80BD41">
                <a:alpha val="100000"/>
              </a:srgbClr>
            </a:solidFill>
          </p:spPr>
          <p:txBody>
            <a:bodyPr/>
            <a:lstStyle/>
            <a:p/>
          </p:txBody>
        </p:sp>
        <p:sp>
          <p:nvSpPr>
            <p:cNvPr id="48" name="rc48"/>
            <p:cNvSpPr/>
            <p:nvPr/>
          </p:nvSpPr>
          <p:spPr>
            <a:xfrm>
              <a:off x="4900493" y="2431943"/>
              <a:ext cx="249522" cy="78313"/>
            </a:xfrm>
            <a:prstGeom prst="rect">
              <a:avLst/>
            </a:prstGeom>
            <a:solidFill>
              <a:srgbClr val="1CABE2">
                <a:alpha val="100000"/>
              </a:srgbClr>
            </a:solidFill>
          </p:spPr>
          <p:txBody>
            <a:bodyPr/>
            <a:lstStyle/>
            <a:p/>
          </p:txBody>
        </p:sp>
        <p:sp>
          <p:nvSpPr>
            <p:cNvPr id="49" name="rc49"/>
            <p:cNvSpPr/>
            <p:nvPr/>
          </p:nvSpPr>
          <p:spPr>
            <a:xfrm>
              <a:off x="5177741" y="2482742"/>
              <a:ext cx="249522" cy="1523943"/>
            </a:xfrm>
            <a:prstGeom prst="rect">
              <a:avLst/>
            </a:prstGeom>
            <a:solidFill>
              <a:srgbClr val="80BD41">
                <a:alpha val="100000"/>
              </a:srgbClr>
            </a:solidFill>
          </p:spPr>
          <p:txBody>
            <a:bodyPr/>
            <a:lstStyle/>
            <a:p/>
          </p:txBody>
        </p:sp>
        <p:sp>
          <p:nvSpPr>
            <p:cNvPr id="50" name="rc50"/>
            <p:cNvSpPr/>
            <p:nvPr/>
          </p:nvSpPr>
          <p:spPr>
            <a:xfrm>
              <a:off x="5177741" y="2402311"/>
              <a:ext cx="249522" cy="80430"/>
            </a:xfrm>
            <a:prstGeom prst="rect">
              <a:avLst/>
            </a:prstGeom>
            <a:solidFill>
              <a:srgbClr val="1CABE2">
                <a:alpha val="100000"/>
              </a:srgbClr>
            </a:solidFill>
          </p:spPr>
          <p:txBody>
            <a:bodyPr/>
            <a:lstStyle/>
            <a:p/>
          </p:txBody>
        </p:sp>
        <p:sp>
          <p:nvSpPr>
            <p:cNvPr id="51" name="rc51"/>
            <p:cNvSpPr/>
            <p:nvPr/>
          </p:nvSpPr>
          <p:spPr>
            <a:xfrm>
              <a:off x="5454988" y="2486975"/>
              <a:ext cx="249522" cy="1519710"/>
            </a:xfrm>
            <a:prstGeom prst="rect">
              <a:avLst/>
            </a:prstGeom>
            <a:solidFill>
              <a:srgbClr val="80BD41">
                <a:alpha val="100000"/>
              </a:srgbClr>
            </a:solidFill>
          </p:spPr>
          <p:txBody>
            <a:bodyPr/>
            <a:lstStyle/>
            <a:p/>
          </p:txBody>
        </p:sp>
        <p:sp>
          <p:nvSpPr>
            <p:cNvPr id="52" name="rc52"/>
            <p:cNvSpPr/>
            <p:nvPr/>
          </p:nvSpPr>
          <p:spPr>
            <a:xfrm>
              <a:off x="5454988" y="2389612"/>
              <a:ext cx="249522" cy="97363"/>
            </a:xfrm>
            <a:prstGeom prst="rect">
              <a:avLst/>
            </a:prstGeom>
            <a:solidFill>
              <a:srgbClr val="1CABE2">
                <a:alpha val="100000"/>
              </a:srgbClr>
            </a:solidFill>
          </p:spPr>
          <p:txBody>
            <a:bodyPr/>
            <a:lstStyle/>
            <a:p/>
          </p:txBody>
        </p:sp>
        <p:sp>
          <p:nvSpPr>
            <p:cNvPr id="53" name="rc53"/>
            <p:cNvSpPr/>
            <p:nvPr/>
          </p:nvSpPr>
          <p:spPr>
            <a:xfrm>
              <a:off x="5732236" y="2457343"/>
              <a:ext cx="249522" cy="1549342"/>
            </a:xfrm>
            <a:prstGeom prst="rect">
              <a:avLst/>
            </a:prstGeom>
            <a:solidFill>
              <a:srgbClr val="80BD41">
                <a:alpha val="100000"/>
              </a:srgbClr>
            </a:solidFill>
          </p:spPr>
          <p:txBody>
            <a:bodyPr/>
            <a:lstStyle/>
            <a:p/>
          </p:txBody>
        </p:sp>
        <p:sp>
          <p:nvSpPr>
            <p:cNvPr id="54" name="rc54"/>
            <p:cNvSpPr/>
            <p:nvPr/>
          </p:nvSpPr>
          <p:spPr>
            <a:xfrm>
              <a:off x="5732236" y="2376912"/>
              <a:ext cx="249522" cy="80430"/>
            </a:xfrm>
            <a:prstGeom prst="rect">
              <a:avLst/>
            </a:prstGeom>
            <a:solidFill>
              <a:srgbClr val="1CABE2">
                <a:alpha val="100000"/>
              </a:srgbClr>
            </a:solidFill>
          </p:spPr>
          <p:txBody>
            <a:bodyPr/>
            <a:lstStyle/>
            <a:p/>
          </p:txBody>
        </p:sp>
        <p:sp>
          <p:nvSpPr>
            <p:cNvPr id="55" name="rc55"/>
            <p:cNvSpPr/>
            <p:nvPr/>
          </p:nvSpPr>
          <p:spPr>
            <a:xfrm>
              <a:off x="6009484" y="2542006"/>
              <a:ext cx="249522" cy="1464678"/>
            </a:xfrm>
            <a:prstGeom prst="rect">
              <a:avLst/>
            </a:prstGeom>
            <a:solidFill>
              <a:srgbClr val="80BD41">
                <a:alpha val="100000"/>
              </a:srgbClr>
            </a:solidFill>
          </p:spPr>
          <p:txBody>
            <a:bodyPr/>
            <a:lstStyle/>
            <a:p/>
          </p:txBody>
        </p:sp>
        <p:sp>
          <p:nvSpPr>
            <p:cNvPr id="56" name="rc56"/>
            <p:cNvSpPr/>
            <p:nvPr/>
          </p:nvSpPr>
          <p:spPr>
            <a:xfrm>
              <a:off x="6009484" y="2343047"/>
              <a:ext cx="249522" cy="198959"/>
            </a:xfrm>
            <a:prstGeom prst="rect">
              <a:avLst/>
            </a:prstGeom>
            <a:solidFill>
              <a:srgbClr val="1CABE2">
                <a:alpha val="100000"/>
              </a:srgbClr>
            </a:solidFill>
          </p:spPr>
          <p:txBody>
            <a:bodyPr/>
            <a:lstStyle/>
            <a:p/>
          </p:txBody>
        </p:sp>
        <p:sp>
          <p:nvSpPr>
            <p:cNvPr id="57" name="rc57"/>
            <p:cNvSpPr/>
            <p:nvPr/>
          </p:nvSpPr>
          <p:spPr>
            <a:xfrm>
              <a:off x="6286731" y="2389612"/>
              <a:ext cx="249522" cy="1617073"/>
            </a:xfrm>
            <a:prstGeom prst="rect">
              <a:avLst/>
            </a:prstGeom>
            <a:solidFill>
              <a:srgbClr val="80BD41">
                <a:alpha val="100000"/>
              </a:srgbClr>
            </a:solidFill>
          </p:spPr>
          <p:txBody>
            <a:bodyPr/>
            <a:lstStyle/>
            <a:p/>
          </p:txBody>
        </p:sp>
        <p:sp>
          <p:nvSpPr>
            <p:cNvPr id="58" name="rc58"/>
            <p:cNvSpPr/>
            <p:nvPr/>
          </p:nvSpPr>
          <p:spPr>
            <a:xfrm>
              <a:off x="6286731" y="2321881"/>
              <a:ext cx="249522" cy="67730"/>
            </a:xfrm>
            <a:prstGeom prst="rect">
              <a:avLst/>
            </a:prstGeom>
            <a:solidFill>
              <a:srgbClr val="1CABE2">
                <a:alpha val="100000"/>
              </a:srgbClr>
            </a:solidFill>
          </p:spPr>
          <p:txBody>
            <a:bodyPr/>
            <a:lstStyle/>
            <a:p/>
          </p:txBody>
        </p:sp>
        <p:sp>
          <p:nvSpPr>
            <p:cNvPr id="59" name="rc59"/>
            <p:cNvSpPr/>
            <p:nvPr/>
          </p:nvSpPr>
          <p:spPr>
            <a:xfrm>
              <a:off x="6563979" y="2474275"/>
              <a:ext cx="249522" cy="1532409"/>
            </a:xfrm>
            <a:prstGeom prst="rect">
              <a:avLst/>
            </a:prstGeom>
            <a:solidFill>
              <a:srgbClr val="80BD41">
                <a:alpha val="100000"/>
              </a:srgbClr>
            </a:solidFill>
          </p:spPr>
          <p:txBody>
            <a:bodyPr/>
            <a:lstStyle/>
            <a:p/>
          </p:txBody>
        </p:sp>
        <p:sp>
          <p:nvSpPr>
            <p:cNvPr id="60" name="rc60"/>
            <p:cNvSpPr/>
            <p:nvPr/>
          </p:nvSpPr>
          <p:spPr>
            <a:xfrm>
              <a:off x="6563979" y="2442526"/>
              <a:ext cx="249522" cy="31748"/>
            </a:xfrm>
            <a:prstGeom prst="rect">
              <a:avLst/>
            </a:prstGeom>
            <a:solidFill>
              <a:srgbClr val="1CABE2">
                <a:alpha val="100000"/>
              </a:srgbClr>
            </a:solidFill>
          </p:spPr>
          <p:txBody>
            <a:bodyPr/>
            <a:lstStyle/>
            <a:p/>
          </p:txBody>
        </p:sp>
        <p:sp>
          <p:nvSpPr>
            <p:cNvPr id="61" name="rc61"/>
            <p:cNvSpPr/>
            <p:nvPr/>
          </p:nvSpPr>
          <p:spPr>
            <a:xfrm>
              <a:off x="6841227" y="2817162"/>
              <a:ext cx="249522" cy="1189522"/>
            </a:xfrm>
            <a:prstGeom prst="rect">
              <a:avLst/>
            </a:prstGeom>
            <a:solidFill>
              <a:srgbClr val="80BD41">
                <a:alpha val="100000"/>
              </a:srgbClr>
            </a:solidFill>
          </p:spPr>
          <p:txBody>
            <a:bodyPr/>
            <a:lstStyle/>
            <a:p/>
          </p:txBody>
        </p:sp>
        <p:sp>
          <p:nvSpPr>
            <p:cNvPr id="62" name="rc62"/>
            <p:cNvSpPr/>
            <p:nvPr/>
          </p:nvSpPr>
          <p:spPr>
            <a:xfrm>
              <a:off x="6841227" y="2501791"/>
              <a:ext cx="249522" cy="315371"/>
            </a:xfrm>
            <a:prstGeom prst="rect">
              <a:avLst/>
            </a:prstGeom>
            <a:solidFill>
              <a:srgbClr val="1CABE2">
                <a:alpha val="100000"/>
              </a:srgbClr>
            </a:solidFill>
          </p:spPr>
          <p:txBody>
            <a:bodyPr/>
            <a:lstStyle/>
            <a:p/>
          </p:txBody>
        </p:sp>
        <p:sp>
          <p:nvSpPr>
            <p:cNvPr id="63" name="rc63"/>
            <p:cNvSpPr/>
            <p:nvPr/>
          </p:nvSpPr>
          <p:spPr>
            <a:xfrm>
              <a:off x="7118474" y="2867961"/>
              <a:ext cx="249522" cy="1138724"/>
            </a:xfrm>
            <a:prstGeom prst="rect">
              <a:avLst/>
            </a:prstGeom>
            <a:solidFill>
              <a:srgbClr val="80BD41">
                <a:alpha val="100000"/>
              </a:srgbClr>
            </a:solidFill>
          </p:spPr>
          <p:txBody>
            <a:bodyPr/>
            <a:lstStyle/>
            <a:p/>
          </p:txBody>
        </p:sp>
        <p:sp>
          <p:nvSpPr>
            <p:cNvPr id="64" name="rc64"/>
            <p:cNvSpPr/>
            <p:nvPr/>
          </p:nvSpPr>
          <p:spPr>
            <a:xfrm>
              <a:off x="7118474" y="2635136"/>
              <a:ext cx="249522" cy="232824"/>
            </a:xfrm>
            <a:prstGeom prst="rect">
              <a:avLst/>
            </a:prstGeom>
            <a:solidFill>
              <a:srgbClr val="1CABE2">
                <a:alpha val="100000"/>
              </a:srgbClr>
            </a:solidFill>
          </p:spPr>
          <p:txBody>
            <a:bodyPr/>
            <a:lstStyle/>
            <a:p/>
          </p:txBody>
        </p:sp>
        <p:sp>
          <p:nvSpPr>
            <p:cNvPr id="65" name="rc65"/>
            <p:cNvSpPr/>
            <p:nvPr/>
          </p:nvSpPr>
          <p:spPr>
            <a:xfrm>
              <a:off x="7395722" y="2770598"/>
              <a:ext cx="249522" cy="1236087"/>
            </a:xfrm>
            <a:prstGeom prst="rect">
              <a:avLst/>
            </a:prstGeom>
            <a:solidFill>
              <a:srgbClr val="80BD41">
                <a:alpha val="100000"/>
              </a:srgbClr>
            </a:solidFill>
          </p:spPr>
          <p:txBody>
            <a:bodyPr/>
            <a:lstStyle/>
            <a:p/>
          </p:txBody>
        </p:sp>
        <p:sp>
          <p:nvSpPr>
            <p:cNvPr id="66" name="rc66"/>
            <p:cNvSpPr/>
            <p:nvPr/>
          </p:nvSpPr>
          <p:spPr>
            <a:xfrm>
              <a:off x="7395722" y="2535656"/>
              <a:ext cx="249522" cy="234941"/>
            </a:xfrm>
            <a:prstGeom prst="rect">
              <a:avLst/>
            </a:prstGeom>
            <a:solidFill>
              <a:srgbClr val="1CABE2">
                <a:alpha val="100000"/>
              </a:srgbClr>
            </a:solidFill>
          </p:spPr>
          <p:txBody>
            <a:bodyPr/>
            <a:lstStyle/>
            <a:p/>
          </p:txBody>
        </p:sp>
        <p:sp>
          <p:nvSpPr>
            <p:cNvPr id="67" name="rc67"/>
            <p:cNvSpPr/>
            <p:nvPr/>
          </p:nvSpPr>
          <p:spPr>
            <a:xfrm>
              <a:off x="7672970" y="2683817"/>
              <a:ext cx="249522" cy="1322867"/>
            </a:xfrm>
            <a:prstGeom prst="rect">
              <a:avLst/>
            </a:prstGeom>
            <a:solidFill>
              <a:srgbClr val="80BD41">
                <a:alpha val="100000"/>
              </a:srgbClr>
            </a:solidFill>
          </p:spPr>
          <p:txBody>
            <a:bodyPr/>
            <a:lstStyle/>
            <a:p/>
          </p:txBody>
        </p:sp>
        <p:sp>
          <p:nvSpPr>
            <p:cNvPr id="68" name="rc68"/>
            <p:cNvSpPr/>
            <p:nvPr/>
          </p:nvSpPr>
          <p:spPr>
            <a:xfrm>
              <a:off x="7672970" y="2450993"/>
              <a:ext cx="249522" cy="232824"/>
            </a:xfrm>
            <a:prstGeom prst="rect">
              <a:avLst/>
            </a:prstGeom>
            <a:solidFill>
              <a:srgbClr val="1CABE2">
                <a:alpha val="100000"/>
              </a:srgbClr>
            </a:solidFill>
          </p:spPr>
          <p:txBody>
            <a:bodyPr/>
            <a:lstStyle/>
            <a:p/>
          </p:txBody>
        </p:sp>
        <p:sp>
          <p:nvSpPr>
            <p:cNvPr id="69" name="rc69"/>
            <p:cNvSpPr/>
            <p:nvPr/>
          </p:nvSpPr>
          <p:spPr>
            <a:xfrm>
              <a:off x="7950217" y="2613970"/>
              <a:ext cx="249522" cy="1392714"/>
            </a:xfrm>
            <a:prstGeom prst="rect">
              <a:avLst/>
            </a:prstGeom>
            <a:solidFill>
              <a:srgbClr val="80BD41">
                <a:alpha val="100000"/>
              </a:srgbClr>
            </a:solidFill>
          </p:spPr>
          <p:txBody>
            <a:bodyPr/>
            <a:lstStyle/>
            <a:p/>
          </p:txBody>
        </p:sp>
        <p:sp>
          <p:nvSpPr>
            <p:cNvPr id="70" name="rc70"/>
            <p:cNvSpPr/>
            <p:nvPr/>
          </p:nvSpPr>
          <p:spPr>
            <a:xfrm>
              <a:off x="7950217" y="2423477"/>
              <a:ext cx="249522" cy="190492"/>
            </a:xfrm>
            <a:prstGeom prst="rect">
              <a:avLst/>
            </a:prstGeom>
            <a:solidFill>
              <a:srgbClr val="1CABE2">
                <a:alpha val="100000"/>
              </a:srgbClr>
            </a:solidFill>
          </p:spPr>
          <p:txBody>
            <a:bodyPr/>
            <a:lstStyle/>
            <a:p/>
          </p:txBody>
        </p:sp>
        <p:sp>
          <p:nvSpPr>
            <p:cNvPr id="71" name="pl71"/>
            <p:cNvSpPr/>
            <p:nvPr/>
          </p:nvSpPr>
          <p:spPr>
            <a:xfrm>
              <a:off x="1421035" y="1254838"/>
              <a:ext cx="6653943" cy="533521"/>
            </a:xfrm>
            <a:custGeom>
              <a:avLst/>
              <a:pathLst>
                <a:path w="6653943" h="533521">
                  <a:moveTo>
                    <a:pt x="0" y="196560"/>
                  </a:moveTo>
                  <a:lnTo>
                    <a:pt x="277247" y="56160"/>
                  </a:lnTo>
                  <a:lnTo>
                    <a:pt x="554495" y="252720"/>
                  </a:lnTo>
                  <a:lnTo>
                    <a:pt x="831742" y="56160"/>
                  </a:lnTo>
                  <a:lnTo>
                    <a:pt x="1108990" y="28080"/>
                  </a:lnTo>
                  <a:lnTo>
                    <a:pt x="1386238" y="56160"/>
                  </a:lnTo>
                  <a:lnTo>
                    <a:pt x="1663485" y="0"/>
                  </a:lnTo>
                  <a:lnTo>
                    <a:pt x="1940733" y="56160"/>
                  </a:lnTo>
                  <a:lnTo>
                    <a:pt x="2217981" y="112320"/>
                  </a:lnTo>
                  <a:lnTo>
                    <a:pt x="2495228" y="28080"/>
                  </a:lnTo>
                  <a:lnTo>
                    <a:pt x="2772476" y="56160"/>
                  </a:lnTo>
                  <a:lnTo>
                    <a:pt x="3049724" y="84240"/>
                  </a:lnTo>
                  <a:lnTo>
                    <a:pt x="3326971" y="0"/>
                  </a:lnTo>
                  <a:lnTo>
                    <a:pt x="3604219" y="84240"/>
                  </a:lnTo>
                  <a:lnTo>
                    <a:pt x="3881467" y="84240"/>
                  </a:lnTo>
                  <a:lnTo>
                    <a:pt x="4158714" y="112320"/>
                  </a:lnTo>
                  <a:lnTo>
                    <a:pt x="4435962" y="84240"/>
                  </a:lnTo>
                  <a:lnTo>
                    <a:pt x="4713210" y="280800"/>
                  </a:lnTo>
                  <a:lnTo>
                    <a:pt x="4990457" y="56160"/>
                  </a:lnTo>
                  <a:lnTo>
                    <a:pt x="5267705" y="0"/>
                  </a:lnTo>
                  <a:lnTo>
                    <a:pt x="5544953" y="533521"/>
                  </a:lnTo>
                  <a:lnTo>
                    <a:pt x="5822200" y="421200"/>
                  </a:lnTo>
                  <a:lnTo>
                    <a:pt x="6099448" y="393120"/>
                  </a:lnTo>
                  <a:lnTo>
                    <a:pt x="6376696" y="365040"/>
                  </a:lnTo>
                  <a:lnTo>
                    <a:pt x="6653943" y="28080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3" name="tx73"/>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4" name="tx74"/>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5" name="tx75"/>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6" name="tx76"/>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8" name="tx78"/>
            <p:cNvSpPr/>
            <p:nvPr/>
          </p:nvSpPr>
          <p:spPr>
            <a:xfrm>
              <a:off x="7182946"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9" name="tx79"/>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0" name="tx80"/>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1" name="tx81"/>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2" name="tx82"/>
            <p:cNvSpPr/>
            <p:nvPr/>
          </p:nvSpPr>
          <p:spPr>
            <a:xfrm>
              <a:off x="1355732" y="236066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a:t>
              </a:r>
            </a:p>
          </p:txBody>
        </p:sp>
        <p:sp>
          <p:nvSpPr>
            <p:cNvPr id="83" name="tx83"/>
            <p:cNvSpPr/>
            <p:nvPr/>
          </p:nvSpPr>
          <p:spPr>
            <a:xfrm>
              <a:off x="2741971" y="2314372"/>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a:t>
              </a:r>
            </a:p>
          </p:txBody>
        </p:sp>
        <p:sp>
          <p:nvSpPr>
            <p:cNvPr id="84" name="tx84"/>
            <p:cNvSpPr/>
            <p:nvPr/>
          </p:nvSpPr>
          <p:spPr>
            <a:xfrm>
              <a:off x="4128209" y="240184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a:t>
              </a:r>
            </a:p>
          </p:txBody>
        </p:sp>
        <p:sp>
          <p:nvSpPr>
            <p:cNvPr id="85" name="tx85"/>
            <p:cNvSpPr/>
            <p:nvPr/>
          </p:nvSpPr>
          <p:spPr>
            <a:xfrm>
              <a:off x="5514447" y="225368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a:t>
              </a:r>
            </a:p>
          </p:txBody>
        </p:sp>
        <p:sp>
          <p:nvSpPr>
            <p:cNvPr id="86" name="tx86"/>
            <p:cNvSpPr/>
            <p:nvPr/>
          </p:nvSpPr>
          <p:spPr>
            <a:xfrm>
              <a:off x="6623438" y="2308022"/>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a:t>
              </a:r>
            </a:p>
          </p:txBody>
        </p:sp>
        <p:sp>
          <p:nvSpPr>
            <p:cNvPr id="87" name="tx87"/>
            <p:cNvSpPr/>
            <p:nvPr/>
          </p:nvSpPr>
          <p:spPr>
            <a:xfrm>
              <a:off x="6900686" y="236701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a:t>
              </a:r>
            </a:p>
          </p:txBody>
        </p:sp>
        <p:sp>
          <p:nvSpPr>
            <p:cNvPr id="88" name="tx88"/>
            <p:cNvSpPr/>
            <p:nvPr/>
          </p:nvSpPr>
          <p:spPr>
            <a:xfrm>
              <a:off x="7177933" y="249921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a:t>
              </a:r>
            </a:p>
          </p:txBody>
        </p:sp>
        <p:sp>
          <p:nvSpPr>
            <p:cNvPr id="89" name="tx89"/>
            <p:cNvSpPr/>
            <p:nvPr/>
          </p:nvSpPr>
          <p:spPr>
            <a:xfrm>
              <a:off x="7494358" y="2402024"/>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a:t>
              </a:r>
            </a:p>
          </p:txBody>
        </p:sp>
        <p:sp>
          <p:nvSpPr>
            <p:cNvPr id="90" name="tx90"/>
            <p:cNvSpPr/>
            <p:nvPr/>
          </p:nvSpPr>
          <p:spPr>
            <a:xfrm>
              <a:off x="7732429" y="231502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a:t>
              </a:r>
            </a:p>
          </p:txBody>
        </p:sp>
        <p:sp>
          <p:nvSpPr>
            <p:cNvPr id="91" name="tx91"/>
            <p:cNvSpPr/>
            <p:nvPr/>
          </p:nvSpPr>
          <p:spPr>
            <a:xfrm>
              <a:off x="8009676" y="229081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a:t>
              </a:r>
            </a:p>
          </p:txBody>
        </p:sp>
        <p:sp>
          <p:nvSpPr>
            <p:cNvPr id="92" name="pl92"/>
            <p:cNvSpPr/>
            <p:nvPr/>
          </p:nvSpPr>
          <p:spPr>
            <a:xfrm>
              <a:off x="1421035"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198678"/>
              <a:ext cx="0" cy="589681"/>
            </a:xfrm>
            <a:custGeom>
              <a:avLst/>
              <a:pathLst>
                <a:path w="0" h="589681">
                  <a:moveTo>
                    <a:pt x="0" y="58968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198678"/>
              <a:ext cx="0" cy="477361"/>
            </a:xfrm>
            <a:custGeom>
              <a:avLst/>
              <a:pathLst>
                <a:path w="0" h="477361">
                  <a:moveTo>
                    <a:pt x="0" y="47736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55732" y="328374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03" name="tx103"/>
            <p:cNvSpPr/>
            <p:nvPr/>
          </p:nvSpPr>
          <p:spPr>
            <a:xfrm>
              <a:off x="1367476" y="252927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4" name="tx104"/>
            <p:cNvSpPr/>
            <p:nvPr/>
          </p:nvSpPr>
          <p:spPr>
            <a:xfrm>
              <a:off x="2741971" y="322457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05" name="tx105"/>
            <p:cNvSpPr/>
            <p:nvPr/>
          </p:nvSpPr>
          <p:spPr>
            <a:xfrm>
              <a:off x="2753715" y="244566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4128209" y="326681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a:t>
              </a:r>
            </a:p>
          </p:txBody>
        </p:sp>
        <p:sp>
          <p:nvSpPr>
            <p:cNvPr id="107" name="tx107"/>
            <p:cNvSpPr/>
            <p:nvPr/>
          </p:nvSpPr>
          <p:spPr>
            <a:xfrm>
              <a:off x="4139953" y="253350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5514447" y="321292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a:t>
              </a:r>
            </a:p>
          </p:txBody>
        </p:sp>
        <p:sp>
          <p:nvSpPr>
            <p:cNvPr id="109" name="tx109"/>
            <p:cNvSpPr/>
            <p:nvPr/>
          </p:nvSpPr>
          <p:spPr>
            <a:xfrm>
              <a:off x="5526191" y="240439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6623438" y="320657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a:t>
              </a:r>
            </a:p>
          </p:txBody>
        </p:sp>
        <p:sp>
          <p:nvSpPr>
            <p:cNvPr id="111" name="tx111"/>
            <p:cNvSpPr/>
            <p:nvPr/>
          </p:nvSpPr>
          <p:spPr>
            <a:xfrm>
              <a:off x="6635182" y="242450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900686" y="337687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13" name="tx113"/>
            <p:cNvSpPr/>
            <p:nvPr/>
          </p:nvSpPr>
          <p:spPr>
            <a:xfrm>
              <a:off x="6900686" y="262442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4" name="tx114"/>
            <p:cNvSpPr/>
            <p:nvPr/>
          </p:nvSpPr>
          <p:spPr>
            <a:xfrm>
              <a:off x="7177933" y="3402550"/>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5" name="tx115"/>
            <p:cNvSpPr/>
            <p:nvPr/>
          </p:nvSpPr>
          <p:spPr>
            <a:xfrm>
              <a:off x="7177933" y="271764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6" name="tx116"/>
            <p:cNvSpPr/>
            <p:nvPr/>
          </p:nvSpPr>
          <p:spPr>
            <a:xfrm>
              <a:off x="7455181" y="335359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17" name="tx117"/>
            <p:cNvSpPr/>
            <p:nvPr/>
          </p:nvSpPr>
          <p:spPr>
            <a:xfrm>
              <a:off x="7455181" y="261922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8" name="tx118"/>
            <p:cNvSpPr/>
            <p:nvPr/>
          </p:nvSpPr>
          <p:spPr>
            <a:xfrm>
              <a:off x="7732429" y="331020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19" name="tx119"/>
            <p:cNvSpPr/>
            <p:nvPr/>
          </p:nvSpPr>
          <p:spPr>
            <a:xfrm>
              <a:off x="7732429" y="253350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0" name="tx120"/>
            <p:cNvSpPr/>
            <p:nvPr/>
          </p:nvSpPr>
          <p:spPr>
            <a:xfrm>
              <a:off x="8009676" y="327527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21" name="tx121"/>
            <p:cNvSpPr/>
            <p:nvPr/>
          </p:nvSpPr>
          <p:spPr>
            <a:xfrm>
              <a:off x="8021420" y="248482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810775" y="289805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24" name="tx124"/>
            <p:cNvSpPr/>
            <p:nvPr/>
          </p:nvSpPr>
          <p:spPr>
            <a:xfrm>
              <a:off x="733081" y="18379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5" name="tx12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4" name="rc144"/>
            <p:cNvSpPr/>
            <p:nvPr/>
          </p:nvSpPr>
          <p:spPr>
            <a:xfrm>
              <a:off x="4433341" y="4909475"/>
              <a:ext cx="201456" cy="201456"/>
            </a:xfrm>
            <a:prstGeom prst="rect">
              <a:avLst/>
            </a:prstGeom>
            <a:solidFill>
              <a:srgbClr val="1CABE2">
                <a:alpha val="100000"/>
              </a:srgbClr>
            </a:solidFill>
          </p:spPr>
          <p:txBody>
            <a:bodyPr/>
            <a:lstStyle/>
            <a:p/>
          </p:txBody>
        </p:sp>
        <p:sp>
          <p:nvSpPr>
            <p:cNvPr id="145" name="rc145"/>
            <p:cNvSpPr/>
            <p:nvPr/>
          </p:nvSpPr>
          <p:spPr>
            <a:xfrm>
              <a:off x="5638429" y="4909475"/>
              <a:ext cx="201456" cy="201456"/>
            </a:xfrm>
            <a:prstGeom prst="rect">
              <a:avLst/>
            </a:prstGeom>
            <a:solidFill>
              <a:srgbClr val="80BD41">
                <a:alpha val="100000"/>
              </a:srgbClr>
            </a:solidFill>
          </p:spPr>
          <p:txBody>
            <a:bodyPr/>
            <a:lstStyle/>
            <a:p/>
          </p:txBody>
        </p:sp>
        <p:sp>
          <p:nvSpPr>
            <p:cNvPr id="146" name="tx146"/>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51100" y="661760"/>
              <a:ext cx="135143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Belize, 2000-2024</a:t>
              </a:r>
            </a:p>
          </p:txBody>
        </p:sp>
        <p:sp>
          <p:nvSpPr>
            <p:cNvPr id="150" name="pl150"/>
            <p:cNvSpPr/>
            <p:nvPr/>
          </p:nvSpPr>
          <p:spPr>
            <a:xfrm>
              <a:off x="217642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393672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69703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45733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05657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81687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57718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33748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774644"/>
              <a:ext cx="6372295" cy="162162"/>
            </a:xfrm>
            <a:prstGeom prst="rect">
              <a:avLst/>
            </a:prstGeom>
            <a:solidFill>
              <a:srgbClr val="80BD41">
                <a:alpha val="100000"/>
              </a:srgbClr>
            </a:solidFill>
          </p:spPr>
          <p:txBody>
            <a:bodyPr/>
            <a:lstStyle/>
            <a:p/>
          </p:txBody>
        </p:sp>
        <p:sp>
          <p:nvSpPr>
            <p:cNvPr id="163" name="rc163"/>
            <p:cNvSpPr/>
            <p:nvPr/>
          </p:nvSpPr>
          <p:spPr>
            <a:xfrm>
              <a:off x="7668569" y="5774644"/>
              <a:ext cx="132022" cy="162162"/>
            </a:xfrm>
            <a:prstGeom prst="rect">
              <a:avLst/>
            </a:prstGeom>
            <a:solidFill>
              <a:srgbClr val="1CABE2">
                <a:alpha val="100000"/>
              </a:srgbClr>
            </a:solidFill>
          </p:spPr>
          <p:txBody>
            <a:bodyPr/>
            <a:lstStyle/>
            <a:p/>
          </p:txBody>
        </p:sp>
        <p:sp>
          <p:nvSpPr>
            <p:cNvPr id="164" name="rc164"/>
            <p:cNvSpPr/>
            <p:nvPr/>
          </p:nvSpPr>
          <p:spPr>
            <a:xfrm>
              <a:off x="1296273" y="5571941"/>
              <a:ext cx="5500945" cy="162162"/>
            </a:xfrm>
            <a:prstGeom prst="rect">
              <a:avLst/>
            </a:prstGeom>
            <a:solidFill>
              <a:srgbClr val="80BD41">
                <a:alpha val="100000"/>
              </a:srgbClr>
            </a:solidFill>
          </p:spPr>
          <p:txBody>
            <a:bodyPr/>
            <a:lstStyle/>
            <a:p/>
          </p:txBody>
        </p:sp>
        <p:sp>
          <p:nvSpPr>
            <p:cNvPr id="165" name="rc165"/>
            <p:cNvSpPr/>
            <p:nvPr/>
          </p:nvSpPr>
          <p:spPr>
            <a:xfrm>
              <a:off x="6797219" y="5571941"/>
              <a:ext cx="968166" cy="162162"/>
            </a:xfrm>
            <a:prstGeom prst="rect">
              <a:avLst/>
            </a:prstGeom>
            <a:solidFill>
              <a:srgbClr val="1CABE2">
                <a:alpha val="100000"/>
              </a:srgbClr>
            </a:solidFill>
          </p:spPr>
          <p:txBody>
            <a:bodyPr/>
            <a:lstStyle/>
            <a:p/>
          </p:txBody>
        </p:sp>
        <p:sp>
          <p:nvSpPr>
            <p:cNvPr id="166" name="rc166"/>
            <p:cNvSpPr/>
            <p:nvPr/>
          </p:nvSpPr>
          <p:spPr>
            <a:xfrm>
              <a:off x="1296273" y="5369238"/>
              <a:ext cx="5791395" cy="162162"/>
            </a:xfrm>
            <a:prstGeom prst="rect">
              <a:avLst/>
            </a:prstGeom>
            <a:solidFill>
              <a:srgbClr val="80BD41">
                <a:alpha val="100000"/>
              </a:srgbClr>
            </a:solidFill>
          </p:spPr>
          <p:txBody>
            <a:bodyPr/>
            <a:lstStyle/>
            <a:p/>
          </p:txBody>
        </p:sp>
        <p:sp>
          <p:nvSpPr>
            <p:cNvPr id="167" name="rc167"/>
            <p:cNvSpPr/>
            <p:nvPr/>
          </p:nvSpPr>
          <p:spPr>
            <a:xfrm>
              <a:off x="7087669" y="5369238"/>
              <a:ext cx="792136" cy="162162"/>
            </a:xfrm>
            <a:prstGeom prst="rect">
              <a:avLst/>
            </a:prstGeom>
            <a:solidFill>
              <a:srgbClr val="1CABE2">
                <a:alpha val="100000"/>
              </a:srgbClr>
            </a:solidFill>
          </p:spPr>
          <p:txBody>
            <a:bodyPr/>
            <a:lstStyle/>
            <a:p/>
          </p:txBody>
        </p:sp>
        <p:sp>
          <p:nvSpPr>
            <p:cNvPr id="168" name="tx168"/>
            <p:cNvSpPr/>
            <p:nvPr/>
          </p:nvSpPr>
          <p:spPr>
            <a:xfrm>
              <a:off x="8045435" y="5814340"/>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7.4</a:t>
              </a:r>
            </a:p>
          </p:txBody>
        </p:sp>
        <p:sp>
          <p:nvSpPr>
            <p:cNvPr id="169" name="tx169"/>
            <p:cNvSpPr/>
            <p:nvPr/>
          </p:nvSpPr>
          <p:spPr>
            <a:xfrm>
              <a:off x="8008469"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7.3</a:t>
              </a:r>
            </a:p>
          </p:txBody>
        </p:sp>
        <p:sp>
          <p:nvSpPr>
            <p:cNvPr id="170" name="tx170"/>
            <p:cNvSpPr/>
            <p:nvPr/>
          </p:nvSpPr>
          <p:spPr>
            <a:xfrm>
              <a:off x="8119368"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7.5</a:t>
              </a:r>
            </a:p>
          </p:txBody>
        </p:sp>
        <p:sp>
          <p:nvSpPr>
            <p:cNvPr id="171" name="tx171"/>
            <p:cNvSpPr/>
            <p:nvPr/>
          </p:nvSpPr>
          <p:spPr>
            <a:xfrm>
              <a:off x="4407072" y="581660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172" name="tx172"/>
            <p:cNvSpPr/>
            <p:nvPr/>
          </p:nvSpPr>
          <p:spPr>
            <a:xfrm>
              <a:off x="7672782" y="581660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3" name="tx173"/>
            <p:cNvSpPr/>
            <p:nvPr/>
          </p:nvSpPr>
          <p:spPr>
            <a:xfrm>
              <a:off x="3971397" y="56125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174" name="tx174"/>
            <p:cNvSpPr/>
            <p:nvPr/>
          </p:nvSpPr>
          <p:spPr>
            <a:xfrm>
              <a:off x="7205953" y="561390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75" name="tx175"/>
            <p:cNvSpPr/>
            <p:nvPr/>
          </p:nvSpPr>
          <p:spPr>
            <a:xfrm>
              <a:off x="4116622" y="5409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176" name="tx176"/>
            <p:cNvSpPr/>
            <p:nvPr/>
          </p:nvSpPr>
          <p:spPr>
            <a:xfrm>
              <a:off x="7421939" y="54112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017729" y="6039568"/>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2" name="tx182"/>
            <p:cNvSpPr/>
            <p:nvPr/>
          </p:nvSpPr>
          <p:spPr>
            <a:xfrm>
              <a:off x="4778031" y="6039977"/>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83" name="tx183"/>
            <p:cNvSpPr/>
            <p:nvPr/>
          </p:nvSpPr>
          <p:spPr>
            <a:xfrm>
              <a:off x="6538334"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84" name="tx184"/>
            <p:cNvSpPr/>
            <p:nvPr/>
          </p:nvSpPr>
          <p:spPr>
            <a:xfrm>
              <a:off x="8298637"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a:t>
              </a:r>
            </a:p>
          </p:txBody>
        </p:sp>
        <p:sp>
          <p:nvSpPr>
            <p:cNvPr id="185" name="tx185"/>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(88%) was lower than in 2019 (98%).
The number of children vaccinated with DTP3 decreased 9% compared to in 2019.
The number of surviving infants increased approximately 1% compared to in 2019.
In 2024,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277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699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121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488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0910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13322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732749"/>
              <a:ext cx="249522" cy="273936"/>
            </a:xfrm>
            <a:prstGeom prst="rect">
              <a:avLst/>
            </a:prstGeom>
            <a:solidFill>
              <a:srgbClr val="E2231A">
                <a:alpha val="100000"/>
              </a:srgbClr>
            </a:solidFill>
          </p:spPr>
          <p:txBody>
            <a:bodyPr/>
            <a:lstStyle/>
            <a:p/>
          </p:txBody>
        </p:sp>
        <p:sp>
          <p:nvSpPr>
            <p:cNvPr id="23" name="rc23"/>
            <p:cNvSpPr/>
            <p:nvPr/>
          </p:nvSpPr>
          <p:spPr>
            <a:xfrm>
              <a:off x="1573521" y="3594823"/>
              <a:ext cx="249522" cy="411862"/>
            </a:xfrm>
            <a:prstGeom prst="rect">
              <a:avLst/>
            </a:prstGeom>
            <a:solidFill>
              <a:srgbClr val="E2231A">
                <a:alpha val="100000"/>
              </a:srgbClr>
            </a:solidFill>
          </p:spPr>
          <p:txBody>
            <a:bodyPr/>
            <a:lstStyle/>
            <a:p/>
          </p:txBody>
        </p:sp>
        <p:sp>
          <p:nvSpPr>
            <p:cNvPr id="24" name="rc24"/>
            <p:cNvSpPr/>
            <p:nvPr/>
          </p:nvSpPr>
          <p:spPr>
            <a:xfrm>
              <a:off x="1850769" y="3176256"/>
              <a:ext cx="249522" cy="830429"/>
            </a:xfrm>
            <a:prstGeom prst="rect">
              <a:avLst/>
            </a:prstGeom>
            <a:solidFill>
              <a:srgbClr val="E2231A">
                <a:alpha val="100000"/>
              </a:srgbClr>
            </a:solidFill>
          </p:spPr>
          <p:txBody>
            <a:bodyPr/>
            <a:lstStyle/>
            <a:p/>
          </p:txBody>
        </p:sp>
        <p:sp>
          <p:nvSpPr>
            <p:cNvPr id="25" name="rc25"/>
            <p:cNvSpPr/>
            <p:nvPr/>
          </p:nvSpPr>
          <p:spPr>
            <a:xfrm>
              <a:off x="2128016" y="3728917"/>
              <a:ext cx="249522" cy="277767"/>
            </a:xfrm>
            <a:prstGeom prst="rect">
              <a:avLst/>
            </a:prstGeom>
            <a:solidFill>
              <a:srgbClr val="E2231A">
                <a:alpha val="100000"/>
              </a:srgbClr>
            </a:solidFill>
          </p:spPr>
          <p:txBody>
            <a:bodyPr/>
            <a:lstStyle/>
            <a:p/>
          </p:txBody>
        </p:sp>
        <p:sp>
          <p:nvSpPr>
            <p:cNvPr id="26" name="rc26"/>
            <p:cNvSpPr/>
            <p:nvPr/>
          </p:nvSpPr>
          <p:spPr>
            <a:xfrm>
              <a:off x="2405264" y="3796922"/>
              <a:ext cx="249522" cy="209762"/>
            </a:xfrm>
            <a:prstGeom prst="rect">
              <a:avLst/>
            </a:prstGeom>
            <a:solidFill>
              <a:srgbClr val="E2231A">
                <a:alpha val="100000"/>
              </a:srgbClr>
            </a:solidFill>
          </p:spPr>
          <p:txBody>
            <a:bodyPr/>
            <a:lstStyle/>
            <a:p/>
          </p:txBody>
        </p:sp>
        <p:sp>
          <p:nvSpPr>
            <p:cNvPr id="27" name="rc27"/>
            <p:cNvSpPr/>
            <p:nvPr/>
          </p:nvSpPr>
          <p:spPr>
            <a:xfrm>
              <a:off x="2682512" y="3654207"/>
              <a:ext cx="249522" cy="352477"/>
            </a:xfrm>
            <a:prstGeom prst="rect">
              <a:avLst/>
            </a:prstGeom>
            <a:solidFill>
              <a:srgbClr val="E2231A">
                <a:alpha val="100000"/>
              </a:srgbClr>
            </a:solidFill>
          </p:spPr>
          <p:txBody>
            <a:bodyPr/>
            <a:lstStyle/>
            <a:p/>
          </p:txBody>
        </p:sp>
        <p:sp>
          <p:nvSpPr>
            <p:cNvPr id="28" name="rc28"/>
            <p:cNvSpPr/>
            <p:nvPr/>
          </p:nvSpPr>
          <p:spPr>
            <a:xfrm>
              <a:off x="2959759" y="3937722"/>
              <a:ext cx="249522" cy="68962"/>
            </a:xfrm>
            <a:prstGeom prst="rect">
              <a:avLst/>
            </a:prstGeom>
            <a:solidFill>
              <a:srgbClr val="E2231A">
                <a:alpha val="100000"/>
              </a:srgbClr>
            </a:solidFill>
          </p:spPr>
          <p:txBody>
            <a:bodyPr/>
            <a:lstStyle/>
            <a:p/>
          </p:txBody>
        </p:sp>
        <p:sp>
          <p:nvSpPr>
            <p:cNvPr id="29" name="rc29"/>
            <p:cNvSpPr/>
            <p:nvPr/>
          </p:nvSpPr>
          <p:spPr>
            <a:xfrm>
              <a:off x="3237007" y="3733706"/>
              <a:ext cx="249522" cy="272978"/>
            </a:xfrm>
            <a:prstGeom prst="rect">
              <a:avLst/>
            </a:prstGeom>
            <a:solidFill>
              <a:srgbClr val="E2231A">
                <a:alpha val="100000"/>
              </a:srgbClr>
            </a:solidFill>
          </p:spPr>
          <p:txBody>
            <a:bodyPr/>
            <a:lstStyle/>
            <a:p/>
          </p:txBody>
        </p:sp>
        <p:sp>
          <p:nvSpPr>
            <p:cNvPr id="30" name="rc30"/>
            <p:cNvSpPr/>
            <p:nvPr/>
          </p:nvSpPr>
          <p:spPr>
            <a:xfrm>
              <a:off x="3514255" y="3734664"/>
              <a:ext cx="249522" cy="272020"/>
            </a:xfrm>
            <a:prstGeom prst="rect">
              <a:avLst/>
            </a:prstGeom>
            <a:solidFill>
              <a:srgbClr val="E2231A">
                <a:alpha val="100000"/>
              </a:srgbClr>
            </a:solidFill>
          </p:spPr>
          <p:txBody>
            <a:bodyPr/>
            <a:lstStyle/>
            <a:p/>
          </p:txBody>
        </p:sp>
        <p:sp>
          <p:nvSpPr>
            <p:cNvPr id="31" name="rc31"/>
            <p:cNvSpPr/>
            <p:nvPr/>
          </p:nvSpPr>
          <p:spPr>
            <a:xfrm>
              <a:off x="3791502" y="3805543"/>
              <a:ext cx="249522" cy="201142"/>
            </a:xfrm>
            <a:prstGeom prst="rect">
              <a:avLst/>
            </a:prstGeom>
            <a:solidFill>
              <a:srgbClr val="E2231A">
                <a:alpha val="100000"/>
              </a:srgbClr>
            </a:solidFill>
          </p:spPr>
          <p:txBody>
            <a:bodyPr/>
            <a:lstStyle/>
            <a:p/>
          </p:txBody>
        </p:sp>
        <p:sp>
          <p:nvSpPr>
            <p:cNvPr id="32" name="rc32"/>
            <p:cNvSpPr/>
            <p:nvPr/>
          </p:nvSpPr>
          <p:spPr>
            <a:xfrm>
              <a:off x="4068750" y="3873548"/>
              <a:ext cx="249522" cy="133136"/>
            </a:xfrm>
            <a:prstGeom prst="rect">
              <a:avLst/>
            </a:prstGeom>
            <a:solidFill>
              <a:srgbClr val="E2231A">
                <a:alpha val="100000"/>
              </a:srgbClr>
            </a:solidFill>
          </p:spPr>
          <p:txBody>
            <a:bodyPr/>
            <a:lstStyle/>
            <a:p/>
          </p:txBody>
        </p:sp>
        <p:sp>
          <p:nvSpPr>
            <p:cNvPr id="33" name="rc33"/>
            <p:cNvSpPr/>
            <p:nvPr/>
          </p:nvSpPr>
          <p:spPr>
            <a:xfrm>
              <a:off x="4345998" y="3870674"/>
              <a:ext cx="249522" cy="136010"/>
            </a:xfrm>
            <a:prstGeom prst="rect">
              <a:avLst/>
            </a:prstGeom>
            <a:solidFill>
              <a:srgbClr val="E2231A">
                <a:alpha val="100000"/>
              </a:srgbClr>
            </a:solidFill>
          </p:spPr>
          <p:txBody>
            <a:bodyPr/>
            <a:lstStyle/>
            <a:p/>
          </p:txBody>
        </p:sp>
        <p:sp>
          <p:nvSpPr>
            <p:cNvPr id="34" name="rc34"/>
            <p:cNvSpPr/>
            <p:nvPr/>
          </p:nvSpPr>
          <p:spPr>
            <a:xfrm>
              <a:off x="4623245" y="3727959"/>
              <a:ext cx="249522" cy="278725"/>
            </a:xfrm>
            <a:prstGeom prst="rect">
              <a:avLst/>
            </a:prstGeom>
            <a:solidFill>
              <a:srgbClr val="E2231A">
                <a:alpha val="100000"/>
              </a:srgbClr>
            </a:solidFill>
          </p:spPr>
          <p:txBody>
            <a:bodyPr/>
            <a:lstStyle/>
            <a:p/>
          </p:txBody>
        </p:sp>
        <p:sp>
          <p:nvSpPr>
            <p:cNvPr id="35" name="rc35"/>
            <p:cNvSpPr/>
            <p:nvPr/>
          </p:nvSpPr>
          <p:spPr>
            <a:xfrm>
              <a:off x="4900493" y="3935806"/>
              <a:ext cx="249522" cy="70878"/>
            </a:xfrm>
            <a:prstGeom prst="rect">
              <a:avLst/>
            </a:prstGeom>
            <a:solidFill>
              <a:srgbClr val="E2231A">
                <a:alpha val="100000"/>
              </a:srgbClr>
            </a:solidFill>
          </p:spPr>
          <p:txBody>
            <a:bodyPr/>
            <a:lstStyle/>
            <a:p/>
          </p:txBody>
        </p:sp>
        <p:sp>
          <p:nvSpPr>
            <p:cNvPr id="36" name="rc36"/>
            <p:cNvSpPr/>
            <p:nvPr/>
          </p:nvSpPr>
          <p:spPr>
            <a:xfrm>
              <a:off x="5177741" y="3643671"/>
              <a:ext cx="249522" cy="363013"/>
            </a:xfrm>
            <a:prstGeom prst="rect">
              <a:avLst/>
            </a:prstGeom>
            <a:solidFill>
              <a:srgbClr val="E2231A">
                <a:alpha val="100000"/>
              </a:srgbClr>
            </a:solidFill>
          </p:spPr>
          <p:txBody>
            <a:bodyPr/>
            <a:lstStyle/>
            <a:p/>
          </p:txBody>
        </p:sp>
        <p:sp>
          <p:nvSpPr>
            <p:cNvPr id="37" name="rc37"/>
            <p:cNvSpPr/>
            <p:nvPr/>
          </p:nvSpPr>
          <p:spPr>
            <a:xfrm>
              <a:off x="5454988" y="3713592"/>
              <a:ext cx="249522" cy="293092"/>
            </a:xfrm>
            <a:prstGeom prst="rect">
              <a:avLst/>
            </a:prstGeom>
            <a:solidFill>
              <a:srgbClr val="E2231A">
                <a:alpha val="100000"/>
              </a:srgbClr>
            </a:solidFill>
          </p:spPr>
          <p:txBody>
            <a:bodyPr/>
            <a:lstStyle/>
            <a:p/>
          </p:txBody>
        </p:sp>
        <p:sp>
          <p:nvSpPr>
            <p:cNvPr id="38" name="rc38"/>
            <p:cNvSpPr/>
            <p:nvPr/>
          </p:nvSpPr>
          <p:spPr>
            <a:xfrm>
              <a:off x="5732236" y="3637924"/>
              <a:ext cx="249522" cy="368760"/>
            </a:xfrm>
            <a:prstGeom prst="rect">
              <a:avLst/>
            </a:prstGeom>
            <a:solidFill>
              <a:srgbClr val="E2231A">
                <a:alpha val="100000"/>
              </a:srgbClr>
            </a:solidFill>
          </p:spPr>
          <p:txBody>
            <a:bodyPr/>
            <a:lstStyle/>
            <a:p/>
          </p:txBody>
        </p:sp>
        <p:sp>
          <p:nvSpPr>
            <p:cNvPr id="39" name="rc39"/>
            <p:cNvSpPr/>
            <p:nvPr/>
          </p:nvSpPr>
          <p:spPr>
            <a:xfrm>
              <a:off x="6009484" y="3253839"/>
              <a:ext cx="249522" cy="752845"/>
            </a:xfrm>
            <a:prstGeom prst="rect">
              <a:avLst/>
            </a:prstGeom>
            <a:solidFill>
              <a:srgbClr val="E2231A">
                <a:alpha val="100000"/>
              </a:srgbClr>
            </a:solidFill>
          </p:spPr>
          <p:txBody>
            <a:bodyPr/>
            <a:lstStyle/>
            <a:p/>
          </p:txBody>
        </p:sp>
        <p:sp>
          <p:nvSpPr>
            <p:cNvPr id="40" name="rc40"/>
            <p:cNvSpPr/>
            <p:nvPr/>
          </p:nvSpPr>
          <p:spPr>
            <a:xfrm>
              <a:off x="6286731" y="3777766"/>
              <a:ext cx="249522" cy="228918"/>
            </a:xfrm>
            <a:prstGeom prst="rect">
              <a:avLst/>
            </a:prstGeom>
            <a:solidFill>
              <a:srgbClr val="E2231A">
                <a:alpha val="100000"/>
              </a:srgbClr>
            </a:solidFill>
          </p:spPr>
          <p:txBody>
            <a:bodyPr/>
            <a:lstStyle/>
            <a:p/>
          </p:txBody>
        </p:sp>
        <p:sp>
          <p:nvSpPr>
            <p:cNvPr id="41" name="rc41"/>
            <p:cNvSpPr/>
            <p:nvPr/>
          </p:nvSpPr>
          <p:spPr>
            <a:xfrm>
              <a:off x="6563979" y="3723170"/>
              <a:ext cx="249522" cy="283514"/>
            </a:xfrm>
            <a:prstGeom prst="rect">
              <a:avLst/>
            </a:prstGeom>
            <a:solidFill>
              <a:srgbClr val="E2231A">
                <a:alpha val="100000"/>
              </a:srgbClr>
            </a:solidFill>
          </p:spPr>
          <p:txBody>
            <a:bodyPr/>
            <a:lstStyle/>
            <a:p/>
          </p:txBody>
        </p:sp>
        <p:sp>
          <p:nvSpPr>
            <p:cNvPr id="42" name="rc42"/>
            <p:cNvSpPr/>
            <p:nvPr/>
          </p:nvSpPr>
          <p:spPr>
            <a:xfrm>
              <a:off x="6841227" y="2780676"/>
              <a:ext cx="249522" cy="1226008"/>
            </a:xfrm>
            <a:prstGeom prst="rect">
              <a:avLst/>
            </a:prstGeom>
            <a:solidFill>
              <a:srgbClr val="E2231A">
                <a:alpha val="100000"/>
              </a:srgbClr>
            </a:solidFill>
          </p:spPr>
          <p:txBody>
            <a:bodyPr/>
            <a:lstStyle/>
            <a:p/>
          </p:txBody>
        </p:sp>
        <p:sp>
          <p:nvSpPr>
            <p:cNvPr id="43" name="rc43"/>
            <p:cNvSpPr/>
            <p:nvPr/>
          </p:nvSpPr>
          <p:spPr>
            <a:xfrm>
              <a:off x="7118474" y="2703093"/>
              <a:ext cx="249522" cy="1303591"/>
            </a:xfrm>
            <a:prstGeom prst="rect">
              <a:avLst/>
            </a:prstGeom>
            <a:solidFill>
              <a:srgbClr val="E2231A">
                <a:alpha val="100000"/>
              </a:srgbClr>
            </a:solidFill>
          </p:spPr>
          <p:txBody>
            <a:bodyPr/>
            <a:lstStyle/>
            <a:p/>
          </p:txBody>
        </p:sp>
        <p:sp>
          <p:nvSpPr>
            <p:cNvPr id="44" name="rc44"/>
            <p:cNvSpPr/>
            <p:nvPr/>
          </p:nvSpPr>
          <p:spPr>
            <a:xfrm>
              <a:off x="7395722" y="2742364"/>
              <a:ext cx="249522" cy="1264321"/>
            </a:xfrm>
            <a:prstGeom prst="rect">
              <a:avLst/>
            </a:prstGeom>
            <a:solidFill>
              <a:srgbClr val="E2231A">
                <a:alpha val="100000"/>
              </a:srgbClr>
            </a:solidFill>
          </p:spPr>
          <p:txBody>
            <a:bodyPr/>
            <a:lstStyle/>
            <a:p/>
          </p:txBody>
        </p:sp>
        <p:sp>
          <p:nvSpPr>
            <p:cNvPr id="45" name="rc45"/>
            <p:cNvSpPr/>
            <p:nvPr/>
          </p:nvSpPr>
          <p:spPr>
            <a:xfrm>
              <a:off x="7672970" y="3513408"/>
              <a:ext cx="249522" cy="493276"/>
            </a:xfrm>
            <a:prstGeom prst="rect">
              <a:avLst/>
            </a:prstGeom>
            <a:solidFill>
              <a:srgbClr val="E2231A">
                <a:alpha val="100000"/>
              </a:srgbClr>
            </a:solidFill>
          </p:spPr>
          <p:txBody>
            <a:bodyPr/>
            <a:lstStyle/>
            <a:p/>
          </p:txBody>
        </p:sp>
        <p:sp>
          <p:nvSpPr>
            <p:cNvPr id="46" name="rc46"/>
            <p:cNvSpPr/>
            <p:nvPr/>
          </p:nvSpPr>
          <p:spPr>
            <a:xfrm>
              <a:off x="7950217" y="2861133"/>
              <a:ext cx="249522" cy="1145551"/>
            </a:xfrm>
            <a:prstGeom prst="rect">
              <a:avLst/>
            </a:prstGeom>
            <a:solidFill>
              <a:srgbClr val="E2231A">
                <a:alpha val="100000"/>
              </a:srgbClr>
            </a:solidFill>
          </p:spPr>
          <p:txBody>
            <a:bodyPr/>
            <a:lstStyle/>
            <a:p/>
          </p:txBody>
        </p:sp>
        <p:sp>
          <p:nvSpPr>
            <p:cNvPr id="47" name="rc47"/>
            <p:cNvSpPr/>
            <p:nvPr/>
          </p:nvSpPr>
          <p:spPr>
            <a:xfrm>
              <a:off x="2682512" y="3084305"/>
              <a:ext cx="249522" cy="569902"/>
            </a:xfrm>
            <a:prstGeom prst="rect">
              <a:avLst/>
            </a:prstGeom>
            <a:solidFill>
              <a:srgbClr val="B3B3B3">
                <a:alpha val="100000"/>
              </a:srgbClr>
            </a:solidFill>
          </p:spPr>
          <p:txBody>
            <a:bodyPr/>
            <a:lstStyle/>
            <a:p/>
          </p:txBody>
        </p:sp>
        <p:sp>
          <p:nvSpPr>
            <p:cNvPr id="48" name="rc48"/>
            <p:cNvSpPr/>
            <p:nvPr/>
          </p:nvSpPr>
          <p:spPr>
            <a:xfrm>
              <a:off x="2959759" y="3433909"/>
              <a:ext cx="249522" cy="503812"/>
            </a:xfrm>
            <a:prstGeom prst="rect">
              <a:avLst/>
            </a:prstGeom>
            <a:solidFill>
              <a:srgbClr val="B3B3B3">
                <a:alpha val="100000"/>
              </a:srgbClr>
            </a:solidFill>
          </p:spPr>
          <p:txBody>
            <a:bodyPr/>
            <a:lstStyle/>
            <a:p/>
          </p:txBody>
        </p:sp>
        <p:sp>
          <p:nvSpPr>
            <p:cNvPr id="49" name="rc49"/>
            <p:cNvSpPr/>
            <p:nvPr/>
          </p:nvSpPr>
          <p:spPr>
            <a:xfrm>
              <a:off x="3237007" y="3212653"/>
              <a:ext cx="249522" cy="521053"/>
            </a:xfrm>
            <a:prstGeom prst="rect">
              <a:avLst/>
            </a:prstGeom>
            <a:solidFill>
              <a:srgbClr val="B3B3B3">
                <a:alpha val="100000"/>
              </a:srgbClr>
            </a:solidFill>
          </p:spPr>
          <p:txBody>
            <a:bodyPr/>
            <a:lstStyle/>
            <a:p/>
          </p:txBody>
        </p:sp>
        <p:sp>
          <p:nvSpPr>
            <p:cNvPr id="50" name="rc50"/>
            <p:cNvSpPr/>
            <p:nvPr/>
          </p:nvSpPr>
          <p:spPr>
            <a:xfrm>
              <a:off x="3514255" y="3280658"/>
              <a:ext cx="249522" cy="454006"/>
            </a:xfrm>
            <a:prstGeom prst="rect">
              <a:avLst/>
            </a:prstGeom>
            <a:solidFill>
              <a:srgbClr val="B3B3B3">
                <a:alpha val="100000"/>
              </a:srgbClr>
            </a:solidFill>
          </p:spPr>
          <p:txBody>
            <a:bodyPr/>
            <a:lstStyle/>
            <a:p/>
          </p:txBody>
        </p:sp>
        <p:sp>
          <p:nvSpPr>
            <p:cNvPr id="51" name="rc51"/>
            <p:cNvSpPr/>
            <p:nvPr/>
          </p:nvSpPr>
          <p:spPr>
            <a:xfrm>
              <a:off x="3791502" y="3424331"/>
              <a:ext cx="249522" cy="381212"/>
            </a:xfrm>
            <a:prstGeom prst="rect">
              <a:avLst/>
            </a:prstGeom>
            <a:solidFill>
              <a:srgbClr val="B3B3B3">
                <a:alpha val="100000"/>
              </a:srgbClr>
            </a:solidFill>
          </p:spPr>
          <p:txBody>
            <a:bodyPr/>
            <a:lstStyle/>
            <a:p/>
          </p:txBody>
        </p:sp>
        <p:sp>
          <p:nvSpPr>
            <p:cNvPr id="52" name="rc52"/>
            <p:cNvSpPr/>
            <p:nvPr/>
          </p:nvSpPr>
          <p:spPr>
            <a:xfrm>
              <a:off x="4068750" y="3354410"/>
              <a:ext cx="249522" cy="519137"/>
            </a:xfrm>
            <a:prstGeom prst="rect">
              <a:avLst/>
            </a:prstGeom>
            <a:solidFill>
              <a:srgbClr val="B3B3B3">
                <a:alpha val="100000"/>
              </a:srgbClr>
            </a:solidFill>
          </p:spPr>
          <p:txBody>
            <a:bodyPr/>
            <a:lstStyle/>
            <a:p/>
          </p:txBody>
        </p:sp>
        <p:sp>
          <p:nvSpPr>
            <p:cNvPr id="53" name="rc53"/>
            <p:cNvSpPr/>
            <p:nvPr/>
          </p:nvSpPr>
          <p:spPr>
            <a:xfrm>
              <a:off x="4345998" y="3863012"/>
              <a:ext cx="249522" cy="7662"/>
            </a:xfrm>
            <a:prstGeom prst="rect">
              <a:avLst/>
            </a:prstGeom>
            <a:solidFill>
              <a:srgbClr val="B3B3B3">
                <a:alpha val="100000"/>
              </a:srgbClr>
            </a:solidFill>
          </p:spPr>
          <p:txBody>
            <a:bodyPr/>
            <a:lstStyle/>
            <a:p/>
          </p:txBody>
        </p:sp>
        <p:sp>
          <p:nvSpPr>
            <p:cNvPr id="54" name="rc54"/>
            <p:cNvSpPr/>
            <p:nvPr/>
          </p:nvSpPr>
          <p:spPr>
            <a:xfrm>
              <a:off x="4623245" y="3522028"/>
              <a:ext cx="249522" cy="205931"/>
            </a:xfrm>
            <a:prstGeom prst="rect">
              <a:avLst/>
            </a:prstGeom>
            <a:solidFill>
              <a:srgbClr val="B3B3B3">
                <a:alpha val="100000"/>
              </a:srgbClr>
            </a:solidFill>
          </p:spPr>
          <p:txBody>
            <a:bodyPr/>
            <a:lstStyle/>
            <a:p/>
          </p:txBody>
        </p:sp>
        <p:sp>
          <p:nvSpPr>
            <p:cNvPr id="55" name="rc55"/>
            <p:cNvSpPr/>
            <p:nvPr/>
          </p:nvSpPr>
          <p:spPr>
            <a:xfrm>
              <a:off x="4900493" y="3466475"/>
              <a:ext cx="249522" cy="469331"/>
            </a:xfrm>
            <a:prstGeom prst="rect">
              <a:avLst/>
            </a:prstGeom>
            <a:solidFill>
              <a:srgbClr val="B3B3B3">
                <a:alpha val="100000"/>
              </a:srgbClr>
            </a:solidFill>
          </p:spPr>
          <p:txBody>
            <a:bodyPr/>
            <a:lstStyle/>
            <a:p/>
          </p:txBody>
        </p:sp>
        <p:sp>
          <p:nvSpPr>
            <p:cNvPr id="56" name="rc56"/>
            <p:cNvSpPr/>
            <p:nvPr/>
          </p:nvSpPr>
          <p:spPr>
            <a:xfrm>
              <a:off x="5177741" y="3454981"/>
              <a:ext cx="249522" cy="188690"/>
            </a:xfrm>
            <a:prstGeom prst="rect">
              <a:avLst/>
            </a:prstGeom>
            <a:solidFill>
              <a:srgbClr val="B3B3B3">
                <a:alpha val="100000"/>
              </a:srgbClr>
            </a:solidFill>
          </p:spPr>
          <p:txBody>
            <a:bodyPr/>
            <a:lstStyle/>
            <a:p/>
          </p:txBody>
        </p:sp>
        <p:sp>
          <p:nvSpPr>
            <p:cNvPr id="57" name="rc57"/>
            <p:cNvSpPr/>
            <p:nvPr/>
          </p:nvSpPr>
          <p:spPr>
            <a:xfrm>
              <a:off x="5454988" y="3653250"/>
              <a:ext cx="249522" cy="60342"/>
            </a:xfrm>
            <a:prstGeom prst="rect">
              <a:avLst/>
            </a:prstGeom>
            <a:solidFill>
              <a:srgbClr val="B3B3B3">
                <a:alpha val="100000"/>
              </a:srgbClr>
            </a:solidFill>
          </p:spPr>
          <p:txBody>
            <a:bodyPr/>
            <a:lstStyle/>
            <a:p/>
          </p:txBody>
        </p:sp>
        <p:sp>
          <p:nvSpPr>
            <p:cNvPr id="58" name="rc58"/>
            <p:cNvSpPr/>
            <p:nvPr/>
          </p:nvSpPr>
          <p:spPr>
            <a:xfrm>
              <a:off x="6009484" y="3127407"/>
              <a:ext cx="249522" cy="126432"/>
            </a:xfrm>
            <a:prstGeom prst="rect">
              <a:avLst/>
            </a:prstGeom>
            <a:solidFill>
              <a:srgbClr val="B3B3B3">
                <a:alpha val="100000"/>
              </a:srgbClr>
            </a:solidFill>
          </p:spPr>
          <p:txBody>
            <a:bodyPr/>
            <a:lstStyle/>
            <a:p/>
          </p:txBody>
        </p:sp>
        <p:sp>
          <p:nvSpPr>
            <p:cNvPr id="59" name="rc59"/>
            <p:cNvSpPr/>
            <p:nvPr/>
          </p:nvSpPr>
          <p:spPr>
            <a:xfrm>
              <a:off x="6286731" y="3341958"/>
              <a:ext cx="249522" cy="435807"/>
            </a:xfrm>
            <a:prstGeom prst="rect">
              <a:avLst/>
            </a:prstGeom>
            <a:solidFill>
              <a:srgbClr val="B3B3B3">
                <a:alpha val="100000"/>
              </a:srgbClr>
            </a:solidFill>
          </p:spPr>
          <p:txBody>
            <a:bodyPr/>
            <a:lstStyle/>
            <a:p/>
          </p:txBody>
        </p:sp>
        <p:sp>
          <p:nvSpPr>
            <p:cNvPr id="60" name="rc60"/>
            <p:cNvSpPr/>
            <p:nvPr/>
          </p:nvSpPr>
          <p:spPr>
            <a:xfrm>
              <a:off x="6563979" y="3633135"/>
              <a:ext cx="249522" cy="90035"/>
            </a:xfrm>
            <a:prstGeom prst="rect">
              <a:avLst/>
            </a:prstGeom>
            <a:solidFill>
              <a:srgbClr val="B3B3B3">
                <a:alpha val="100000"/>
              </a:srgbClr>
            </a:solidFill>
          </p:spPr>
          <p:txBody>
            <a:bodyPr/>
            <a:lstStyle/>
            <a:p/>
          </p:txBody>
        </p:sp>
        <p:sp>
          <p:nvSpPr>
            <p:cNvPr id="61" name="rc61"/>
            <p:cNvSpPr/>
            <p:nvPr/>
          </p:nvSpPr>
          <p:spPr>
            <a:xfrm>
              <a:off x="7118474" y="2321881"/>
              <a:ext cx="249522" cy="381212"/>
            </a:xfrm>
            <a:prstGeom prst="rect">
              <a:avLst/>
            </a:prstGeom>
            <a:solidFill>
              <a:srgbClr val="B3B3B3">
                <a:alpha val="100000"/>
              </a:srgbClr>
            </a:solidFill>
          </p:spPr>
          <p:txBody>
            <a:bodyPr/>
            <a:lstStyle/>
            <a:p/>
          </p:txBody>
        </p:sp>
        <p:sp>
          <p:nvSpPr>
            <p:cNvPr id="62" name="rc62"/>
            <p:cNvSpPr/>
            <p:nvPr/>
          </p:nvSpPr>
          <p:spPr>
            <a:xfrm>
              <a:off x="7395722" y="2409042"/>
              <a:ext cx="249522" cy="333321"/>
            </a:xfrm>
            <a:prstGeom prst="rect">
              <a:avLst/>
            </a:prstGeom>
            <a:solidFill>
              <a:srgbClr val="B3B3B3">
                <a:alpha val="100000"/>
              </a:srgbClr>
            </a:solidFill>
          </p:spPr>
          <p:txBody>
            <a:bodyPr/>
            <a:lstStyle/>
            <a:p/>
          </p:txBody>
        </p:sp>
        <p:sp>
          <p:nvSpPr>
            <p:cNvPr id="63" name="rc63"/>
            <p:cNvSpPr/>
            <p:nvPr/>
          </p:nvSpPr>
          <p:spPr>
            <a:xfrm>
              <a:off x="7672970" y="3221273"/>
              <a:ext cx="249522" cy="292134"/>
            </a:xfrm>
            <a:prstGeom prst="rect">
              <a:avLst/>
            </a:prstGeom>
            <a:solidFill>
              <a:srgbClr val="B3B3B3">
                <a:alpha val="100000"/>
              </a:srgbClr>
            </a:solidFill>
          </p:spPr>
          <p:txBody>
            <a:bodyPr/>
            <a:lstStyle/>
            <a:p/>
          </p:txBody>
        </p:sp>
        <p:sp>
          <p:nvSpPr>
            <p:cNvPr id="64" name="pl64"/>
            <p:cNvSpPr/>
            <p:nvPr/>
          </p:nvSpPr>
          <p:spPr>
            <a:xfrm>
              <a:off x="1421035" y="1226758"/>
              <a:ext cx="6653943" cy="561601"/>
            </a:xfrm>
            <a:custGeom>
              <a:avLst/>
              <a:pathLst>
                <a:path w="6653943" h="561601">
                  <a:moveTo>
                    <a:pt x="0" y="84240"/>
                  </a:moveTo>
                  <a:lnTo>
                    <a:pt x="277247" y="140400"/>
                  </a:lnTo>
                  <a:lnTo>
                    <a:pt x="554495" y="308880"/>
                  </a:lnTo>
                  <a:lnTo>
                    <a:pt x="831742" y="84240"/>
                  </a:lnTo>
                  <a:lnTo>
                    <a:pt x="1108990" y="56160"/>
                  </a:lnTo>
                  <a:lnTo>
                    <a:pt x="1386238" y="112320"/>
                  </a:lnTo>
                  <a:lnTo>
                    <a:pt x="1663485" y="0"/>
                  </a:lnTo>
                  <a:lnTo>
                    <a:pt x="1940733" y="84240"/>
                  </a:lnTo>
                  <a:lnTo>
                    <a:pt x="2217981" y="84240"/>
                  </a:lnTo>
                  <a:lnTo>
                    <a:pt x="2495228" y="56160"/>
                  </a:lnTo>
                  <a:lnTo>
                    <a:pt x="2772476" y="28080"/>
                  </a:lnTo>
                  <a:lnTo>
                    <a:pt x="3049724" y="28080"/>
                  </a:lnTo>
                  <a:lnTo>
                    <a:pt x="3326971" y="84240"/>
                  </a:lnTo>
                  <a:lnTo>
                    <a:pt x="3604219" y="0"/>
                  </a:lnTo>
                  <a:lnTo>
                    <a:pt x="3881467" y="112320"/>
                  </a:lnTo>
                  <a:lnTo>
                    <a:pt x="4158714" y="84240"/>
                  </a:lnTo>
                  <a:lnTo>
                    <a:pt x="4435962" y="112320"/>
                  </a:lnTo>
                  <a:lnTo>
                    <a:pt x="4713210" y="252720"/>
                  </a:lnTo>
                  <a:lnTo>
                    <a:pt x="4990457" y="56160"/>
                  </a:lnTo>
                  <a:lnTo>
                    <a:pt x="5267705" y="84240"/>
                  </a:lnTo>
                  <a:lnTo>
                    <a:pt x="5544953" y="477361"/>
                  </a:lnTo>
                  <a:lnTo>
                    <a:pt x="5822200" y="561601"/>
                  </a:lnTo>
                  <a:lnTo>
                    <a:pt x="6099448" y="505441"/>
                  </a:lnTo>
                  <a:lnTo>
                    <a:pt x="6376696" y="168480"/>
                  </a:lnTo>
                  <a:lnTo>
                    <a:pt x="6653943" y="421200"/>
                  </a:lnTo>
                </a:path>
              </a:pathLst>
            </a:custGeom>
            <a:ln w="27101" cap="flat">
              <a:solidFill>
                <a:srgbClr val="0058AB">
                  <a:alpha val="100000"/>
                </a:srgbClr>
              </a:solidFill>
              <a:prstDash val="solid"/>
              <a:round/>
            </a:ln>
          </p:spPr>
          <p:txBody>
            <a:bodyPr/>
            <a:lstStyle/>
            <a:p/>
          </p:txBody>
        </p:sp>
        <p:sp>
          <p:nvSpPr>
            <p:cNvPr id="65" name="pl65"/>
            <p:cNvSpPr/>
            <p:nvPr/>
          </p:nvSpPr>
          <p:spPr>
            <a:xfrm>
              <a:off x="2807273" y="1254838"/>
              <a:ext cx="5267705" cy="589681"/>
            </a:xfrm>
            <a:custGeom>
              <a:avLst/>
              <a:pathLst>
                <a:path w="5267705" h="589681">
                  <a:moveTo>
                    <a:pt x="0" y="308880"/>
                  </a:moveTo>
                  <a:lnTo>
                    <a:pt x="277247" y="168480"/>
                  </a:lnTo>
                  <a:lnTo>
                    <a:pt x="554495" y="252720"/>
                  </a:lnTo>
                  <a:lnTo>
                    <a:pt x="831742" y="224640"/>
                  </a:lnTo>
                  <a:lnTo>
                    <a:pt x="1108990" y="168480"/>
                  </a:lnTo>
                  <a:lnTo>
                    <a:pt x="1386238" y="196560"/>
                  </a:lnTo>
                  <a:lnTo>
                    <a:pt x="1663485" y="0"/>
                  </a:lnTo>
                  <a:lnTo>
                    <a:pt x="1940733" y="140400"/>
                  </a:lnTo>
                  <a:lnTo>
                    <a:pt x="2217981" y="168480"/>
                  </a:lnTo>
                  <a:lnTo>
                    <a:pt x="2495228" y="168480"/>
                  </a:lnTo>
                  <a:lnTo>
                    <a:pt x="2772476" y="84240"/>
                  </a:lnTo>
                  <a:lnTo>
                    <a:pt x="3049724" y="56160"/>
                  </a:lnTo>
                  <a:lnTo>
                    <a:pt x="3326971" y="280800"/>
                  </a:lnTo>
                  <a:lnTo>
                    <a:pt x="3604219" y="196560"/>
                  </a:lnTo>
                  <a:lnTo>
                    <a:pt x="3881467" y="84240"/>
                  </a:lnTo>
                  <a:lnTo>
                    <a:pt x="4158714" y="308880"/>
                  </a:lnTo>
                  <a:lnTo>
                    <a:pt x="4435962" y="589681"/>
                  </a:lnTo>
                  <a:lnTo>
                    <a:pt x="4713210" y="589681"/>
                  </a:lnTo>
                  <a:lnTo>
                    <a:pt x="4990457" y="280800"/>
                  </a:lnTo>
                  <a:lnTo>
                    <a:pt x="5267705" y="421200"/>
                  </a:lnTo>
                </a:path>
              </a:pathLst>
            </a:custGeom>
            <a:ln w="27101" cap="flat">
              <a:solidFill>
                <a:srgbClr val="333333">
                  <a:alpha val="100000"/>
                </a:srgbClr>
              </a:solidFill>
              <a:prstDash val="solid"/>
              <a:round/>
            </a:ln>
          </p:spPr>
          <p:txBody>
            <a:bodyPr/>
            <a:lstStyle/>
            <a:p/>
          </p:txBody>
        </p:sp>
        <p:sp>
          <p:nvSpPr>
            <p:cNvPr id="66" name="tx66"/>
            <p:cNvSpPr/>
            <p:nvPr/>
          </p:nvSpPr>
          <p:spPr>
            <a:xfrm>
              <a:off x="6618402"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67" name="tx67"/>
            <p:cNvSpPr/>
            <p:nvPr/>
          </p:nvSpPr>
          <p:spPr>
            <a:xfrm>
              <a:off x="6895650" y="15211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82</a:t>
              </a:r>
            </a:p>
          </p:txBody>
        </p:sp>
        <p:sp>
          <p:nvSpPr>
            <p:cNvPr id="68" name="tx68"/>
            <p:cNvSpPr/>
            <p:nvPr/>
          </p:nvSpPr>
          <p:spPr>
            <a:xfrm>
              <a:off x="7172898" y="16053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79</a:t>
              </a:r>
            </a:p>
          </p:txBody>
        </p:sp>
        <p:sp>
          <p:nvSpPr>
            <p:cNvPr id="69" name="tx69"/>
            <p:cNvSpPr/>
            <p:nvPr/>
          </p:nvSpPr>
          <p:spPr>
            <a:xfrm>
              <a:off x="7450145" y="15492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81</a:t>
              </a:r>
            </a:p>
          </p:txBody>
        </p:sp>
        <p:sp>
          <p:nvSpPr>
            <p:cNvPr id="70" name="tx70"/>
            <p:cNvSpPr/>
            <p:nvPr/>
          </p:nvSpPr>
          <p:spPr>
            <a:xfrm>
              <a:off x="7727393"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71" name="tx71"/>
            <p:cNvSpPr/>
            <p:nvPr/>
          </p:nvSpPr>
          <p:spPr>
            <a:xfrm>
              <a:off x="8004641" y="14649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84</a:t>
              </a:r>
            </a:p>
          </p:txBody>
        </p:sp>
        <p:sp>
          <p:nvSpPr>
            <p:cNvPr id="72" name="tx72"/>
            <p:cNvSpPr/>
            <p:nvPr/>
          </p:nvSpPr>
          <p:spPr>
            <a:xfrm>
              <a:off x="6618402" y="14005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95</a:t>
              </a:r>
            </a:p>
          </p:txBody>
        </p:sp>
        <p:sp>
          <p:nvSpPr>
            <p:cNvPr id="73" name="tx73"/>
            <p:cNvSpPr/>
            <p:nvPr/>
          </p:nvSpPr>
          <p:spPr>
            <a:xfrm>
              <a:off x="6895650" y="16251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87</a:t>
              </a:r>
            </a:p>
          </p:txBody>
        </p:sp>
        <p:sp>
          <p:nvSpPr>
            <p:cNvPr id="74" name="tx74"/>
            <p:cNvSpPr/>
            <p:nvPr/>
          </p:nvSpPr>
          <p:spPr>
            <a:xfrm>
              <a:off x="7172898" y="1909065"/>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77</a:t>
              </a:r>
            </a:p>
          </p:txBody>
        </p:sp>
        <p:sp>
          <p:nvSpPr>
            <p:cNvPr id="75" name="tx75"/>
            <p:cNvSpPr/>
            <p:nvPr/>
          </p:nvSpPr>
          <p:spPr>
            <a:xfrm>
              <a:off x="7450145" y="1909065"/>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77</a:t>
              </a:r>
            </a:p>
          </p:txBody>
        </p:sp>
        <p:sp>
          <p:nvSpPr>
            <p:cNvPr id="76" name="tx76"/>
            <p:cNvSpPr/>
            <p:nvPr/>
          </p:nvSpPr>
          <p:spPr>
            <a:xfrm>
              <a:off x="7727393" y="1597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88</a:t>
              </a:r>
            </a:p>
          </p:txBody>
        </p:sp>
        <p:sp>
          <p:nvSpPr>
            <p:cNvPr id="77" name="tx77"/>
            <p:cNvSpPr/>
            <p:nvPr/>
          </p:nvSpPr>
          <p:spPr>
            <a:xfrm>
              <a:off x="8004641" y="17374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83</a:t>
              </a:r>
            </a:p>
          </p:txBody>
        </p:sp>
        <p:sp>
          <p:nvSpPr>
            <p:cNvPr id="78" name="tx78"/>
            <p:cNvSpPr/>
            <p:nvPr/>
          </p:nvSpPr>
          <p:spPr>
            <a:xfrm>
              <a:off x="6890639" y="335318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79" name="tx79"/>
            <p:cNvSpPr/>
            <p:nvPr/>
          </p:nvSpPr>
          <p:spPr>
            <a:xfrm>
              <a:off x="7167887" y="33157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80" name="tx80"/>
            <p:cNvSpPr/>
            <p:nvPr/>
          </p:nvSpPr>
          <p:spPr>
            <a:xfrm>
              <a:off x="7445134" y="333403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1" name="tx81"/>
            <p:cNvSpPr/>
            <p:nvPr/>
          </p:nvSpPr>
          <p:spPr>
            <a:xfrm>
              <a:off x="7999630" y="339479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2" name="tx82"/>
            <p:cNvSpPr/>
            <p:nvPr/>
          </p:nvSpPr>
          <p:spPr>
            <a:xfrm>
              <a:off x="2780143" y="2979261"/>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a:t>
              </a:r>
            </a:p>
          </p:txBody>
        </p:sp>
        <p:sp>
          <p:nvSpPr>
            <p:cNvPr id="83" name="tx83"/>
            <p:cNvSpPr/>
            <p:nvPr/>
          </p:nvSpPr>
          <p:spPr>
            <a:xfrm>
              <a:off x="4137893" y="3249366"/>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84" name="tx84"/>
            <p:cNvSpPr/>
            <p:nvPr/>
          </p:nvSpPr>
          <p:spPr>
            <a:xfrm>
              <a:off x="5483448" y="3547015"/>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85" name="tx85"/>
            <p:cNvSpPr/>
            <p:nvPr/>
          </p:nvSpPr>
          <p:spPr>
            <a:xfrm>
              <a:off x="6592438" y="3526901"/>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86" name="tx86"/>
            <p:cNvSpPr/>
            <p:nvPr/>
          </p:nvSpPr>
          <p:spPr>
            <a:xfrm>
              <a:off x="7175422" y="2215646"/>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a:t>
              </a:r>
            </a:p>
          </p:txBody>
        </p:sp>
        <p:sp>
          <p:nvSpPr>
            <p:cNvPr id="87" name="tx87"/>
            <p:cNvSpPr/>
            <p:nvPr/>
          </p:nvSpPr>
          <p:spPr>
            <a:xfrm>
              <a:off x="7452669" y="2303999"/>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88" name="tx88"/>
            <p:cNvSpPr/>
            <p:nvPr/>
          </p:nvSpPr>
          <p:spPr>
            <a:xfrm>
              <a:off x="7742113" y="3116229"/>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89" name="tx89"/>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0" name="tx90"/>
            <p:cNvSpPr/>
            <p:nvPr/>
          </p:nvSpPr>
          <p:spPr>
            <a:xfrm>
              <a:off x="717597" y="29984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91" name="tx91"/>
            <p:cNvSpPr/>
            <p:nvPr/>
          </p:nvSpPr>
          <p:spPr>
            <a:xfrm>
              <a:off x="717597" y="204063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92" name="tx92"/>
            <p:cNvSpPr/>
            <p:nvPr/>
          </p:nvSpPr>
          <p:spPr>
            <a:xfrm>
              <a:off x="717597" y="1081044"/>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93" name="tx9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4" name="tx9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5" name="tx9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6" name="tx9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7" name="tx9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8" name="tx98"/>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9" name="tx99"/>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0" name="tx100"/>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1" name="tx101"/>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2" name="tx102"/>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3" name="tx103"/>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4" name="tx104"/>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5" name="tx105"/>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6" name="tx106"/>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09" name="tx109"/>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0" name="pl110"/>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2" name="tx112"/>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3" name="tx113"/>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4" name="rc114"/>
            <p:cNvSpPr/>
            <p:nvPr/>
          </p:nvSpPr>
          <p:spPr>
            <a:xfrm>
              <a:off x="4678790" y="4909475"/>
              <a:ext cx="201456" cy="201456"/>
            </a:xfrm>
            <a:prstGeom prst="rect">
              <a:avLst/>
            </a:prstGeom>
            <a:solidFill>
              <a:srgbClr val="E2231A">
                <a:alpha val="100000"/>
              </a:srgbClr>
            </a:solidFill>
          </p:spPr>
          <p:txBody>
            <a:bodyPr/>
            <a:lstStyle/>
            <a:p/>
          </p:txBody>
        </p:sp>
        <p:sp>
          <p:nvSpPr>
            <p:cNvPr id="115" name="rc115"/>
            <p:cNvSpPr/>
            <p:nvPr/>
          </p:nvSpPr>
          <p:spPr>
            <a:xfrm>
              <a:off x="5642950" y="4909475"/>
              <a:ext cx="201456" cy="201456"/>
            </a:xfrm>
            <a:prstGeom prst="rect">
              <a:avLst/>
            </a:prstGeom>
            <a:solidFill>
              <a:srgbClr val="B3B3B3">
                <a:alpha val="100000"/>
              </a:srgbClr>
            </a:solidFill>
          </p:spPr>
          <p:txBody>
            <a:bodyPr/>
            <a:lstStyle/>
            <a:p/>
          </p:txBody>
        </p:sp>
        <p:sp>
          <p:nvSpPr>
            <p:cNvPr id="116" name="tx116"/>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7" name="tx117"/>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8" name="tx118"/>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19" name="tx119"/>
            <p:cNvSpPr/>
            <p:nvPr/>
          </p:nvSpPr>
          <p:spPr>
            <a:xfrm>
              <a:off x="951100" y="661760"/>
              <a:ext cx="135143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Belize, 2000-2024</a:t>
              </a:r>
            </a:p>
          </p:txBody>
        </p:sp>
        <p:sp>
          <p:nvSpPr>
            <p:cNvPr id="120" name="pl120"/>
            <p:cNvSpPr/>
            <p:nvPr/>
          </p:nvSpPr>
          <p:spPr>
            <a:xfrm>
              <a:off x="201779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46082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90385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34688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78991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8" name="pl128"/>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73930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18233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62537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06840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51143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296273" y="5774644"/>
              <a:ext cx="1708550" cy="162162"/>
            </a:xfrm>
            <a:prstGeom prst="rect">
              <a:avLst/>
            </a:prstGeom>
            <a:solidFill>
              <a:srgbClr val="E2231A">
                <a:alpha val="100000"/>
              </a:srgbClr>
            </a:solidFill>
          </p:spPr>
          <p:txBody>
            <a:bodyPr/>
            <a:lstStyle/>
            <a:p/>
          </p:txBody>
        </p:sp>
        <p:sp>
          <p:nvSpPr>
            <p:cNvPr id="135" name="rc135"/>
            <p:cNvSpPr/>
            <p:nvPr/>
          </p:nvSpPr>
          <p:spPr>
            <a:xfrm>
              <a:off x="1296273" y="5571941"/>
              <a:ext cx="2972646" cy="162162"/>
            </a:xfrm>
            <a:prstGeom prst="rect">
              <a:avLst/>
            </a:prstGeom>
            <a:solidFill>
              <a:srgbClr val="E2231A">
                <a:alpha val="100000"/>
              </a:srgbClr>
            </a:solidFill>
          </p:spPr>
          <p:txBody>
            <a:bodyPr/>
            <a:lstStyle/>
            <a:p/>
          </p:txBody>
        </p:sp>
        <p:sp>
          <p:nvSpPr>
            <p:cNvPr id="136" name="rc136"/>
            <p:cNvSpPr/>
            <p:nvPr/>
          </p:nvSpPr>
          <p:spPr>
            <a:xfrm>
              <a:off x="1296273" y="5369238"/>
              <a:ext cx="6903466" cy="162162"/>
            </a:xfrm>
            <a:prstGeom prst="rect">
              <a:avLst/>
            </a:prstGeom>
            <a:solidFill>
              <a:srgbClr val="E2231A">
                <a:alpha val="100000"/>
              </a:srgbClr>
            </a:solidFill>
          </p:spPr>
          <p:txBody>
            <a:bodyPr/>
            <a:lstStyle/>
            <a:p/>
          </p:txBody>
        </p:sp>
        <p:sp>
          <p:nvSpPr>
            <p:cNvPr id="137" name="rc137"/>
            <p:cNvSpPr/>
            <p:nvPr/>
          </p:nvSpPr>
          <p:spPr>
            <a:xfrm>
              <a:off x="3004824" y="5774644"/>
              <a:ext cx="542580" cy="162162"/>
            </a:xfrm>
            <a:prstGeom prst="rect">
              <a:avLst/>
            </a:prstGeom>
            <a:solidFill>
              <a:srgbClr val="B3B3B3">
                <a:alpha val="100000"/>
              </a:srgbClr>
            </a:solidFill>
          </p:spPr>
          <p:txBody>
            <a:bodyPr/>
            <a:lstStyle/>
            <a:p/>
          </p:txBody>
        </p:sp>
        <p:sp>
          <p:nvSpPr>
            <p:cNvPr id="138" name="rc138"/>
            <p:cNvSpPr/>
            <p:nvPr/>
          </p:nvSpPr>
          <p:spPr>
            <a:xfrm>
              <a:off x="4268920" y="5571941"/>
              <a:ext cx="1760499" cy="162162"/>
            </a:xfrm>
            <a:prstGeom prst="rect">
              <a:avLst/>
            </a:prstGeom>
            <a:solidFill>
              <a:srgbClr val="B3B3B3">
                <a:alpha val="100000"/>
              </a:srgbClr>
            </a:solidFill>
          </p:spPr>
          <p:txBody>
            <a:bodyPr/>
            <a:lstStyle/>
            <a:p/>
          </p:txBody>
        </p:sp>
        <p:sp>
          <p:nvSpPr>
            <p:cNvPr id="139" name="tx139"/>
            <p:cNvSpPr/>
            <p:nvPr/>
          </p:nvSpPr>
          <p:spPr>
            <a:xfrm>
              <a:off x="3661540" y="5812589"/>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&lt;0.5</a:t>
              </a:r>
            </a:p>
          </p:txBody>
        </p:sp>
        <p:sp>
          <p:nvSpPr>
            <p:cNvPr id="140" name="tx140"/>
            <p:cNvSpPr/>
            <p:nvPr/>
          </p:nvSpPr>
          <p:spPr>
            <a:xfrm>
              <a:off x="6095338" y="561129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41" name="tx141"/>
            <p:cNvSpPr/>
            <p:nvPr/>
          </p:nvSpPr>
          <p:spPr>
            <a:xfrm>
              <a:off x="2036413" y="5812589"/>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42" name="tx142"/>
            <p:cNvSpPr/>
            <p:nvPr/>
          </p:nvSpPr>
          <p:spPr>
            <a:xfrm>
              <a:off x="2716679" y="561129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43" name="tx143"/>
            <p:cNvSpPr/>
            <p:nvPr/>
          </p:nvSpPr>
          <p:spPr>
            <a:xfrm>
              <a:off x="4667635"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44" name="tx144"/>
            <p:cNvSpPr/>
            <p:nvPr/>
          </p:nvSpPr>
          <p:spPr>
            <a:xfrm>
              <a:off x="3161978" y="5812589"/>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45" name="tx145"/>
            <p:cNvSpPr/>
            <p:nvPr/>
          </p:nvSpPr>
          <p:spPr>
            <a:xfrm>
              <a:off x="5035034" y="560988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46" name="tx146"/>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7" name="tx147"/>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8" name="tx148"/>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a:off x="1113736" y="6037863"/>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0.00K</a:t>
              </a:r>
            </a:p>
          </p:txBody>
        </p:sp>
        <p:sp>
          <p:nvSpPr>
            <p:cNvPr id="150" name="tx150"/>
            <p:cNvSpPr/>
            <p:nvPr/>
          </p:nvSpPr>
          <p:spPr>
            <a:xfrm>
              <a:off x="2556768" y="6037863"/>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0.25K</a:t>
              </a:r>
            </a:p>
          </p:txBody>
        </p:sp>
        <p:sp>
          <p:nvSpPr>
            <p:cNvPr id="151" name="tx151"/>
            <p:cNvSpPr/>
            <p:nvPr/>
          </p:nvSpPr>
          <p:spPr>
            <a:xfrm>
              <a:off x="3999800" y="6037863"/>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0.50K</a:t>
              </a:r>
            </a:p>
          </p:txBody>
        </p:sp>
        <p:sp>
          <p:nvSpPr>
            <p:cNvPr id="152" name="tx152"/>
            <p:cNvSpPr/>
            <p:nvPr/>
          </p:nvSpPr>
          <p:spPr>
            <a:xfrm>
              <a:off x="5442833" y="6037863"/>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0.75K</a:t>
              </a:r>
            </a:p>
          </p:txBody>
        </p:sp>
        <p:sp>
          <p:nvSpPr>
            <p:cNvPr id="153" name="tx153"/>
            <p:cNvSpPr/>
            <p:nvPr/>
          </p:nvSpPr>
          <p:spPr>
            <a:xfrm>
              <a:off x="6885865" y="6037863"/>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54" name="tx154"/>
            <p:cNvSpPr/>
            <p:nvPr/>
          </p:nvSpPr>
          <p:spPr>
            <a:xfrm>
              <a:off x="8328897" y="6037863"/>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1.25K</a:t>
              </a:r>
            </a:p>
          </p:txBody>
        </p:sp>
        <p:sp>
          <p:nvSpPr>
            <p:cNvPr id="155" name="tx155"/>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6" name="tx15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7" name="tx157"/>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84%. This is lower than in 2019, where coverage was 96%.
1,000 children missed their routine first dose of measles vaccine.
MCV2 is typically administered to children between 18 months and five years old. MCV2 coverage declined at 83%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571405"/>
            </a:xfrm>
            <a:custGeom>
              <a:avLst/>
              <a:pathLst>
                <a:path w="3397293" h="571405">
                  <a:moveTo>
                    <a:pt x="0" y="85710"/>
                  </a:moveTo>
                  <a:lnTo>
                    <a:pt x="141553" y="142851"/>
                  </a:lnTo>
                  <a:lnTo>
                    <a:pt x="283107" y="314272"/>
                  </a:lnTo>
                  <a:lnTo>
                    <a:pt x="424661" y="85710"/>
                  </a:lnTo>
                  <a:lnTo>
                    <a:pt x="566215" y="57140"/>
                  </a:lnTo>
                  <a:lnTo>
                    <a:pt x="707769" y="114281"/>
                  </a:lnTo>
                  <a:lnTo>
                    <a:pt x="849323" y="0"/>
                  </a:lnTo>
                  <a:lnTo>
                    <a:pt x="990877" y="85710"/>
                  </a:lnTo>
                  <a:lnTo>
                    <a:pt x="1132431" y="85710"/>
                  </a:lnTo>
                  <a:lnTo>
                    <a:pt x="1273984" y="57140"/>
                  </a:lnTo>
                  <a:lnTo>
                    <a:pt x="1415538" y="28570"/>
                  </a:lnTo>
                  <a:lnTo>
                    <a:pt x="1557092" y="28570"/>
                  </a:lnTo>
                  <a:lnTo>
                    <a:pt x="1698646" y="85710"/>
                  </a:lnTo>
                  <a:lnTo>
                    <a:pt x="1840200" y="0"/>
                  </a:lnTo>
                  <a:lnTo>
                    <a:pt x="1981754" y="114281"/>
                  </a:lnTo>
                  <a:lnTo>
                    <a:pt x="2123308" y="85710"/>
                  </a:lnTo>
                  <a:lnTo>
                    <a:pt x="2264862" y="114281"/>
                  </a:lnTo>
                  <a:lnTo>
                    <a:pt x="2406416" y="257132"/>
                  </a:lnTo>
                  <a:lnTo>
                    <a:pt x="2547969" y="57140"/>
                  </a:lnTo>
                  <a:lnTo>
                    <a:pt x="2689523" y="85710"/>
                  </a:lnTo>
                  <a:lnTo>
                    <a:pt x="2831077" y="485694"/>
                  </a:lnTo>
                  <a:lnTo>
                    <a:pt x="2972631" y="571405"/>
                  </a:lnTo>
                  <a:lnTo>
                    <a:pt x="3114185" y="514264"/>
                  </a:lnTo>
                  <a:lnTo>
                    <a:pt x="3255739" y="171421"/>
                  </a:lnTo>
                  <a:lnTo>
                    <a:pt x="3397293" y="42855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57140"/>
                  </a:moveTo>
                  <a:lnTo>
                    <a:pt x="141553" y="0"/>
                  </a:lnTo>
                  <a:lnTo>
                    <a:pt x="283107" y="57140"/>
                  </a:lnTo>
                  <a:lnTo>
                    <a:pt x="424661" y="28570"/>
                  </a:lnTo>
                  <a:lnTo>
                    <a:pt x="566215" y="57140"/>
                  </a:lnTo>
                  <a:lnTo>
                    <a:pt x="707769" y="85710"/>
                  </a:lnTo>
                  <a:lnTo>
                    <a:pt x="849323" y="28570"/>
                  </a:lnTo>
                  <a:lnTo>
                    <a:pt x="990877" y="28570"/>
                  </a:lnTo>
                  <a:lnTo>
                    <a:pt x="1132431" y="0"/>
                  </a:lnTo>
                  <a:lnTo>
                    <a:pt x="1273984" y="28570"/>
                  </a:lnTo>
                  <a:lnTo>
                    <a:pt x="1415538" y="57140"/>
                  </a:lnTo>
                  <a:lnTo>
                    <a:pt x="1557092" y="28570"/>
                  </a:lnTo>
                  <a:lnTo>
                    <a:pt x="1698646" y="0"/>
                  </a:lnTo>
                  <a:lnTo>
                    <a:pt x="1840200" y="85710"/>
                  </a:lnTo>
                  <a:lnTo>
                    <a:pt x="1981754" y="57140"/>
                  </a:lnTo>
                  <a:lnTo>
                    <a:pt x="2123308" y="57140"/>
                  </a:lnTo>
                  <a:lnTo>
                    <a:pt x="2264862" y="57140"/>
                  </a:lnTo>
                  <a:lnTo>
                    <a:pt x="2406416" y="257132"/>
                  </a:lnTo>
                  <a:lnTo>
                    <a:pt x="2547969" y="114281"/>
                  </a:lnTo>
                  <a:lnTo>
                    <a:pt x="2689523" y="257132"/>
                  </a:lnTo>
                  <a:lnTo>
                    <a:pt x="2831077" y="314272"/>
                  </a:lnTo>
                  <a:lnTo>
                    <a:pt x="2972631" y="342843"/>
                  </a:lnTo>
                  <a:lnTo>
                    <a:pt x="3114185" y="399983"/>
                  </a:lnTo>
                  <a:lnTo>
                    <a:pt x="3255739" y="342843"/>
                  </a:lnTo>
                  <a:lnTo>
                    <a:pt x="3397293" y="25713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571405"/>
            </a:xfrm>
            <a:custGeom>
              <a:avLst/>
              <a:pathLst>
                <a:path w="3397293" h="571405">
                  <a:moveTo>
                    <a:pt x="0" y="85710"/>
                  </a:moveTo>
                  <a:lnTo>
                    <a:pt x="141553" y="142851"/>
                  </a:lnTo>
                  <a:lnTo>
                    <a:pt x="283107" y="314272"/>
                  </a:lnTo>
                  <a:lnTo>
                    <a:pt x="424661" y="85710"/>
                  </a:lnTo>
                  <a:lnTo>
                    <a:pt x="566215" y="57140"/>
                  </a:lnTo>
                  <a:lnTo>
                    <a:pt x="707769" y="114281"/>
                  </a:lnTo>
                  <a:lnTo>
                    <a:pt x="849323" y="0"/>
                  </a:lnTo>
                  <a:lnTo>
                    <a:pt x="990877" y="85710"/>
                  </a:lnTo>
                  <a:lnTo>
                    <a:pt x="1132431" y="85710"/>
                  </a:lnTo>
                  <a:lnTo>
                    <a:pt x="1273984" y="57140"/>
                  </a:lnTo>
                  <a:lnTo>
                    <a:pt x="1415538" y="28570"/>
                  </a:lnTo>
                  <a:lnTo>
                    <a:pt x="1557092" y="28570"/>
                  </a:lnTo>
                  <a:lnTo>
                    <a:pt x="1698646" y="85710"/>
                  </a:lnTo>
                  <a:lnTo>
                    <a:pt x="1840200" y="0"/>
                  </a:lnTo>
                  <a:lnTo>
                    <a:pt x="1981754" y="114281"/>
                  </a:lnTo>
                  <a:lnTo>
                    <a:pt x="2123308" y="85710"/>
                  </a:lnTo>
                  <a:lnTo>
                    <a:pt x="2264862" y="114281"/>
                  </a:lnTo>
                  <a:lnTo>
                    <a:pt x="2406416" y="257132"/>
                  </a:lnTo>
                  <a:lnTo>
                    <a:pt x="2547969" y="57140"/>
                  </a:lnTo>
                  <a:lnTo>
                    <a:pt x="2689523" y="85710"/>
                  </a:lnTo>
                  <a:lnTo>
                    <a:pt x="2831077" y="485694"/>
                  </a:lnTo>
                  <a:lnTo>
                    <a:pt x="2972631" y="571405"/>
                  </a:lnTo>
                  <a:lnTo>
                    <a:pt x="3114185" y="514264"/>
                  </a:lnTo>
                  <a:lnTo>
                    <a:pt x="3255739" y="171421"/>
                  </a:lnTo>
                  <a:lnTo>
                    <a:pt x="3397293" y="42855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571405"/>
            </a:xfrm>
            <a:custGeom>
              <a:avLst/>
              <a:pathLst>
                <a:path w="3397293" h="571405">
                  <a:moveTo>
                    <a:pt x="0" y="85710"/>
                  </a:moveTo>
                  <a:lnTo>
                    <a:pt x="141553" y="142851"/>
                  </a:lnTo>
                  <a:lnTo>
                    <a:pt x="283107" y="314272"/>
                  </a:lnTo>
                  <a:lnTo>
                    <a:pt x="424661" y="85710"/>
                  </a:lnTo>
                  <a:lnTo>
                    <a:pt x="566215" y="57140"/>
                  </a:lnTo>
                  <a:lnTo>
                    <a:pt x="707769" y="114281"/>
                  </a:lnTo>
                  <a:lnTo>
                    <a:pt x="849323" y="0"/>
                  </a:lnTo>
                  <a:lnTo>
                    <a:pt x="990877" y="85710"/>
                  </a:lnTo>
                  <a:lnTo>
                    <a:pt x="1132431" y="85710"/>
                  </a:lnTo>
                  <a:lnTo>
                    <a:pt x="1273984" y="57140"/>
                  </a:lnTo>
                  <a:lnTo>
                    <a:pt x="1415538" y="28570"/>
                  </a:lnTo>
                  <a:lnTo>
                    <a:pt x="1557092" y="28570"/>
                  </a:lnTo>
                  <a:lnTo>
                    <a:pt x="1698646" y="85710"/>
                  </a:lnTo>
                  <a:lnTo>
                    <a:pt x="1840200" y="0"/>
                  </a:lnTo>
                  <a:lnTo>
                    <a:pt x="1981754" y="114281"/>
                  </a:lnTo>
                  <a:lnTo>
                    <a:pt x="2123308" y="85710"/>
                  </a:lnTo>
                  <a:lnTo>
                    <a:pt x="2264862" y="114281"/>
                  </a:lnTo>
                  <a:lnTo>
                    <a:pt x="2406416" y="257132"/>
                  </a:lnTo>
                  <a:lnTo>
                    <a:pt x="2547969" y="57140"/>
                  </a:lnTo>
                  <a:lnTo>
                    <a:pt x="2689523" y="85710"/>
                  </a:lnTo>
                  <a:lnTo>
                    <a:pt x="2831077" y="485694"/>
                  </a:lnTo>
                  <a:lnTo>
                    <a:pt x="2972631" y="571405"/>
                  </a:lnTo>
                  <a:lnTo>
                    <a:pt x="3114185" y="514264"/>
                  </a:lnTo>
                  <a:lnTo>
                    <a:pt x="3255739" y="171421"/>
                  </a:lnTo>
                  <a:lnTo>
                    <a:pt x="3397293" y="42855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680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99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99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904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150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7020" y="4831778"/>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Belize</a:t>
              </a:r>
            </a:p>
          </p:txBody>
        </p:sp>
        <p:sp>
          <p:nvSpPr>
            <p:cNvPr id="60" name="tx60"/>
            <p:cNvSpPr/>
            <p:nvPr/>
          </p:nvSpPr>
          <p:spPr>
            <a:xfrm>
              <a:off x="276614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8600"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16634" y="471005"/>
              <a:ext cx="240595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Belize, 2000-2024</a:t>
              </a:r>
            </a:p>
          </p:txBody>
        </p:sp>
        <p:sp>
          <p:nvSpPr>
            <p:cNvPr id="63" name="pl63"/>
            <p:cNvSpPr/>
            <p:nvPr/>
          </p:nvSpPr>
          <p:spPr>
            <a:xfrm>
              <a:off x="5267799" y="36989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656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32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1990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2822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489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61565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7823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198962"/>
              <a:ext cx="3397293" cy="1666597"/>
            </a:xfrm>
            <a:custGeom>
              <a:avLst/>
              <a:pathLst>
                <a:path w="3397293" h="1666597">
                  <a:moveTo>
                    <a:pt x="0" y="249989"/>
                  </a:moveTo>
                  <a:lnTo>
                    <a:pt x="141553" y="416649"/>
                  </a:lnTo>
                  <a:lnTo>
                    <a:pt x="283107" y="916628"/>
                  </a:lnTo>
                  <a:lnTo>
                    <a:pt x="424661" y="249989"/>
                  </a:lnTo>
                  <a:lnTo>
                    <a:pt x="566215" y="166659"/>
                  </a:lnTo>
                  <a:lnTo>
                    <a:pt x="707769" y="333319"/>
                  </a:lnTo>
                  <a:lnTo>
                    <a:pt x="849323" y="0"/>
                  </a:lnTo>
                  <a:lnTo>
                    <a:pt x="990877" y="249989"/>
                  </a:lnTo>
                  <a:lnTo>
                    <a:pt x="1132431" y="249989"/>
                  </a:lnTo>
                  <a:lnTo>
                    <a:pt x="1273984" y="166659"/>
                  </a:lnTo>
                  <a:lnTo>
                    <a:pt x="1415538" y="83329"/>
                  </a:lnTo>
                  <a:lnTo>
                    <a:pt x="1557092" y="83329"/>
                  </a:lnTo>
                  <a:lnTo>
                    <a:pt x="1698646" y="249989"/>
                  </a:lnTo>
                  <a:lnTo>
                    <a:pt x="1840200" y="0"/>
                  </a:lnTo>
                  <a:lnTo>
                    <a:pt x="1981754" y="333319"/>
                  </a:lnTo>
                  <a:lnTo>
                    <a:pt x="2123308" y="249989"/>
                  </a:lnTo>
                  <a:lnTo>
                    <a:pt x="2264862" y="333319"/>
                  </a:lnTo>
                  <a:lnTo>
                    <a:pt x="2406416" y="749969"/>
                  </a:lnTo>
                  <a:lnTo>
                    <a:pt x="2547969" y="166659"/>
                  </a:lnTo>
                  <a:lnTo>
                    <a:pt x="2689523" y="249989"/>
                  </a:lnTo>
                  <a:lnTo>
                    <a:pt x="2831077" y="1416608"/>
                  </a:lnTo>
                  <a:lnTo>
                    <a:pt x="2972631" y="1666597"/>
                  </a:lnTo>
                  <a:lnTo>
                    <a:pt x="3114185" y="1499938"/>
                  </a:lnTo>
                  <a:lnTo>
                    <a:pt x="3255739" y="499979"/>
                  </a:lnTo>
                  <a:lnTo>
                    <a:pt x="3397293" y="1249948"/>
                  </a:lnTo>
                </a:path>
              </a:pathLst>
            </a:custGeom>
            <a:ln w="27101" cap="flat">
              <a:solidFill>
                <a:srgbClr val="0058AB">
                  <a:alpha val="100000"/>
                </a:srgbClr>
              </a:solidFill>
              <a:prstDash val="solid"/>
              <a:round/>
            </a:ln>
          </p:spPr>
          <p:txBody>
            <a:bodyPr/>
            <a:lstStyle/>
            <a:p/>
          </p:txBody>
        </p:sp>
        <p:sp>
          <p:nvSpPr>
            <p:cNvPr id="79" name="pl79"/>
            <p:cNvSpPr/>
            <p:nvPr/>
          </p:nvSpPr>
          <p:spPr>
            <a:xfrm>
              <a:off x="5437664" y="2448952"/>
              <a:ext cx="3397293" cy="1249948"/>
            </a:xfrm>
            <a:custGeom>
              <a:avLst/>
              <a:pathLst>
                <a:path w="3397293" h="1249948">
                  <a:moveTo>
                    <a:pt x="0" y="1249948"/>
                  </a:moveTo>
                  <a:lnTo>
                    <a:pt x="141553" y="1166618"/>
                  </a:lnTo>
                  <a:lnTo>
                    <a:pt x="283107" y="1166618"/>
                  </a:lnTo>
                  <a:lnTo>
                    <a:pt x="424661" y="1083288"/>
                  </a:lnTo>
                  <a:lnTo>
                    <a:pt x="566215" y="916628"/>
                  </a:lnTo>
                  <a:lnTo>
                    <a:pt x="707769" y="749969"/>
                  </a:lnTo>
                  <a:lnTo>
                    <a:pt x="849323" y="583309"/>
                  </a:lnTo>
                  <a:lnTo>
                    <a:pt x="990877" y="583309"/>
                  </a:lnTo>
                  <a:lnTo>
                    <a:pt x="1132431" y="416649"/>
                  </a:lnTo>
                  <a:lnTo>
                    <a:pt x="1273984" y="249989"/>
                  </a:lnTo>
                  <a:lnTo>
                    <a:pt x="1415538" y="166659"/>
                  </a:lnTo>
                  <a:lnTo>
                    <a:pt x="1557092" y="166659"/>
                  </a:lnTo>
                  <a:lnTo>
                    <a:pt x="1698646" y="166659"/>
                  </a:lnTo>
                  <a:lnTo>
                    <a:pt x="1840200" y="166659"/>
                  </a:lnTo>
                  <a:lnTo>
                    <a:pt x="1981754" y="166659"/>
                  </a:lnTo>
                  <a:lnTo>
                    <a:pt x="2123308" y="166659"/>
                  </a:lnTo>
                  <a:lnTo>
                    <a:pt x="2264862" y="83329"/>
                  </a:lnTo>
                  <a:lnTo>
                    <a:pt x="2406416" y="83329"/>
                  </a:lnTo>
                  <a:lnTo>
                    <a:pt x="2547969" y="0"/>
                  </a:lnTo>
                  <a:lnTo>
                    <a:pt x="2689523" y="0"/>
                  </a:lnTo>
                  <a:lnTo>
                    <a:pt x="2831077" y="249989"/>
                  </a:lnTo>
                  <a:lnTo>
                    <a:pt x="2972631" y="416649"/>
                  </a:lnTo>
                  <a:lnTo>
                    <a:pt x="3114185" y="249989"/>
                  </a:lnTo>
                  <a:lnTo>
                    <a:pt x="3255739" y="249989"/>
                  </a:lnTo>
                  <a:lnTo>
                    <a:pt x="3397293" y="166659"/>
                  </a:lnTo>
                </a:path>
              </a:pathLst>
            </a:custGeom>
            <a:ln w="27101" cap="flat">
              <a:solidFill>
                <a:srgbClr val="80BD41">
                  <a:alpha val="100000"/>
                </a:srgbClr>
              </a:solidFill>
              <a:prstDash val="solid"/>
              <a:round/>
            </a:ln>
          </p:spPr>
          <p:txBody>
            <a:bodyPr/>
            <a:lstStyle/>
            <a:p/>
          </p:txBody>
        </p:sp>
        <p:sp>
          <p:nvSpPr>
            <p:cNvPr id="80" name="pl80"/>
            <p:cNvSpPr/>
            <p:nvPr/>
          </p:nvSpPr>
          <p:spPr>
            <a:xfrm>
              <a:off x="5437664" y="1698983"/>
              <a:ext cx="3397293" cy="1166618"/>
            </a:xfrm>
            <a:custGeom>
              <a:avLst/>
              <a:pathLst>
                <a:path w="3397293" h="1166618">
                  <a:moveTo>
                    <a:pt x="0" y="166659"/>
                  </a:moveTo>
                  <a:lnTo>
                    <a:pt x="141553" y="0"/>
                  </a:lnTo>
                  <a:lnTo>
                    <a:pt x="283107" y="166659"/>
                  </a:lnTo>
                  <a:lnTo>
                    <a:pt x="424661" y="83329"/>
                  </a:lnTo>
                  <a:lnTo>
                    <a:pt x="566215" y="166659"/>
                  </a:lnTo>
                  <a:lnTo>
                    <a:pt x="707769" y="249989"/>
                  </a:lnTo>
                  <a:lnTo>
                    <a:pt x="849323" y="83329"/>
                  </a:lnTo>
                  <a:lnTo>
                    <a:pt x="990877" y="83329"/>
                  </a:lnTo>
                  <a:lnTo>
                    <a:pt x="1132431" y="0"/>
                  </a:lnTo>
                  <a:lnTo>
                    <a:pt x="1273984" y="83329"/>
                  </a:lnTo>
                  <a:lnTo>
                    <a:pt x="1415538" y="166659"/>
                  </a:lnTo>
                  <a:lnTo>
                    <a:pt x="1557092" y="83329"/>
                  </a:lnTo>
                  <a:lnTo>
                    <a:pt x="1698646" y="0"/>
                  </a:lnTo>
                  <a:lnTo>
                    <a:pt x="1840200" y="249989"/>
                  </a:lnTo>
                  <a:lnTo>
                    <a:pt x="1981754" y="166659"/>
                  </a:lnTo>
                  <a:lnTo>
                    <a:pt x="2123308" y="166659"/>
                  </a:lnTo>
                  <a:lnTo>
                    <a:pt x="2264862" y="166659"/>
                  </a:lnTo>
                  <a:lnTo>
                    <a:pt x="2406416" y="749969"/>
                  </a:lnTo>
                  <a:lnTo>
                    <a:pt x="2547969" y="333319"/>
                  </a:lnTo>
                  <a:lnTo>
                    <a:pt x="2689523" y="749969"/>
                  </a:lnTo>
                  <a:lnTo>
                    <a:pt x="2831077" y="916628"/>
                  </a:lnTo>
                  <a:lnTo>
                    <a:pt x="2972631" y="999958"/>
                  </a:lnTo>
                  <a:lnTo>
                    <a:pt x="3114185" y="1166618"/>
                  </a:lnTo>
                  <a:lnTo>
                    <a:pt x="3255739" y="999958"/>
                  </a:lnTo>
                  <a:lnTo>
                    <a:pt x="3397293" y="749969"/>
                  </a:lnTo>
                </a:path>
              </a:pathLst>
            </a:custGeom>
            <a:ln w="27101" cap="flat">
              <a:solidFill>
                <a:srgbClr val="961A49">
                  <a:alpha val="100000"/>
                </a:srgbClr>
              </a:solidFill>
              <a:prstDash val="solid"/>
              <a:round/>
            </a:ln>
          </p:spPr>
          <p:txBody>
            <a:bodyPr/>
            <a:lstStyle/>
            <a:p/>
          </p:txBody>
        </p:sp>
        <p:sp>
          <p:nvSpPr>
            <p:cNvPr id="81" name="pl81"/>
            <p:cNvSpPr/>
            <p:nvPr/>
          </p:nvSpPr>
          <p:spPr>
            <a:xfrm>
              <a:off x="5437664" y="244895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198962"/>
              <a:ext cx="3397293" cy="1666597"/>
            </a:xfrm>
            <a:custGeom>
              <a:avLst/>
              <a:pathLst>
                <a:path w="3397293" h="1666597">
                  <a:moveTo>
                    <a:pt x="0" y="249989"/>
                  </a:moveTo>
                  <a:lnTo>
                    <a:pt x="141553" y="416649"/>
                  </a:lnTo>
                  <a:lnTo>
                    <a:pt x="283107" y="916628"/>
                  </a:lnTo>
                  <a:lnTo>
                    <a:pt x="424661" y="249989"/>
                  </a:lnTo>
                  <a:lnTo>
                    <a:pt x="566215" y="166659"/>
                  </a:lnTo>
                  <a:lnTo>
                    <a:pt x="707769" y="333319"/>
                  </a:lnTo>
                  <a:lnTo>
                    <a:pt x="849323" y="0"/>
                  </a:lnTo>
                  <a:lnTo>
                    <a:pt x="990877" y="249989"/>
                  </a:lnTo>
                  <a:lnTo>
                    <a:pt x="1132431" y="249989"/>
                  </a:lnTo>
                  <a:lnTo>
                    <a:pt x="1273984" y="166659"/>
                  </a:lnTo>
                  <a:lnTo>
                    <a:pt x="1415538" y="83329"/>
                  </a:lnTo>
                  <a:lnTo>
                    <a:pt x="1557092" y="83329"/>
                  </a:lnTo>
                  <a:lnTo>
                    <a:pt x="1698646" y="249989"/>
                  </a:lnTo>
                  <a:lnTo>
                    <a:pt x="1840200" y="0"/>
                  </a:lnTo>
                  <a:lnTo>
                    <a:pt x="1981754" y="333319"/>
                  </a:lnTo>
                  <a:lnTo>
                    <a:pt x="2123308" y="249989"/>
                  </a:lnTo>
                  <a:lnTo>
                    <a:pt x="2264862" y="333319"/>
                  </a:lnTo>
                  <a:lnTo>
                    <a:pt x="2406416" y="749969"/>
                  </a:lnTo>
                  <a:lnTo>
                    <a:pt x="2547969" y="166659"/>
                  </a:lnTo>
                  <a:lnTo>
                    <a:pt x="2689523" y="249989"/>
                  </a:lnTo>
                  <a:lnTo>
                    <a:pt x="2831077" y="1416608"/>
                  </a:lnTo>
                  <a:lnTo>
                    <a:pt x="2972631" y="1666597"/>
                  </a:lnTo>
                  <a:lnTo>
                    <a:pt x="3114185" y="1499938"/>
                  </a:lnTo>
                  <a:lnTo>
                    <a:pt x="3255739" y="499979"/>
                  </a:lnTo>
                  <a:lnTo>
                    <a:pt x="3397293" y="1249948"/>
                  </a:lnTo>
                </a:path>
              </a:pathLst>
            </a:custGeom>
            <a:ln w="43362" cap="flat">
              <a:solidFill>
                <a:srgbClr val="000000">
                  <a:alpha val="100000"/>
                </a:srgbClr>
              </a:solidFill>
              <a:prstDash val="solid"/>
              <a:round/>
            </a:ln>
          </p:spPr>
          <p:txBody>
            <a:bodyPr/>
            <a:lstStyle/>
            <a:p/>
          </p:txBody>
        </p:sp>
        <p:sp>
          <p:nvSpPr>
            <p:cNvPr id="83" name="pl83"/>
            <p:cNvSpPr/>
            <p:nvPr/>
          </p:nvSpPr>
          <p:spPr>
            <a:xfrm>
              <a:off x="5437664" y="1565655"/>
              <a:ext cx="0" cy="883296"/>
            </a:xfrm>
            <a:custGeom>
              <a:avLst/>
              <a:pathLst>
                <a:path w="0" h="883296">
                  <a:moveTo>
                    <a:pt x="0" y="88329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565655"/>
              <a:ext cx="0" cy="966626"/>
            </a:xfrm>
            <a:custGeom>
              <a:avLst/>
              <a:pathLst>
                <a:path w="0" h="966626">
                  <a:moveTo>
                    <a:pt x="0" y="96662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565655"/>
              <a:ext cx="0" cy="716637"/>
            </a:xfrm>
            <a:custGeom>
              <a:avLst/>
              <a:pathLst>
                <a:path w="0" h="716637">
                  <a:moveTo>
                    <a:pt x="0" y="71663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565655"/>
              <a:ext cx="0" cy="883296"/>
            </a:xfrm>
            <a:custGeom>
              <a:avLst/>
              <a:pathLst>
                <a:path w="0" h="883296">
                  <a:moveTo>
                    <a:pt x="0" y="88329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565655"/>
              <a:ext cx="0" cy="883296"/>
            </a:xfrm>
            <a:custGeom>
              <a:avLst/>
              <a:pathLst>
                <a:path w="0" h="883296">
                  <a:moveTo>
                    <a:pt x="0" y="88329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565655"/>
              <a:ext cx="0" cy="1133286"/>
            </a:xfrm>
            <a:custGeom>
              <a:avLst/>
              <a:pathLst>
                <a:path w="0" h="1133286">
                  <a:moveTo>
                    <a:pt x="0" y="113328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565655"/>
              <a:ext cx="0" cy="1883255"/>
            </a:xfrm>
            <a:custGeom>
              <a:avLst/>
              <a:pathLst>
                <a:path w="0" h="1883255">
                  <a:moveTo>
                    <a:pt x="0" y="188325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198962"/>
              <a:ext cx="3397293" cy="1666597"/>
            </a:xfrm>
            <a:custGeom>
              <a:avLst/>
              <a:pathLst>
                <a:path w="3397293" h="1666597">
                  <a:moveTo>
                    <a:pt x="0" y="249989"/>
                  </a:moveTo>
                  <a:lnTo>
                    <a:pt x="141553" y="416649"/>
                  </a:lnTo>
                  <a:lnTo>
                    <a:pt x="283107" y="916628"/>
                  </a:lnTo>
                  <a:lnTo>
                    <a:pt x="424661" y="249989"/>
                  </a:lnTo>
                  <a:lnTo>
                    <a:pt x="566215" y="166659"/>
                  </a:lnTo>
                  <a:lnTo>
                    <a:pt x="707769" y="333319"/>
                  </a:lnTo>
                  <a:lnTo>
                    <a:pt x="849323" y="0"/>
                  </a:lnTo>
                  <a:lnTo>
                    <a:pt x="990877" y="249989"/>
                  </a:lnTo>
                  <a:lnTo>
                    <a:pt x="1132431" y="249989"/>
                  </a:lnTo>
                  <a:lnTo>
                    <a:pt x="1273984" y="166659"/>
                  </a:lnTo>
                  <a:lnTo>
                    <a:pt x="1415538" y="83329"/>
                  </a:lnTo>
                  <a:lnTo>
                    <a:pt x="1557092" y="83329"/>
                  </a:lnTo>
                  <a:lnTo>
                    <a:pt x="1698646" y="249989"/>
                  </a:lnTo>
                  <a:lnTo>
                    <a:pt x="1840200" y="0"/>
                  </a:lnTo>
                  <a:lnTo>
                    <a:pt x="1981754" y="333319"/>
                  </a:lnTo>
                  <a:lnTo>
                    <a:pt x="2123308" y="249989"/>
                  </a:lnTo>
                  <a:lnTo>
                    <a:pt x="2264862" y="333319"/>
                  </a:lnTo>
                  <a:lnTo>
                    <a:pt x="2406416" y="749969"/>
                  </a:lnTo>
                  <a:lnTo>
                    <a:pt x="2547969" y="166659"/>
                  </a:lnTo>
                  <a:lnTo>
                    <a:pt x="2689523" y="249989"/>
                  </a:lnTo>
                  <a:lnTo>
                    <a:pt x="2831077" y="1416608"/>
                  </a:lnTo>
                  <a:lnTo>
                    <a:pt x="2972631" y="1666597"/>
                  </a:lnTo>
                  <a:lnTo>
                    <a:pt x="3114185" y="1499938"/>
                  </a:lnTo>
                  <a:lnTo>
                    <a:pt x="3255739" y="499979"/>
                  </a:lnTo>
                  <a:lnTo>
                    <a:pt x="3397293" y="1249948"/>
                  </a:lnTo>
                </a:path>
              </a:pathLst>
            </a:custGeom>
            <a:ln w="27101" cap="flat">
              <a:solidFill>
                <a:srgbClr val="0058AB">
                  <a:alpha val="100000"/>
                </a:srgbClr>
              </a:solidFill>
              <a:prstDash val="solid"/>
              <a:round/>
            </a:ln>
          </p:spPr>
          <p:txBody>
            <a:bodyPr/>
            <a:lstStyle/>
            <a:p/>
          </p:txBody>
        </p:sp>
        <p:sp>
          <p:nvSpPr>
            <p:cNvPr id="91" name="tx91"/>
            <p:cNvSpPr/>
            <p:nvPr/>
          </p:nvSpPr>
          <p:spPr>
            <a:xfrm>
              <a:off x="5407519" y="1491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6097238" y="14932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823058" y="14932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7530827" y="1491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097042" y="1491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49183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756617" y="149320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8" name="tx98"/>
            <p:cNvSpPr/>
            <p:nvPr/>
          </p:nvSpPr>
          <p:spPr>
            <a:xfrm>
              <a:off x="8902429" y="257649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408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23013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39683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5635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7302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7662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7662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1574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7820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43719" y="4831778"/>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Belize</a:t>
              </a:r>
            </a:p>
          </p:txBody>
        </p:sp>
        <p:sp>
          <p:nvSpPr>
            <p:cNvPr id="117" name="tx117"/>
            <p:cNvSpPr/>
            <p:nvPr/>
          </p:nvSpPr>
          <p:spPr>
            <a:xfrm>
              <a:off x="708284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45299"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08239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61281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14324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67367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20410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84760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37803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90846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43888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96931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1812026" cy="149993"/>
            </a:xfrm>
            <a:prstGeom prst="rect">
              <a:avLst/>
            </a:prstGeom>
            <a:solidFill>
              <a:srgbClr val="E2231A">
                <a:alpha val="80000"/>
              </a:srgbClr>
            </a:solidFill>
          </p:spPr>
          <p:txBody>
            <a:bodyPr/>
            <a:lstStyle/>
            <a:p/>
          </p:txBody>
        </p:sp>
        <p:sp>
          <p:nvSpPr>
            <p:cNvPr id="135" name="rc135"/>
            <p:cNvSpPr/>
            <p:nvPr/>
          </p:nvSpPr>
          <p:spPr>
            <a:xfrm>
              <a:off x="1317178" y="5637654"/>
              <a:ext cx="3152680" cy="149993"/>
            </a:xfrm>
            <a:prstGeom prst="rect">
              <a:avLst/>
            </a:prstGeom>
            <a:solidFill>
              <a:srgbClr val="E2231A">
                <a:alpha val="80000"/>
              </a:srgbClr>
            </a:solidFill>
          </p:spPr>
          <p:txBody>
            <a:bodyPr/>
            <a:lstStyle/>
            <a:p/>
          </p:txBody>
        </p:sp>
        <p:sp>
          <p:nvSpPr>
            <p:cNvPr id="136" name="rc136"/>
            <p:cNvSpPr/>
            <p:nvPr/>
          </p:nvSpPr>
          <p:spPr>
            <a:xfrm>
              <a:off x="1317178" y="5450161"/>
              <a:ext cx="7321564" cy="149993"/>
            </a:xfrm>
            <a:prstGeom prst="rect">
              <a:avLst/>
            </a:prstGeom>
            <a:solidFill>
              <a:srgbClr val="E2231A">
                <a:alpha val="80000"/>
              </a:srgbClr>
            </a:solidFill>
          </p:spPr>
          <p:txBody>
            <a:bodyPr/>
            <a:lstStyle/>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614522"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42" name="tx142"/>
            <p:cNvSpPr/>
            <p:nvPr/>
          </p:nvSpPr>
          <p:spPr>
            <a:xfrm>
              <a:off x="4144950"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3" name="tx143"/>
            <p:cNvSpPr/>
            <p:nvPr/>
          </p:nvSpPr>
          <p:spPr>
            <a:xfrm>
              <a:off x="5675377"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44" name="tx144"/>
            <p:cNvSpPr/>
            <p:nvPr/>
          </p:nvSpPr>
          <p:spPr>
            <a:xfrm>
              <a:off x="708929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5" name="tx145"/>
            <p:cNvSpPr/>
            <p:nvPr/>
          </p:nvSpPr>
          <p:spPr>
            <a:xfrm>
              <a:off x="861972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1,250</a:t>
              </a:r>
            </a:p>
          </p:txBody>
        </p:sp>
        <p:sp>
          <p:nvSpPr>
            <p:cNvPr id="146" name="tx146"/>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Belize (84%) was the same as the global average and 2 percentage points lower than the average across all LACR countries (86%).
National MCV1 coverage was 12 percentage points lower than in 2019 (96%).
This equates to 1,000 unvaccinated children in 2024 compared to &lt;500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654592"/>
              <a:ext cx="231165" cy="1801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603842"/>
              <a:ext cx="231165" cy="1852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02341"/>
              <a:ext cx="231165" cy="19538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451591"/>
              <a:ext cx="231165" cy="20046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324715"/>
              <a:ext cx="231165" cy="213150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69510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756092"/>
              <a:ext cx="231165" cy="1700132"/>
            </a:xfrm>
            <a:prstGeom prst="rect">
              <a:avLst/>
            </a:prstGeom>
            <a:solidFill>
              <a:srgbClr val="0083CF">
                <a:alpha val="100000"/>
              </a:srgbClr>
            </a:solidFill>
          </p:spPr>
          <p:txBody>
            <a:bodyPr/>
            <a:lstStyle/>
            <a:p/>
          </p:txBody>
        </p:sp>
        <p:sp>
          <p:nvSpPr>
            <p:cNvPr id="46" name="rc46"/>
            <p:cNvSpPr/>
            <p:nvPr/>
          </p:nvSpPr>
          <p:spPr>
            <a:xfrm>
              <a:off x="1099195" y="1654592"/>
              <a:ext cx="231165" cy="1801632"/>
            </a:xfrm>
            <a:prstGeom prst="rect">
              <a:avLst/>
            </a:prstGeom>
            <a:solidFill>
              <a:srgbClr val="0083CF">
                <a:alpha val="100000"/>
              </a:srgbClr>
            </a:solidFill>
          </p:spPr>
          <p:txBody>
            <a:bodyPr/>
            <a:lstStyle/>
            <a:p/>
          </p:txBody>
        </p:sp>
        <p:sp>
          <p:nvSpPr>
            <p:cNvPr id="47" name="rc47"/>
            <p:cNvSpPr/>
            <p:nvPr/>
          </p:nvSpPr>
          <p:spPr>
            <a:xfrm>
              <a:off x="1612896" y="1578467"/>
              <a:ext cx="231165" cy="1877758"/>
            </a:xfrm>
            <a:prstGeom prst="rect">
              <a:avLst/>
            </a:prstGeom>
            <a:solidFill>
              <a:srgbClr val="0083CF">
                <a:alpha val="100000"/>
              </a:srgbClr>
            </a:solidFill>
          </p:spPr>
          <p:txBody>
            <a:bodyPr/>
            <a:lstStyle/>
            <a:p/>
          </p:txBody>
        </p:sp>
        <p:sp>
          <p:nvSpPr>
            <p:cNvPr id="48" name="rc48"/>
            <p:cNvSpPr/>
            <p:nvPr/>
          </p:nvSpPr>
          <p:spPr>
            <a:xfrm>
              <a:off x="1869747" y="1502341"/>
              <a:ext cx="231165" cy="1953883"/>
            </a:xfrm>
            <a:prstGeom prst="rect">
              <a:avLst/>
            </a:prstGeom>
            <a:solidFill>
              <a:srgbClr val="0083CF">
                <a:alpha val="100000"/>
              </a:srgbClr>
            </a:solidFill>
          </p:spPr>
          <p:txBody>
            <a:bodyPr/>
            <a:lstStyle/>
            <a:p/>
          </p:txBody>
        </p:sp>
        <p:sp>
          <p:nvSpPr>
            <p:cNvPr id="49" name="rc49"/>
            <p:cNvSpPr/>
            <p:nvPr/>
          </p:nvSpPr>
          <p:spPr>
            <a:xfrm>
              <a:off x="2126598" y="1451591"/>
              <a:ext cx="231165" cy="2004633"/>
            </a:xfrm>
            <a:prstGeom prst="rect">
              <a:avLst/>
            </a:prstGeom>
            <a:solidFill>
              <a:srgbClr val="0083CF">
                <a:alpha val="100000"/>
              </a:srgbClr>
            </a:solidFill>
          </p:spPr>
          <p:txBody>
            <a:bodyPr/>
            <a:lstStyle/>
            <a:p/>
          </p:txBody>
        </p:sp>
        <p:sp>
          <p:nvSpPr>
            <p:cNvPr id="50" name="rc50"/>
            <p:cNvSpPr/>
            <p:nvPr/>
          </p:nvSpPr>
          <p:spPr>
            <a:xfrm>
              <a:off x="2640299" y="1426216"/>
              <a:ext cx="231165" cy="2030008"/>
            </a:xfrm>
            <a:prstGeom prst="rect">
              <a:avLst/>
            </a:prstGeom>
            <a:solidFill>
              <a:srgbClr val="0083CF">
                <a:alpha val="100000"/>
              </a:srgbClr>
            </a:solidFill>
          </p:spPr>
          <p:txBody>
            <a:bodyPr/>
            <a:lstStyle/>
            <a:p/>
          </p:txBody>
        </p:sp>
        <p:sp>
          <p:nvSpPr>
            <p:cNvPr id="51" name="rc51"/>
            <p:cNvSpPr/>
            <p:nvPr/>
          </p:nvSpPr>
          <p:spPr>
            <a:xfrm>
              <a:off x="2897150" y="1375466"/>
              <a:ext cx="231165" cy="2080759"/>
            </a:xfrm>
            <a:prstGeom prst="rect">
              <a:avLst/>
            </a:prstGeom>
            <a:solidFill>
              <a:srgbClr val="0083CF">
                <a:alpha val="100000"/>
              </a:srgbClr>
            </a:solidFill>
          </p:spPr>
          <p:txBody>
            <a:bodyPr/>
            <a:lstStyle/>
            <a:p/>
          </p:txBody>
        </p:sp>
        <p:sp>
          <p:nvSpPr>
            <p:cNvPr id="52" name="rc52"/>
            <p:cNvSpPr/>
            <p:nvPr/>
          </p:nvSpPr>
          <p:spPr>
            <a:xfrm>
              <a:off x="4695105" y="1197840"/>
              <a:ext cx="231165" cy="2258384"/>
            </a:xfrm>
            <a:prstGeom prst="rect">
              <a:avLst/>
            </a:prstGeom>
            <a:solidFill>
              <a:srgbClr val="0083CF">
                <a:alpha val="100000"/>
              </a:srgbClr>
            </a:solidFill>
          </p:spPr>
          <p:txBody>
            <a:bodyPr/>
            <a:lstStyle/>
            <a:p/>
          </p:txBody>
        </p:sp>
        <p:sp>
          <p:nvSpPr>
            <p:cNvPr id="53" name="rc53"/>
            <p:cNvSpPr/>
            <p:nvPr/>
          </p:nvSpPr>
          <p:spPr>
            <a:xfrm>
              <a:off x="5465658" y="1096339"/>
              <a:ext cx="231165" cy="2359885"/>
            </a:xfrm>
            <a:prstGeom prst="rect">
              <a:avLst/>
            </a:prstGeom>
            <a:solidFill>
              <a:srgbClr val="0083CF">
                <a:alpha val="100000"/>
              </a:srgbClr>
            </a:solidFill>
          </p:spPr>
          <p:txBody>
            <a:bodyPr/>
            <a:lstStyle/>
            <a:p/>
          </p:txBody>
        </p:sp>
        <p:sp>
          <p:nvSpPr>
            <p:cNvPr id="54" name="rc54"/>
            <p:cNvSpPr/>
            <p:nvPr/>
          </p:nvSpPr>
          <p:spPr>
            <a:xfrm>
              <a:off x="5979359" y="1096339"/>
              <a:ext cx="231165" cy="235988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7609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756092"/>
              <a:ext cx="161470" cy="161470"/>
            </a:xfrm>
            <a:custGeom>
              <a:avLst/>
              <a:pathLst>
                <a:path w="161470" h="161470">
                  <a:moveTo>
                    <a:pt x="153185" y="0"/>
                  </a:moveTo>
                  <a:lnTo>
                    <a:pt x="161470" y="0"/>
                  </a:lnTo>
                  <a:lnTo>
                    <a:pt x="0" y="161470"/>
                  </a:lnTo>
                  <a:lnTo>
                    <a:pt x="0" y="153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756092"/>
              <a:ext cx="78621" cy="78621"/>
            </a:xfrm>
            <a:custGeom>
              <a:avLst/>
              <a:pathLst>
                <a:path w="78621" h="78621">
                  <a:moveTo>
                    <a:pt x="70336" y="0"/>
                  </a:moveTo>
                  <a:lnTo>
                    <a:pt x="78621" y="0"/>
                  </a:lnTo>
                  <a:lnTo>
                    <a:pt x="0" y="78621"/>
                  </a:lnTo>
                  <a:lnTo>
                    <a:pt x="0" y="70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26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669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654592"/>
              <a:ext cx="171817" cy="171817"/>
            </a:xfrm>
            <a:custGeom>
              <a:avLst/>
              <a:pathLst>
                <a:path w="171817" h="171817">
                  <a:moveTo>
                    <a:pt x="163532" y="0"/>
                  </a:moveTo>
                  <a:lnTo>
                    <a:pt x="171817" y="0"/>
                  </a:lnTo>
                  <a:lnTo>
                    <a:pt x="0" y="171817"/>
                  </a:lnTo>
                  <a:lnTo>
                    <a:pt x="0" y="163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099195" y="1654592"/>
              <a:ext cx="88968" cy="88968"/>
            </a:xfrm>
            <a:custGeom>
              <a:avLst/>
              <a:pathLst>
                <a:path w="88968" h="88968">
                  <a:moveTo>
                    <a:pt x="80683" y="0"/>
                  </a:moveTo>
                  <a:lnTo>
                    <a:pt x="88968" y="0"/>
                  </a:lnTo>
                  <a:lnTo>
                    <a:pt x="0" y="88968"/>
                  </a:lnTo>
                  <a:lnTo>
                    <a:pt x="0" y="80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099195" y="1654592"/>
              <a:ext cx="6119" cy="6119"/>
            </a:xfrm>
            <a:custGeom>
              <a:avLst/>
              <a:pathLst>
                <a:path w="6119" h="6119">
                  <a:moveTo>
                    <a:pt x="0" y="6119"/>
                  </a:moveTo>
                  <a:lnTo>
                    <a:pt x="0" y="0"/>
                  </a:lnTo>
                  <a:lnTo>
                    <a:pt x="611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12896" y="1578467"/>
              <a:ext cx="231165" cy="231334"/>
            </a:xfrm>
            <a:custGeom>
              <a:avLst/>
              <a:pathLst>
                <a:path w="231165" h="231334">
                  <a:moveTo>
                    <a:pt x="223049" y="0"/>
                  </a:moveTo>
                  <a:lnTo>
                    <a:pt x="231165" y="0"/>
                  </a:lnTo>
                  <a:lnTo>
                    <a:pt x="231165" y="169"/>
                  </a:lnTo>
                  <a:lnTo>
                    <a:pt x="0" y="231334"/>
                  </a:lnTo>
                  <a:lnTo>
                    <a:pt x="0" y="2230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12896" y="1578467"/>
              <a:ext cx="148485" cy="148485"/>
            </a:xfrm>
            <a:custGeom>
              <a:avLst/>
              <a:pathLst>
                <a:path w="148485" h="148485">
                  <a:moveTo>
                    <a:pt x="140200" y="0"/>
                  </a:moveTo>
                  <a:lnTo>
                    <a:pt x="148485" y="0"/>
                  </a:lnTo>
                  <a:lnTo>
                    <a:pt x="0" y="148485"/>
                  </a:lnTo>
                  <a:lnTo>
                    <a:pt x="0" y="140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12896" y="1578467"/>
              <a:ext cx="65636" cy="65636"/>
            </a:xfrm>
            <a:custGeom>
              <a:avLst/>
              <a:pathLst>
                <a:path w="65636" h="65636">
                  <a:moveTo>
                    <a:pt x="57352" y="0"/>
                  </a:moveTo>
                  <a:lnTo>
                    <a:pt x="65636" y="0"/>
                  </a:lnTo>
                  <a:lnTo>
                    <a:pt x="0" y="65636"/>
                  </a:lnTo>
                  <a:lnTo>
                    <a:pt x="0" y="57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869747" y="16448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869747" y="1562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869747" y="1502341"/>
              <a:ext cx="216307" cy="216307"/>
            </a:xfrm>
            <a:custGeom>
              <a:avLst/>
              <a:pathLst>
                <a:path w="216307" h="216307">
                  <a:moveTo>
                    <a:pt x="208022" y="0"/>
                  </a:moveTo>
                  <a:lnTo>
                    <a:pt x="216307" y="0"/>
                  </a:lnTo>
                  <a:lnTo>
                    <a:pt x="0" y="216307"/>
                  </a:lnTo>
                  <a:lnTo>
                    <a:pt x="0" y="2080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869747" y="1502341"/>
              <a:ext cx="133458" cy="133458"/>
            </a:xfrm>
            <a:custGeom>
              <a:avLst/>
              <a:pathLst>
                <a:path w="133458" h="133458">
                  <a:moveTo>
                    <a:pt x="125173" y="0"/>
                  </a:moveTo>
                  <a:lnTo>
                    <a:pt x="133458" y="0"/>
                  </a:lnTo>
                  <a:lnTo>
                    <a:pt x="0" y="133458"/>
                  </a:lnTo>
                  <a:lnTo>
                    <a:pt x="0" y="125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869747" y="1502341"/>
              <a:ext cx="50609" cy="50609"/>
            </a:xfrm>
            <a:custGeom>
              <a:avLst/>
              <a:pathLst>
                <a:path w="50609" h="50609">
                  <a:moveTo>
                    <a:pt x="42324" y="0"/>
                  </a:moveTo>
                  <a:lnTo>
                    <a:pt x="50609" y="0"/>
                  </a:lnTo>
                  <a:lnTo>
                    <a:pt x="0" y="50609"/>
                  </a:lnTo>
                  <a:lnTo>
                    <a:pt x="0" y="42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470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126598" y="1451591"/>
              <a:ext cx="175904" cy="175904"/>
            </a:xfrm>
            <a:custGeom>
              <a:avLst/>
              <a:pathLst>
                <a:path w="175904" h="175904">
                  <a:moveTo>
                    <a:pt x="167619" y="0"/>
                  </a:moveTo>
                  <a:lnTo>
                    <a:pt x="175904" y="0"/>
                  </a:lnTo>
                  <a:lnTo>
                    <a:pt x="0" y="175904"/>
                  </a:lnTo>
                  <a:lnTo>
                    <a:pt x="0" y="167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126598" y="1451591"/>
              <a:ext cx="93055" cy="93055"/>
            </a:xfrm>
            <a:custGeom>
              <a:avLst/>
              <a:pathLst>
                <a:path w="93055" h="93055">
                  <a:moveTo>
                    <a:pt x="84770" y="0"/>
                  </a:moveTo>
                  <a:lnTo>
                    <a:pt x="93055" y="0"/>
                  </a:lnTo>
                  <a:lnTo>
                    <a:pt x="0" y="93055"/>
                  </a:lnTo>
                  <a:lnTo>
                    <a:pt x="0" y="84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126598" y="1451591"/>
              <a:ext cx="10206" cy="10206"/>
            </a:xfrm>
            <a:custGeom>
              <a:avLst/>
              <a:pathLst>
                <a:path w="10206" h="10206">
                  <a:moveTo>
                    <a:pt x="1921" y="0"/>
                  </a:moveTo>
                  <a:lnTo>
                    <a:pt x="10206" y="0"/>
                  </a:lnTo>
                  <a:lnTo>
                    <a:pt x="0" y="10206"/>
                  </a:lnTo>
                  <a:lnTo>
                    <a:pt x="0" y="1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57899" y="3442659"/>
              <a:ext cx="13565" cy="13565"/>
            </a:xfrm>
            <a:custGeom>
              <a:avLst/>
              <a:pathLst>
                <a:path w="13565" h="13565">
                  <a:moveTo>
                    <a:pt x="13565" y="0"/>
                  </a:moveTo>
                  <a:lnTo>
                    <a:pt x="13565" y="8284"/>
                  </a:lnTo>
                  <a:lnTo>
                    <a:pt x="8284" y="13565"/>
                  </a:lnTo>
                  <a:lnTo>
                    <a:pt x="0" y="135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775050" y="3359810"/>
              <a:ext cx="96414" cy="96414"/>
            </a:xfrm>
            <a:custGeom>
              <a:avLst/>
              <a:pathLst>
                <a:path w="96414" h="96414">
                  <a:moveTo>
                    <a:pt x="96414" y="0"/>
                  </a:moveTo>
                  <a:lnTo>
                    <a:pt x="96414" y="8284"/>
                  </a:lnTo>
                  <a:lnTo>
                    <a:pt x="8284" y="96414"/>
                  </a:lnTo>
                  <a:lnTo>
                    <a:pt x="0" y="96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692201" y="3276961"/>
              <a:ext cx="179263" cy="179263"/>
            </a:xfrm>
            <a:custGeom>
              <a:avLst/>
              <a:pathLst>
                <a:path w="179263" h="179263">
                  <a:moveTo>
                    <a:pt x="179263" y="0"/>
                  </a:moveTo>
                  <a:lnTo>
                    <a:pt x="179263" y="8284"/>
                  </a:lnTo>
                  <a:lnTo>
                    <a:pt x="8284" y="179263"/>
                  </a:lnTo>
                  <a:lnTo>
                    <a:pt x="0" y="179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640299" y="31941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640299" y="31112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640299" y="30284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40299" y="29455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299" y="28627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299" y="27798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299" y="26970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299" y="26141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299" y="25313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299" y="24484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299" y="23656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299" y="22827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299" y="21999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299" y="21170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299" y="20342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299" y="19513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299" y="18685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299" y="17856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299" y="17028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299" y="1619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299" y="15371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299" y="14542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299" y="1426216"/>
              <a:ext cx="184671" cy="184671"/>
            </a:xfrm>
            <a:custGeom>
              <a:avLst/>
              <a:pathLst>
                <a:path w="184671" h="184671">
                  <a:moveTo>
                    <a:pt x="176386" y="0"/>
                  </a:moveTo>
                  <a:lnTo>
                    <a:pt x="184671" y="0"/>
                  </a:lnTo>
                  <a:lnTo>
                    <a:pt x="0" y="184671"/>
                  </a:lnTo>
                  <a:lnTo>
                    <a:pt x="0" y="176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299" y="1426216"/>
              <a:ext cx="101822" cy="101822"/>
            </a:xfrm>
            <a:custGeom>
              <a:avLst/>
              <a:pathLst>
                <a:path w="101822" h="101822">
                  <a:moveTo>
                    <a:pt x="93537" y="0"/>
                  </a:moveTo>
                  <a:lnTo>
                    <a:pt x="101822" y="0"/>
                  </a:lnTo>
                  <a:lnTo>
                    <a:pt x="0" y="101822"/>
                  </a:lnTo>
                  <a:lnTo>
                    <a:pt x="0" y="93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299" y="1426216"/>
              <a:ext cx="18973" cy="18973"/>
            </a:xfrm>
            <a:custGeom>
              <a:avLst/>
              <a:pathLst>
                <a:path w="18973" h="18973">
                  <a:moveTo>
                    <a:pt x="10688" y="0"/>
                  </a:moveTo>
                  <a:lnTo>
                    <a:pt x="18973" y="0"/>
                  </a:lnTo>
                  <a:lnTo>
                    <a:pt x="0" y="18973"/>
                  </a:lnTo>
                  <a:lnTo>
                    <a:pt x="0" y="10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75466"/>
              <a:ext cx="227117" cy="227117"/>
            </a:xfrm>
            <a:custGeom>
              <a:avLst/>
              <a:pathLst>
                <a:path w="227117" h="227117">
                  <a:moveTo>
                    <a:pt x="218832" y="0"/>
                  </a:moveTo>
                  <a:lnTo>
                    <a:pt x="227117" y="0"/>
                  </a:lnTo>
                  <a:lnTo>
                    <a:pt x="0" y="227117"/>
                  </a:lnTo>
                  <a:lnTo>
                    <a:pt x="0" y="218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2897150" y="1375466"/>
              <a:ext cx="144268" cy="144268"/>
            </a:xfrm>
            <a:custGeom>
              <a:avLst/>
              <a:pathLst>
                <a:path w="144268" h="144268">
                  <a:moveTo>
                    <a:pt x="135983" y="0"/>
                  </a:moveTo>
                  <a:lnTo>
                    <a:pt x="144268" y="0"/>
                  </a:lnTo>
                  <a:lnTo>
                    <a:pt x="0" y="144268"/>
                  </a:lnTo>
                  <a:lnTo>
                    <a:pt x="0" y="135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2897150" y="1375466"/>
              <a:ext cx="61419" cy="61419"/>
            </a:xfrm>
            <a:custGeom>
              <a:avLst/>
              <a:pathLst>
                <a:path w="61419" h="61419">
                  <a:moveTo>
                    <a:pt x="53134" y="0"/>
                  </a:moveTo>
                  <a:lnTo>
                    <a:pt x="61419" y="0"/>
                  </a:lnTo>
                  <a:lnTo>
                    <a:pt x="0" y="61419"/>
                  </a:lnTo>
                  <a:lnTo>
                    <a:pt x="0" y="53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846272" y="3376226"/>
              <a:ext cx="79998" cy="79998"/>
            </a:xfrm>
            <a:custGeom>
              <a:avLst/>
              <a:pathLst>
                <a:path w="79998" h="79998">
                  <a:moveTo>
                    <a:pt x="79998" y="0"/>
                  </a:moveTo>
                  <a:lnTo>
                    <a:pt x="79998" y="8284"/>
                  </a:lnTo>
                  <a:lnTo>
                    <a:pt x="8284" y="79998"/>
                  </a:lnTo>
                  <a:lnTo>
                    <a:pt x="0" y="799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763423" y="3293377"/>
              <a:ext cx="162847" cy="162847"/>
            </a:xfrm>
            <a:custGeom>
              <a:avLst/>
              <a:pathLst>
                <a:path w="162847" h="162847">
                  <a:moveTo>
                    <a:pt x="162847" y="0"/>
                  </a:moveTo>
                  <a:lnTo>
                    <a:pt x="162847" y="8284"/>
                  </a:lnTo>
                  <a:lnTo>
                    <a:pt x="8284" y="162847"/>
                  </a:lnTo>
                  <a:lnTo>
                    <a:pt x="0" y="16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695105" y="3210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695105" y="3127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695105" y="3044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695105" y="29619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695105" y="28791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695105" y="27962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95105" y="27134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95105" y="26305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95105" y="25477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95105" y="24648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95105" y="23820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95105" y="22991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95105" y="22163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95105" y="21334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95105" y="20506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95105" y="19677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95105" y="18849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95105" y="18020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95105" y="17192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95105" y="16363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95105" y="15535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95105" y="14707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95105" y="13878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95105" y="13050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95105" y="12221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95105" y="1197840"/>
              <a:ext cx="180916" cy="180916"/>
            </a:xfrm>
            <a:custGeom>
              <a:avLst/>
              <a:pathLst>
                <a:path w="180916" h="180916">
                  <a:moveTo>
                    <a:pt x="172631" y="0"/>
                  </a:moveTo>
                  <a:lnTo>
                    <a:pt x="180916" y="0"/>
                  </a:lnTo>
                  <a:lnTo>
                    <a:pt x="0" y="180916"/>
                  </a:lnTo>
                  <a:lnTo>
                    <a:pt x="0" y="172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95105" y="1197840"/>
              <a:ext cx="98067" cy="98067"/>
            </a:xfrm>
            <a:custGeom>
              <a:avLst/>
              <a:pathLst>
                <a:path w="98067" h="98067">
                  <a:moveTo>
                    <a:pt x="89783" y="0"/>
                  </a:moveTo>
                  <a:lnTo>
                    <a:pt x="98067" y="0"/>
                  </a:lnTo>
                  <a:lnTo>
                    <a:pt x="0" y="98067"/>
                  </a:lnTo>
                  <a:lnTo>
                    <a:pt x="0" y="8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95105" y="1197840"/>
              <a:ext cx="15219" cy="15219"/>
            </a:xfrm>
            <a:custGeom>
              <a:avLst/>
              <a:pathLst>
                <a:path w="15219" h="15219">
                  <a:moveTo>
                    <a:pt x="6934" y="0"/>
                  </a:moveTo>
                  <a:lnTo>
                    <a:pt x="15219" y="0"/>
                  </a:lnTo>
                  <a:lnTo>
                    <a:pt x="0" y="15219"/>
                  </a:lnTo>
                  <a:lnTo>
                    <a:pt x="0" y="6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674761" y="3434163"/>
              <a:ext cx="22062" cy="22062"/>
            </a:xfrm>
            <a:custGeom>
              <a:avLst/>
              <a:pathLst>
                <a:path w="22062" h="22062">
                  <a:moveTo>
                    <a:pt x="22062" y="0"/>
                  </a:moveTo>
                  <a:lnTo>
                    <a:pt x="22062" y="8284"/>
                  </a:lnTo>
                  <a:lnTo>
                    <a:pt x="8284" y="22062"/>
                  </a:lnTo>
                  <a:lnTo>
                    <a:pt x="0" y="22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591912" y="3351314"/>
              <a:ext cx="104910" cy="104910"/>
            </a:xfrm>
            <a:custGeom>
              <a:avLst/>
              <a:pathLst>
                <a:path w="104910" h="104910">
                  <a:moveTo>
                    <a:pt x="104910" y="0"/>
                  </a:moveTo>
                  <a:lnTo>
                    <a:pt x="104910" y="8284"/>
                  </a:lnTo>
                  <a:lnTo>
                    <a:pt x="8284" y="104910"/>
                  </a:lnTo>
                  <a:lnTo>
                    <a:pt x="0" y="104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509063" y="3268465"/>
              <a:ext cx="187759" cy="187759"/>
            </a:xfrm>
            <a:custGeom>
              <a:avLst/>
              <a:pathLst>
                <a:path w="187759" h="187759">
                  <a:moveTo>
                    <a:pt x="187759" y="0"/>
                  </a:moveTo>
                  <a:lnTo>
                    <a:pt x="187759" y="8284"/>
                  </a:lnTo>
                  <a:lnTo>
                    <a:pt x="8284" y="187759"/>
                  </a:lnTo>
                  <a:lnTo>
                    <a:pt x="0" y="1877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465658" y="3185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465658" y="3102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465658" y="3019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465658" y="2937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465658" y="28542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465658" y="27713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465658" y="26885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465658" y="26056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465658" y="25228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465658" y="24399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465658" y="23571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65658" y="22742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465658" y="21914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465658" y="21085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465658" y="20257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465658" y="19428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465658" y="18600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465658" y="17771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465658" y="16943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465658" y="16114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465658" y="15286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465658" y="14457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65658" y="13629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465658" y="12800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465658" y="11972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465658" y="11143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465658" y="1096339"/>
              <a:ext cx="174656" cy="174656"/>
            </a:xfrm>
            <a:custGeom>
              <a:avLst/>
              <a:pathLst>
                <a:path w="174656" h="174656">
                  <a:moveTo>
                    <a:pt x="166371" y="0"/>
                  </a:moveTo>
                  <a:lnTo>
                    <a:pt x="174656" y="0"/>
                  </a:lnTo>
                  <a:lnTo>
                    <a:pt x="0" y="174656"/>
                  </a:lnTo>
                  <a:lnTo>
                    <a:pt x="0" y="166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465658" y="1096339"/>
              <a:ext cx="91807" cy="91807"/>
            </a:xfrm>
            <a:custGeom>
              <a:avLst/>
              <a:pathLst>
                <a:path w="91807" h="91807">
                  <a:moveTo>
                    <a:pt x="83522" y="0"/>
                  </a:moveTo>
                  <a:lnTo>
                    <a:pt x="91807" y="0"/>
                  </a:lnTo>
                  <a:lnTo>
                    <a:pt x="0" y="91807"/>
                  </a:lnTo>
                  <a:lnTo>
                    <a:pt x="0" y="83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465658" y="1096339"/>
              <a:ext cx="8958" cy="8958"/>
            </a:xfrm>
            <a:custGeom>
              <a:avLst/>
              <a:pathLst>
                <a:path w="8958" h="8958">
                  <a:moveTo>
                    <a:pt x="673" y="0"/>
                  </a:moveTo>
                  <a:lnTo>
                    <a:pt x="8958" y="0"/>
                  </a:lnTo>
                  <a:lnTo>
                    <a:pt x="0" y="8958"/>
                  </a:lnTo>
                  <a:lnTo>
                    <a:pt x="0" y="6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71854" y="3417554"/>
              <a:ext cx="38670" cy="38670"/>
            </a:xfrm>
            <a:custGeom>
              <a:avLst/>
              <a:pathLst>
                <a:path w="38670" h="38670">
                  <a:moveTo>
                    <a:pt x="38670" y="0"/>
                  </a:moveTo>
                  <a:lnTo>
                    <a:pt x="38670" y="8284"/>
                  </a:lnTo>
                  <a:lnTo>
                    <a:pt x="8284" y="38670"/>
                  </a:lnTo>
                  <a:lnTo>
                    <a:pt x="0" y="38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089006" y="3334706"/>
              <a:ext cx="121519" cy="121519"/>
            </a:xfrm>
            <a:custGeom>
              <a:avLst/>
              <a:pathLst>
                <a:path w="121519" h="121519">
                  <a:moveTo>
                    <a:pt x="121519" y="0"/>
                  </a:moveTo>
                  <a:lnTo>
                    <a:pt x="121519" y="8284"/>
                  </a:lnTo>
                  <a:lnTo>
                    <a:pt x="8284" y="121519"/>
                  </a:lnTo>
                  <a:lnTo>
                    <a:pt x="0" y="121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006157" y="3251857"/>
              <a:ext cx="204367" cy="204367"/>
            </a:xfrm>
            <a:custGeom>
              <a:avLst/>
              <a:pathLst>
                <a:path w="204367" h="204367">
                  <a:moveTo>
                    <a:pt x="204367" y="0"/>
                  </a:moveTo>
                  <a:lnTo>
                    <a:pt x="204367" y="8284"/>
                  </a:lnTo>
                  <a:lnTo>
                    <a:pt x="8284" y="204367"/>
                  </a:lnTo>
                  <a:lnTo>
                    <a:pt x="0" y="204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79359" y="3169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79359" y="3086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79359" y="3003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79359" y="2920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979359" y="2837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979359" y="2754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979359" y="2671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979359" y="25890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979359" y="25062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979359" y="24233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979359" y="23405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979359" y="22576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979359" y="21748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979359" y="20919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979359" y="20091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979359" y="19262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979359" y="18434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979359" y="17605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979359" y="16777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979359" y="15948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979359" y="15120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979359" y="14291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979359" y="13463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979359" y="12634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979359" y="11806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979359" y="10977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979359" y="1096339"/>
              <a:ext cx="158047" cy="158047"/>
            </a:xfrm>
            <a:custGeom>
              <a:avLst/>
              <a:pathLst>
                <a:path w="158047" h="158047">
                  <a:moveTo>
                    <a:pt x="149763" y="0"/>
                  </a:moveTo>
                  <a:lnTo>
                    <a:pt x="158047" y="0"/>
                  </a:lnTo>
                  <a:lnTo>
                    <a:pt x="0" y="158047"/>
                  </a:lnTo>
                  <a:lnTo>
                    <a:pt x="0" y="1497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979359" y="1096339"/>
              <a:ext cx="75199" cy="75199"/>
            </a:xfrm>
            <a:custGeom>
              <a:avLst/>
              <a:pathLst>
                <a:path w="75199" h="75199">
                  <a:moveTo>
                    <a:pt x="66914" y="0"/>
                  </a:moveTo>
                  <a:lnTo>
                    <a:pt x="75199" y="0"/>
                  </a:lnTo>
                  <a:lnTo>
                    <a:pt x="0" y="75199"/>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rc330"/>
            <p:cNvSpPr/>
            <p:nvPr/>
          </p:nvSpPr>
          <p:spPr>
            <a:xfrm>
              <a:off x="842344" y="1756092"/>
              <a:ext cx="231165" cy="1700132"/>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1099195" y="1654592"/>
              <a:ext cx="231165" cy="1801632"/>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1612896" y="1578467"/>
              <a:ext cx="231165" cy="1877758"/>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1869747" y="1502341"/>
              <a:ext cx="231165" cy="1953883"/>
            </a:xfrm>
            <a:prstGeom prst="rect">
              <a:avLst/>
            </a:prstGeom>
            <a:ln w="1355" cap="flat">
              <a:solidFill>
                <a:srgbClr val="000000">
                  <a:alpha val="100000"/>
                </a:srgbClr>
              </a:solidFill>
              <a:prstDash val="solid"/>
              <a:miter/>
            </a:ln>
          </p:spPr>
          <p:txBody>
            <a:bodyPr/>
            <a:lstStyle/>
            <a:p/>
          </p:txBody>
        </p:sp>
        <p:sp>
          <p:nvSpPr>
            <p:cNvPr id="334" name="rc334"/>
            <p:cNvSpPr/>
            <p:nvPr/>
          </p:nvSpPr>
          <p:spPr>
            <a:xfrm>
              <a:off x="2126598" y="1451591"/>
              <a:ext cx="231165" cy="2004633"/>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2640299" y="1426216"/>
              <a:ext cx="231165" cy="2030008"/>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2897150" y="1375466"/>
              <a:ext cx="231165" cy="2080759"/>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4695105" y="1197840"/>
              <a:ext cx="231165" cy="2258384"/>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5465658" y="1096339"/>
              <a:ext cx="231165" cy="2359885"/>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5979359" y="1096339"/>
              <a:ext cx="231165" cy="2359885"/>
            </a:xfrm>
            <a:prstGeom prst="rect">
              <a:avLst/>
            </a:prstGeom>
            <a:ln w="1355" cap="flat">
              <a:solidFill>
                <a:srgbClr val="000000">
                  <a:alpha val="100000"/>
                </a:srgbClr>
              </a:solidFill>
              <a:prstDash val="solid"/>
              <a:miter/>
            </a:ln>
          </p:spPr>
          <p:txBody>
            <a:bodyPr/>
            <a:lstStyle/>
            <a:p/>
          </p:txBody>
        </p:sp>
        <p:sp>
          <p:nvSpPr>
            <p:cNvPr id="340" name="tx340"/>
            <p:cNvSpPr/>
            <p:nvPr/>
          </p:nvSpPr>
          <p:spPr>
            <a:xfrm>
              <a:off x="887589"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41" name="tx341"/>
            <p:cNvSpPr/>
            <p:nvPr/>
          </p:nvSpPr>
          <p:spPr>
            <a:xfrm>
              <a:off x="1144440" y="150085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342" name="tx342"/>
            <p:cNvSpPr/>
            <p:nvPr/>
          </p:nvSpPr>
          <p:spPr>
            <a:xfrm>
              <a:off x="1401290" y="144545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343" name="tx343"/>
            <p:cNvSpPr/>
            <p:nvPr/>
          </p:nvSpPr>
          <p:spPr>
            <a:xfrm>
              <a:off x="1658141"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44" name="tx344"/>
            <p:cNvSpPr/>
            <p:nvPr/>
          </p:nvSpPr>
          <p:spPr>
            <a:xfrm>
              <a:off x="1914992" y="1341016"/>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345" name="tx345"/>
            <p:cNvSpPr/>
            <p:nvPr/>
          </p:nvSpPr>
          <p:spPr>
            <a:xfrm>
              <a:off x="2171843" y="12841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346" name="tx346"/>
            <p:cNvSpPr/>
            <p:nvPr/>
          </p:nvSpPr>
          <p:spPr>
            <a:xfrm>
              <a:off x="2685544"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7" name="tx347"/>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8" name="tx348"/>
            <p:cNvSpPr/>
            <p:nvPr/>
          </p:nvSpPr>
          <p:spPr>
            <a:xfrm>
              <a:off x="2942395"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9" name="tx349"/>
            <p:cNvSpPr/>
            <p:nvPr/>
          </p:nvSpPr>
          <p:spPr>
            <a:xfrm>
              <a:off x="345609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0" name="tx350"/>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1" name="tx351"/>
            <p:cNvSpPr/>
            <p:nvPr/>
          </p:nvSpPr>
          <p:spPr>
            <a:xfrm>
              <a:off x="3712947" y="11496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352" name="tx352"/>
            <p:cNvSpPr/>
            <p:nvPr/>
          </p:nvSpPr>
          <p:spPr>
            <a:xfrm>
              <a:off x="3969798"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53" name="tx353"/>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54" name="tx354"/>
            <p:cNvSpPr/>
            <p:nvPr/>
          </p:nvSpPr>
          <p:spPr>
            <a:xfrm>
              <a:off x="4740350"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5" name="tx355"/>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6" name="tx356"/>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7" name="tx357"/>
            <p:cNvSpPr/>
            <p:nvPr/>
          </p:nvSpPr>
          <p:spPr>
            <a:xfrm>
              <a:off x="5254052"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8" name="tx358"/>
            <p:cNvSpPr/>
            <p:nvPr/>
          </p:nvSpPr>
          <p:spPr>
            <a:xfrm>
              <a:off x="5510902"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9" name="tx359"/>
            <p:cNvSpPr/>
            <p:nvPr/>
          </p:nvSpPr>
          <p:spPr>
            <a:xfrm>
              <a:off x="6024604"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0" name="tx360"/>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1" name="tx361"/>
            <p:cNvSpPr/>
            <p:nvPr/>
          </p:nvSpPr>
          <p:spPr>
            <a:xfrm>
              <a:off x="653830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2" name="tx362"/>
            <p:cNvSpPr/>
            <p:nvPr/>
          </p:nvSpPr>
          <p:spPr>
            <a:xfrm>
              <a:off x="628145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3" name="tx363"/>
            <p:cNvSpPr/>
            <p:nvPr/>
          </p:nvSpPr>
          <p:spPr>
            <a:xfrm>
              <a:off x="6795156"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64" name="tx364"/>
            <p:cNvSpPr/>
            <p:nvPr/>
          </p:nvSpPr>
          <p:spPr>
            <a:xfrm>
              <a:off x="7052007"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65" name="tx365"/>
            <p:cNvSpPr/>
            <p:nvPr/>
          </p:nvSpPr>
          <p:spPr>
            <a:xfrm>
              <a:off x="730885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6" name="tx366"/>
            <p:cNvSpPr/>
            <p:nvPr/>
          </p:nvSpPr>
          <p:spPr>
            <a:xfrm>
              <a:off x="756570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7" name="tx367"/>
            <p:cNvSpPr/>
            <p:nvPr/>
          </p:nvSpPr>
          <p:spPr>
            <a:xfrm>
              <a:off x="8079410"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8" name="tx368"/>
            <p:cNvSpPr/>
            <p:nvPr/>
          </p:nvSpPr>
          <p:spPr>
            <a:xfrm>
              <a:off x="7822559"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9" name="tx369"/>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0" name="tx370"/>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1" name="tx371"/>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2" name="pg372"/>
            <p:cNvSpPr/>
            <p:nvPr/>
          </p:nvSpPr>
          <p:spPr>
            <a:xfrm>
              <a:off x="89526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927782" y="2541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4" name="pg374"/>
            <p:cNvSpPr/>
            <p:nvPr/>
          </p:nvSpPr>
          <p:spPr>
            <a:xfrm>
              <a:off x="1152111" y="24587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1184633" y="24895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6" name="pg376"/>
            <p:cNvSpPr/>
            <p:nvPr/>
          </p:nvSpPr>
          <p:spPr>
            <a:xfrm>
              <a:off x="1665813"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169833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8" name="pg378"/>
            <p:cNvSpPr/>
            <p:nvPr/>
          </p:nvSpPr>
          <p:spPr>
            <a:xfrm>
              <a:off x="1922664" y="23825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955185" y="24134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2179514" y="23572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2212036" y="23880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2693216"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725737" y="2376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4" name="pg384"/>
            <p:cNvSpPr/>
            <p:nvPr/>
          </p:nvSpPr>
          <p:spPr>
            <a:xfrm>
              <a:off x="2950067" y="231914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2982588" y="235167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6" name="pg386"/>
            <p:cNvSpPr/>
            <p:nvPr/>
          </p:nvSpPr>
          <p:spPr>
            <a:xfrm>
              <a:off x="4748022"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4780543"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8" name="pg388"/>
            <p:cNvSpPr/>
            <p:nvPr/>
          </p:nvSpPr>
          <p:spPr>
            <a:xfrm>
              <a:off x="5518574" y="21795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5551095" y="22117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90" name="pg390"/>
            <p:cNvSpPr/>
            <p:nvPr/>
          </p:nvSpPr>
          <p:spPr>
            <a:xfrm>
              <a:off x="6002131" y="217958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6034652" y="22104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2" name="tx392"/>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3" name="tx393"/>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4" name="tx394"/>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5" name="tx395"/>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6" name="tx396"/>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7" name="tx397"/>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8" name="tx398"/>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9" name="tx399"/>
            <p:cNvSpPr/>
            <p:nvPr/>
          </p:nvSpPr>
          <p:spPr>
            <a:xfrm rot="-5400000">
              <a:off x="1170980"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400" name="tx400"/>
            <p:cNvSpPr/>
            <p:nvPr/>
          </p:nvSpPr>
          <p:spPr>
            <a:xfrm rot="-5400000">
              <a:off x="146749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401" name="tx401"/>
            <p:cNvSpPr/>
            <p:nvPr/>
          </p:nvSpPr>
          <p:spPr>
            <a:xfrm rot="-5400000">
              <a:off x="1844777"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402" name="tx402"/>
            <p:cNvSpPr/>
            <p:nvPr/>
          </p:nvSpPr>
          <p:spPr>
            <a:xfrm rot="-5400000">
              <a:off x="1938497"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403" name="tx403"/>
            <p:cNvSpPr/>
            <p:nvPr/>
          </p:nvSpPr>
          <p:spPr>
            <a:xfrm rot="-5400000">
              <a:off x="2207080"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4" name="tx404"/>
            <p:cNvSpPr/>
            <p:nvPr/>
          </p:nvSpPr>
          <p:spPr>
            <a:xfrm rot="-5400000">
              <a:off x="2533815"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405" name="tx405"/>
            <p:cNvSpPr/>
            <p:nvPr/>
          </p:nvSpPr>
          <p:spPr>
            <a:xfrm rot="-5400000">
              <a:off x="2699022"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406" name="tx406"/>
            <p:cNvSpPr/>
            <p:nvPr/>
          </p:nvSpPr>
          <p:spPr>
            <a:xfrm rot="-5400000">
              <a:off x="2996050"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3179128"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08" name="tx408"/>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9" name="tx409"/>
            <p:cNvSpPr/>
            <p:nvPr/>
          </p:nvSpPr>
          <p:spPr>
            <a:xfrm rot="-5400000">
              <a:off x="3744228"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0" name="tx410"/>
            <p:cNvSpPr/>
            <p:nvPr/>
          </p:nvSpPr>
          <p:spPr>
            <a:xfrm rot="-5400000">
              <a:off x="3997157"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11" name="tx411"/>
            <p:cNvSpPr/>
            <p:nvPr/>
          </p:nvSpPr>
          <p:spPr>
            <a:xfrm rot="-5400000">
              <a:off x="3918775"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2" name="tx412"/>
            <p:cNvSpPr/>
            <p:nvPr/>
          </p:nvSpPr>
          <p:spPr>
            <a:xfrm rot="-5400000">
              <a:off x="4662325"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13" name="tx413"/>
            <p:cNvSpPr/>
            <p:nvPr/>
          </p:nvSpPr>
          <p:spPr>
            <a:xfrm rot="-5400000">
              <a:off x="4724155"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14" name="tx414"/>
            <p:cNvSpPr/>
            <p:nvPr/>
          </p:nvSpPr>
          <p:spPr>
            <a:xfrm rot="-5400000">
              <a:off x="5010679"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415" name="tx415"/>
            <p:cNvSpPr/>
            <p:nvPr/>
          </p:nvSpPr>
          <p:spPr>
            <a:xfrm rot="-5400000">
              <a:off x="5405763"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16" name="tx416"/>
            <p:cNvSpPr/>
            <p:nvPr/>
          </p:nvSpPr>
          <p:spPr>
            <a:xfrm rot="-5400000">
              <a:off x="5677211"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7" name="tx417"/>
            <p:cNvSpPr/>
            <p:nvPr/>
          </p:nvSpPr>
          <p:spPr>
            <a:xfrm rot="-5400000">
              <a:off x="5798182"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18" name="tx418"/>
            <p:cNvSpPr/>
            <p:nvPr/>
          </p:nvSpPr>
          <p:spPr>
            <a:xfrm rot="-5400000">
              <a:off x="6008477"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9" name="tx419"/>
            <p:cNvSpPr/>
            <p:nvPr/>
          </p:nvSpPr>
          <p:spPr>
            <a:xfrm rot="-5400000">
              <a:off x="6347661"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20" name="tx420"/>
            <p:cNvSpPr/>
            <p:nvPr/>
          </p:nvSpPr>
          <p:spPr>
            <a:xfrm rot="-5400000">
              <a:off x="6604546"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1" name="tx421"/>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22" name="tx422"/>
            <p:cNvSpPr/>
            <p:nvPr/>
          </p:nvSpPr>
          <p:spPr>
            <a:xfrm rot="-5400000">
              <a:off x="702029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23" name="tx423"/>
            <p:cNvSpPr/>
            <p:nvPr/>
          </p:nvSpPr>
          <p:spPr>
            <a:xfrm rot="-5400000">
              <a:off x="6976735"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24" name="tx424"/>
            <p:cNvSpPr/>
            <p:nvPr/>
          </p:nvSpPr>
          <p:spPr>
            <a:xfrm rot="-5400000">
              <a:off x="7221853"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25" name="tx425"/>
            <p:cNvSpPr/>
            <p:nvPr/>
          </p:nvSpPr>
          <p:spPr>
            <a:xfrm rot="-5400000">
              <a:off x="7871030"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26" name="tx426"/>
            <p:cNvSpPr/>
            <p:nvPr/>
          </p:nvSpPr>
          <p:spPr>
            <a:xfrm rot="-5400000">
              <a:off x="8237908"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27" name="tx427"/>
            <p:cNvSpPr/>
            <p:nvPr/>
          </p:nvSpPr>
          <p:spPr>
            <a:xfrm rot="-5400000">
              <a:off x="8403251"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28" name="tx428"/>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9" name="tx429"/>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0" name="rc430"/>
            <p:cNvSpPr/>
            <p:nvPr/>
          </p:nvSpPr>
          <p:spPr>
            <a:xfrm>
              <a:off x="4146091" y="6114116"/>
              <a:ext cx="219455" cy="219455"/>
            </a:xfrm>
            <a:prstGeom prst="rect">
              <a:avLst/>
            </a:prstGeom>
            <a:solidFill>
              <a:srgbClr val="FFFFFF">
                <a:alpha val="100000"/>
              </a:srgbClr>
            </a:solidFill>
          </p:spPr>
          <p:txBody>
            <a:bodyPr/>
            <a:lstStyle/>
            <a:p/>
          </p:txBody>
        </p:sp>
        <p:sp>
          <p:nvSpPr>
            <p:cNvPr id="431" name="pg431"/>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2" name="pg432"/>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3" name="pg433"/>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rc436"/>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7" name="tx437"/>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8" name="tx438"/>
            <p:cNvSpPr/>
            <p:nvPr/>
          </p:nvSpPr>
          <p:spPr>
            <a:xfrm>
              <a:off x="803816" y="398022"/>
              <a:ext cx="58334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LACR, 2024</a:t>
              </a:r>
            </a:p>
          </p:txBody>
        </p:sp>
        <p:sp>
          <p:nvSpPr>
            <p:cNvPr id="439" name="tx43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0" name="tx440"/>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2024, Belize ranked number 12 out of 32 countries for lowest MCV1 coverage (based on tied ranks).
Belize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571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660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749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115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204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605687"/>
              <a:ext cx="249522" cy="1497009"/>
            </a:xfrm>
            <a:prstGeom prst="rect">
              <a:avLst/>
            </a:prstGeom>
            <a:solidFill>
              <a:srgbClr val="80BD41">
                <a:alpha val="100000"/>
              </a:srgbClr>
            </a:solidFill>
          </p:spPr>
          <p:txBody>
            <a:bodyPr/>
            <a:lstStyle/>
            <a:p/>
          </p:txBody>
        </p:sp>
        <p:sp>
          <p:nvSpPr>
            <p:cNvPr id="22" name="rc22"/>
            <p:cNvSpPr/>
            <p:nvPr/>
          </p:nvSpPr>
          <p:spPr>
            <a:xfrm>
              <a:off x="1296273" y="2542402"/>
              <a:ext cx="249522" cy="63284"/>
            </a:xfrm>
            <a:prstGeom prst="rect">
              <a:avLst/>
            </a:prstGeom>
            <a:solidFill>
              <a:srgbClr val="E2231A">
                <a:alpha val="100000"/>
              </a:srgbClr>
            </a:solidFill>
          </p:spPr>
          <p:txBody>
            <a:bodyPr/>
            <a:lstStyle/>
            <a:p/>
          </p:txBody>
        </p:sp>
        <p:sp>
          <p:nvSpPr>
            <p:cNvPr id="23" name="rc23"/>
            <p:cNvSpPr/>
            <p:nvPr/>
          </p:nvSpPr>
          <p:spPr>
            <a:xfrm>
              <a:off x="1573521" y="2631874"/>
              <a:ext cx="249522" cy="1470823"/>
            </a:xfrm>
            <a:prstGeom prst="rect">
              <a:avLst/>
            </a:prstGeom>
            <a:solidFill>
              <a:srgbClr val="80BD41">
                <a:alpha val="100000"/>
              </a:srgbClr>
            </a:solidFill>
          </p:spPr>
          <p:txBody>
            <a:bodyPr/>
            <a:lstStyle/>
            <a:p/>
          </p:txBody>
        </p:sp>
        <p:sp>
          <p:nvSpPr>
            <p:cNvPr id="24" name="rc24"/>
            <p:cNvSpPr/>
            <p:nvPr/>
          </p:nvSpPr>
          <p:spPr>
            <a:xfrm>
              <a:off x="1573521" y="2538038"/>
              <a:ext cx="249522" cy="93835"/>
            </a:xfrm>
            <a:prstGeom prst="rect">
              <a:avLst/>
            </a:prstGeom>
            <a:solidFill>
              <a:srgbClr val="E2231A">
                <a:alpha val="100000"/>
              </a:srgbClr>
            </a:solidFill>
          </p:spPr>
          <p:txBody>
            <a:bodyPr/>
            <a:lstStyle/>
            <a:p/>
          </p:txBody>
        </p:sp>
        <p:sp>
          <p:nvSpPr>
            <p:cNvPr id="25" name="rc25"/>
            <p:cNvSpPr/>
            <p:nvPr/>
          </p:nvSpPr>
          <p:spPr>
            <a:xfrm>
              <a:off x="1850769" y="2716981"/>
              <a:ext cx="249522" cy="1385716"/>
            </a:xfrm>
            <a:prstGeom prst="rect">
              <a:avLst/>
            </a:prstGeom>
            <a:solidFill>
              <a:srgbClr val="80BD41">
                <a:alpha val="100000"/>
              </a:srgbClr>
            </a:solidFill>
          </p:spPr>
          <p:txBody>
            <a:bodyPr/>
            <a:lstStyle/>
            <a:p/>
          </p:txBody>
        </p:sp>
        <p:sp>
          <p:nvSpPr>
            <p:cNvPr id="26" name="rc26"/>
            <p:cNvSpPr/>
            <p:nvPr/>
          </p:nvSpPr>
          <p:spPr>
            <a:xfrm>
              <a:off x="1850769" y="2527127"/>
              <a:ext cx="249522" cy="189854"/>
            </a:xfrm>
            <a:prstGeom prst="rect">
              <a:avLst/>
            </a:prstGeom>
            <a:solidFill>
              <a:srgbClr val="E2231A">
                <a:alpha val="100000"/>
              </a:srgbClr>
            </a:solidFill>
          </p:spPr>
          <p:txBody>
            <a:bodyPr/>
            <a:lstStyle/>
            <a:p/>
          </p:txBody>
        </p:sp>
        <p:sp>
          <p:nvSpPr>
            <p:cNvPr id="27" name="rc27"/>
            <p:cNvSpPr/>
            <p:nvPr/>
          </p:nvSpPr>
          <p:spPr>
            <a:xfrm>
              <a:off x="2128016" y="2586047"/>
              <a:ext cx="249522" cy="1516650"/>
            </a:xfrm>
            <a:prstGeom prst="rect">
              <a:avLst/>
            </a:prstGeom>
            <a:solidFill>
              <a:srgbClr val="80BD41">
                <a:alpha val="100000"/>
              </a:srgbClr>
            </a:solidFill>
          </p:spPr>
          <p:txBody>
            <a:bodyPr/>
            <a:lstStyle/>
            <a:p/>
          </p:txBody>
        </p:sp>
        <p:sp>
          <p:nvSpPr>
            <p:cNvPr id="28" name="rc28"/>
            <p:cNvSpPr/>
            <p:nvPr/>
          </p:nvSpPr>
          <p:spPr>
            <a:xfrm>
              <a:off x="2128016" y="2522762"/>
              <a:ext cx="249522" cy="63284"/>
            </a:xfrm>
            <a:prstGeom prst="rect">
              <a:avLst/>
            </a:prstGeom>
            <a:solidFill>
              <a:srgbClr val="E2231A">
                <a:alpha val="100000"/>
              </a:srgbClr>
            </a:solidFill>
          </p:spPr>
          <p:txBody>
            <a:bodyPr/>
            <a:lstStyle/>
            <a:p/>
          </p:txBody>
        </p:sp>
        <p:sp>
          <p:nvSpPr>
            <p:cNvPr id="29" name="rc29"/>
            <p:cNvSpPr/>
            <p:nvPr/>
          </p:nvSpPr>
          <p:spPr>
            <a:xfrm>
              <a:off x="2405264" y="2559860"/>
              <a:ext cx="249522" cy="1542836"/>
            </a:xfrm>
            <a:prstGeom prst="rect">
              <a:avLst/>
            </a:prstGeom>
            <a:solidFill>
              <a:srgbClr val="80BD41">
                <a:alpha val="100000"/>
              </a:srgbClr>
            </a:solidFill>
          </p:spPr>
          <p:txBody>
            <a:bodyPr/>
            <a:lstStyle/>
            <a:p/>
          </p:txBody>
        </p:sp>
        <p:sp>
          <p:nvSpPr>
            <p:cNvPr id="30" name="rc30"/>
            <p:cNvSpPr/>
            <p:nvPr/>
          </p:nvSpPr>
          <p:spPr>
            <a:xfrm>
              <a:off x="2405264" y="2511851"/>
              <a:ext cx="249522" cy="48009"/>
            </a:xfrm>
            <a:prstGeom prst="rect">
              <a:avLst/>
            </a:prstGeom>
            <a:solidFill>
              <a:srgbClr val="E2231A">
                <a:alpha val="100000"/>
              </a:srgbClr>
            </a:solidFill>
          </p:spPr>
          <p:txBody>
            <a:bodyPr/>
            <a:lstStyle/>
            <a:p/>
          </p:txBody>
        </p:sp>
        <p:sp>
          <p:nvSpPr>
            <p:cNvPr id="31" name="rc31"/>
            <p:cNvSpPr/>
            <p:nvPr/>
          </p:nvSpPr>
          <p:spPr>
            <a:xfrm>
              <a:off x="2682512" y="2577318"/>
              <a:ext cx="249522" cy="1525378"/>
            </a:xfrm>
            <a:prstGeom prst="rect">
              <a:avLst/>
            </a:prstGeom>
            <a:solidFill>
              <a:srgbClr val="80BD41">
                <a:alpha val="100000"/>
              </a:srgbClr>
            </a:solidFill>
          </p:spPr>
          <p:txBody>
            <a:bodyPr/>
            <a:lstStyle/>
            <a:p/>
          </p:txBody>
        </p:sp>
        <p:sp>
          <p:nvSpPr>
            <p:cNvPr id="32" name="rc32"/>
            <p:cNvSpPr/>
            <p:nvPr/>
          </p:nvSpPr>
          <p:spPr>
            <a:xfrm>
              <a:off x="2682512" y="2496575"/>
              <a:ext cx="249522" cy="80742"/>
            </a:xfrm>
            <a:prstGeom prst="rect">
              <a:avLst/>
            </a:prstGeom>
            <a:solidFill>
              <a:srgbClr val="E2231A">
                <a:alpha val="100000"/>
              </a:srgbClr>
            </a:solidFill>
          </p:spPr>
          <p:txBody>
            <a:bodyPr/>
            <a:lstStyle/>
            <a:p/>
          </p:txBody>
        </p:sp>
        <p:sp>
          <p:nvSpPr>
            <p:cNvPr id="33" name="rc33"/>
            <p:cNvSpPr/>
            <p:nvPr/>
          </p:nvSpPr>
          <p:spPr>
            <a:xfrm>
              <a:off x="2959759" y="2540220"/>
              <a:ext cx="249522" cy="1562476"/>
            </a:xfrm>
            <a:prstGeom prst="rect">
              <a:avLst/>
            </a:prstGeom>
            <a:solidFill>
              <a:srgbClr val="80BD41">
                <a:alpha val="100000"/>
              </a:srgbClr>
            </a:solidFill>
          </p:spPr>
          <p:txBody>
            <a:bodyPr/>
            <a:lstStyle/>
            <a:p/>
          </p:txBody>
        </p:sp>
        <p:sp>
          <p:nvSpPr>
            <p:cNvPr id="34" name="rc34"/>
            <p:cNvSpPr/>
            <p:nvPr/>
          </p:nvSpPr>
          <p:spPr>
            <a:xfrm>
              <a:off x="2959759" y="2524944"/>
              <a:ext cx="249522" cy="15275"/>
            </a:xfrm>
            <a:prstGeom prst="rect">
              <a:avLst/>
            </a:prstGeom>
            <a:solidFill>
              <a:srgbClr val="E2231A">
                <a:alpha val="100000"/>
              </a:srgbClr>
            </a:solidFill>
          </p:spPr>
          <p:txBody>
            <a:bodyPr/>
            <a:lstStyle/>
            <a:p/>
          </p:txBody>
        </p:sp>
        <p:sp>
          <p:nvSpPr>
            <p:cNvPr id="35" name="rc35"/>
            <p:cNvSpPr/>
            <p:nvPr/>
          </p:nvSpPr>
          <p:spPr>
            <a:xfrm>
              <a:off x="3237007" y="2607869"/>
              <a:ext cx="249522" cy="1494827"/>
            </a:xfrm>
            <a:prstGeom prst="rect">
              <a:avLst/>
            </a:prstGeom>
            <a:solidFill>
              <a:srgbClr val="80BD41">
                <a:alpha val="100000"/>
              </a:srgbClr>
            </a:solidFill>
          </p:spPr>
          <p:txBody>
            <a:bodyPr/>
            <a:lstStyle/>
            <a:p/>
          </p:txBody>
        </p:sp>
        <p:sp>
          <p:nvSpPr>
            <p:cNvPr id="36" name="rc36"/>
            <p:cNvSpPr/>
            <p:nvPr/>
          </p:nvSpPr>
          <p:spPr>
            <a:xfrm>
              <a:off x="3237007" y="2546767"/>
              <a:ext cx="249522" cy="61102"/>
            </a:xfrm>
            <a:prstGeom prst="rect">
              <a:avLst/>
            </a:prstGeom>
            <a:solidFill>
              <a:srgbClr val="E2231A">
                <a:alpha val="100000"/>
              </a:srgbClr>
            </a:solidFill>
          </p:spPr>
          <p:txBody>
            <a:bodyPr/>
            <a:lstStyle/>
            <a:p/>
          </p:txBody>
        </p:sp>
        <p:sp>
          <p:nvSpPr>
            <p:cNvPr id="37" name="rc37"/>
            <p:cNvSpPr/>
            <p:nvPr/>
          </p:nvSpPr>
          <p:spPr>
            <a:xfrm>
              <a:off x="3514255" y="2614416"/>
              <a:ext cx="249522" cy="1488281"/>
            </a:xfrm>
            <a:prstGeom prst="rect">
              <a:avLst/>
            </a:prstGeom>
            <a:solidFill>
              <a:srgbClr val="80BD41">
                <a:alpha val="100000"/>
              </a:srgbClr>
            </a:solidFill>
          </p:spPr>
          <p:txBody>
            <a:bodyPr/>
            <a:lstStyle/>
            <a:p/>
          </p:txBody>
        </p:sp>
        <p:sp>
          <p:nvSpPr>
            <p:cNvPr id="38" name="rc38"/>
            <p:cNvSpPr/>
            <p:nvPr/>
          </p:nvSpPr>
          <p:spPr>
            <a:xfrm>
              <a:off x="3514255" y="2553313"/>
              <a:ext cx="249522" cy="61102"/>
            </a:xfrm>
            <a:prstGeom prst="rect">
              <a:avLst/>
            </a:prstGeom>
            <a:solidFill>
              <a:srgbClr val="E2231A">
                <a:alpha val="100000"/>
              </a:srgbClr>
            </a:solidFill>
          </p:spPr>
          <p:txBody>
            <a:bodyPr/>
            <a:lstStyle/>
            <a:p/>
          </p:txBody>
        </p:sp>
        <p:sp>
          <p:nvSpPr>
            <p:cNvPr id="39" name="rc39"/>
            <p:cNvSpPr/>
            <p:nvPr/>
          </p:nvSpPr>
          <p:spPr>
            <a:xfrm>
              <a:off x="3791502" y="2618780"/>
              <a:ext cx="249522" cy="1483916"/>
            </a:xfrm>
            <a:prstGeom prst="rect">
              <a:avLst/>
            </a:prstGeom>
            <a:solidFill>
              <a:srgbClr val="80BD41">
                <a:alpha val="100000"/>
              </a:srgbClr>
            </a:solidFill>
          </p:spPr>
          <p:txBody>
            <a:bodyPr/>
            <a:lstStyle/>
            <a:p/>
          </p:txBody>
        </p:sp>
        <p:sp>
          <p:nvSpPr>
            <p:cNvPr id="40" name="rc40"/>
            <p:cNvSpPr/>
            <p:nvPr/>
          </p:nvSpPr>
          <p:spPr>
            <a:xfrm>
              <a:off x="3791502" y="2572953"/>
              <a:ext cx="249522" cy="45826"/>
            </a:xfrm>
            <a:prstGeom prst="rect">
              <a:avLst/>
            </a:prstGeom>
            <a:solidFill>
              <a:srgbClr val="E2231A">
                <a:alpha val="100000"/>
              </a:srgbClr>
            </a:solidFill>
          </p:spPr>
          <p:txBody>
            <a:bodyPr/>
            <a:lstStyle/>
            <a:p/>
          </p:txBody>
        </p:sp>
        <p:sp>
          <p:nvSpPr>
            <p:cNvPr id="41" name="rc41"/>
            <p:cNvSpPr/>
            <p:nvPr/>
          </p:nvSpPr>
          <p:spPr>
            <a:xfrm>
              <a:off x="4068750" y="2618780"/>
              <a:ext cx="249522" cy="1483916"/>
            </a:xfrm>
            <a:prstGeom prst="rect">
              <a:avLst/>
            </a:prstGeom>
            <a:solidFill>
              <a:srgbClr val="80BD41">
                <a:alpha val="100000"/>
              </a:srgbClr>
            </a:solidFill>
          </p:spPr>
          <p:txBody>
            <a:bodyPr/>
            <a:lstStyle/>
            <a:p/>
          </p:txBody>
        </p:sp>
        <p:sp>
          <p:nvSpPr>
            <p:cNvPr id="42" name="rc42"/>
            <p:cNvSpPr/>
            <p:nvPr/>
          </p:nvSpPr>
          <p:spPr>
            <a:xfrm>
              <a:off x="4068750" y="2588229"/>
              <a:ext cx="249522" cy="30551"/>
            </a:xfrm>
            <a:prstGeom prst="rect">
              <a:avLst/>
            </a:prstGeom>
            <a:solidFill>
              <a:srgbClr val="E2231A">
                <a:alpha val="100000"/>
              </a:srgbClr>
            </a:solidFill>
          </p:spPr>
          <p:txBody>
            <a:bodyPr/>
            <a:lstStyle/>
            <a:p/>
          </p:txBody>
        </p:sp>
        <p:sp>
          <p:nvSpPr>
            <p:cNvPr id="43" name="rc43"/>
            <p:cNvSpPr/>
            <p:nvPr/>
          </p:nvSpPr>
          <p:spPr>
            <a:xfrm>
              <a:off x="4345998" y="2581682"/>
              <a:ext cx="249522" cy="1521014"/>
            </a:xfrm>
            <a:prstGeom prst="rect">
              <a:avLst/>
            </a:prstGeom>
            <a:solidFill>
              <a:srgbClr val="80BD41">
                <a:alpha val="100000"/>
              </a:srgbClr>
            </a:solidFill>
          </p:spPr>
          <p:txBody>
            <a:bodyPr/>
            <a:lstStyle/>
            <a:p/>
          </p:txBody>
        </p:sp>
        <p:sp>
          <p:nvSpPr>
            <p:cNvPr id="44" name="rc44"/>
            <p:cNvSpPr/>
            <p:nvPr/>
          </p:nvSpPr>
          <p:spPr>
            <a:xfrm>
              <a:off x="4345998" y="2551131"/>
              <a:ext cx="249522" cy="30551"/>
            </a:xfrm>
            <a:prstGeom prst="rect">
              <a:avLst/>
            </a:prstGeom>
            <a:solidFill>
              <a:srgbClr val="E2231A">
                <a:alpha val="100000"/>
              </a:srgbClr>
            </a:solidFill>
          </p:spPr>
          <p:txBody>
            <a:bodyPr/>
            <a:lstStyle/>
            <a:p/>
          </p:txBody>
        </p:sp>
        <p:sp>
          <p:nvSpPr>
            <p:cNvPr id="45" name="rc45"/>
            <p:cNvSpPr/>
            <p:nvPr/>
          </p:nvSpPr>
          <p:spPr>
            <a:xfrm>
              <a:off x="4623245" y="2581682"/>
              <a:ext cx="249522" cy="1521014"/>
            </a:xfrm>
            <a:prstGeom prst="rect">
              <a:avLst/>
            </a:prstGeom>
            <a:solidFill>
              <a:srgbClr val="80BD41">
                <a:alpha val="100000"/>
              </a:srgbClr>
            </a:solidFill>
          </p:spPr>
          <p:txBody>
            <a:bodyPr/>
            <a:lstStyle/>
            <a:p/>
          </p:txBody>
        </p:sp>
        <p:sp>
          <p:nvSpPr>
            <p:cNvPr id="46" name="rc46"/>
            <p:cNvSpPr/>
            <p:nvPr/>
          </p:nvSpPr>
          <p:spPr>
            <a:xfrm>
              <a:off x="4623245" y="2518398"/>
              <a:ext cx="249522" cy="63284"/>
            </a:xfrm>
            <a:prstGeom prst="rect">
              <a:avLst/>
            </a:prstGeom>
            <a:solidFill>
              <a:srgbClr val="E2231A">
                <a:alpha val="100000"/>
              </a:srgbClr>
            </a:solidFill>
          </p:spPr>
          <p:txBody>
            <a:bodyPr/>
            <a:lstStyle/>
            <a:p/>
          </p:txBody>
        </p:sp>
        <p:sp>
          <p:nvSpPr>
            <p:cNvPr id="47" name="rc47"/>
            <p:cNvSpPr/>
            <p:nvPr/>
          </p:nvSpPr>
          <p:spPr>
            <a:xfrm>
              <a:off x="4900493" y="2494393"/>
              <a:ext cx="249522" cy="1608303"/>
            </a:xfrm>
            <a:prstGeom prst="rect">
              <a:avLst/>
            </a:prstGeom>
            <a:solidFill>
              <a:srgbClr val="80BD41">
                <a:alpha val="100000"/>
              </a:srgbClr>
            </a:solidFill>
          </p:spPr>
          <p:txBody>
            <a:bodyPr/>
            <a:lstStyle/>
            <a:p/>
          </p:txBody>
        </p:sp>
        <p:sp>
          <p:nvSpPr>
            <p:cNvPr id="48" name="rc48"/>
            <p:cNvSpPr/>
            <p:nvPr/>
          </p:nvSpPr>
          <p:spPr>
            <a:xfrm>
              <a:off x="4900493" y="2479117"/>
              <a:ext cx="249522" cy="15275"/>
            </a:xfrm>
            <a:prstGeom prst="rect">
              <a:avLst/>
            </a:prstGeom>
            <a:solidFill>
              <a:srgbClr val="E2231A">
                <a:alpha val="100000"/>
              </a:srgbClr>
            </a:solidFill>
          </p:spPr>
          <p:txBody>
            <a:bodyPr/>
            <a:lstStyle/>
            <a:p/>
          </p:txBody>
        </p:sp>
        <p:sp>
          <p:nvSpPr>
            <p:cNvPr id="49" name="rc49"/>
            <p:cNvSpPr/>
            <p:nvPr/>
          </p:nvSpPr>
          <p:spPr>
            <a:xfrm>
              <a:off x="5177741" y="2531491"/>
              <a:ext cx="249522" cy="1571205"/>
            </a:xfrm>
            <a:prstGeom prst="rect">
              <a:avLst/>
            </a:prstGeom>
            <a:solidFill>
              <a:srgbClr val="80BD41">
                <a:alpha val="100000"/>
              </a:srgbClr>
            </a:solidFill>
          </p:spPr>
          <p:txBody>
            <a:bodyPr/>
            <a:lstStyle/>
            <a:p/>
          </p:txBody>
        </p:sp>
        <p:sp>
          <p:nvSpPr>
            <p:cNvPr id="50" name="rc50"/>
            <p:cNvSpPr/>
            <p:nvPr/>
          </p:nvSpPr>
          <p:spPr>
            <a:xfrm>
              <a:off x="5177741" y="2448566"/>
              <a:ext cx="249522" cy="82924"/>
            </a:xfrm>
            <a:prstGeom prst="rect">
              <a:avLst/>
            </a:prstGeom>
            <a:solidFill>
              <a:srgbClr val="E2231A">
                <a:alpha val="100000"/>
              </a:srgbClr>
            </a:solidFill>
          </p:spPr>
          <p:txBody>
            <a:bodyPr/>
            <a:lstStyle/>
            <a:p/>
          </p:txBody>
        </p:sp>
        <p:sp>
          <p:nvSpPr>
            <p:cNvPr id="51" name="rc51"/>
            <p:cNvSpPr/>
            <p:nvPr/>
          </p:nvSpPr>
          <p:spPr>
            <a:xfrm>
              <a:off x="5454988" y="2500940"/>
              <a:ext cx="249522" cy="1601757"/>
            </a:xfrm>
            <a:prstGeom prst="rect">
              <a:avLst/>
            </a:prstGeom>
            <a:solidFill>
              <a:srgbClr val="80BD41">
                <a:alpha val="100000"/>
              </a:srgbClr>
            </a:solidFill>
          </p:spPr>
          <p:txBody>
            <a:bodyPr/>
            <a:lstStyle/>
            <a:p/>
          </p:txBody>
        </p:sp>
        <p:sp>
          <p:nvSpPr>
            <p:cNvPr id="52" name="rc52"/>
            <p:cNvSpPr/>
            <p:nvPr/>
          </p:nvSpPr>
          <p:spPr>
            <a:xfrm>
              <a:off x="5454988" y="2433291"/>
              <a:ext cx="249522" cy="67649"/>
            </a:xfrm>
            <a:prstGeom prst="rect">
              <a:avLst/>
            </a:prstGeom>
            <a:solidFill>
              <a:srgbClr val="E2231A">
                <a:alpha val="100000"/>
              </a:srgbClr>
            </a:solidFill>
          </p:spPr>
          <p:txBody>
            <a:bodyPr/>
            <a:lstStyle/>
            <a:p/>
          </p:txBody>
        </p:sp>
        <p:sp>
          <p:nvSpPr>
            <p:cNvPr id="53" name="rc53"/>
            <p:cNvSpPr/>
            <p:nvPr/>
          </p:nvSpPr>
          <p:spPr>
            <a:xfrm>
              <a:off x="5732236" y="2505304"/>
              <a:ext cx="249522" cy="1597392"/>
            </a:xfrm>
            <a:prstGeom prst="rect">
              <a:avLst/>
            </a:prstGeom>
            <a:solidFill>
              <a:srgbClr val="80BD41">
                <a:alpha val="100000"/>
              </a:srgbClr>
            </a:solidFill>
          </p:spPr>
          <p:txBody>
            <a:bodyPr/>
            <a:lstStyle/>
            <a:p/>
          </p:txBody>
        </p:sp>
        <p:sp>
          <p:nvSpPr>
            <p:cNvPr id="54" name="rc54"/>
            <p:cNvSpPr/>
            <p:nvPr/>
          </p:nvSpPr>
          <p:spPr>
            <a:xfrm>
              <a:off x="5732236" y="2422379"/>
              <a:ext cx="249522" cy="82924"/>
            </a:xfrm>
            <a:prstGeom prst="rect">
              <a:avLst/>
            </a:prstGeom>
            <a:solidFill>
              <a:srgbClr val="E2231A">
                <a:alpha val="100000"/>
              </a:srgbClr>
            </a:solidFill>
          </p:spPr>
          <p:txBody>
            <a:bodyPr/>
            <a:lstStyle/>
            <a:p/>
          </p:txBody>
        </p:sp>
        <p:sp>
          <p:nvSpPr>
            <p:cNvPr id="55" name="rc55"/>
            <p:cNvSpPr/>
            <p:nvPr/>
          </p:nvSpPr>
          <p:spPr>
            <a:xfrm>
              <a:off x="6009484" y="2557678"/>
              <a:ext cx="249522" cy="1545019"/>
            </a:xfrm>
            <a:prstGeom prst="rect">
              <a:avLst/>
            </a:prstGeom>
            <a:solidFill>
              <a:srgbClr val="80BD41">
                <a:alpha val="100000"/>
              </a:srgbClr>
            </a:solidFill>
          </p:spPr>
          <p:txBody>
            <a:bodyPr/>
            <a:lstStyle/>
            <a:p/>
          </p:txBody>
        </p:sp>
        <p:sp>
          <p:nvSpPr>
            <p:cNvPr id="56" name="rc56"/>
            <p:cNvSpPr/>
            <p:nvPr/>
          </p:nvSpPr>
          <p:spPr>
            <a:xfrm>
              <a:off x="6009484" y="2385282"/>
              <a:ext cx="249522" cy="172396"/>
            </a:xfrm>
            <a:prstGeom prst="rect">
              <a:avLst/>
            </a:prstGeom>
            <a:solidFill>
              <a:srgbClr val="E2231A">
                <a:alpha val="100000"/>
              </a:srgbClr>
            </a:solidFill>
          </p:spPr>
          <p:txBody>
            <a:bodyPr/>
            <a:lstStyle/>
            <a:p/>
          </p:txBody>
        </p:sp>
        <p:sp>
          <p:nvSpPr>
            <p:cNvPr id="57" name="rc57"/>
            <p:cNvSpPr/>
            <p:nvPr/>
          </p:nvSpPr>
          <p:spPr>
            <a:xfrm>
              <a:off x="6286731" y="2418015"/>
              <a:ext cx="249522" cy="1684681"/>
            </a:xfrm>
            <a:prstGeom prst="rect">
              <a:avLst/>
            </a:prstGeom>
            <a:solidFill>
              <a:srgbClr val="80BD41">
                <a:alpha val="100000"/>
              </a:srgbClr>
            </a:solidFill>
          </p:spPr>
          <p:txBody>
            <a:bodyPr/>
            <a:lstStyle/>
            <a:p/>
          </p:txBody>
        </p:sp>
        <p:sp>
          <p:nvSpPr>
            <p:cNvPr id="58" name="rc58"/>
            <p:cNvSpPr/>
            <p:nvPr/>
          </p:nvSpPr>
          <p:spPr>
            <a:xfrm>
              <a:off x="6286731" y="2365641"/>
              <a:ext cx="249522" cy="52373"/>
            </a:xfrm>
            <a:prstGeom prst="rect">
              <a:avLst/>
            </a:prstGeom>
            <a:solidFill>
              <a:srgbClr val="E2231A">
                <a:alpha val="100000"/>
              </a:srgbClr>
            </a:solidFill>
          </p:spPr>
          <p:txBody>
            <a:bodyPr/>
            <a:lstStyle/>
            <a:p/>
          </p:txBody>
        </p:sp>
        <p:sp>
          <p:nvSpPr>
            <p:cNvPr id="59" name="rc59"/>
            <p:cNvSpPr/>
            <p:nvPr/>
          </p:nvSpPr>
          <p:spPr>
            <a:xfrm>
              <a:off x="6563979" y="2555496"/>
              <a:ext cx="249522" cy="1547201"/>
            </a:xfrm>
            <a:prstGeom prst="rect">
              <a:avLst/>
            </a:prstGeom>
            <a:solidFill>
              <a:srgbClr val="80BD41">
                <a:alpha val="100000"/>
              </a:srgbClr>
            </a:solidFill>
          </p:spPr>
          <p:txBody>
            <a:bodyPr/>
            <a:lstStyle/>
            <a:p/>
          </p:txBody>
        </p:sp>
        <p:sp>
          <p:nvSpPr>
            <p:cNvPr id="60" name="rc60"/>
            <p:cNvSpPr/>
            <p:nvPr/>
          </p:nvSpPr>
          <p:spPr>
            <a:xfrm>
              <a:off x="6563979" y="2490029"/>
              <a:ext cx="249522" cy="65466"/>
            </a:xfrm>
            <a:prstGeom prst="rect">
              <a:avLst/>
            </a:prstGeom>
            <a:solidFill>
              <a:srgbClr val="E2231A">
                <a:alpha val="100000"/>
              </a:srgbClr>
            </a:solidFill>
          </p:spPr>
          <p:txBody>
            <a:bodyPr/>
            <a:lstStyle/>
            <a:p/>
          </p:txBody>
        </p:sp>
        <p:sp>
          <p:nvSpPr>
            <p:cNvPr id="61" name="rc61"/>
            <p:cNvSpPr/>
            <p:nvPr/>
          </p:nvSpPr>
          <p:spPr>
            <a:xfrm>
              <a:off x="6841227" y="2830457"/>
              <a:ext cx="249522" cy="1272240"/>
            </a:xfrm>
            <a:prstGeom prst="rect">
              <a:avLst/>
            </a:prstGeom>
            <a:solidFill>
              <a:srgbClr val="80BD41">
                <a:alpha val="100000"/>
              </a:srgbClr>
            </a:solidFill>
          </p:spPr>
          <p:txBody>
            <a:bodyPr/>
            <a:lstStyle/>
            <a:p/>
          </p:txBody>
        </p:sp>
        <p:sp>
          <p:nvSpPr>
            <p:cNvPr id="62" name="rc62"/>
            <p:cNvSpPr/>
            <p:nvPr/>
          </p:nvSpPr>
          <p:spPr>
            <a:xfrm>
              <a:off x="6841227" y="2551131"/>
              <a:ext cx="249522" cy="279325"/>
            </a:xfrm>
            <a:prstGeom prst="rect">
              <a:avLst/>
            </a:prstGeom>
            <a:solidFill>
              <a:srgbClr val="E2231A">
                <a:alpha val="100000"/>
              </a:srgbClr>
            </a:solidFill>
          </p:spPr>
          <p:txBody>
            <a:bodyPr/>
            <a:lstStyle/>
            <a:p/>
          </p:txBody>
        </p:sp>
        <p:sp>
          <p:nvSpPr>
            <p:cNvPr id="63" name="rc63"/>
            <p:cNvSpPr/>
            <p:nvPr/>
          </p:nvSpPr>
          <p:spPr>
            <a:xfrm>
              <a:off x="7118474" y="2985395"/>
              <a:ext cx="249522" cy="1117301"/>
            </a:xfrm>
            <a:prstGeom prst="rect">
              <a:avLst/>
            </a:prstGeom>
            <a:solidFill>
              <a:srgbClr val="80BD41">
                <a:alpha val="100000"/>
              </a:srgbClr>
            </a:solidFill>
          </p:spPr>
          <p:txBody>
            <a:bodyPr/>
            <a:lstStyle/>
            <a:p/>
          </p:txBody>
        </p:sp>
        <p:sp>
          <p:nvSpPr>
            <p:cNvPr id="64" name="rc64"/>
            <p:cNvSpPr/>
            <p:nvPr/>
          </p:nvSpPr>
          <p:spPr>
            <a:xfrm>
              <a:off x="7118474" y="2688612"/>
              <a:ext cx="249522" cy="296783"/>
            </a:xfrm>
            <a:prstGeom prst="rect">
              <a:avLst/>
            </a:prstGeom>
            <a:solidFill>
              <a:srgbClr val="E2231A">
                <a:alpha val="100000"/>
              </a:srgbClr>
            </a:solidFill>
          </p:spPr>
          <p:txBody>
            <a:bodyPr/>
            <a:lstStyle/>
            <a:p/>
          </p:txBody>
        </p:sp>
        <p:sp>
          <p:nvSpPr>
            <p:cNvPr id="65" name="rc65"/>
            <p:cNvSpPr/>
            <p:nvPr/>
          </p:nvSpPr>
          <p:spPr>
            <a:xfrm>
              <a:off x="7395722" y="2874101"/>
              <a:ext cx="249522" cy="1228595"/>
            </a:xfrm>
            <a:prstGeom prst="rect">
              <a:avLst/>
            </a:prstGeom>
            <a:solidFill>
              <a:srgbClr val="80BD41">
                <a:alpha val="100000"/>
              </a:srgbClr>
            </a:solidFill>
          </p:spPr>
          <p:txBody>
            <a:bodyPr/>
            <a:lstStyle/>
            <a:p/>
          </p:txBody>
        </p:sp>
        <p:sp>
          <p:nvSpPr>
            <p:cNvPr id="66" name="rc66"/>
            <p:cNvSpPr/>
            <p:nvPr/>
          </p:nvSpPr>
          <p:spPr>
            <a:xfrm>
              <a:off x="7395722" y="2586047"/>
              <a:ext cx="249522" cy="288054"/>
            </a:xfrm>
            <a:prstGeom prst="rect">
              <a:avLst/>
            </a:prstGeom>
            <a:solidFill>
              <a:srgbClr val="E2231A">
                <a:alpha val="100000"/>
              </a:srgbClr>
            </a:solidFill>
          </p:spPr>
          <p:txBody>
            <a:bodyPr/>
            <a:lstStyle/>
            <a:p/>
          </p:txBody>
        </p:sp>
        <p:sp>
          <p:nvSpPr>
            <p:cNvPr id="67" name="rc67"/>
            <p:cNvSpPr/>
            <p:nvPr/>
          </p:nvSpPr>
          <p:spPr>
            <a:xfrm>
              <a:off x="7672970" y="2610051"/>
              <a:ext cx="249522" cy="1492645"/>
            </a:xfrm>
            <a:prstGeom prst="rect">
              <a:avLst/>
            </a:prstGeom>
            <a:solidFill>
              <a:srgbClr val="80BD41">
                <a:alpha val="100000"/>
              </a:srgbClr>
            </a:solidFill>
          </p:spPr>
          <p:txBody>
            <a:bodyPr/>
            <a:lstStyle/>
            <a:p/>
          </p:txBody>
        </p:sp>
        <p:sp>
          <p:nvSpPr>
            <p:cNvPr id="68" name="rc68"/>
            <p:cNvSpPr/>
            <p:nvPr/>
          </p:nvSpPr>
          <p:spPr>
            <a:xfrm>
              <a:off x="7672970" y="2496575"/>
              <a:ext cx="249522" cy="113475"/>
            </a:xfrm>
            <a:prstGeom prst="rect">
              <a:avLst/>
            </a:prstGeom>
            <a:solidFill>
              <a:srgbClr val="E2231A">
                <a:alpha val="100000"/>
              </a:srgbClr>
            </a:solidFill>
          </p:spPr>
          <p:txBody>
            <a:bodyPr/>
            <a:lstStyle/>
            <a:p/>
          </p:txBody>
        </p:sp>
        <p:sp>
          <p:nvSpPr>
            <p:cNvPr id="69" name="rc69"/>
            <p:cNvSpPr/>
            <p:nvPr/>
          </p:nvSpPr>
          <p:spPr>
            <a:xfrm>
              <a:off x="7950217" y="2732256"/>
              <a:ext cx="249522" cy="1370440"/>
            </a:xfrm>
            <a:prstGeom prst="rect">
              <a:avLst/>
            </a:prstGeom>
            <a:solidFill>
              <a:srgbClr val="80BD41">
                <a:alpha val="100000"/>
              </a:srgbClr>
            </a:solidFill>
          </p:spPr>
          <p:txBody>
            <a:bodyPr/>
            <a:lstStyle/>
            <a:p/>
          </p:txBody>
        </p:sp>
        <p:sp>
          <p:nvSpPr>
            <p:cNvPr id="70" name="rc70"/>
            <p:cNvSpPr/>
            <p:nvPr/>
          </p:nvSpPr>
          <p:spPr>
            <a:xfrm>
              <a:off x="7950217" y="2470389"/>
              <a:ext cx="249522" cy="261867"/>
            </a:xfrm>
            <a:prstGeom prst="rect">
              <a:avLst/>
            </a:prstGeom>
            <a:solidFill>
              <a:srgbClr val="E2231A">
                <a:alpha val="100000"/>
              </a:srgbClr>
            </a:solidFill>
          </p:spPr>
          <p:txBody>
            <a:bodyPr/>
            <a:lstStyle/>
            <a:p/>
          </p:txBody>
        </p:sp>
        <p:sp>
          <p:nvSpPr>
            <p:cNvPr id="71" name="pl71"/>
            <p:cNvSpPr/>
            <p:nvPr/>
          </p:nvSpPr>
          <p:spPr>
            <a:xfrm>
              <a:off x="1421035" y="1236556"/>
              <a:ext cx="6653943" cy="579018"/>
            </a:xfrm>
            <a:custGeom>
              <a:avLst/>
              <a:pathLst>
                <a:path w="6653943" h="579018">
                  <a:moveTo>
                    <a:pt x="0" y="86852"/>
                  </a:moveTo>
                  <a:lnTo>
                    <a:pt x="277247" y="144754"/>
                  </a:lnTo>
                  <a:lnTo>
                    <a:pt x="554495" y="318460"/>
                  </a:lnTo>
                  <a:lnTo>
                    <a:pt x="831742" y="86852"/>
                  </a:lnTo>
                  <a:lnTo>
                    <a:pt x="1108990" y="57901"/>
                  </a:lnTo>
                  <a:lnTo>
                    <a:pt x="1386238" y="115803"/>
                  </a:lnTo>
                  <a:lnTo>
                    <a:pt x="1663485" y="0"/>
                  </a:lnTo>
                  <a:lnTo>
                    <a:pt x="1940733" y="86852"/>
                  </a:lnTo>
                  <a:lnTo>
                    <a:pt x="2217981" y="86852"/>
                  </a:lnTo>
                  <a:lnTo>
                    <a:pt x="2495228" y="57901"/>
                  </a:lnTo>
                  <a:lnTo>
                    <a:pt x="2772476" y="28950"/>
                  </a:lnTo>
                  <a:lnTo>
                    <a:pt x="3049724" y="28950"/>
                  </a:lnTo>
                  <a:lnTo>
                    <a:pt x="3326971" y="86852"/>
                  </a:lnTo>
                  <a:lnTo>
                    <a:pt x="3604219" y="0"/>
                  </a:lnTo>
                  <a:lnTo>
                    <a:pt x="3881467" y="115803"/>
                  </a:lnTo>
                  <a:lnTo>
                    <a:pt x="4158714" y="86852"/>
                  </a:lnTo>
                  <a:lnTo>
                    <a:pt x="4435962" y="115803"/>
                  </a:lnTo>
                  <a:lnTo>
                    <a:pt x="4713210" y="260558"/>
                  </a:lnTo>
                  <a:lnTo>
                    <a:pt x="4990457" y="57901"/>
                  </a:lnTo>
                  <a:lnTo>
                    <a:pt x="5267705" y="86852"/>
                  </a:lnTo>
                  <a:lnTo>
                    <a:pt x="5544953" y="492165"/>
                  </a:lnTo>
                  <a:lnTo>
                    <a:pt x="5822200" y="579018"/>
                  </a:lnTo>
                  <a:lnTo>
                    <a:pt x="6099448" y="521116"/>
                  </a:lnTo>
                  <a:lnTo>
                    <a:pt x="6376696" y="173705"/>
                  </a:lnTo>
                  <a:lnTo>
                    <a:pt x="6653943" y="434263"/>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0" name="tx80"/>
            <p:cNvSpPr/>
            <p:nvPr/>
          </p:nvSpPr>
          <p:spPr>
            <a:xfrm>
              <a:off x="773744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2" name="tx82"/>
            <p:cNvSpPr/>
            <p:nvPr/>
          </p:nvSpPr>
          <p:spPr>
            <a:xfrm>
              <a:off x="1355732" y="240980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a:t>
              </a:r>
            </a:p>
          </p:txBody>
        </p:sp>
        <p:sp>
          <p:nvSpPr>
            <p:cNvPr id="83" name="tx83"/>
            <p:cNvSpPr/>
            <p:nvPr/>
          </p:nvSpPr>
          <p:spPr>
            <a:xfrm>
              <a:off x="2741971" y="2362071"/>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a:t>
              </a:r>
            </a:p>
          </p:txBody>
        </p:sp>
        <p:sp>
          <p:nvSpPr>
            <p:cNvPr id="84" name="tx84"/>
            <p:cNvSpPr/>
            <p:nvPr/>
          </p:nvSpPr>
          <p:spPr>
            <a:xfrm>
              <a:off x="4128209" y="245230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a:t>
              </a:r>
            </a:p>
          </p:txBody>
        </p:sp>
        <p:sp>
          <p:nvSpPr>
            <p:cNvPr id="85" name="tx85"/>
            <p:cNvSpPr/>
            <p:nvPr/>
          </p:nvSpPr>
          <p:spPr>
            <a:xfrm>
              <a:off x="5514447" y="229954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a:t>
              </a:r>
            </a:p>
          </p:txBody>
        </p:sp>
        <p:sp>
          <p:nvSpPr>
            <p:cNvPr id="86" name="tx86"/>
            <p:cNvSpPr/>
            <p:nvPr/>
          </p:nvSpPr>
          <p:spPr>
            <a:xfrm>
              <a:off x="6623438" y="2355525"/>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a:t>
              </a:r>
            </a:p>
          </p:txBody>
        </p:sp>
        <p:sp>
          <p:nvSpPr>
            <p:cNvPr id="87" name="tx87"/>
            <p:cNvSpPr/>
            <p:nvPr/>
          </p:nvSpPr>
          <p:spPr>
            <a:xfrm>
              <a:off x="6900686" y="241635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a:t>
              </a:r>
            </a:p>
          </p:txBody>
        </p:sp>
        <p:sp>
          <p:nvSpPr>
            <p:cNvPr id="88" name="tx88"/>
            <p:cNvSpPr/>
            <p:nvPr/>
          </p:nvSpPr>
          <p:spPr>
            <a:xfrm>
              <a:off x="7177933" y="25526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a:t>
              </a:r>
            </a:p>
          </p:txBody>
        </p:sp>
        <p:sp>
          <p:nvSpPr>
            <p:cNvPr id="89" name="tx89"/>
            <p:cNvSpPr/>
            <p:nvPr/>
          </p:nvSpPr>
          <p:spPr>
            <a:xfrm>
              <a:off x="7494358" y="2452414"/>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a:t>
              </a:r>
            </a:p>
          </p:txBody>
        </p:sp>
        <p:sp>
          <p:nvSpPr>
            <p:cNvPr id="90" name="tx90"/>
            <p:cNvSpPr/>
            <p:nvPr/>
          </p:nvSpPr>
          <p:spPr>
            <a:xfrm>
              <a:off x="7732429" y="236278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a:t>
              </a:r>
            </a:p>
          </p:txBody>
        </p:sp>
        <p:sp>
          <p:nvSpPr>
            <p:cNvPr id="91" name="tx91"/>
            <p:cNvSpPr/>
            <p:nvPr/>
          </p:nvSpPr>
          <p:spPr>
            <a:xfrm>
              <a:off x="8009676" y="233779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a:t>
              </a:r>
            </a:p>
          </p:txBody>
        </p:sp>
        <p:sp>
          <p:nvSpPr>
            <p:cNvPr id="92" name="pl92"/>
            <p:cNvSpPr/>
            <p:nvPr/>
          </p:nvSpPr>
          <p:spPr>
            <a:xfrm>
              <a:off x="1421035"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55732" y="331914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03" name="tx103"/>
            <p:cNvSpPr/>
            <p:nvPr/>
          </p:nvSpPr>
          <p:spPr>
            <a:xfrm>
              <a:off x="1367476" y="254014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4" name="tx104"/>
            <p:cNvSpPr/>
            <p:nvPr/>
          </p:nvSpPr>
          <p:spPr>
            <a:xfrm>
              <a:off x="2781148" y="3307253"/>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a:t>
              </a:r>
            </a:p>
          </p:txBody>
        </p:sp>
        <p:sp>
          <p:nvSpPr>
            <p:cNvPr id="105" name="tx105"/>
            <p:cNvSpPr/>
            <p:nvPr/>
          </p:nvSpPr>
          <p:spPr>
            <a:xfrm>
              <a:off x="2753715" y="250304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4128209" y="332569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07" name="tx107"/>
            <p:cNvSpPr/>
            <p:nvPr/>
          </p:nvSpPr>
          <p:spPr>
            <a:xfrm>
              <a:off x="4139953" y="256960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5514447" y="326672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a:t>
              </a:r>
            </a:p>
          </p:txBody>
        </p:sp>
        <p:sp>
          <p:nvSpPr>
            <p:cNvPr id="109" name="tx109"/>
            <p:cNvSpPr/>
            <p:nvPr/>
          </p:nvSpPr>
          <p:spPr>
            <a:xfrm>
              <a:off x="5526191" y="243321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6623438" y="329519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11" name="tx111"/>
            <p:cNvSpPr/>
            <p:nvPr/>
          </p:nvSpPr>
          <p:spPr>
            <a:xfrm>
              <a:off x="6635182" y="248886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900686" y="343152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13" name="tx113"/>
            <p:cNvSpPr/>
            <p:nvPr/>
          </p:nvSpPr>
          <p:spPr>
            <a:xfrm>
              <a:off x="6900686" y="265570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4" name="tx114"/>
            <p:cNvSpPr/>
            <p:nvPr/>
          </p:nvSpPr>
          <p:spPr>
            <a:xfrm>
              <a:off x="7177933" y="350899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15" name="tx115"/>
            <p:cNvSpPr/>
            <p:nvPr/>
          </p:nvSpPr>
          <p:spPr>
            <a:xfrm>
              <a:off x="7177933" y="280310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6" name="tx116"/>
            <p:cNvSpPr/>
            <p:nvPr/>
          </p:nvSpPr>
          <p:spPr>
            <a:xfrm>
              <a:off x="7455181" y="345335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17" name="tx117"/>
            <p:cNvSpPr/>
            <p:nvPr/>
          </p:nvSpPr>
          <p:spPr>
            <a:xfrm>
              <a:off x="7455181" y="269498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8" name="tx118"/>
            <p:cNvSpPr/>
            <p:nvPr/>
          </p:nvSpPr>
          <p:spPr>
            <a:xfrm>
              <a:off x="7732429" y="33213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19" name="tx119"/>
            <p:cNvSpPr/>
            <p:nvPr/>
          </p:nvSpPr>
          <p:spPr>
            <a:xfrm>
              <a:off x="7744173" y="251941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8009676" y="338238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21" name="tx121"/>
            <p:cNvSpPr/>
            <p:nvPr/>
          </p:nvSpPr>
          <p:spPr>
            <a:xfrm>
              <a:off x="8009676" y="256742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810775" y="2961241"/>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24" name="tx124"/>
            <p:cNvSpPr/>
            <p:nvPr/>
          </p:nvSpPr>
          <p:spPr>
            <a:xfrm>
              <a:off x="733081" y="18683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4" name="rc144"/>
            <p:cNvSpPr/>
            <p:nvPr/>
          </p:nvSpPr>
          <p:spPr>
            <a:xfrm>
              <a:off x="4448859" y="5010059"/>
              <a:ext cx="201456" cy="201456"/>
            </a:xfrm>
            <a:prstGeom prst="rect">
              <a:avLst/>
            </a:prstGeom>
            <a:solidFill>
              <a:srgbClr val="E2231A">
                <a:alpha val="100000"/>
              </a:srgbClr>
            </a:solidFill>
          </p:spPr>
          <p:txBody>
            <a:bodyPr/>
            <a:lstStyle/>
            <a:p/>
          </p:txBody>
        </p:sp>
        <p:sp>
          <p:nvSpPr>
            <p:cNvPr id="145" name="rc145"/>
            <p:cNvSpPr/>
            <p:nvPr/>
          </p:nvSpPr>
          <p:spPr>
            <a:xfrm>
              <a:off x="5653947" y="5010059"/>
              <a:ext cx="201456" cy="201456"/>
            </a:xfrm>
            <a:prstGeom prst="rect">
              <a:avLst/>
            </a:prstGeom>
            <a:solidFill>
              <a:srgbClr val="80BD41">
                <a:alpha val="100000"/>
              </a:srgbClr>
            </a:solidFill>
          </p:spPr>
          <p:txBody>
            <a:bodyPr/>
            <a:lstStyle/>
            <a:p/>
          </p:txBody>
        </p:sp>
        <p:sp>
          <p:nvSpPr>
            <p:cNvPr id="146" name="tx146"/>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51100" y="661760"/>
              <a:ext cx="135143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Belize, 2000-2024</a:t>
              </a:r>
            </a:p>
          </p:txBody>
        </p:sp>
        <p:sp>
          <p:nvSpPr>
            <p:cNvPr id="150" name="pl150"/>
            <p:cNvSpPr/>
            <p:nvPr/>
          </p:nvSpPr>
          <p:spPr>
            <a:xfrm>
              <a:off x="217642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393672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69703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45733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05657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81687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57718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33748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6240272" cy="167191"/>
            </a:xfrm>
            <a:prstGeom prst="rect">
              <a:avLst/>
            </a:prstGeom>
            <a:solidFill>
              <a:srgbClr val="80BD41">
                <a:alpha val="100000"/>
              </a:srgbClr>
            </a:solidFill>
          </p:spPr>
          <p:txBody>
            <a:bodyPr/>
            <a:lstStyle/>
            <a:p/>
          </p:txBody>
        </p:sp>
        <p:sp>
          <p:nvSpPr>
            <p:cNvPr id="163" name="rc163"/>
            <p:cNvSpPr/>
            <p:nvPr/>
          </p:nvSpPr>
          <p:spPr>
            <a:xfrm>
              <a:off x="7536546" y="5889059"/>
              <a:ext cx="264045" cy="167191"/>
            </a:xfrm>
            <a:prstGeom prst="rect">
              <a:avLst/>
            </a:prstGeom>
            <a:solidFill>
              <a:srgbClr val="E2231A">
                <a:alpha val="100000"/>
              </a:srgbClr>
            </a:solidFill>
          </p:spPr>
          <p:txBody>
            <a:bodyPr/>
            <a:lstStyle/>
            <a:p/>
          </p:txBody>
        </p:sp>
        <p:sp>
          <p:nvSpPr>
            <p:cNvPr id="164" name="rc164"/>
            <p:cNvSpPr/>
            <p:nvPr/>
          </p:nvSpPr>
          <p:spPr>
            <a:xfrm>
              <a:off x="1296273" y="5680069"/>
              <a:ext cx="6020234" cy="167191"/>
            </a:xfrm>
            <a:prstGeom prst="rect">
              <a:avLst/>
            </a:prstGeom>
            <a:solidFill>
              <a:srgbClr val="80BD41">
                <a:alpha val="100000"/>
              </a:srgbClr>
            </a:solidFill>
          </p:spPr>
          <p:txBody>
            <a:bodyPr/>
            <a:lstStyle/>
            <a:p/>
          </p:txBody>
        </p:sp>
        <p:sp>
          <p:nvSpPr>
            <p:cNvPr id="165" name="rc165"/>
            <p:cNvSpPr/>
            <p:nvPr/>
          </p:nvSpPr>
          <p:spPr>
            <a:xfrm>
              <a:off x="7316508" y="5680069"/>
              <a:ext cx="457678" cy="167191"/>
            </a:xfrm>
            <a:prstGeom prst="rect">
              <a:avLst/>
            </a:prstGeom>
            <a:solidFill>
              <a:srgbClr val="E2231A">
                <a:alpha val="100000"/>
              </a:srgbClr>
            </a:solidFill>
          </p:spPr>
          <p:txBody>
            <a:bodyPr/>
            <a:lstStyle/>
            <a:p/>
          </p:txBody>
        </p:sp>
        <p:sp>
          <p:nvSpPr>
            <p:cNvPr id="166" name="rc166"/>
            <p:cNvSpPr/>
            <p:nvPr/>
          </p:nvSpPr>
          <p:spPr>
            <a:xfrm>
              <a:off x="1296273" y="5471080"/>
              <a:ext cx="5527350" cy="167191"/>
            </a:xfrm>
            <a:prstGeom prst="rect">
              <a:avLst/>
            </a:prstGeom>
            <a:solidFill>
              <a:srgbClr val="80BD41">
                <a:alpha val="100000"/>
              </a:srgbClr>
            </a:solidFill>
          </p:spPr>
          <p:txBody>
            <a:bodyPr/>
            <a:lstStyle/>
            <a:p/>
          </p:txBody>
        </p:sp>
        <p:sp>
          <p:nvSpPr>
            <p:cNvPr id="167" name="rc167"/>
            <p:cNvSpPr/>
            <p:nvPr/>
          </p:nvSpPr>
          <p:spPr>
            <a:xfrm>
              <a:off x="6823624" y="5471080"/>
              <a:ext cx="1056181" cy="167191"/>
            </a:xfrm>
            <a:prstGeom prst="rect">
              <a:avLst/>
            </a:prstGeom>
            <a:solidFill>
              <a:srgbClr val="E2231A">
                <a:alpha val="100000"/>
              </a:srgbClr>
            </a:solidFill>
          </p:spPr>
          <p:txBody>
            <a:bodyPr/>
            <a:lstStyle/>
            <a:p/>
          </p:txBody>
        </p:sp>
        <p:sp>
          <p:nvSpPr>
            <p:cNvPr id="168" name="tx168"/>
            <p:cNvSpPr/>
            <p:nvPr/>
          </p:nvSpPr>
          <p:spPr>
            <a:xfrm>
              <a:off x="8045435" y="5931269"/>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7.4</a:t>
              </a:r>
            </a:p>
          </p:txBody>
        </p:sp>
        <p:sp>
          <p:nvSpPr>
            <p:cNvPr id="169" name="tx169"/>
            <p:cNvSpPr/>
            <p:nvPr/>
          </p:nvSpPr>
          <p:spPr>
            <a:xfrm>
              <a:off x="8008469" y="5720472"/>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7.3</a:t>
              </a:r>
            </a:p>
          </p:txBody>
        </p:sp>
        <p:sp>
          <p:nvSpPr>
            <p:cNvPr id="170" name="tx170"/>
            <p:cNvSpPr/>
            <p:nvPr/>
          </p:nvSpPr>
          <p:spPr>
            <a:xfrm>
              <a:off x="8119368" y="551295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7.5</a:t>
              </a:r>
            </a:p>
          </p:txBody>
        </p:sp>
        <p:sp>
          <p:nvSpPr>
            <p:cNvPr id="171" name="tx171"/>
            <p:cNvSpPr/>
            <p:nvPr/>
          </p:nvSpPr>
          <p:spPr>
            <a:xfrm>
              <a:off x="4341061"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72" name="tx172"/>
            <p:cNvSpPr/>
            <p:nvPr/>
          </p:nvSpPr>
          <p:spPr>
            <a:xfrm>
              <a:off x="7606771"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3" name="tx173"/>
            <p:cNvSpPr/>
            <p:nvPr/>
          </p:nvSpPr>
          <p:spPr>
            <a:xfrm>
              <a:off x="4231042"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74" name="tx174"/>
            <p:cNvSpPr/>
            <p:nvPr/>
          </p:nvSpPr>
          <p:spPr>
            <a:xfrm>
              <a:off x="7483549"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3984600"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76" name="tx176"/>
            <p:cNvSpPr/>
            <p:nvPr/>
          </p:nvSpPr>
          <p:spPr>
            <a:xfrm>
              <a:off x="7276365" y="55155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017729"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2" name="tx182"/>
            <p:cNvSpPr/>
            <p:nvPr/>
          </p:nvSpPr>
          <p:spPr>
            <a:xfrm>
              <a:off x="4778031" y="616067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83" name="tx183"/>
            <p:cNvSpPr/>
            <p:nvPr/>
          </p:nvSpPr>
          <p:spPr>
            <a:xfrm>
              <a:off x="6538334"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84" name="tx184"/>
            <p:cNvSpPr/>
            <p:nvPr/>
          </p:nvSpPr>
          <p:spPr>
            <a:xfrm>
              <a:off x="8298637"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(84%) was lower than in 2019 (96%).
The number of children vaccinated with MCV1 decreased 12% compared to in 2019.
The number of surviving infants increased approximately 1% compared to in 2019.
In 2024,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53416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119358"/>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170455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524156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9" name="pl9"/>
            <p:cNvSpPr/>
            <p:nvPr/>
          </p:nvSpPr>
          <p:spPr>
            <a:xfrm>
              <a:off x="805521" y="382676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241195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99715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97979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0594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3208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5823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39150"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006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529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79796" y="2694917"/>
              <a:ext cx="3485499" cy="1131843"/>
            </a:xfrm>
            <a:custGeom>
              <a:avLst/>
              <a:pathLst>
                <a:path w="3485499" h="1131843">
                  <a:moveTo>
                    <a:pt x="0" y="424441"/>
                  </a:moveTo>
                  <a:lnTo>
                    <a:pt x="145229" y="990363"/>
                  </a:lnTo>
                  <a:lnTo>
                    <a:pt x="290458" y="0"/>
                  </a:lnTo>
                  <a:lnTo>
                    <a:pt x="435687" y="848882"/>
                  </a:lnTo>
                  <a:lnTo>
                    <a:pt x="580916" y="990363"/>
                  </a:lnTo>
                  <a:lnTo>
                    <a:pt x="726145" y="848882"/>
                  </a:lnTo>
                  <a:lnTo>
                    <a:pt x="871374" y="1131843"/>
                  </a:lnTo>
                  <a:lnTo>
                    <a:pt x="1016603" y="848882"/>
                  </a:lnTo>
                  <a:lnTo>
                    <a:pt x="1161833" y="565921"/>
                  </a:lnTo>
                  <a:lnTo>
                    <a:pt x="1307062" y="848882"/>
                  </a:lnTo>
                  <a:lnTo>
                    <a:pt x="1452291" y="707402"/>
                  </a:lnTo>
                  <a:lnTo>
                    <a:pt x="1597520" y="707402"/>
                  </a:lnTo>
                  <a:lnTo>
                    <a:pt x="1742749" y="990363"/>
                  </a:lnTo>
                  <a:lnTo>
                    <a:pt x="1887978" y="990363"/>
                  </a:lnTo>
                  <a:lnTo>
                    <a:pt x="2033207" y="990363"/>
                  </a:lnTo>
                  <a:lnTo>
                    <a:pt x="2178437" y="707402"/>
                  </a:lnTo>
                  <a:lnTo>
                    <a:pt x="2323666" y="707402"/>
                  </a:lnTo>
                  <a:lnTo>
                    <a:pt x="2468895" y="990363"/>
                  </a:lnTo>
                  <a:lnTo>
                    <a:pt x="2614124" y="990363"/>
                  </a:lnTo>
                  <a:lnTo>
                    <a:pt x="2759353" y="990363"/>
                  </a:lnTo>
                  <a:lnTo>
                    <a:pt x="2904582" y="1131843"/>
                  </a:lnTo>
                  <a:lnTo>
                    <a:pt x="3049811" y="1131843"/>
                  </a:lnTo>
                  <a:lnTo>
                    <a:pt x="3195040" y="0"/>
                  </a:lnTo>
                  <a:lnTo>
                    <a:pt x="3340270" y="1131843"/>
                  </a:lnTo>
                  <a:lnTo>
                    <a:pt x="3485499" y="990363"/>
                  </a:lnTo>
                </a:path>
              </a:pathLst>
            </a:custGeom>
            <a:ln w="27101" cap="flat">
              <a:solidFill>
                <a:srgbClr val="0058AB">
                  <a:alpha val="80000"/>
                </a:srgbClr>
              </a:solidFill>
              <a:prstDash val="solid"/>
              <a:round/>
            </a:ln>
          </p:spPr>
          <p:txBody>
            <a:bodyPr/>
            <a:lstStyle/>
            <a:p/>
          </p:txBody>
        </p:sp>
        <p:sp>
          <p:nvSpPr>
            <p:cNvPr id="20" name="pl20"/>
            <p:cNvSpPr/>
            <p:nvPr/>
          </p:nvSpPr>
          <p:spPr>
            <a:xfrm>
              <a:off x="979796" y="1987514"/>
              <a:ext cx="3485499" cy="1131843"/>
            </a:xfrm>
            <a:custGeom>
              <a:avLst/>
              <a:pathLst>
                <a:path w="3485499" h="1131843">
                  <a:moveTo>
                    <a:pt x="0" y="0"/>
                  </a:moveTo>
                  <a:lnTo>
                    <a:pt x="145229" y="141480"/>
                  </a:lnTo>
                  <a:lnTo>
                    <a:pt x="290458" y="0"/>
                  </a:lnTo>
                  <a:lnTo>
                    <a:pt x="435687" y="282960"/>
                  </a:lnTo>
                  <a:lnTo>
                    <a:pt x="580916" y="424441"/>
                  </a:lnTo>
                  <a:lnTo>
                    <a:pt x="726145" y="282960"/>
                  </a:lnTo>
                  <a:lnTo>
                    <a:pt x="871374" y="424441"/>
                  </a:lnTo>
                  <a:lnTo>
                    <a:pt x="1016603" y="424441"/>
                  </a:lnTo>
                  <a:lnTo>
                    <a:pt x="1161833" y="707402"/>
                  </a:lnTo>
                  <a:lnTo>
                    <a:pt x="1307062" y="848882"/>
                  </a:lnTo>
                  <a:lnTo>
                    <a:pt x="1452291" y="990363"/>
                  </a:lnTo>
                  <a:lnTo>
                    <a:pt x="1597520" y="990363"/>
                  </a:lnTo>
                  <a:lnTo>
                    <a:pt x="1742749" y="990363"/>
                  </a:lnTo>
                  <a:lnTo>
                    <a:pt x="1887978" y="990363"/>
                  </a:lnTo>
                  <a:lnTo>
                    <a:pt x="2033207" y="1131843"/>
                  </a:lnTo>
                  <a:lnTo>
                    <a:pt x="2178437" y="1131843"/>
                  </a:lnTo>
                  <a:lnTo>
                    <a:pt x="2323666" y="1131843"/>
                  </a:lnTo>
                  <a:lnTo>
                    <a:pt x="2468895" y="1131843"/>
                  </a:lnTo>
                  <a:lnTo>
                    <a:pt x="2614124" y="1131843"/>
                  </a:lnTo>
                  <a:lnTo>
                    <a:pt x="2759353" y="1131843"/>
                  </a:lnTo>
                  <a:lnTo>
                    <a:pt x="2904582" y="1131843"/>
                  </a:lnTo>
                  <a:lnTo>
                    <a:pt x="3049811" y="990363"/>
                  </a:lnTo>
                  <a:lnTo>
                    <a:pt x="3195040" y="1131843"/>
                  </a:lnTo>
                  <a:lnTo>
                    <a:pt x="3340270" y="1131843"/>
                  </a:lnTo>
                  <a:lnTo>
                    <a:pt x="3485499" y="1131843"/>
                  </a:lnTo>
                </a:path>
              </a:pathLst>
            </a:custGeom>
            <a:ln w="27101" cap="flat">
              <a:solidFill>
                <a:srgbClr val="1CABE2">
                  <a:alpha val="80000"/>
                </a:srgbClr>
              </a:solidFill>
              <a:prstDash val="solid"/>
              <a:round/>
            </a:ln>
          </p:spPr>
          <p:txBody>
            <a:bodyPr/>
            <a:lstStyle/>
            <a:p/>
          </p:txBody>
        </p:sp>
        <p:sp>
          <p:nvSpPr>
            <p:cNvPr id="21" name="pl21"/>
            <p:cNvSpPr/>
            <p:nvPr/>
          </p:nvSpPr>
          <p:spPr>
            <a:xfrm>
              <a:off x="979796" y="2411956"/>
              <a:ext cx="3485499" cy="1131843"/>
            </a:xfrm>
            <a:custGeom>
              <a:avLst/>
              <a:pathLst>
                <a:path w="3485499" h="1131843">
                  <a:moveTo>
                    <a:pt x="0" y="565921"/>
                  </a:moveTo>
                  <a:lnTo>
                    <a:pt x="145229" y="707402"/>
                  </a:lnTo>
                  <a:lnTo>
                    <a:pt x="290458" y="707402"/>
                  </a:lnTo>
                  <a:lnTo>
                    <a:pt x="435687" y="848882"/>
                  </a:lnTo>
                  <a:lnTo>
                    <a:pt x="580916" y="990363"/>
                  </a:lnTo>
                  <a:lnTo>
                    <a:pt x="726145" y="848882"/>
                  </a:lnTo>
                  <a:lnTo>
                    <a:pt x="871374" y="990363"/>
                  </a:lnTo>
                  <a:lnTo>
                    <a:pt x="1016603" y="1131843"/>
                  </a:lnTo>
                  <a:lnTo>
                    <a:pt x="1161833" y="707402"/>
                  </a:lnTo>
                  <a:lnTo>
                    <a:pt x="1307062" y="990363"/>
                  </a:lnTo>
                  <a:lnTo>
                    <a:pt x="1452291" y="990363"/>
                  </a:lnTo>
                  <a:lnTo>
                    <a:pt x="1597520" y="848882"/>
                  </a:lnTo>
                  <a:lnTo>
                    <a:pt x="1742749" y="990363"/>
                  </a:lnTo>
                  <a:lnTo>
                    <a:pt x="1887978" y="848882"/>
                  </a:lnTo>
                  <a:lnTo>
                    <a:pt x="2033207" y="424441"/>
                  </a:lnTo>
                  <a:lnTo>
                    <a:pt x="2178437" y="424441"/>
                  </a:lnTo>
                  <a:lnTo>
                    <a:pt x="2323666" y="565921"/>
                  </a:lnTo>
                  <a:lnTo>
                    <a:pt x="2468895" y="141480"/>
                  </a:lnTo>
                  <a:lnTo>
                    <a:pt x="2614124" y="707402"/>
                  </a:lnTo>
                  <a:lnTo>
                    <a:pt x="2759353" y="424441"/>
                  </a:lnTo>
                  <a:lnTo>
                    <a:pt x="2904582" y="0"/>
                  </a:lnTo>
                  <a:lnTo>
                    <a:pt x="3049811" y="141480"/>
                  </a:lnTo>
                  <a:lnTo>
                    <a:pt x="3195040" y="141480"/>
                  </a:lnTo>
                  <a:lnTo>
                    <a:pt x="3340270" y="707402"/>
                  </a:lnTo>
                  <a:lnTo>
                    <a:pt x="3485499" y="848882"/>
                  </a:lnTo>
                </a:path>
              </a:pathLst>
            </a:custGeom>
            <a:ln w="27101" cap="flat">
              <a:solidFill>
                <a:srgbClr val="00833D">
                  <a:alpha val="80000"/>
                </a:srgbClr>
              </a:solidFill>
              <a:prstDash val="solid"/>
              <a:round/>
            </a:ln>
          </p:spPr>
          <p:txBody>
            <a:bodyPr/>
            <a:lstStyle/>
            <a:p/>
          </p:txBody>
        </p:sp>
        <p:sp>
          <p:nvSpPr>
            <p:cNvPr id="22" name="pl22"/>
            <p:cNvSpPr/>
            <p:nvPr/>
          </p:nvSpPr>
          <p:spPr>
            <a:xfrm>
              <a:off x="979796" y="2694917"/>
              <a:ext cx="3485499" cy="1131843"/>
            </a:xfrm>
            <a:custGeom>
              <a:avLst/>
              <a:pathLst>
                <a:path w="3485499" h="1131843">
                  <a:moveTo>
                    <a:pt x="0" y="424441"/>
                  </a:moveTo>
                  <a:lnTo>
                    <a:pt x="145229" y="990363"/>
                  </a:lnTo>
                  <a:lnTo>
                    <a:pt x="290458" y="0"/>
                  </a:lnTo>
                  <a:lnTo>
                    <a:pt x="435687" y="848882"/>
                  </a:lnTo>
                  <a:lnTo>
                    <a:pt x="580916" y="990363"/>
                  </a:lnTo>
                  <a:lnTo>
                    <a:pt x="726145" y="848882"/>
                  </a:lnTo>
                  <a:lnTo>
                    <a:pt x="871374" y="1131843"/>
                  </a:lnTo>
                  <a:lnTo>
                    <a:pt x="1016603" y="848882"/>
                  </a:lnTo>
                  <a:lnTo>
                    <a:pt x="1161833" y="565921"/>
                  </a:lnTo>
                  <a:lnTo>
                    <a:pt x="1307062" y="848882"/>
                  </a:lnTo>
                  <a:lnTo>
                    <a:pt x="1452291" y="707402"/>
                  </a:lnTo>
                  <a:lnTo>
                    <a:pt x="1597520" y="707402"/>
                  </a:lnTo>
                  <a:lnTo>
                    <a:pt x="1742749" y="990363"/>
                  </a:lnTo>
                  <a:lnTo>
                    <a:pt x="1887978" y="990363"/>
                  </a:lnTo>
                  <a:lnTo>
                    <a:pt x="2033207" y="990363"/>
                  </a:lnTo>
                  <a:lnTo>
                    <a:pt x="2178437" y="707402"/>
                  </a:lnTo>
                  <a:lnTo>
                    <a:pt x="2323666" y="707402"/>
                  </a:lnTo>
                  <a:lnTo>
                    <a:pt x="2468895" y="990363"/>
                  </a:lnTo>
                  <a:lnTo>
                    <a:pt x="2614124" y="990363"/>
                  </a:lnTo>
                  <a:lnTo>
                    <a:pt x="2759353" y="990363"/>
                  </a:lnTo>
                  <a:lnTo>
                    <a:pt x="2904582" y="1131843"/>
                  </a:lnTo>
                  <a:lnTo>
                    <a:pt x="3049811" y="1131843"/>
                  </a:lnTo>
                  <a:lnTo>
                    <a:pt x="3195040" y="0"/>
                  </a:lnTo>
                  <a:lnTo>
                    <a:pt x="3340270" y="1131843"/>
                  </a:lnTo>
                  <a:lnTo>
                    <a:pt x="3485499" y="990363"/>
                  </a:lnTo>
                </a:path>
              </a:pathLst>
            </a:custGeom>
            <a:ln w="43362" cap="flat">
              <a:solidFill>
                <a:srgbClr val="000000">
                  <a:alpha val="100000"/>
                </a:srgbClr>
              </a:solidFill>
              <a:prstDash val="solid"/>
              <a:round/>
            </a:ln>
          </p:spPr>
          <p:txBody>
            <a:bodyPr/>
            <a:lstStyle/>
            <a:p/>
          </p:txBody>
        </p:sp>
        <p:sp>
          <p:nvSpPr>
            <p:cNvPr id="23" name="pl23"/>
            <p:cNvSpPr/>
            <p:nvPr/>
          </p:nvSpPr>
          <p:spPr>
            <a:xfrm>
              <a:off x="979796" y="2694917"/>
              <a:ext cx="3485499" cy="1131843"/>
            </a:xfrm>
            <a:custGeom>
              <a:avLst/>
              <a:pathLst>
                <a:path w="3485499" h="1131843">
                  <a:moveTo>
                    <a:pt x="0" y="424441"/>
                  </a:moveTo>
                  <a:lnTo>
                    <a:pt x="145229" y="990363"/>
                  </a:lnTo>
                  <a:lnTo>
                    <a:pt x="290458" y="0"/>
                  </a:lnTo>
                  <a:lnTo>
                    <a:pt x="435687" y="848882"/>
                  </a:lnTo>
                  <a:lnTo>
                    <a:pt x="580916" y="990363"/>
                  </a:lnTo>
                  <a:lnTo>
                    <a:pt x="726145" y="848882"/>
                  </a:lnTo>
                  <a:lnTo>
                    <a:pt x="871374" y="1131843"/>
                  </a:lnTo>
                  <a:lnTo>
                    <a:pt x="1016603" y="848882"/>
                  </a:lnTo>
                  <a:lnTo>
                    <a:pt x="1161833" y="565921"/>
                  </a:lnTo>
                  <a:lnTo>
                    <a:pt x="1307062" y="848882"/>
                  </a:lnTo>
                  <a:lnTo>
                    <a:pt x="1452291" y="707402"/>
                  </a:lnTo>
                  <a:lnTo>
                    <a:pt x="1597520" y="707402"/>
                  </a:lnTo>
                  <a:lnTo>
                    <a:pt x="1742749" y="990363"/>
                  </a:lnTo>
                  <a:lnTo>
                    <a:pt x="1887978" y="990363"/>
                  </a:lnTo>
                  <a:lnTo>
                    <a:pt x="2033207" y="990363"/>
                  </a:lnTo>
                  <a:lnTo>
                    <a:pt x="2178437" y="707402"/>
                  </a:lnTo>
                  <a:lnTo>
                    <a:pt x="2323666" y="707402"/>
                  </a:lnTo>
                  <a:lnTo>
                    <a:pt x="2468895" y="990363"/>
                  </a:lnTo>
                  <a:lnTo>
                    <a:pt x="2614124" y="990363"/>
                  </a:lnTo>
                  <a:lnTo>
                    <a:pt x="2759353" y="990363"/>
                  </a:lnTo>
                  <a:lnTo>
                    <a:pt x="2904582" y="1131843"/>
                  </a:lnTo>
                  <a:lnTo>
                    <a:pt x="3049811" y="1131843"/>
                  </a:lnTo>
                  <a:lnTo>
                    <a:pt x="3195040" y="0"/>
                  </a:lnTo>
                  <a:lnTo>
                    <a:pt x="3340270" y="1131843"/>
                  </a:lnTo>
                  <a:lnTo>
                    <a:pt x="3485499" y="990363"/>
                  </a:lnTo>
                </a:path>
              </a:pathLst>
            </a:custGeom>
            <a:ln w="27101" cap="flat">
              <a:solidFill>
                <a:srgbClr val="0058AB">
                  <a:alpha val="100000"/>
                </a:srgbClr>
              </a:solidFill>
              <a:prstDash val="solid"/>
              <a:round/>
            </a:ln>
          </p:spPr>
          <p:txBody>
            <a:bodyPr/>
            <a:lstStyle/>
            <a:p/>
          </p:txBody>
        </p:sp>
        <p:sp>
          <p:nvSpPr>
            <p:cNvPr id="24" name="pl24"/>
            <p:cNvSpPr/>
            <p:nvPr/>
          </p:nvSpPr>
          <p:spPr>
            <a:xfrm>
              <a:off x="805521" y="3826760"/>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5" name="pl25"/>
            <p:cNvSpPr/>
            <p:nvPr/>
          </p:nvSpPr>
          <p:spPr>
            <a:xfrm>
              <a:off x="979796" y="2694917"/>
              <a:ext cx="0" cy="424441"/>
            </a:xfrm>
            <a:custGeom>
              <a:avLst/>
              <a:pathLst>
                <a:path w="0" h="424441">
                  <a:moveTo>
                    <a:pt x="0" y="424441"/>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705942" y="3119358"/>
              <a:ext cx="0" cy="424441"/>
            </a:xfrm>
            <a:custGeom>
              <a:avLst/>
              <a:pathLst>
                <a:path w="0" h="424441">
                  <a:moveTo>
                    <a:pt x="0" y="42444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432088" y="2977878"/>
              <a:ext cx="0" cy="424441"/>
            </a:xfrm>
            <a:custGeom>
              <a:avLst/>
              <a:pathLst>
                <a:path w="0" h="424441">
                  <a:moveTo>
                    <a:pt x="0" y="424441"/>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158233" y="2977878"/>
              <a:ext cx="0" cy="424441"/>
            </a:xfrm>
            <a:custGeom>
              <a:avLst/>
              <a:pathLst>
                <a:path w="0" h="424441">
                  <a:moveTo>
                    <a:pt x="0" y="42444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739150" y="3260838"/>
              <a:ext cx="0" cy="424441"/>
            </a:xfrm>
            <a:custGeom>
              <a:avLst/>
              <a:pathLst>
                <a:path w="0" h="424441">
                  <a:moveTo>
                    <a:pt x="0" y="42444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0066" y="3402319"/>
              <a:ext cx="0" cy="424441"/>
            </a:xfrm>
            <a:custGeom>
              <a:avLst/>
              <a:pathLst>
                <a:path w="0" h="424441">
                  <a:moveTo>
                    <a:pt x="0" y="42444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5295" y="3260838"/>
              <a:ext cx="0" cy="424441"/>
            </a:xfrm>
            <a:custGeom>
              <a:avLst/>
              <a:pathLst>
                <a:path w="0" h="424441">
                  <a:moveTo>
                    <a:pt x="0" y="424441"/>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921308" y="262835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51661" y="2658457"/>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34" name="pg34"/>
            <p:cNvSpPr/>
            <p:nvPr/>
          </p:nvSpPr>
          <p:spPr>
            <a:xfrm>
              <a:off x="1647453"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77807" y="308284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6" name="pg36"/>
            <p:cNvSpPr/>
            <p:nvPr/>
          </p:nvSpPr>
          <p:spPr>
            <a:xfrm>
              <a:off x="2373599" y="29113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403952" y="294008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8" name="pg38"/>
            <p:cNvSpPr/>
            <p:nvPr/>
          </p:nvSpPr>
          <p:spPr>
            <a:xfrm>
              <a:off x="3099745" y="29113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130098" y="294008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0" name="pg40"/>
            <p:cNvSpPr/>
            <p:nvPr/>
          </p:nvSpPr>
          <p:spPr>
            <a:xfrm>
              <a:off x="3680661" y="31942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711015" y="322432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2" name="pg42"/>
            <p:cNvSpPr/>
            <p:nvPr/>
          </p:nvSpPr>
          <p:spPr>
            <a:xfrm>
              <a:off x="4261578" y="33357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91931" y="33645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406807" y="31942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7160" y="322432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6" name="tx46"/>
            <p:cNvSpPr/>
            <p:nvPr/>
          </p:nvSpPr>
          <p:spPr>
            <a:xfrm>
              <a:off x="4525585" y="308029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5585" y="322203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48" name="tx48"/>
            <p:cNvSpPr/>
            <p:nvPr/>
          </p:nvSpPr>
          <p:spPr>
            <a:xfrm>
              <a:off x="577692" y="5198926"/>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679323" y="378412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15755" y="236931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615755" y="9545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rot="-5400000">
              <a:off x="82335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4949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7564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300178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58270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3586"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8" name="tx58"/>
            <p:cNvSpPr/>
            <p:nvPr/>
          </p:nvSpPr>
          <p:spPr>
            <a:xfrm rot="-5400000">
              <a:off x="43088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66285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66285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401981"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16443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929955" y="6102617"/>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Belize</a:t>
              </a:r>
            </a:p>
          </p:txBody>
        </p:sp>
        <p:sp>
          <p:nvSpPr>
            <p:cNvPr id="65" name="tx65"/>
            <p:cNvSpPr/>
            <p:nvPr/>
          </p:nvSpPr>
          <p:spPr>
            <a:xfrm>
              <a:off x="266908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431535"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7" name="tx67"/>
            <p:cNvSpPr/>
            <p:nvPr/>
          </p:nvSpPr>
          <p:spPr>
            <a:xfrm>
              <a:off x="2163510"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70772" y="453416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9" name="pl69"/>
            <p:cNvSpPr/>
            <p:nvPr/>
          </p:nvSpPr>
          <p:spPr>
            <a:xfrm>
              <a:off x="5170772" y="3119358"/>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170455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524156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2" name="pl72"/>
            <p:cNvSpPr/>
            <p:nvPr/>
          </p:nvSpPr>
          <p:spPr>
            <a:xfrm>
              <a:off x="5170772" y="382676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3" name="pl73"/>
            <p:cNvSpPr/>
            <p:nvPr/>
          </p:nvSpPr>
          <p:spPr>
            <a:xfrm>
              <a:off x="5170772" y="241195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99715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34504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7119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733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2348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0440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8531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054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45047" y="2270475"/>
              <a:ext cx="3485499" cy="2829609"/>
            </a:xfrm>
            <a:custGeom>
              <a:avLst/>
              <a:pathLst>
                <a:path w="3485499" h="2829609">
                  <a:moveTo>
                    <a:pt x="0" y="1556285"/>
                  </a:moveTo>
                  <a:lnTo>
                    <a:pt x="145229" y="1131843"/>
                  </a:lnTo>
                  <a:lnTo>
                    <a:pt x="290458" y="282960"/>
                  </a:lnTo>
                  <a:lnTo>
                    <a:pt x="435687" y="1273324"/>
                  </a:lnTo>
                  <a:lnTo>
                    <a:pt x="580916" y="1414804"/>
                  </a:lnTo>
                  <a:lnTo>
                    <a:pt x="726145" y="1131843"/>
                  </a:lnTo>
                  <a:lnTo>
                    <a:pt x="871374" y="1697765"/>
                  </a:lnTo>
                  <a:lnTo>
                    <a:pt x="1016603" y="1273324"/>
                  </a:lnTo>
                  <a:lnTo>
                    <a:pt x="1161833" y="1273324"/>
                  </a:lnTo>
                  <a:lnTo>
                    <a:pt x="1307062" y="1273324"/>
                  </a:lnTo>
                  <a:lnTo>
                    <a:pt x="1452291" y="1414804"/>
                  </a:lnTo>
                  <a:lnTo>
                    <a:pt x="1597520" y="1556285"/>
                  </a:lnTo>
                  <a:lnTo>
                    <a:pt x="1742749" y="1131843"/>
                  </a:lnTo>
                  <a:lnTo>
                    <a:pt x="1887978" y="1980726"/>
                  </a:lnTo>
                  <a:lnTo>
                    <a:pt x="2033207" y="1414804"/>
                  </a:lnTo>
                  <a:lnTo>
                    <a:pt x="2178437" y="1414804"/>
                  </a:lnTo>
                  <a:lnTo>
                    <a:pt x="2323666" y="1131843"/>
                  </a:lnTo>
                  <a:lnTo>
                    <a:pt x="2468895" y="1697765"/>
                  </a:lnTo>
                  <a:lnTo>
                    <a:pt x="2614124" y="1556285"/>
                  </a:lnTo>
                  <a:lnTo>
                    <a:pt x="2759353" y="1131843"/>
                  </a:lnTo>
                  <a:lnTo>
                    <a:pt x="2904582" y="2122206"/>
                  </a:lnTo>
                  <a:lnTo>
                    <a:pt x="3049811" y="848882"/>
                  </a:lnTo>
                  <a:lnTo>
                    <a:pt x="3195040" y="0"/>
                  </a:lnTo>
                  <a:lnTo>
                    <a:pt x="3340270" y="2829609"/>
                  </a:lnTo>
                  <a:lnTo>
                    <a:pt x="3485499" y="707402"/>
                  </a:lnTo>
                </a:path>
              </a:pathLst>
            </a:custGeom>
            <a:ln w="27101" cap="flat">
              <a:solidFill>
                <a:srgbClr val="0058AB">
                  <a:alpha val="80000"/>
                </a:srgbClr>
              </a:solidFill>
              <a:prstDash val="solid"/>
              <a:round/>
            </a:ln>
          </p:spPr>
          <p:txBody>
            <a:bodyPr/>
            <a:lstStyle/>
            <a:p/>
          </p:txBody>
        </p:sp>
        <p:sp>
          <p:nvSpPr>
            <p:cNvPr id="83" name="pl83"/>
            <p:cNvSpPr/>
            <p:nvPr/>
          </p:nvSpPr>
          <p:spPr>
            <a:xfrm>
              <a:off x="5345047" y="1846034"/>
              <a:ext cx="3485499" cy="1273324"/>
            </a:xfrm>
            <a:custGeom>
              <a:avLst/>
              <a:pathLst>
                <a:path w="3485499" h="1273324">
                  <a:moveTo>
                    <a:pt x="0" y="0"/>
                  </a:moveTo>
                  <a:lnTo>
                    <a:pt x="145229" y="141480"/>
                  </a:lnTo>
                  <a:lnTo>
                    <a:pt x="290458" y="141480"/>
                  </a:lnTo>
                  <a:lnTo>
                    <a:pt x="435687" y="282960"/>
                  </a:lnTo>
                  <a:lnTo>
                    <a:pt x="580916" y="424441"/>
                  </a:lnTo>
                  <a:lnTo>
                    <a:pt x="726145" y="424441"/>
                  </a:lnTo>
                  <a:lnTo>
                    <a:pt x="871374" y="565921"/>
                  </a:lnTo>
                  <a:lnTo>
                    <a:pt x="1016603" y="707402"/>
                  </a:lnTo>
                  <a:lnTo>
                    <a:pt x="1161833" y="848882"/>
                  </a:lnTo>
                  <a:lnTo>
                    <a:pt x="1307062" y="990363"/>
                  </a:lnTo>
                  <a:lnTo>
                    <a:pt x="1452291" y="1131843"/>
                  </a:lnTo>
                  <a:lnTo>
                    <a:pt x="1597520" y="1131843"/>
                  </a:lnTo>
                  <a:lnTo>
                    <a:pt x="1742749" y="1131843"/>
                  </a:lnTo>
                  <a:lnTo>
                    <a:pt x="1887978" y="1273324"/>
                  </a:lnTo>
                  <a:lnTo>
                    <a:pt x="2033207" y="1131843"/>
                  </a:lnTo>
                  <a:lnTo>
                    <a:pt x="2178437" y="1273324"/>
                  </a:lnTo>
                  <a:lnTo>
                    <a:pt x="2323666" y="1131843"/>
                  </a:lnTo>
                  <a:lnTo>
                    <a:pt x="2468895" y="1131843"/>
                  </a:lnTo>
                  <a:lnTo>
                    <a:pt x="2614124" y="1273324"/>
                  </a:lnTo>
                  <a:lnTo>
                    <a:pt x="2759353" y="1273324"/>
                  </a:lnTo>
                  <a:lnTo>
                    <a:pt x="2904582" y="1273324"/>
                  </a:lnTo>
                  <a:lnTo>
                    <a:pt x="3049811" y="1131843"/>
                  </a:lnTo>
                  <a:lnTo>
                    <a:pt x="3195040" y="990363"/>
                  </a:lnTo>
                  <a:lnTo>
                    <a:pt x="3340270" y="990363"/>
                  </a:lnTo>
                  <a:lnTo>
                    <a:pt x="3485499" y="1131843"/>
                  </a:lnTo>
                </a:path>
              </a:pathLst>
            </a:custGeom>
            <a:ln w="27101" cap="flat">
              <a:solidFill>
                <a:srgbClr val="1CABE2">
                  <a:alpha val="80000"/>
                </a:srgbClr>
              </a:solidFill>
              <a:prstDash val="solid"/>
              <a:round/>
            </a:ln>
          </p:spPr>
          <p:txBody>
            <a:bodyPr/>
            <a:lstStyle/>
            <a:p/>
          </p:txBody>
        </p:sp>
        <p:sp>
          <p:nvSpPr>
            <p:cNvPr id="84" name="pl84"/>
            <p:cNvSpPr/>
            <p:nvPr/>
          </p:nvSpPr>
          <p:spPr>
            <a:xfrm>
              <a:off x="5345047" y="2694917"/>
              <a:ext cx="3485499" cy="1273324"/>
            </a:xfrm>
            <a:custGeom>
              <a:avLst/>
              <a:pathLst>
                <a:path w="3485499" h="1273324">
                  <a:moveTo>
                    <a:pt x="0" y="707402"/>
                  </a:moveTo>
                  <a:lnTo>
                    <a:pt x="145229" y="1131843"/>
                  </a:lnTo>
                  <a:lnTo>
                    <a:pt x="290458" y="707402"/>
                  </a:lnTo>
                  <a:lnTo>
                    <a:pt x="435687" y="707402"/>
                  </a:lnTo>
                  <a:lnTo>
                    <a:pt x="580916" y="707402"/>
                  </a:lnTo>
                  <a:lnTo>
                    <a:pt x="726145" y="424441"/>
                  </a:lnTo>
                  <a:lnTo>
                    <a:pt x="871374" y="848882"/>
                  </a:lnTo>
                  <a:lnTo>
                    <a:pt x="1016603" y="990363"/>
                  </a:lnTo>
                  <a:lnTo>
                    <a:pt x="1161833" y="848882"/>
                  </a:lnTo>
                  <a:lnTo>
                    <a:pt x="1307062" y="848882"/>
                  </a:lnTo>
                  <a:lnTo>
                    <a:pt x="1452291" y="707402"/>
                  </a:lnTo>
                  <a:lnTo>
                    <a:pt x="1597520" y="848882"/>
                  </a:lnTo>
                  <a:lnTo>
                    <a:pt x="1742749" y="990363"/>
                  </a:lnTo>
                  <a:lnTo>
                    <a:pt x="1887978" y="848882"/>
                  </a:lnTo>
                  <a:lnTo>
                    <a:pt x="2033207" y="848882"/>
                  </a:lnTo>
                  <a:lnTo>
                    <a:pt x="2178437" y="707402"/>
                  </a:lnTo>
                  <a:lnTo>
                    <a:pt x="2323666" y="848882"/>
                  </a:lnTo>
                  <a:lnTo>
                    <a:pt x="2468895" y="0"/>
                  </a:lnTo>
                  <a:lnTo>
                    <a:pt x="2614124" y="1273324"/>
                  </a:lnTo>
                  <a:lnTo>
                    <a:pt x="2759353" y="1131843"/>
                  </a:lnTo>
                  <a:lnTo>
                    <a:pt x="2904582" y="848882"/>
                  </a:lnTo>
                  <a:lnTo>
                    <a:pt x="3049811" y="1131843"/>
                  </a:lnTo>
                  <a:lnTo>
                    <a:pt x="3195040" y="141480"/>
                  </a:lnTo>
                  <a:lnTo>
                    <a:pt x="3340270" y="424441"/>
                  </a:lnTo>
                  <a:lnTo>
                    <a:pt x="3485499" y="1273324"/>
                  </a:lnTo>
                </a:path>
              </a:pathLst>
            </a:custGeom>
            <a:ln w="27101" cap="flat">
              <a:solidFill>
                <a:srgbClr val="00833D">
                  <a:alpha val="80000"/>
                </a:srgbClr>
              </a:solidFill>
              <a:prstDash val="solid"/>
              <a:round/>
            </a:ln>
          </p:spPr>
          <p:txBody>
            <a:bodyPr/>
            <a:lstStyle/>
            <a:p/>
          </p:txBody>
        </p:sp>
        <p:sp>
          <p:nvSpPr>
            <p:cNvPr id="85" name="pl85"/>
            <p:cNvSpPr/>
            <p:nvPr/>
          </p:nvSpPr>
          <p:spPr>
            <a:xfrm>
              <a:off x="5345047" y="2270475"/>
              <a:ext cx="3485499" cy="2829609"/>
            </a:xfrm>
            <a:custGeom>
              <a:avLst/>
              <a:pathLst>
                <a:path w="3485499" h="2829609">
                  <a:moveTo>
                    <a:pt x="0" y="1556285"/>
                  </a:moveTo>
                  <a:lnTo>
                    <a:pt x="145229" y="1131843"/>
                  </a:lnTo>
                  <a:lnTo>
                    <a:pt x="290458" y="282960"/>
                  </a:lnTo>
                  <a:lnTo>
                    <a:pt x="435687" y="1273324"/>
                  </a:lnTo>
                  <a:lnTo>
                    <a:pt x="580916" y="1414804"/>
                  </a:lnTo>
                  <a:lnTo>
                    <a:pt x="726145" y="1131843"/>
                  </a:lnTo>
                  <a:lnTo>
                    <a:pt x="871374" y="1697765"/>
                  </a:lnTo>
                  <a:lnTo>
                    <a:pt x="1016603" y="1273324"/>
                  </a:lnTo>
                  <a:lnTo>
                    <a:pt x="1161833" y="1273324"/>
                  </a:lnTo>
                  <a:lnTo>
                    <a:pt x="1307062" y="1273324"/>
                  </a:lnTo>
                  <a:lnTo>
                    <a:pt x="1452291" y="1414804"/>
                  </a:lnTo>
                  <a:lnTo>
                    <a:pt x="1597520" y="1556285"/>
                  </a:lnTo>
                  <a:lnTo>
                    <a:pt x="1742749" y="1131843"/>
                  </a:lnTo>
                  <a:lnTo>
                    <a:pt x="1887978" y="1980726"/>
                  </a:lnTo>
                  <a:lnTo>
                    <a:pt x="2033207" y="1414804"/>
                  </a:lnTo>
                  <a:lnTo>
                    <a:pt x="2178437" y="1414804"/>
                  </a:lnTo>
                  <a:lnTo>
                    <a:pt x="2323666" y="1131843"/>
                  </a:lnTo>
                  <a:lnTo>
                    <a:pt x="2468895" y="1697765"/>
                  </a:lnTo>
                  <a:lnTo>
                    <a:pt x="2614124" y="1556285"/>
                  </a:lnTo>
                  <a:lnTo>
                    <a:pt x="2759353" y="1131843"/>
                  </a:lnTo>
                  <a:lnTo>
                    <a:pt x="2904582" y="2122206"/>
                  </a:lnTo>
                  <a:lnTo>
                    <a:pt x="3049811" y="848882"/>
                  </a:lnTo>
                  <a:lnTo>
                    <a:pt x="3195040" y="0"/>
                  </a:lnTo>
                  <a:lnTo>
                    <a:pt x="3340270" y="2829609"/>
                  </a:lnTo>
                  <a:lnTo>
                    <a:pt x="3485499" y="707402"/>
                  </a:lnTo>
                </a:path>
              </a:pathLst>
            </a:custGeom>
            <a:ln w="43362" cap="flat">
              <a:solidFill>
                <a:srgbClr val="000000">
                  <a:alpha val="100000"/>
                </a:srgbClr>
              </a:solidFill>
              <a:prstDash val="solid"/>
              <a:round/>
            </a:ln>
          </p:spPr>
          <p:txBody>
            <a:bodyPr/>
            <a:lstStyle/>
            <a:p/>
          </p:txBody>
        </p:sp>
        <p:sp>
          <p:nvSpPr>
            <p:cNvPr id="86" name="pl86"/>
            <p:cNvSpPr/>
            <p:nvPr/>
          </p:nvSpPr>
          <p:spPr>
            <a:xfrm>
              <a:off x="5345047" y="2270475"/>
              <a:ext cx="3485499" cy="2829609"/>
            </a:xfrm>
            <a:custGeom>
              <a:avLst/>
              <a:pathLst>
                <a:path w="3485499" h="2829609">
                  <a:moveTo>
                    <a:pt x="0" y="1556285"/>
                  </a:moveTo>
                  <a:lnTo>
                    <a:pt x="145229" y="1131843"/>
                  </a:lnTo>
                  <a:lnTo>
                    <a:pt x="290458" y="282960"/>
                  </a:lnTo>
                  <a:lnTo>
                    <a:pt x="435687" y="1273324"/>
                  </a:lnTo>
                  <a:lnTo>
                    <a:pt x="580916" y="1414804"/>
                  </a:lnTo>
                  <a:lnTo>
                    <a:pt x="726145" y="1131843"/>
                  </a:lnTo>
                  <a:lnTo>
                    <a:pt x="871374" y="1697765"/>
                  </a:lnTo>
                  <a:lnTo>
                    <a:pt x="1016603" y="1273324"/>
                  </a:lnTo>
                  <a:lnTo>
                    <a:pt x="1161833" y="1273324"/>
                  </a:lnTo>
                  <a:lnTo>
                    <a:pt x="1307062" y="1273324"/>
                  </a:lnTo>
                  <a:lnTo>
                    <a:pt x="1452291" y="1414804"/>
                  </a:lnTo>
                  <a:lnTo>
                    <a:pt x="1597520" y="1556285"/>
                  </a:lnTo>
                  <a:lnTo>
                    <a:pt x="1742749" y="1131843"/>
                  </a:lnTo>
                  <a:lnTo>
                    <a:pt x="1887978" y="1980726"/>
                  </a:lnTo>
                  <a:lnTo>
                    <a:pt x="2033207" y="1414804"/>
                  </a:lnTo>
                  <a:lnTo>
                    <a:pt x="2178437" y="1414804"/>
                  </a:lnTo>
                  <a:lnTo>
                    <a:pt x="2323666" y="1131843"/>
                  </a:lnTo>
                  <a:lnTo>
                    <a:pt x="2468895" y="1697765"/>
                  </a:lnTo>
                  <a:lnTo>
                    <a:pt x="2614124" y="1556285"/>
                  </a:lnTo>
                  <a:lnTo>
                    <a:pt x="2759353" y="1131843"/>
                  </a:lnTo>
                  <a:lnTo>
                    <a:pt x="2904582" y="2122206"/>
                  </a:lnTo>
                  <a:lnTo>
                    <a:pt x="3049811" y="848882"/>
                  </a:lnTo>
                  <a:lnTo>
                    <a:pt x="3195040" y="0"/>
                  </a:lnTo>
                  <a:lnTo>
                    <a:pt x="3340270" y="2829609"/>
                  </a:lnTo>
                  <a:lnTo>
                    <a:pt x="3485499" y="707402"/>
                  </a:lnTo>
                </a:path>
              </a:pathLst>
            </a:custGeom>
            <a:ln w="27101" cap="flat">
              <a:solidFill>
                <a:srgbClr val="0058AB">
                  <a:alpha val="100000"/>
                </a:srgbClr>
              </a:solidFill>
              <a:prstDash val="solid"/>
              <a:round/>
            </a:ln>
          </p:spPr>
          <p:txBody>
            <a:bodyPr/>
            <a:lstStyle/>
            <a:p/>
          </p:txBody>
        </p:sp>
        <p:sp>
          <p:nvSpPr>
            <p:cNvPr id="87" name="pl87"/>
            <p:cNvSpPr/>
            <p:nvPr/>
          </p:nvSpPr>
          <p:spPr>
            <a:xfrm>
              <a:off x="5170772" y="3826760"/>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88" name="pl88"/>
            <p:cNvSpPr/>
            <p:nvPr/>
          </p:nvSpPr>
          <p:spPr>
            <a:xfrm>
              <a:off x="5345047" y="3402319"/>
              <a:ext cx="0" cy="424441"/>
            </a:xfrm>
            <a:custGeom>
              <a:avLst/>
              <a:pathLst>
                <a:path w="0" h="424441">
                  <a:moveTo>
                    <a:pt x="0" y="42444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71193" y="2977878"/>
              <a:ext cx="0" cy="424441"/>
            </a:xfrm>
            <a:custGeom>
              <a:avLst/>
              <a:pathLst>
                <a:path w="0" h="424441">
                  <a:moveTo>
                    <a:pt x="0" y="42444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97339" y="3260838"/>
              <a:ext cx="0" cy="424441"/>
            </a:xfrm>
            <a:custGeom>
              <a:avLst/>
              <a:pathLst>
                <a:path w="0" h="424441">
                  <a:moveTo>
                    <a:pt x="0" y="42444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523484" y="3260838"/>
              <a:ext cx="0" cy="424441"/>
            </a:xfrm>
            <a:custGeom>
              <a:avLst/>
              <a:pathLst>
                <a:path w="0" h="424441">
                  <a:moveTo>
                    <a:pt x="0" y="42444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104401" y="2977878"/>
              <a:ext cx="0" cy="424441"/>
            </a:xfrm>
            <a:custGeom>
              <a:avLst/>
              <a:pathLst>
                <a:path w="0" h="424441">
                  <a:moveTo>
                    <a:pt x="0" y="42444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5317" y="4675643"/>
              <a:ext cx="0" cy="424441"/>
            </a:xfrm>
            <a:custGeom>
              <a:avLst/>
              <a:pathLst>
                <a:path w="0" h="424441">
                  <a:moveTo>
                    <a:pt x="0" y="42444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30546" y="2553436"/>
              <a:ext cx="0" cy="424441"/>
            </a:xfrm>
            <a:custGeom>
              <a:avLst/>
              <a:pathLst>
                <a:path w="0" h="424441">
                  <a:moveTo>
                    <a:pt x="0" y="424441"/>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86559" y="33357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316912" y="33645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97" name="pg97"/>
            <p:cNvSpPr/>
            <p:nvPr/>
          </p:nvSpPr>
          <p:spPr>
            <a:xfrm>
              <a:off x="6012704" y="29113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6043058" y="294008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99" name="pg99"/>
            <p:cNvSpPr/>
            <p:nvPr/>
          </p:nvSpPr>
          <p:spPr>
            <a:xfrm>
              <a:off x="6738850" y="31942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769203" y="322432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1" name="pg101"/>
            <p:cNvSpPr/>
            <p:nvPr/>
          </p:nvSpPr>
          <p:spPr>
            <a:xfrm>
              <a:off x="7464996" y="31942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495349" y="322432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3" name="pg103"/>
            <p:cNvSpPr/>
            <p:nvPr/>
          </p:nvSpPr>
          <p:spPr>
            <a:xfrm>
              <a:off x="8045912" y="29113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8076266" y="294008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5" name="pg105"/>
            <p:cNvSpPr/>
            <p:nvPr/>
          </p:nvSpPr>
          <p:spPr>
            <a:xfrm>
              <a:off x="8609982" y="460907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40336" y="4637899"/>
              <a:ext cx="89963"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7" name="pg107"/>
            <p:cNvSpPr/>
            <p:nvPr/>
          </p:nvSpPr>
          <p:spPr>
            <a:xfrm>
              <a:off x="8772058" y="248687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802411" y="251569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9" name="tx109"/>
            <p:cNvSpPr/>
            <p:nvPr/>
          </p:nvSpPr>
          <p:spPr>
            <a:xfrm>
              <a:off x="8890836" y="29374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926936" y="392912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1" name="tx111"/>
            <p:cNvSpPr/>
            <p:nvPr/>
          </p:nvSpPr>
          <p:spPr>
            <a:xfrm>
              <a:off x="4942943" y="5198926"/>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2" name="tx112"/>
            <p:cNvSpPr/>
            <p:nvPr/>
          </p:nvSpPr>
          <p:spPr>
            <a:xfrm>
              <a:off x="5044574" y="378412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3" name="tx113"/>
            <p:cNvSpPr/>
            <p:nvPr/>
          </p:nvSpPr>
          <p:spPr>
            <a:xfrm>
              <a:off x="4981006" y="236931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4" name="tx114"/>
            <p:cNvSpPr/>
            <p:nvPr/>
          </p:nvSpPr>
          <p:spPr>
            <a:xfrm>
              <a:off x="4981006" y="9545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5" name="tx115"/>
            <p:cNvSpPr/>
            <p:nvPr/>
          </p:nvSpPr>
          <p:spPr>
            <a:xfrm rot="-5400000">
              <a:off x="518860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91474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64089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36703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94795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28837"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867410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602810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602810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76723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52968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295206" y="6102617"/>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Belize</a:t>
              </a:r>
            </a:p>
          </p:txBody>
        </p:sp>
        <p:sp>
          <p:nvSpPr>
            <p:cNvPr id="128" name="tx128"/>
            <p:cNvSpPr/>
            <p:nvPr/>
          </p:nvSpPr>
          <p:spPr>
            <a:xfrm>
              <a:off x="703433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796786"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0" name="tx130"/>
            <p:cNvSpPr/>
            <p:nvPr/>
          </p:nvSpPr>
          <p:spPr>
            <a:xfrm>
              <a:off x="6511832"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2" name="tx132"/>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 of children who received DTP1 did not receive DTP3 (left), and 6% of children who received DTP1 did not receive MCV1 (right).
The low DTP drop-out rates imply good ability to provide a complete series of vaccines early in life. The medium DTP-MCV drop-out rates imply moderate retention in immunization programmes and ability to provide a full course of vaccines in infancy (up to one year).
In 2024, Belize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284630"/>
            </a:xfrm>
            <a:custGeom>
              <a:avLst/>
              <a:pathLst>
                <a:path w="2123063" h="284630">
                  <a:moveTo>
                    <a:pt x="0" y="37125"/>
                  </a:moveTo>
                  <a:lnTo>
                    <a:pt x="88460" y="12375"/>
                  </a:lnTo>
                  <a:lnTo>
                    <a:pt x="176921" y="37125"/>
                  </a:lnTo>
                  <a:lnTo>
                    <a:pt x="265382" y="0"/>
                  </a:lnTo>
                  <a:lnTo>
                    <a:pt x="353843" y="0"/>
                  </a:lnTo>
                  <a:lnTo>
                    <a:pt x="442304" y="37125"/>
                  </a:lnTo>
                  <a:lnTo>
                    <a:pt x="530765" y="24750"/>
                  </a:lnTo>
                  <a:lnTo>
                    <a:pt x="619226" y="0"/>
                  </a:lnTo>
                  <a:lnTo>
                    <a:pt x="707687" y="12375"/>
                  </a:lnTo>
                  <a:lnTo>
                    <a:pt x="796148" y="0"/>
                  </a:lnTo>
                  <a:lnTo>
                    <a:pt x="884609" y="12375"/>
                  </a:lnTo>
                  <a:lnTo>
                    <a:pt x="973070" y="12375"/>
                  </a:lnTo>
                  <a:lnTo>
                    <a:pt x="1061531" y="12375"/>
                  </a:lnTo>
                  <a:lnTo>
                    <a:pt x="1149992" y="0"/>
                  </a:lnTo>
                  <a:lnTo>
                    <a:pt x="1238453" y="12375"/>
                  </a:lnTo>
                  <a:lnTo>
                    <a:pt x="1326914" y="12375"/>
                  </a:lnTo>
                  <a:lnTo>
                    <a:pt x="1415375" y="61876"/>
                  </a:lnTo>
                  <a:lnTo>
                    <a:pt x="1503836" y="111377"/>
                  </a:lnTo>
                  <a:lnTo>
                    <a:pt x="1592297" y="0"/>
                  </a:lnTo>
                  <a:lnTo>
                    <a:pt x="1680758" y="49500"/>
                  </a:lnTo>
                  <a:lnTo>
                    <a:pt x="1769219" y="284630"/>
                  </a:lnTo>
                  <a:lnTo>
                    <a:pt x="1857680" y="185628"/>
                  </a:lnTo>
                  <a:lnTo>
                    <a:pt x="1946141" y="74251"/>
                  </a:lnTo>
                  <a:lnTo>
                    <a:pt x="2034602" y="136127"/>
                  </a:lnTo>
                  <a:lnTo>
                    <a:pt x="2123063" y="173253"/>
                  </a:lnTo>
                </a:path>
              </a:pathLst>
            </a:custGeom>
            <a:ln w="27101" cap="flat">
              <a:solidFill>
                <a:srgbClr val="1CABE2">
                  <a:alpha val="100000"/>
                </a:srgbClr>
              </a:solidFill>
              <a:prstDash val="solid"/>
              <a:round/>
            </a:ln>
          </p:spPr>
          <p:txBody>
            <a:bodyPr/>
            <a:lstStyle/>
            <a:p/>
          </p:txBody>
        </p:sp>
        <p:sp>
          <p:nvSpPr>
            <p:cNvPr id="24" name="tx24"/>
            <p:cNvSpPr/>
            <p:nvPr/>
          </p:nvSpPr>
          <p:spPr>
            <a:xfrm>
              <a:off x="910275"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5" name="tx25"/>
            <p:cNvSpPr/>
            <p:nvPr/>
          </p:nvSpPr>
          <p:spPr>
            <a:xfrm>
              <a:off x="3217825" y="11602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6" name="tx26"/>
            <p:cNvSpPr/>
            <p:nvPr/>
          </p:nvSpPr>
          <p:spPr>
            <a:xfrm>
              <a:off x="2688703"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7" name="tx27"/>
            <p:cNvSpPr/>
            <p:nvPr/>
          </p:nvSpPr>
          <p:spPr>
            <a:xfrm>
              <a:off x="3042547" y="1074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61125"/>
              <a:ext cx="796148" cy="1138520"/>
            </a:xfrm>
            <a:custGeom>
              <a:avLst/>
              <a:pathLst>
                <a:path w="796148" h="1138520">
                  <a:moveTo>
                    <a:pt x="0" y="1138520"/>
                  </a:moveTo>
                  <a:lnTo>
                    <a:pt x="88460" y="74251"/>
                  </a:lnTo>
                  <a:lnTo>
                    <a:pt x="176921" y="123752"/>
                  </a:lnTo>
                  <a:lnTo>
                    <a:pt x="265382" y="24750"/>
                  </a:lnTo>
                  <a:lnTo>
                    <a:pt x="353843" y="0"/>
                  </a:lnTo>
                  <a:lnTo>
                    <a:pt x="442304" y="247504"/>
                  </a:lnTo>
                  <a:lnTo>
                    <a:pt x="530765" y="235129"/>
                  </a:lnTo>
                  <a:lnTo>
                    <a:pt x="619226" y="99001"/>
                  </a:lnTo>
                  <a:lnTo>
                    <a:pt x="707687" y="173253"/>
                  </a:lnTo>
                  <a:lnTo>
                    <a:pt x="796148" y="123752"/>
                  </a:lnTo>
                </a:path>
              </a:pathLst>
            </a:custGeom>
            <a:ln w="27101" cap="flat">
              <a:solidFill>
                <a:srgbClr val="1CABE2">
                  <a:alpha val="100000"/>
                </a:srgbClr>
              </a:solidFill>
              <a:prstDash val="solid"/>
              <a:round/>
            </a:ln>
          </p:spPr>
          <p:txBody>
            <a:bodyPr/>
            <a:lstStyle/>
            <a:p/>
          </p:txBody>
        </p:sp>
        <p:sp>
          <p:nvSpPr>
            <p:cNvPr id="48" name="tx48"/>
            <p:cNvSpPr/>
            <p:nvPr/>
          </p:nvSpPr>
          <p:spPr>
            <a:xfrm>
              <a:off x="2313155" y="3909760"/>
              <a:ext cx="54260"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a:t>
              </a:r>
            </a:p>
          </p:txBody>
        </p:sp>
        <p:sp>
          <p:nvSpPr>
            <p:cNvPr id="49" name="tx49"/>
            <p:cNvSpPr/>
            <p:nvPr/>
          </p:nvSpPr>
          <p:spPr>
            <a:xfrm>
              <a:off x="3217825" y="28926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50" name="tx50"/>
            <p:cNvSpPr/>
            <p:nvPr/>
          </p:nvSpPr>
          <p:spPr>
            <a:xfrm>
              <a:off x="268870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042547" y="28932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tx71"/>
            <p:cNvSpPr/>
            <p:nvPr/>
          </p:nvSpPr>
          <p:spPr>
            <a:xfrm>
              <a:off x="3033339" y="529317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72" name="tx72"/>
            <p:cNvSpPr/>
            <p:nvPr/>
          </p:nvSpPr>
          <p:spPr>
            <a:xfrm>
              <a:off x="3217825" y="529317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73" name="pl73"/>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4" name="pl74"/>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5" name="pl75"/>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6" name="pl76"/>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0" name="pl80"/>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1" name="pl81"/>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2" name="pl82"/>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3856392" y="1079271"/>
              <a:ext cx="2123063" cy="247504"/>
            </a:xfrm>
            <a:custGeom>
              <a:avLst/>
              <a:pathLst>
                <a:path w="2123063" h="247504">
                  <a:moveTo>
                    <a:pt x="0" y="37125"/>
                  </a:moveTo>
                  <a:lnTo>
                    <a:pt x="88460" y="24750"/>
                  </a:lnTo>
                  <a:lnTo>
                    <a:pt x="176921" y="24750"/>
                  </a:lnTo>
                  <a:lnTo>
                    <a:pt x="265382" y="12375"/>
                  </a:lnTo>
                  <a:lnTo>
                    <a:pt x="353843" y="12375"/>
                  </a:lnTo>
                  <a:lnTo>
                    <a:pt x="442304" y="12375"/>
                  </a:lnTo>
                  <a:lnTo>
                    <a:pt x="530765" y="12375"/>
                  </a:lnTo>
                  <a:lnTo>
                    <a:pt x="619226" y="12375"/>
                  </a:lnTo>
                  <a:lnTo>
                    <a:pt x="707687" y="12375"/>
                  </a:lnTo>
                  <a:lnTo>
                    <a:pt x="796148" y="0"/>
                  </a:lnTo>
                  <a:lnTo>
                    <a:pt x="884609" y="0"/>
                  </a:lnTo>
                  <a:lnTo>
                    <a:pt x="973070" y="12375"/>
                  </a:lnTo>
                  <a:lnTo>
                    <a:pt x="1061531" y="0"/>
                  </a:lnTo>
                  <a:lnTo>
                    <a:pt x="1149992" y="37125"/>
                  </a:lnTo>
                  <a:lnTo>
                    <a:pt x="1238453" y="37125"/>
                  </a:lnTo>
                  <a:lnTo>
                    <a:pt x="1326914" y="24750"/>
                  </a:lnTo>
                  <a:lnTo>
                    <a:pt x="1415375" y="12375"/>
                  </a:lnTo>
                  <a:lnTo>
                    <a:pt x="1503836" y="123752"/>
                  </a:lnTo>
                  <a:lnTo>
                    <a:pt x="1592297" y="24750"/>
                  </a:lnTo>
                  <a:lnTo>
                    <a:pt x="1680758" y="0"/>
                  </a:lnTo>
                  <a:lnTo>
                    <a:pt x="1769219" y="247504"/>
                  </a:lnTo>
                  <a:lnTo>
                    <a:pt x="1857680" y="198003"/>
                  </a:lnTo>
                  <a:lnTo>
                    <a:pt x="1946141" y="99001"/>
                  </a:lnTo>
                  <a:lnTo>
                    <a:pt x="2034602" y="173253"/>
                  </a:lnTo>
                  <a:lnTo>
                    <a:pt x="2123063" y="123752"/>
                  </a:lnTo>
                </a:path>
              </a:pathLst>
            </a:custGeom>
            <a:ln w="27101" cap="flat">
              <a:solidFill>
                <a:srgbClr val="1CABE2">
                  <a:alpha val="100000"/>
                </a:srgbClr>
              </a:solidFill>
              <a:prstDash val="solid"/>
              <a:round/>
            </a:ln>
          </p:spPr>
          <p:txBody>
            <a:bodyPr/>
            <a:lstStyle/>
            <a:p/>
          </p:txBody>
        </p:sp>
        <p:sp>
          <p:nvSpPr>
            <p:cNvPr id="93" name="tx93"/>
            <p:cNvSpPr/>
            <p:nvPr/>
          </p:nvSpPr>
          <p:spPr>
            <a:xfrm>
              <a:off x="3704462"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4" name="tx94"/>
            <p:cNvSpPr/>
            <p:nvPr/>
          </p:nvSpPr>
          <p:spPr>
            <a:xfrm>
              <a:off x="6012012" y="11107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95" name="tx95"/>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6" name="tx96"/>
            <p:cNvSpPr/>
            <p:nvPr/>
          </p:nvSpPr>
          <p:spPr>
            <a:xfrm>
              <a:off x="5836734" y="11113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97" name="pl97"/>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8" name="pl98"/>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9" name="pl99"/>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0" name="pl100"/>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4" name="pl104"/>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5" name="pl105"/>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6" name="pl106"/>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3856392" y="2861125"/>
              <a:ext cx="2123063" cy="247504"/>
            </a:xfrm>
            <a:custGeom>
              <a:avLst/>
              <a:pathLst>
                <a:path w="2123063" h="247504">
                  <a:moveTo>
                    <a:pt x="0" y="37125"/>
                  </a:moveTo>
                  <a:lnTo>
                    <a:pt x="88460" y="61876"/>
                  </a:lnTo>
                  <a:lnTo>
                    <a:pt x="176921" y="136127"/>
                  </a:lnTo>
                  <a:lnTo>
                    <a:pt x="265382" y="37125"/>
                  </a:lnTo>
                  <a:lnTo>
                    <a:pt x="353843" y="24750"/>
                  </a:lnTo>
                  <a:lnTo>
                    <a:pt x="442304" y="49500"/>
                  </a:lnTo>
                  <a:lnTo>
                    <a:pt x="530765" y="0"/>
                  </a:lnTo>
                  <a:lnTo>
                    <a:pt x="619226" y="37125"/>
                  </a:lnTo>
                  <a:lnTo>
                    <a:pt x="707687" y="37125"/>
                  </a:lnTo>
                  <a:lnTo>
                    <a:pt x="796148" y="24750"/>
                  </a:lnTo>
                  <a:lnTo>
                    <a:pt x="884609" y="12375"/>
                  </a:lnTo>
                  <a:lnTo>
                    <a:pt x="973070" y="12375"/>
                  </a:lnTo>
                  <a:lnTo>
                    <a:pt x="1061531" y="37125"/>
                  </a:lnTo>
                  <a:lnTo>
                    <a:pt x="1149992" y="0"/>
                  </a:lnTo>
                  <a:lnTo>
                    <a:pt x="1238453" y="49500"/>
                  </a:lnTo>
                  <a:lnTo>
                    <a:pt x="1326914" y="37125"/>
                  </a:lnTo>
                  <a:lnTo>
                    <a:pt x="1415375" y="49500"/>
                  </a:lnTo>
                  <a:lnTo>
                    <a:pt x="1503836" y="111377"/>
                  </a:lnTo>
                  <a:lnTo>
                    <a:pt x="1592297" y="24750"/>
                  </a:lnTo>
                  <a:lnTo>
                    <a:pt x="1680758" y="37125"/>
                  </a:lnTo>
                  <a:lnTo>
                    <a:pt x="1769219" y="210378"/>
                  </a:lnTo>
                  <a:lnTo>
                    <a:pt x="1857680" y="247504"/>
                  </a:lnTo>
                  <a:lnTo>
                    <a:pt x="1946141" y="222754"/>
                  </a:lnTo>
                  <a:lnTo>
                    <a:pt x="2034602" y="74251"/>
                  </a:lnTo>
                  <a:lnTo>
                    <a:pt x="2123063" y="185628"/>
                  </a:lnTo>
                </a:path>
              </a:pathLst>
            </a:custGeom>
            <a:ln w="27101" cap="flat">
              <a:solidFill>
                <a:srgbClr val="1CABE2">
                  <a:alpha val="100000"/>
                </a:srgbClr>
              </a:solidFill>
              <a:prstDash val="solid"/>
              <a:round/>
            </a:ln>
          </p:spPr>
          <p:txBody>
            <a:bodyPr/>
            <a:lstStyle/>
            <a:p/>
          </p:txBody>
        </p:sp>
        <p:sp>
          <p:nvSpPr>
            <p:cNvPr id="117" name="tx117"/>
            <p:cNvSpPr/>
            <p:nvPr/>
          </p:nvSpPr>
          <p:spPr>
            <a:xfrm>
              <a:off x="3704462"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18" name="tx118"/>
            <p:cNvSpPr/>
            <p:nvPr/>
          </p:nvSpPr>
          <p:spPr>
            <a:xfrm>
              <a:off x="6012012" y="29544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19" name="tx119"/>
            <p:cNvSpPr/>
            <p:nvPr/>
          </p:nvSpPr>
          <p:spPr>
            <a:xfrm>
              <a:off x="5482890"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0" name="tx120"/>
            <p:cNvSpPr/>
            <p:nvPr/>
          </p:nvSpPr>
          <p:spPr>
            <a:xfrm>
              <a:off x="5836734"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1" name="pl121"/>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8" name="pl128"/>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3856392" y="4655354"/>
              <a:ext cx="2123063" cy="235129"/>
            </a:xfrm>
            <a:custGeom>
              <a:avLst/>
              <a:pathLst>
                <a:path w="2123063" h="235129">
                  <a:moveTo>
                    <a:pt x="0" y="86626"/>
                  </a:moveTo>
                  <a:lnTo>
                    <a:pt x="88460" y="24750"/>
                  </a:lnTo>
                  <a:lnTo>
                    <a:pt x="176921" y="61876"/>
                  </a:lnTo>
                  <a:lnTo>
                    <a:pt x="265382" y="37125"/>
                  </a:lnTo>
                  <a:lnTo>
                    <a:pt x="353843" y="12375"/>
                  </a:lnTo>
                  <a:lnTo>
                    <a:pt x="442304" y="24750"/>
                  </a:lnTo>
                  <a:lnTo>
                    <a:pt x="530765" y="0"/>
                  </a:lnTo>
                  <a:lnTo>
                    <a:pt x="619226" y="12375"/>
                  </a:lnTo>
                  <a:lnTo>
                    <a:pt x="707687" y="49500"/>
                  </a:lnTo>
                  <a:lnTo>
                    <a:pt x="796148" y="0"/>
                  </a:lnTo>
                  <a:lnTo>
                    <a:pt x="884609" y="24750"/>
                  </a:lnTo>
                  <a:lnTo>
                    <a:pt x="973070" y="37125"/>
                  </a:lnTo>
                  <a:lnTo>
                    <a:pt x="1061531" y="0"/>
                  </a:lnTo>
                  <a:lnTo>
                    <a:pt x="1149992" y="37125"/>
                  </a:lnTo>
                  <a:lnTo>
                    <a:pt x="1238453" y="37125"/>
                  </a:lnTo>
                  <a:lnTo>
                    <a:pt x="1326914" y="49500"/>
                  </a:lnTo>
                  <a:lnTo>
                    <a:pt x="1415375" y="24750"/>
                  </a:lnTo>
                  <a:lnTo>
                    <a:pt x="1503836" y="123752"/>
                  </a:lnTo>
                  <a:lnTo>
                    <a:pt x="1592297" y="24750"/>
                  </a:lnTo>
                  <a:lnTo>
                    <a:pt x="1680758" y="0"/>
                  </a:lnTo>
                  <a:lnTo>
                    <a:pt x="1769219" y="235129"/>
                  </a:lnTo>
                  <a:lnTo>
                    <a:pt x="1857680" y="185628"/>
                  </a:lnTo>
                  <a:lnTo>
                    <a:pt x="1946141" y="173253"/>
                  </a:lnTo>
                  <a:lnTo>
                    <a:pt x="2034602" y="160877"/>
                  </a:lnTo>
                  <a:lnTo>
                    <a:pt x="2123063" y="123752"/>
                  </a:lnTo>
                </a:path>
              </a:pathLst>
            </a:custGeom>
            <a:ln w="27101" cap="flat">
              <a:solidFill>
                <a:srgbClr val="1CABE2">
                  <a:alpha val="100000"/>
                </a:srgbClr>
              </a:solidFill>
              <a:prstDash val="solid"/>
              <a:round/>
            </a:ln>
          </p:spPr>
          <p:txBody>
            <a:bodyPr/>
            <a:lstStyle/>
            <a:p/>
          </p:txBody>
        </p:sp>
        <p:sp>
          <p:nvSpPr>
            <p:cNvPr id="141" name="tx141"/>
            <p:cNvSpPr/>
            <p:nvPr/>
          </p:nvSpPr>
          <p:spPr>
            <a:xfrm>
              <a:off x="3704462" y="46497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42" name="tx142"/>
            <p:cNvSpPr/>
            <p:nvPr/>
          </p:nvSpPr>
          <p:spPr>
            <a:xfrm>
              <a:off x="6012012" y="46868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43" name="tx143"/>
            <p:cNvSpPr/>
            <p:nvPr/>
          </p:nvSpPr>
          <p:spPr>
            <a:xfrm>
              <a:off x="5482890"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4" name="tx144"/>
            <p:cNvSpPr/>
            <p:nvPr/>
          </p:nvSpPr>
          <p:spPr>
            <a:xfrm>
              <a:off x="5836734" y="46750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45" name="pl145"/>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6" name="pl146"/>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7" name="pl147"/>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8" name="pl148"/>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2" name="pl152"/>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3" name="pl153"/>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4" name="pl154"/>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650580" y="1091646"/>
              <a:ext cx="2123063" cy="235129"/>
            </a:xfrm>
            <a:custGeom>
              <a:avLst/>
              <a:pathLst>
                <a:path w="2123063" h="235129">
                  <a:moveTo>
                    <a:pt x="0" y="86626"/>
                  </a:moveTo>
                  <a:lnTo>
                    <a:pt x="88460" y="24750"/>
                  </a:lnTo>
                  <a:lnTo>
                    <a:pt x="176921" y="111377"/>
                  </a:lnTo>
                  <a:lnTo>
                    <a:pt x="265382" y="24750"/>
                  </a:lnTo>
                  <a:lnTo>
                    <a:pt x="353843" y="12375"/>
                  </a:lnTo>
                  <a:lnTo>
                    <a:pt x="442304" y="24750"/>
                  </a:lnTo>
                  <a:lnTo>
                    <a:pt x="530765" y="0"/>
                  </a:lnTo>
                  <a:lnTo>
                    <a:pt x="619226" y="24750"/>
                  </a:lnTo>
                  <a:lnTo>
                    <a:pt x="707687" y="49500"/>
                  </a:lnTo>
                  <a:lnTo>
                    <a:pt x="796148" y="12375"/>
                  </a:lnTo>
                  <a:lnTo>
                    <a:pt x="884609" y="24750"/>
                  </a:lnTo>
                  <a:lnTo>
                    <a:pt x="973070" y="37125"/>
                  </a:lnTo>
                  <a:lnTo>
                    <a:pt x="1061531" y="0"/>
                  </a:lnTo>
                  <a:lnTo>
                    <a:pt x="1149992" y="37125"/>
                  </a:lnTo>
                  <a:lnTo>
                    <a:pt x="1238453" y="37125"/>
                  </a:lnTo>
                  <a:lnTo>
                    <a:pt x="1326914" y="49500"/>
                  </a:lnTo>
                  <a:lnTo>
                    <a:pt x="1415375" y="37125"/>
                  </a:lnTo>
                  <a:lnTo>
                    <a:pt x="1503836" y="123752"/>
                  </a:lnTo>
                  <a:lnTo>
                    <a:pt x="1592297" y="24750"/>
                  </a:lnTo>
                  <a:lnTo>
                    <a:pt x="1680758" y="0"/>
                  </a:lnTo>
                  <a:lnTo>
                    <a:pt x="1769219" y="235129"/>
                  </a:lnTo>
                  <a:lnTo>
                    <a:pt x="1857680" y="185628"/>
                  </a:lnTo>
                  <a:lnTo>
                    <a:pt x="1946141" y="173253"/>
                  </a:lnTo>
                  <a:lnTo>
                    <a:pt x="2034602" y="160877"/>
                  </a:lnTo>
                  <a:lnTo>
                    <a:pt x="2123063" y="123752"/>
                  </a:lnTo>
                </a:path>
              </a:pathLst>
            </a:custGeom>
            <a:ln w="27101" cap="flat">
              <a:solidFill>
                <a:srgbClr val="1CABE2">
                  <a:alpha val="100000"/>
                </a:srgbClr>
              </a:solidFill>
              <a:prstDash val="solid"/>
              <a:round/>
            </a:ln>
          </p:spPr>
          <p:txBody>
            <a:bodyPr/>
            <a:lstStyle/>
            <a:p/>
          </p:txBody>
        </p:sp>
        <p:sp>
          <p:nvSpPr>
            <p:cNvPr id="165" name="tx165"/>
            <p:cNvSpPr/>
            <p:nvPr/>
          </p:nvSpPr>
          <p:spPr>
            <a:xfrm>
              <a:off x="6498650"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66" name="tx166"/>
            <p:cNvSpPr/>
            <p:nvPr/>
          </p:nvSpPr>
          <p:spPr>
            <a:xfrm>
              <a:off x="8806200" y="11231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67" name="tx167"/>
            <p:cNvSpPr/>
            <p:nvPr/>
          </p:nvSpPr>
          <p:spPr>
            <a:xfrm>
              <a:off x="8277077"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68" name="tx168"/>
            <p:cNvSpPr/>
            <p:nvPr/>
          </p:nvSpPr>
          <p:spPr>
            <a:xfrm>
              <a:off x="8630921" y="11113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69" name="pl169"/>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0" name="pl170"/>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1" name="pl171"/>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6" name="pl176"/>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7" name="pl177"/>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7092884" y="2873500"/>
              <a:ext cx="1680758" cy="259879"/>
            </a:xfrm>
            <a:custGeom>
              <a:avLst/>
              <a:pathLst>
                <a:path w="1680758" h="259879">
                  <a:moveTo>
                    <a:pt x="0" y="136127"/>
                  </a:moveTo>
                  <a:lnTo>
                    <a:pt x="88460" y="74251"/>
                  </a:lnTo>
                  <a:lnTo>
                    <a:pt x="176921" y="111377"/>
                  </a:lnTo>
                  <a:lnTo>
                    <a:pt x="265382" y="99001"/>
                  </a:lnTo>
                  <a:lnTo>
                    <a:pt x="353843" y="74251"/>
                  </a:lnTo>
                  <a:lnTo>
                    <a:pt x="442304" y="86626"/>
                  </a:lnTo>
                  <a:lnTo>
                    <a:pt x="530765" y="0"/>
                  </a:lnTo>
                  <a:lnTo>
                    <a:pt x="619226" y="61876"/>
                  </a:lnTo>
                  <a:lnTo>
                    <a:pt x="707687" y="74251"/>
                  </a:lnTo>
                  <a:lnTo>
                    <a:pt x="796148" y="74251"/>
                  </a:lnTo>
                  <a:lnTo>
                    <a:pt x="884609" y="37125"/>
                  </a:lnTo>
                  <a:lnTo>
                    <a:pt x="973070" y="24750"/>
                  </a:lnTo>
                  <a:lnTo>
                    <a:pt x="1061531" y="123752"/>
                  </a:lnTo>
                  <a:lnTo>
                    <a:pt x="1149992" y="86626"/>
                  </a:lnTo>
                  <a:lnTo>
                    <a:pt x="1238453" y="37125"/>
                  </a:lnTo>
                  <a:lnTo>
                    <a:pt x="1326914" y="136127"/>
                  </a:lnTo>
                  <a:lnTo>
                    <a:pt x="1415375" y="259879"/>
                  </a:lnTo>
                  <a:lnTo>
                    <a:pt x="1503836" y="259879"/>
                  </a:lnTo>
                  <a:lnTo>
                    <a:pt x="1592297" y="123752"/>
                  </a:lnTo>
                  <a:lnTo>
                    <a:pt x="1680758" y="185628"/>
                  </a:lnTo>
                </a:path>
              </a:pathLst>
            </a:custGeom>
            <a:ln w="27101" cap="flat">
              <a:solidFill>
                <a:srgbClr val="1CABE2">
                  <a:alpha val="100000"/>
                </a:srgbClr>
              </a:solidFill>
              <a:prstDash val="solid"/>
              <a:round/>
            </a:ln>
          </p:spPr>
          <p:txBody>
            <a:bodyPr/>
            <a:lstStyle/>
            <a:p/>
          </p:txBody>
        </p:sp>
        <p:sp>
          <p:nvSpPr>
            <p:cNvPr id="189" name="tx189"/>
            <p:cNvSpPr/>
            <p:nvPr/>
          </p:nvSpPr>
          <p:spPr>
            <a:xfrm>
              <a:off x="6940954" y="29173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90" name="tx190"/>
            <p:cNvSpPr/>
            <p:nvPr/>
          </p:nvSpPr>
          <p:spPr>
            <a:xfrm>
              <a:off x="8806200" y="296681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91" name="tx191"/>
            <p:cNvSpPr/>
            <p:nvPr/>
          </p:nvSpPr>
          <p:spPr>
            <a:xfrm>
              <a:off x="8277077"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92" name="tx192"/>
            <p:cNvSpPr/>
            <p:nvPr/>
          </p:nvSpPr>
          <p:spPr>
            <a:xfrm>
              <a:off x="8630921" y="2856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93" name="tx193"/>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194" name="tx194"/>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5" name="tx195"/>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96" name="tx196"/>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97" name="tx197"/>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98" name="tx198"/>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199" name="tx199"/>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0" name="tx200"/>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1" name="tx201"/>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2" name="tx202"/>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3" name="tx203"/>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4" name="tx204"/>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5" name="tx205"/>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6" name="tx206"/>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07" name="tx207"/>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08" name="tx208"/>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9" name="tx209"/>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0" name="tx210"/>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1" name="tx211"/>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2" name="tx212"/>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3" name="tx213"/>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4" name="tx214"/>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5" name="tx215"/>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6" name="tx216"/>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7" name="tx217"/>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8" name="tx218"/>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9" name="tx219"/>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0" name="tx220"/>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1" name="tx221"/>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2" name="tx222"/>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3" name="tx223"/>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4" name="tx224"/>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5" name="tx225"/>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6" name="tx226"/>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27" name="tx227"/>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28" name="tx228"/>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9" name="tx229"/>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0" name="tx230"/>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1" name="tx231"/>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2" name="tx232"/>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3" name="tx233"/>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4" name="tx234"/>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5" name="tx235"/>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6" name="tx236"/>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7" name="tx237"/>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8" name="tx238"/>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9" name="tx239"/>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0" name="tx240"/>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1" name="tx241"/>
            <p:cNvSpPr/>
            <p:nvPr/>
          </p:nvSpPr>
          <p:spPr>
            <a:xfrm>
              <a:off x="2448386" y="398022"/>
              <a:ext cx="493907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Belize, 2000-2024</a:t>
              </a:r>
            </a:p>
          </p:txBody>
        </p:sp>
        <p:sp>
          <p:nvSpPr>
            <p:cNvPr id="242" name="tx24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3" name="tx243"/>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PCV3 had the lowest coverage (39%), followed by MCV2 (83%).
Compared to 2019, coverage of 7 vaccines decreased (BCG, DTP1, DTP3, IPV1, MCV1, MCV2 and POL3).
Compared to 2023, coverage of 3 vaccines decreased (BCG, MCV1 and MCV2) and 4 vaccines increased (DTP1, DTP3, IPV1 and POL3).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78248"/>
              <a:ext cx="6480943" cy="901542"/>
            </a:xfrm>
            <a:custGeom>
              <a:avLst/>
              <a:pathLst>
                <a:path w="6480943" h="901542">
                  <a:moveTo>
                    <a:pt x="0" y="332147"/>
                  </a:moveTo>
                  <a:lnTo>
                    <a:pt x="270039" y="94899"/>
                  </a:lnTo>
                  <a:lnTo>
                    <a:pt x="540078" y="427046"/>
                  </a:lnTo>
                  <a:lnTo>
                    <a:pt x="810117" y="94899"/>
                  </a:lnTo>
                  <a:lnTo>
                    <a:pt x="1080157" y="47449"/>
                  </a:lnTo>
                  <a:lnTo>
                    <a:pt x="1350196" y="94899"/>
                  </a:lnTo>
                  <a:lnTo>
                    <a:pt x="1620235" y="0"/>
                  </a:lnTo>
                  <a:lnTo>
                    <a:pt x="1890275" y="94899"/>
                  </a:lnTo>
                  <a:lnTo>
                    <a:pt x="2160314" y="189798"/>
                  </a:lnTo>
                  <a:lnTo>
                    <a:pt x="2430353" y="47449"/>
                  </a:lnTo>
                  <a:lnTo>
                    <a:pt x="2700393" y="94899"/>
                  </a:lnTo>
                  <a:lnTo>
                    <a:pt x="2970432" y="142348"/>
                  </a:lnTo>
                  <a:lnTo>
                    <a:pt x="3240471" y="0"/>
                  </a:lnTo>
                  <a:lnTo>
                    <a:pt x="3510510" y="142348"/>
                  </a:lnTo>
                  <a:lnTo>
                    <a:pt x="3780550" y="142348"/>
                  </a:lnTo>
                  <a:lnTo>
                    <a:pt x="4050589" y="189798"/>
                  </a:lnTo>
                  <a:lnTo>
                    <a:pt x="4320628" y="142348"/>
                  </a:lnTo>
                  <a:lnTo>
                    <a:pt x="4590668" y="474496"/>
                  </a:lnTo>
                  <a:lnTo>
                    <a:pt x="4860707" y="94899"/>
                  </a:lnTo>
                  <a:lnTo>
                    <a:pt x="5130746" y="0"/>
                  </a:lnTo>
                  <a:lnTo>
                    <a:pt x="5400786" y="901542"/>
                  </a:lnTo>
                  <a:lnTo>
                    <a:pt x="5670825" y="711744"/>
                  </a:lnTo>
                  <a:lnTo>
                    <a:pt x="5940864" y="664294"/>
                  </a:lnTo>
                  <a:lnTo>
                    <a:pt x="6210904" y="616844"/>
                  </a:lnTo>
                  <a:lnTo>
                    <a:pt x="6480943" y="474496"/>
                  </a:lnTo>
                </a:path>
              </a:pathLst>
            </a:custGeom>
            <a:ln w="27101" cap="flat">
              <a:solidFill>
                <a:srgbClr val="1C86EE">
                  <a:alpha val="100000"/>
                </a:srgbClr>
              </a:solidFill>
              <a:prstDash val="solid"/>
              <a:round/>
            </a:ln>
          </p:spPr>
          <p:txBody>
            <a:bodyPr/>
            <a:lstStyle/>
            <a:p/>
          </p:txBody>
        </p:sp>
        <p:sp>
          <p:nvSpPr>
            <p:cNvPr id="38" name="pl38"/>
            <p:cNvSpPr/>
            <p:nvPr/>
          </p:nvSpPr>
          <p:spPr>
            <a:xfrm>
              <a:off x="1135255" y="978248"/>
              <a:ext cx="6480943" cy="1043891"/>
            </a:xfrm>
            <a:custGeom>
              <a:avLst/>
              <a:pathLst>
                <a:path w="6480943" h="1043891">
                  <a:moveTo>
                    <a:pt x="0" y="1043891"/>
                  </a:moveTo>
                  <a:lnTo>
                    <a:pt x="270039" y="94899"/>
                  </a:lnTo>
                  <a:lnTo>
                    <a:pt x="540078" y="47449"/>
                  </a:lnTo>
                  <a:lnTo>
                    <a:pt x="810117" y="94899"/>
                  </a:lnTo>
                  <a:lnTo>
                    <a:pt x="1080157" y="47449"/>
                  </a:lnTo>
                  <a:lnTo>
                    <a:pt x="1350196" y="94899"/>
                  </a:lnTo>
                  <a:lnTo>
                    <a:pt x="1620235" y="0"/>
                  </a:lnTo>
                  <a:lnTo>
                    <a:pt x="1890275" y="94899"/>
                  </a:lnTo>
                  <a:lnTo>
                    <a:pt x="2160314" y="189798"/>
                  </a:lnTo>
                  <a:lnTo>
                    <a:pt x="2430353" y="47449"/>
                  </a:lnTo>
                  <a:lnTo>
                    <a:pt x="2700393" y="94899"/>
                  </a:lnTo>
                  <a:lnTo>
                    <a:pt x="2970432" y="142348"/>
                  </a:lnTo>
                  <a:lnTo>
                    <a:pt x="3240471" y="0"/>
                  </a:lnTo>
                  <a:lnTo>
                    <a:pt x="3510510" y="142348"/>
                  </a:lnTo>
                  <a:lnTo>
                    <a:pt x="3780550" y="142348"/>
                  </a:lnTo>
                  <a:lnTo>
                    <a:pt x="4050589" y="189798"/>
                  </a:lnTo>
                  <a:lnTo>
                    <a:pt x="4320628" y="142348"/>
                  </a:lnTo>
                  <a:lnTo>
                    <a:pt x="4590668" y="474496"/>
                  </a:lnTo>
                  <a:lnTo>
                    <a:pt x="4860707" y="94899"/>
                  </a:lnTo>
                  <a:lnTo>
                    <a:pt x="5130746" y="0"/>
                  </a:lnTo>
                  <a:lnTo>
                    <a:pt x="5400786" y="901542"/>
                  </a:lnTo>
                  <a:lnTo>
                    <a:pt x="5670825" y="711744"/>
                  </a:lnTo>
                  <a:lnTo>
                    <a:pt x="5940864" y="664294"/>
                  </a:lnTo>
                  <a:lnTo>
                    <a:pt x="6210904" y="616844"/>
                  </a:lnTo>
                  <a:lnTo>
                    <a:pt x="6480943" y="474496"/>
                  </a:lnTo>
                </a:path>
              </a:pathLst>
            </a:custGeom>
            <a:ln w="27101" cap="flat">
              <a:solidFill>
                <a:srgbClr val="80BD41">
                  <a:alpha val="100000"/>
                </a:srgbClr>
              </a:solidFill>
              <a:prstDash val="solid"/>
              <a:round/>
            </a:ln>
          </p:spPr>
          <p:txBody>
            <a:bodyPr/>
            <a:lstStyle/>
            <a:p/>
          </p:txBody>
        </p:sp>
        <p:sp>
          <p:nvSpPr>
            <p:cNvPr id="39" name="pl39"/>
            <p:cNvSpPr/>
            <p:nvPr/>
          </p:nvSpPr>
          <p:spPr>
            <a:xfrm>
              <a:off x="1405294" y="978248"/>
              <a:ext cx="6210904" cy="901542"/>
            </a:xfrm>
            <a:custGeom>
              <a:avLst/>
              <a:pathLst>
                <a:path w="6210904" h="901542">
                  <a:moveTo>
                    <a:pt x="0" y="94899"/>
                  </a:moveTo>
                  <a:lnTo>
                    <a:pt x="270039" y="427046"/>
                  </a:lnTo>
                  <a:lnTo>
                    <a:pt x="540078" y="94899"/>
                  </a:lnTo>
                  <a:lnTo>
                    <a:pt x="810117" y="47449"/>
                  </a:lnTo>
                  <a:lnTo>
                    <a:pt x="1080157" y="94899"/>
                  </a:lnTo>
                  <a:lnTo>
                    <a:pt x="1350196" y="0"/>
                  </a:lnTo>
                  <a:lnTo>
                    <a:pt x="1620235" y="94899"/>
                  </a:lnTo>
                  <a:lnTo>
                    <a:pt x="1890275" y="189798"/>
                  </a:lnTo>
                  <a:lnTo>
                    <a:pt x="2160314" y="47449"/>
                  </a:lnTo>
                  <a:lnTo>
                    <a:pt x="2430353" y="94899"/>
                  </a:lnTo>
                  <a:lnTo>
                    <a:pt x="2700393" y="142348"/>
                  </a:lnTo>
                  <a:lnTo>
                    <a:pt x="2970432" y="0"/>
                  </a:lnTo>
                  <a:lnTo>
                    <a:pt x="3240471" y="142348"/>
                  </a:lnTo>
                  <a:lnTo>
                    <a:pt x="3510510" y="142348"/>
                  </a:lnTo>
                  <a:lnTo>
                    <a:pt x="3780550" y="189798"/>
                  </a:lnTo>
                  <a:lnTo>
                    <a:pt x="4050589" y="142348"/>
                  </a:lnTo>
                  <a:lnTo>
                    <a:pt x="4320628" y="474496"/>
                  </a:lnTo>
                  <a:lnTo>
                    <a:pt x="4590668" y="94899"/>
                  </a:lnTo>
                  <a:lnTo>
                    <a:pt x="4860707" y="0"/>
                  </a:lnTo>
                  <a:lnTo>
                    <a:pt x="5130746" y="901542"/>
                  </a:lnTo>
                  <a:lnTo>
                    <a:pt x="5400786" y="711744"/>
                  </a:lnTo>
                  <a:lnTo>
                    <a:pt x="5670825" y="664294"/>
                  </a:lnTo>
                  <a:lnTo>
                    <a:pt x="5940864" y="616844"/>
                  </a:lnTo>
                  <a:lnTo>
                    <a:pt x="6210904" y="474496"/>
                  </a:lnTo>
                </a:path>
              </a:pathLst>
            </a:custGeom>
            <a:ln w="27101" cap="flat">
              <a:solidFill>
                <a:srgbClr val="EE00EE">
                  <a:alpha val="100000"/>
                </a:srgbClr>
              </a:solidFill>
              <a:prstDash val="solid"/>
              <a:round/>
            </a:ln>
          </p:spPr>
          <p:txBody>
            <a:bodyPr/>
            <a:lstStyle/>
            <a:p/>
          </p:txBody>
        </p:sp>
        <p:sp>
          <p:nvSpPr>
            <p:cNvPr id="40" name="pl40"/>
            <p:cNvSpPr/>
            <p:nvPr/>
          </p:nvSpPr>
          <p:spPr>
            <a:xfrm>
              <a:off x="5725923" y="2638985"/>
              <a:ext cx="1890275" cy="2799527"/>
            </a:xfrm>
            <a:custGeom>
              <a:avLst/>
              <a:pathLst>
                <a:path w="1890275" h="2799527">
                  <a:moveTo>
                    <a:pt x="0" y="569395"/>
                  </a:moveTo>
                  <a:lnTo>
                    <a:pt x="270039" y="427046"/>
                  </a:lnTo>
                  <a:lnTo>
                    <a:pt x="540078" y="0"/>
                  </a:lnTo>
                  <a:lnTo>
                    <a:pt x="810117" y="2419930"/>
                  </a:lnTo>
                  <a:lnTo>
                    <a:pt x="1080157" y="2799527"/>
                  </a:lnTo>
                  <a:lnTo>
                    <a:pt x="1350196" y="2372480"/>
                  </a:lnTo>
                  <a:lnTo>
                    <a:pt x="1620235" y="616844"/>
                  </a:lnTo>
                  <a:lnTo>
                    <a:pt x="1890275" y="47449"/>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4365364"/>
            </a:xfrm>
            <a:custGeom>
              <a:avLst/>
              <a:pathLst>
                <a:path w="2430353" h="4365364">
                  <a:moveTo>
                    <a:pt x="0" y="4365364"/>
                  </a:moveTo>
                  <a:lnTo>
                    <a:pt x="270039" y="284697"/>
                  </a:lnTo>
                  <a:lnTo>
                    <a:pt x="540078" y="474496"/>
                  </a:lnTo>
                  <a:lnTo>
                    <a:pt x="810117" y="94899"/>
                  </a:lnTo>
                  <a:lnTo>
                    <a:pt x="1080157" y="0"/>
                  </a:lnTo>
                  <a:lnTo>
                    <a:pt x="1350196" y="948992"/>
                  </a:lnTo>
                  <a:lnTo>
                    <a:pt x="1620235" y="901542"/>
                  </a:lnTo>
                  <a:lnTo>
                    <a:pt x="1890275" y="379596"/>
                  </a:lnTo>
                  <a:lnTo>
                    <a:pt x="2160314" y="664294"/>
                  </a:lnTo>
                  <a:lnTo>
                    <a:pt x="2430353" y="474496"/>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948992"/>
            </a:xfrm>
            <a:custGeom>
              <a:avLst/>
              <a:pathLst>
                <a:path w="6480943" h="948992">
                  <a:moveTo>
                    <a:pt x="0" y="142348"/>
                  </a:moveTo>
                  <a:lnTo>
                    <a:pt x="270039" y="237248"/>
                  </a:lnTo>
                  <a:lnTo>
                    <a:pt x="540078" y="521945"/>
                  </a:lnTo>
                  <a:lnTo>
                    <a:pt x="810117" y="142348"/>
                  </a:lnTo>
                  <a:lnTo>
                    <a:pt x="1080157" y="94899"/>
                  </a:lnTo>
                  <a:lnTo>
                    <a:pt x="1350196" y="189798"/>
                  </a:lnTo>
                  <a:lnTo>
                    <a:pt x="1620235" y="0"/>
                  </a:lnTo>
                  <a:lnTo>
                    <a:pt x="1890275" y="142348"/>
                  </a:lnTo>
                  <a:lnTo>
                    <a:pt x="2160314" y="142348"/>
                  </a:lnTo>
                  <a:lnTo>
                    <a:pt x="2430353" y="94899"/>
                  </a:lnTo>
                  <a:lnTo>
                    <a:pt x="2700393" y="47449"/>
                  </a:lnTo>
                  <a:lnTo>
                    <a:pt x="2970432" y="47449"/>
                  </a:lnTo>
                  <a:lnTo>
                    <a:pt x="3240471" y="142348"/>
                  </a:lnTo>
                  <a:lnTo>
                    <a:pt x="3510510" y="0"/>
                  </a:lnTo>
                  <a:lnTo>
                    <a:pt x="3780550" y="189798"/>
                  </a:lnTo>
                  <a:lnTo>
                    <a:pt x="4050589" y="142348"/>
                  </a:lnTo>
                  <a:lnTo>
                    <a:pt x="4320628" y="189798"/>
                  </a:lnTo>
                  <a:lnTo>
                    <a:pt x="4590668" y="427046"/>
                  </a:lnTo>
                  <a:lnTo>
                    <a:pt x="4860707" y="94899"/>
                  </a:lnTo>
                  <a:lnTo>
                    <a:pt x="5130746" y="142348"/>
                  </a:lnTo>
                  <a:lnTo>
                    <a:pt x="5400786" y="806643"/>
                  </a:lnTo>
                  <a:lnTo>
                    <a:pt x="5670825" y="948992"/>
                  </a:lnTo>
                  <a:lnTo>
                    <a:pt x="5940864" y="854093"/>
                  </a:lnTo>
                  <a:lnTo>
                    <a:pt x="6210904" y="284697"/>
                  </a:lnTo>
                  <a:lnTo>
                    <a:pt x="6480943" y="711744"/>
                  </a:lnTo>
                </a:path>
              </a:pathLst>
            </a:custGeom>
            <a:ln w="27101" cap="flat">
              <a:solidFill>
                <a:srgbClr val="FF7F00">
                  <a:alpha val="100000"/>
                </a:srgbClr>
              </a:solidFill>
              <a:prstDash val="solid"/>
              <a:round/>
            </a:ln>
          </p:spPr>
          <p:txBody>
            <a:bodyPr/>
            <a:lstStyle/>
            <a:p/>
          </p:txBody>
        </p:sp>
        <p:sp>
          <p:nvSpPr>
            <p:cNvPr id="43" name="pl43"/>
            <p:cNvSpPr/>
            <p:nvPr/>
          </p:nvSpPr>
          <p:spPr>
            <a:xfrm>
              <a:off x="2485451" y="978248"/>
              <a:ext cx="5130746" cy="996441"/>
            </a:xfrm>
            <a:custGeom>
              <a:avLst/>
              <a:pathLst>
                <a:path w="5130746" h="996441">
                  <a:moveTo>
                    <a:pt x="0" y="521945"/>
                  </a:moveTo>
                  <a:lnTo>
                    <a:pt x="270039" y="284697"/>
                  </a:lnTo>
                  <a:lnTo>
                    <a:pt x="540078" y="427046"/>
                  </a:lnTo>
                  <a:lnTo>
                    <a:pt x="810117" y="379596"/>
                  </a:lnTo>
                  <a:lnTo>
                    <a:pt x="1080157" y="284697"/>
                  </a:lnTo>
                  <a:lnTo>
                    <a:pt x="1350196" y="332147"/>
                  </a:lnTo>
                  <a:lnTo>
                    <a:pt x="1620235" y="0"/>
                  </a:lnTo>
                  <a:lnTo>
                    <a:pt x="1890275" y="237248"/>
                  </a:lnTo>
                  <a:lnTo>
                    <a:pt x="2160314" y="284697"/>
                  </a:lnTo>
                  <a:lnTo>
                    <a:pt x="2430353" y="284697"/>
                  </a:lnTo>
                  <a:lnTo>
                    <a:pt x="2700393" y="142348"/>
                  </a:lnTo>
                  <a:lnTo>
                    <a:pt x="2970432" y="94899"/>
                  </a:lnTo>
                  <a:lnTo>
                    <a:pt x="3240471" y="474496"/>
                  </a:lnTo>
                  <a:lnTo>
                    <a:pt x="3510510" y="332147"/>
                  </a:lnTo>
                  <a:lnTo>
                    <a:pt x="3780550" y="142348"/>
                  </a:lnTo>
                  <a:lnTo>
                    <a:pt x="4050589" y="521945"/>
                  </a:lnTo>
                  <a:lnTo>
                    <a:pt x="4320628" y="996441"/>
                  </a:lnTo>
                  <a:lnTo>
                    <a:pt x="4590668" y="996441"/>
                  </a:lnTo>
                  <a:lnTo>
                    <a:pt x="4860707" y="474496"/>
                  </a:lnTo>
                  <a:lnTo>
                    <a:pt x="5130746" y="711744"/>
                  </a:lnTo>
                </a:path>
              </a:pathLst>
            </a:custGeom>
            <a:ln w="27101" cap="flat">
              <a:solidFill>
                <a:srgbClr val="FFC20E">
                  <a:alpha val="100000"/>
                </a:srgbClr>
              </a:solidFill>
              <a:prstDash val="solid"/>
              <a:round/>
            </a:ln>
          </p:spPr>
          <p:txBody>
            <a:bodyPr/>
            <a:lstStyle/>
            <a:p/>
          </p:txBody>
        </p:sp>
        <p:sp>
          <p:nvSpPr>
            <p:cNvPr id="44" name="pl44"/>
            <p:cNvSpPr/>
            <p:nvPr/>
          </p:nvSpPr>
          <p:spPr>
            <a:xfrm>
              <a:off x="1135255" y="978248"/>
              <a:ext cx="6480943" cy="901542"/>
            </a:xfrm>
            <a:custGeom>
              <a:avLst/>
              <a:pathLst>
                <a:path w="6480943" h="901542">
                  <a:moveTo>
                    <a:pt x="0" y="332147"/>
                  </a:moveTo>
                  <a:lnTo>
                    <a:pt x="270039" y="94899"/>
                  </a:lnTo>
                  <a:lnTo>
                    <a:pt x="540078" y="237248"/>
                  </a:lnTo>
                  <a:lnTo>
                    <a:pt x="810117" y="142348"/>
                  </a:lnTo>
                  <a:lnTo>
                    <a:pt x="1080157" y="47449"/>
                  </a:lnTo>
                  <a:lnTo>
                    <a:pt x="1350196" y="94899"/>
                  </a:lnTo>
                  <a:lnTo>
                    <a:pt x="1620235" y="0"/>
                  </a:lnTo>
                  <a:lnTo>
                    <a:pt x="1890275" y="47449"/>
                  </a:lnTo>
                  <a:lnTo>
                    <a:pt x="2160314" y="189798"/>
                  </a:lnTo>
                  <a:lnTo>
                    <a:pt x="2430353" y="0"/>
                  </a:lnTo>
                  <a:lnTo>
                    <a:pt x="2700393" y="94899"/>
                  </a:lnTo>
                  <a:lnTo>
                    <a:pt x="2970432" y="142348"/>
                  </a:lnTo>
                  <a:lnTo>
                    <a:pt x="3240471" y="0"/>
                  </a:lnTo>
                  <a:lnTo>
                    <a:pt x="3510510" y="142348"/>
                  </a:lnTo>
                  <a:lnTo>
                    <a:pt x="3780550" y="142348"/>
                  </a:lnTo>
                  <a:lnTo>
                    <a:pt x="4050589" y="189798"/>
                  </a:lnTo>
                  <a:lnTo>
                    <a:pt x="4320628" y="94899"/>
                  </a:lnTo>
                  <a:lnTo>
                    <a:pt x="4590668" y="474496"/>
                  </a:lnTo>
                  <a:lnTo>
                    <a:pt x="4860707" y="94899"/>
                  </a:lnTo>
                  <a:lnTo>
                    <a:pt x="5130746" y="0"/>
                  </a:lnTo>
                  <a:lnTo>
                    <a:pt x="5400786" y="901542"/>
                  </a:lnTo>
                  <a:lnTo>
                    <a:pt x="5670825" y="711744"/>
                  </a:lnTo>
                  <a:lnTo>
                    <a:pt x="5940864" y="664294"/>
                  </a:lnTo>
                  <a:lnTo>
                    <a:pt x="6210904" y="616844"/>
                  </a:lnTo>
                  <a:lnTo>
                    <a:pt x="6480943" y="474496"/>
                  </a:lnTo>
                </a:path>
              </a:pathLst>
            </a:custGeom>
            <a:ln w="27101" cap="flat">
              <a:solidFill>
                <a:srgbClr val="9A32CD">
                  <a:alpha val="100000"/>
                </a:srgbClr>
              </a:solidFill>
              <a:prstDash val="solid"/>
              <a:round/>
            </a:ln>
          </p:spPr>
          <p:txBody>
            <a:bodyPr/>
            <a:lstStyle/>
            <a:p/>
          </p:txBody>
        </p:sp>
        <p:sp>
          <p:nvSpPr>
            <p:cNvPr id="45" name="pl45"/>
            <p:cNvSpPr/>
            <p:nvPr/>
          </p:nvSpPr>
          <p:spPr>
            <a:xfrm>
              <a:off x="1135255" y="930799"/>
              <a:ext cx="6480943" cy="948992"/>
            </a:xfrm>
            <a:custGeom>
              <a:avLst/>
              <a:pathLst>
                <a:path w="6480943" h="948992">
                  <a:moveTo>
                    <a:pt x="0" y="142348"/>
                  </a:moveTo>
                  <a:lnTo>
                    <a:pt x="270039" y="237248"/>
                  </a:lnTo>
                  <a:lnTo>
                    <a:pt x="540078" y="521945"/>
                  </a:lnTo>
                  <a:lnTo>
                    <a:pt x="810117" y="142348"/>
                  </a:lnTo>
                  <a:lnTo>
                    <a:pt x="1080157" y="94899"/>
                  </a:lnTo>
                  <a:lnTo>
                    <a:pt x="1350196" y="189798"/>
                  </a:lnTo>
                  <a:lnTo>
                    <a:pt x="1620235" y="0"/>
                  </a:lnTo>
                  <a:lnTo>
                    <a:pt x="1890275" y="142348"/>
                  </a:lnTo>
                  <a:lnTo>
                    <a:pt x="2160314" y="142348"/>
                  </a:lnTo>
                  <a:lnTo>
                    <a:pt x="2430353" y="94899"/>
                  </a:lnTo>
                  <a:lnTo>
                    <a:pt x="2700393" y="47449"/>
                  </a:lnTo>
                  <a:lnTo>
                    <a:pt x="2970432" y="47449"/>
                  </a:lnTo>
                  <a:lnTo>
                    <a:pt x="3240471" y="142348"/>
                  </a:lnTo>
                  <a:lnTo>
                    <a:pt x="3510510" y="0"/>
                  </a:lnTo>
                  <a:lnTo>
                    <a:pt x="3780550" y="189798"/>
                  </a:lnTo>
                  <a:lnTo>
                    <a:pt x="4050589" y="142348"/>
                  </a:lnTo>
                  <a:lnTo>
                    <a:pt x="4320628" y="189798"/>
                  </a:lnTo>
                  <a:lnTo>
                    <a:pt x="4590668" y="427046"/>
                  </a:lnTo>
                  <a:lnTo>
                    <a:pt x="4860707" y="94899"/>
                  </a:lnTo>
                  <a:lnTo>
                    <a:pt x="5130746" y="142348"/>
                  </a:lnTo>
                  <a:lnTo>
                    <a:pt x="5400786" y="806643"/>
                  </a:lnTo>
                  <a:lnTo>
                    <a:pt x="5670825" y="948992"/>
                  </a:lnTo>
                  <a:lnTo>
                    <a:pt x="5940864" y="854093"/>
                  </a:lnTo>
                  <a:lnTo>
                    <a:pt x="6210904" y="284697"/>
                  </a:lnTo>
                  <a:lnTo>
                    <a:pt x="6480943" y="711744"/>
                  </a:lnTo>
                </a:path>
              </a:pathLst>
            </a:custGeom>
            <a:ln w="27101" cap="flat">
              <a:solidFill>
                <a:srgbClr val="836FFF">
                  <a:alpha val="100000"/>
                </a:srgbClr>
              </a:solidFill>
              <a:prstDash val="solid"/>
              <a:round/>
            </a:ln>
          </p:spPr>
          <p:txBody>
            <a:bodyPr/>
            <a:lstStyle/>
            <a:p/>
          </p:txBody>
        </p:sp>
        <p:sp>
          <p:nvSpPr>
            <p:cNvPr id="46" name="pl46"/>
            <p:cNvSpPr/>
            <p:nvPr/>
          </p:nvSpPr>
          <p:spPr>
            <a:xfrm>
              <a:off x="7627976" y="810650"/>
              <a:ext cx="797050" cy="585986"/>
            </a:xfrm>
            <a:custGeom>
              <a:avLst/>
              <a:pathLst>
                <a:path w="797050" h="585986">
                  <a:moveTo>
                    <a:pt x="797050" y="0"/>
                  </a:moveTo>
                  <a:lnTo>
                    <a:pt x="0" y="585986"/>
                  </a:lnTo>
                </a:path>
              </a:pathLst>
            </a:custGeom>
          </p:spPr>
          <p:txBody>
            <a:bodyPr/>
            <a:lstStyle/>
            <a:p/>
          </p:txBody>
        </p:sp>
        <p:sp>
          <p:nvSpPr>
            <p:cNvPr id="47" name="pl47"/>
            <p:cNvSpPr/>
            <p:nvPr/>
          </p:nvSpPr>
          <p:spPr>
            <a:xfrm>
              <a:off x="7630298" y="1459907"/>
              <a:ext cx="752647" cy="382366"/>
            </a:xfrm>
            <a:custGeom>
              <a:avLst/>
              <a:pathLst>
                <a:path w="752647" h="382366">
                  <a:moveTo>
                    <a:pt x="752647" y="382366"/>
                  </a:moveTo>
                  <a:lnTo>
                    <a:pt x="0" y="0"/>
                  </a:lnTo>
                </a:path>
              </a:pathLst>
            </a:custGeom>
          </p:spPr>
          <p:txBody>
            <a:bodyPr/>
            <a:lstStyle/>
            <a:p/>
          </p:txBody>
        </p:sp>
        <p:sp>
          <p:nvSpPr>
            <p:cNvPr id="48" name="pl48"/>
            <p:cNvSpPr/>
            <p:nvPr/>
          </p:nvSpPr>
          <p:spPr>
            <a:xfrm>
              <a:off x="7633690" y="1329828"/>
              <a:ext cx="694894" cy="119898"/>
            </a:xfrm>
            <a:custGeom>
              <a:avLst/>
              <a:pathLst>
                <a:path w="694894" h="119898">
                  <a:moveTo>
                    <a:pt x="694894" y="0"/>
                  </a:moveTo>
                  <a:lnTo>
                    <a:pt x="0" y="119898"/>
                  </a:lnTo>
                </a:path>
              </a:pathLst>
            </a:custGeom>
          </p:spPr>
          <p:txBody>
            <a:bodyPr/>
            <a:lstStyle/>
            <a:p/>
          </p:txBody>
        </p:sp>
        <p:sp>
          <p:nvSpPr>
            <p:cNvPr id="49" name="pl49"/>
            <p:cNvSpPr/>
            <p:nvPr/>
          </p:nvSpPr>
          <p:spPr>
            <a:xfrm>
              <a:off x="7633774" y="1455562"/>
              <a:ext cx="803320" cy="128800"/>
            </a:xfrm>
            <a:custGeom>
              <a:avLst/>
              <a:pathLst>
                <a:path w="803320" h="128800">
                  <a:moveTo>
                    <a:pt x="803320" y="128800"/>
                  </a:moveTo>
                  <a:lnTo>
                    <a:pt x="0" y="0"/>
                  </a:lnTo>
                </a:path>
              </a:pathLst>
            </a:custGeom>
          </p:spPr>
          <p:txBody>
            <a:bodyPr/>
            <a:lstStyle/>
            <a:p/>
          </p:txBody>
        </p:sp>
        <p:sp>
          <p:nvSpPr>
            <p:cNvPr id="50" name="pl50"/>
            <p:cNvSpPr/>
            <p:nvPr/>
          </p:nvSpPr>
          <p:spPr>
            <a:xfrm>
              <a:off x="7630293" y="1075228"/>
              <a:ext cx="728409" cy="370349"/>
            </a:xfrm>
            <a:custGeom>
              <a:avLst/>
              <a:pathLst>
                <a:path w="728409" h="370349">
                  <a:moveTo>
                    <a:pt x="728409" y="0"/>
                  </a:moveTo>
                  <a:lnTo>
                    <a:pt x="0" y="370349"/>
                  </a:lnTo>
                </a:path>
              </a:pathLst>
            </a:custGeom>
          </p:spPr>
          <p:txBody>
            <a:bodyPr/>
            <a:lstStyle/>
            <a:p/>
          </p:txBody>
        </p:sp>
        <p:sp>
          <p:nvSpPr>
            <p:cNvPr id="51" name="pl51"/>
            <p:cNvSpPr/>
            <p:nvPr/>
          </p:nvSpPr>
          <p:spPr>
            <a:xfrm>
              <a:off x="7629099" y="1650546"/>
              <a:ext cx="729762" cy="452742"/>
            </a:xfrm>
            <a:custGeom>
              <a:avLst/>
              <a:pathLst>
                <a:path w="729762" h="452742">
                  <a:moveTo>
                    <a:pt x="729762" y="452742"/>
                  </a:moveTo>
                  <a:lnTo>
                    <a:pt x="0" y="0"/>
                  </a:lnTo>
                </a:path>
              </a:pathLst>
            </a:custGeom>
          </p:spPr>
          <p:txBody>
            <a:bodyPr/>
            <a:lstStyle/>
            <a:p/>
          </p:txBody>
        </p:sp>
        <p:sp>
          <p:nvSpPr>
            <p:cNvPr id="52" name="pl52"/>
            <p:cNvSpPr/>
            <p:nvPr/>
          </p:nvSpPr>
          <p:spPr>
            <a:xfrm>
              <a:off x="7625394" y="1652356"/>
              <a:ext cx="667036" cy="711764"/>
            </a:xfrm>
            <a:custGeom>
              <a:avLst/>
              <a:pathLst>
                <a:path w="667036" h="711764">
                  <a:moveTo>
                    <a:pt x="667036" y="711764"/>
                  </a:moveTo>
                  <a:lnTo>
                    <a:pt x="0" y="0"/>
                  </a:lnTo>
                </a:path>
              </a:pathLst>
            </a:custGeom>
          </p:spPr>
          <p:txBody>
            <a:bodyPr/>
            <a:lstStyle/>
            <a:p/>
          </p:txBody>
        </p:sp>
        <p:sp>
          <p:nvSpPr>
            <p:cNvPr id="53" name="pl53"/>
            <p:cNvSpPr/>
            <p:nvPr/>
          </p:nvSpPr>
          <p:spPr>
            <a:xfrm>
              <a:off x="7624298" y="1700179"/>
              <a:ext cx="734563" cy="923778"/>
            </a:xfrm>
            <a:custGeom>
              <a:avLst/>
              <a:pathLst>
                <a:path w="734563" h="923778">
                  <a:moveTo>
                    <a:pt x="734563" y="923778"/>
                  </a:moveTo>
                  <a:lnTo>
                    <a:pt x="0" y="0"/>
                  </a:lnTo>
                </a:path>
              </a:pathLst>
            </a:custGeom>
          </p:spPr>
          <p:txBody>
            <a:bodyPr/>
            <a:lstStyle/>
            <a:p/>
          </p:txBody>
        </p:sp>
        <p:sp>
          <p:nvSpPr>
            <p:cNvPr id="54" name="pl54"/>
            <p:cNvSpPr/>
            <p:nvPr/>
          </p:nvSpPr>
          <p:spPr>
            <a:xfrm>
              <a:off x="7632833" y="2690976"/>
              <a:ext cx="750112" cy="204796"/>
            </a:xfrm>
            <a:custGeom>
              <a:avLst/>
              <a:pathLst>
                <a:path w="750112" h="204796">
                  <a:moveTo>
                    <a:pt x="750112" y="204796"/>
                  </a:moveTo>
                  <a:lnTo>
                    <a:pt x="0" y="0"/>
                  </a:lnTo>
                </a:path>
              </a:pathLst>
            </a:custGeom>
          </p:spPr>
          <p:txBody>
            <a:bodyPr/>
            <a:lstStyle/>
            <a:p/>
          </p:txBody>
        </p:sp>
        <p:sp>
          <p:nvSpPr>
            <p:cNvPr id="55" name="pl55"/>
            <p:cNvSpPr/>
            <p:nvPr/>
          </p:nvSpPr>
          <p:spPr>
            <a:xfrm>
              <a:off x="7634339" y="3777770"/>
              <a:ext cx="766603" cy="5"/>
            </a:xfrm>
            <a:custGeom>
              <a:avLst/>
              <a:pathLst>
                <a:path w="766603" h="5">
                  <a:moveTo>
                    <a:pt x="766603" y="0"/>
                  </a:moveTo>
                  <a:lnTo>
                    <a:pt x="0" y="5"/>
                  </a:lnTo>
                </a:path>
              </a:pathLst>
            </a:custGeom>
          </p:spPr>
          <p:txBody>
            <a:bodyPr/>
            <a:lstStyle/>
            <a:p/>
          </p:txBody>
        </p:sp>
        <p:sp>
          <p:nvSpPr>
            <p:cNvPr id="56" name="pg56"/>
            <p:cNvSpPr/>
            <p:nvPr/>
          </p:nvSpPr>
          <p:spPr>
            <a:xfrm>
              <a:off x="8356446" y="719414"/>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7" name="tx57"/>
            <p:cNvSpPr/>
            <p:nvPr/>
          </p:nvSpPr>
          <p:spPr>
            <a:xfrm>
              <a:off x="8379306" y="76095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89%</a:t>
              </a:r>
            </a:p>
          </p:txBody>
        </p:sp>
        <p:sp>
          <p:nvSpPr>
            <p:cNvPr id="58" name="pg58"/>
            <p:cNvSpPr/>
            <p:nvPr/>
          </p:nvSpPr>
          <p:spPr>
            <a:xfrm>
              <a:off x="8314365" y="176453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9" name="tx59"/>
            <p:cNvSpPr/>
            <p:nvPr/>
          </p:nvSpPr>
          <p:spPr>
            <a:xfrm>
              <a:off x="8337225" y="180607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88%</a:t>
              </a:r>
            </a:p>
          </p:txBody>
        </p:sp>
        <p:sp>
          <p:nvSpPr>
            <p:cNvPr id="60" name="pg60"/>
            <p:cNvSpPr/>
            <p:nvPr/>
          </p:nvSpPr>
          <p:spPr>
            <a:xfrm>
              <a:off x="8260004" y="124249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1" name="tx61"/>
            <p:cNvSpPr/>
            <p:nvPr/>
          </p:nvSpPr>
          <p:spPr>
            <a:xfrm>
              <a:off x="8282864" y="1265350"/>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88%</a:t>
              </a:r>
            </a:p>
          </p:txBody>
        </p:sp>
        <p:sp>
          <p:nvSpPr>
            <p:cNvPr id="62" name="pg62"/>
            <p:cNvSpPr/>
            <p:nvPr/>
          </p:nvSpPr>
          <p:spPr>
            <a:xfrm>
              <a:off x="8368515" y="1502189"/>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3" name="tx63"/>
            <p:cNvSpPr/>
            <p:nvPr/>
          </p:nvSpPr>
          <p:spPr>
            <a:xfrm>
              <a:off x="8391375" y="1543727"/>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88%</a:t>
              </a:r>
            </a:p>
          </p:txBody>
        </p:sp>
        <p:sp>
          <p:nvSpPr>
            <p:cNvPr id="64" name="pg64"/>
            <p:cNvSpPr/>
            <p:nvPr/>
          </p:nvSpPr>
          <p:spPr>
            <a:xfrm>
              <a:off x="8290122" y="983721"/>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5" name="tx65"/>
            <p:cNvSpPr/>
            <p:nvPr/>
          </p:nvSpPr>
          <p:spPr>
            <a:xfrm>
              <a:off x="8312982" y="1025260"/>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88%</a:t>
              </a:r>
            </a:p>
          </p:txBody>
        </p:sp>
        <p:sp>
          <p:nvSpPr>
            <p:cNvPr id="66" name="pg66"/>
            <p:cNvSpPr/>
            <p:nvPr/>
          </p:nvSpPr>
          <p:spPr>
            <a:xfrm>
              <a:off x="8290281" y="202605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7" name="tx67"/>
            <p:cNvSpPr/>
            <p:nvPr/>
          </p:nvSpPr>
          <p:spPr>
            <a:xfrm>
              <a:off x="8313141" y="206759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84%</a:t>
              </a:r>
            </a:p>
          </p:txBody>
        </p:sp>
        <p:sp>
          <p:nvSpPr>
            <p:cNvPr id="68" name="pg68"/>
            <p:cNvSpPr/>
            <p:nvPr/>
          </p:nvSpPr>
          <p:spPr>
            <a:xfrm>
              <a:off x="8223851" y="228680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9" name="tx69"/>
            <p:cNvSpPr/>
            <p:nvPr/>
          </p:nvSpPr>
          <p:spPr>
            <a:xfrm>
              <a:off x="8246711" y="2328342"/>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84%</a:t>
              </a:r>
            </a:p>
          </p:txBody>
        </p:sp>
        <p:sp>
          <p:nvSpPr>
            <p:cNvPr id="70" name="pg70"/>
            <p:cNvSpPr/>
            <p:nvPr/>
          </p:nvSpPr>
          <p:spPr>
            <a:xfrm>
              <a:off x="8290281" y="254547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1" name="tx71"/>
            <p:cNvSpPr/>
            <p:nvPr/>
          </p:nvSpPr>
          <p:spPr>
            <a:xfrm>
              <a:off x="8313141" y="258701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83%</a:t>
              </a:r>
            </a:p>
          </p:txBody>
        </p:sp>
        <p:sp>
          <p:nvSpPr>
            <p:cNvPr id="72" name="pg72"/>
            <p:cNvSpPr/>
            <p:nvPr/>
          </p:nvSpPr>
          <p:spPr>
            <a:xfrm>
              <a:off x="8314365" y="281579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3" name="tx73"/>
            <p:cNvSpPr/>
            <p:nvPr/>
          </p:nvSpPr>
          <p:spPr>
            <a:xfrm>
              <a:off x="8337225" y="285733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62%</a:t>
              </a:r>
            </a:p>
          </p:txBody>
        </p:sp>
        <p:sp>
          <p:nvSpPr>
            <p:cNvPr id="74" name="pg74"/>
            <p:cNvSpPr/>
            <p:nvPr/>
          </p:nvSpPr>
          <p:spPr>
            <a:xfrm>
              <a:off x="8332362" y="3693250"/>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2"/>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5" name="tx75"/>
            <p:cNvSpPr/>
            <p:nvPr/>
          </p:nvSpPr>
          <p:spPr>
            <a:xfrm>
              <a:off x="8355222" y="3734789"/>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39%</a:t>
              </a:r>
            </a:p>
          </p:txBody>
        </p:sp>
        <p:sp>
          <p:nvSpPr>
            <p:cNvPr id="76" name="pl76"/>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7" name="pt77"/>
            <p:cNvSpPr/>
            <p:nvPr/>
          </p:nvSpPr>
          <p:spPr>
            <a:xfrm>
              <a:off x="7584597" y="3746174"/>
              <a:ext cx="63202" cy="63202"/>
            </a:xfrm>
            <a:prstGeom prst="ellipse">
              <a:avLst/>
            </a:prstGeom>
            <a:solidFill>
              <a:srgbClr val="008B00">
                <a:alpha val="100000"/>
              </a:srgbClr>
            </a:solidFill>
            <a:ln w="9000" cap="rnd">
              <a:solidFill>
                <a:srgbClr val="008B00">
                  <a:alpha val="100000"/>
                </a:srgbClr>
              </a:solidFill>
              <a:prstDash val="solid"/>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513770" y="401416"/>
              <a:ext cx="280407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Belize,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PCV3 had the lowest coverage of all vaccines (39%), followed by MCV2 (83%).
Coverage of 9 vaccines decreased (DTP3, HPVc, HepB3, Hib3, IPV1, MCV1, MCV2, Polio3 and Rubella) compared to respective coverage in 2019.
Coverage of 6 vaccines increased (DTP3, HPVc, HepB3, Hib3, IPV1 and Polio3) and 3 vaccines decreased (MCV1, MCV2 and Rubella)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80135" y="907931"/>
              <a:ext cx="1372111" cy="0"/>
            </a:xfrm>
            <a:custGeom>
              <a:avLst/>
              <a:pathLst>
                <a:path w="1372111" h="0">
                  <a:moveTo>
                    <a:pt x="0" y="0"/>
                  </a:moveTo>
                  <a:lnTo>
                    <a:pt x="577731" y="0"/>
                  </a:lnTo>
                  <a:lnTo>
                    <a:pt x="649947" y="0"/>
                  </a:lnTo>
                  <a:lnTo>
                    <a:pt x="866596" y="0"/>
                  </a:lnTo>
                  <a:lnTo>
                    <a:pt x="1227678" y="0"/>
                  </a:lnTo>
                  <a:lnTo>
                    <a:pt x="1372111" y="0"/>
                  </a:lnTo>
                </a:path>
              </a:pathLst>
            </a:custGeom>
            <a:ln w="116535" cap="flat">
              <a:solidFill>
                <a:srgbClr val="E8E8E8">
                  <a:alpha val="100000"/>
                </a:srgbClr>
              </a:solidFill>
              <a:prstDash val="solid"/>
              <a:round/>
            </a:ln>
          </p:spPr>
          <p:txBody>
            <a:bodyPr/>
            <a:lstStyle/>
            <a:p/>
          </p:txBody>
        </p:sp>
        <p:sp>
          <p:nvSpPr>
            <p:cNvPr id="21" name="pl21"/>
            <p:cNvSpPr/>
            <p:nvPr/>
          </p:nvSpPr>
          <p:spPr>
            <a:xfrm>
              <a:off x="7196784" y="1320786"/>
              <a:ext cx="1444328" cy="0"/>
            </a:xfrm>
            <a:custGeom>
              <a:avLst/>
              <a:pathLst>
                <a:path w="1444328" h="0">
                  <a:moveTo>
                    <a:pt x="0" y="0"/>
                  </a:moveTo>
                  <a:lnTo>
                    <a:pt x="288865" y="0"/>
                  </a:lnTo>
                  <a:lnTo>
                    <a:pt x="433298" y="0"/>
                  </a:lnTo>
                  <a:lnTo>
                    <a:pt x="722164" y="0"/>
                  </a:lnTo>
                  <a:lnTo>
                    <a:pt x="866596" y="0"/>
                  </a:lnTo>
                  <a:lnTo>
                    <a:pt x="1444328" y="0"/>
                  </a:lnTo>
                </a:path>
              </a:pathLst>
            </a:custGeom>
            <a:ln w="116535" cap="flat">
              <a:solidFill>
                <a:srgbClr val="E8E8E8">
                  <a:alpha val="100000"/>
                </a:srgbClr>
              </a:solidFill>
              <a:prstDash val="solid"/>
              <a:round/>
            </a:ln>
          </p:spPr>
          <p:txBody>
            <a:bodyPr/>
            <a:lstStyle/>
            <a:p/>
          </p:txBody>
        </p:sp>
        <p:sp>
          <p:nvSpPr>
            <p:cNvPr id="22" name="pl22"/>
            <p:cNvSpPr/>
            <p:nvPr/>
          </p:nvSpPr>
          <p:spPr>
            <a:xfrm>
              <a:off x="7196784" y="1733641"/>
              <a:ext cx="1372111" cy="0"/>
            </a:xfrm>
            <a:custGeom>
              <a:avLst/>
              <a:pathLst>
                <a:path w="1372111" h="0">
                  <a:moveTo>
                    <a:pt x="0" y="0"/>
                  </a:moveTo>
                  <a:lnTo>
                    <a:pt x="288865" y="0"/>
                  </a:lnTo>
                  <a:lnTo>
                    <a:pt x="361082" y="0"/>
                  </a:lnTo>
                  <a:lnTo>
                    <a:pt x="433298" y="0"/>
                  </a:lnTo>
                  <a:lnTo>
                    <a:pt x="649947" y="0"/>
                  </a:lnTo>
                  <a:lnTo>
                    <a:pt x="1372111" y="0"/>
                  </a:lnTo>
                </a:path>
              </a:pathLst>
            </a:custGeom>
            <a:ln w="116535" cap="flat">
              <a:solidFill>
                <a:srgbClr val="E8E8E8">
                  <a:alpha val="100000"/>
                </a:srgbClr>
              </a:solidFill>
              <a:prstDash val="solid"/>
              <a:round/>
            </a:ln>
          </p:spPr>
          <p:txBody>
            <a:bodyPr/>
            <a:lstStyle/>
            <a:p/>
          </p:txBody>
        </p:sp>
        <p:sp>
          <p:nvSpPr>
            <p:cNvPr id="23" name="pl23"/>
            <p:cNvSpPr/>
            <p:nvPr/>
          </p:nvSpPr>
          <p:spPr>
            <a:xfrm>
              <a:off x="7196784" y="2146496"/>
              <a:ext cx="1372111" cy="0"/>
            </a:xfrm>
            <a:custGeom>
              <a:avLst/>
              <a:pathLst>
                <a:path w="1372111" h="0">
                  <a:moveTo>
                    <a:pt x="0" y="0"/>
                  </a:moveTo>
                  <a:lnTo>
                    <a:pt x="288865" y="0"/>
                  </a:lnTo>
                  <a:lnTo>
                    <a:pt x="361082" y="0"/>
                  </a:lnTo>
                  <a:lnTo>
                    <a:pt x="433298" y="0"/>
                  </a:lnTo>
                  <a:lnTo>
                    <a:pt x="649947" y="0"/>
                  </a:lnTo>
                  <a:lnTo>
                    <a:pt x="1372111" y="0"/>
                  </a:lnTo>
                </a:path>
              </a:pathLst>
            </a:custGeom>
            <a:ln w="116535" cap="flat">
              <a:solidFill>
                <a:srgbClr val="E8E8E8">
                  <a:alpha val="100000"/>
                </a:srgbClr>
              </a:solidFill>
              <a:prstDash val="solid"/>
              <a:round/>
            </a:ln>
          </p:spPr>
          <p:txBody>
            <a:bodyPr/>
            <a:lstStyle/>
            <a:p/>
          </p:txBody>
        </p:sp>
        <p:sp>
          <p:nvSpPr>
            <p:cNvPr id="24" name="pl24"/>
            <p:cNvSpPr/>
            <p:nvPr/>
          </p:nvSpPr>
          <p:spPr>
            <a:xfrm>
              <a:off x="6330187" y="2559351"/>
              <a:ext cx="1372111" cy="0"/>
            </a:xfrm>
            <a:custGeom>
              <a:avLst/>
              <a:pathLst>
                <a:path w="1372111" h="0">
                  <a:moveTo>
                    <a:pt x="0" y="0"/>
                  </a:moveTo>
                  <a:lnTo>
                    <a:pt x="216649" y="0"/>
                  </a:lnTo>
                  <a:lnTo>
                    <a:pt x="722164" y="0"/>
                  </a:lnTo>
                  <a:lnTo>
                    <a:pt x="938813" y="0"/>
                  </a:lnTo>
                  <a:lnTo>
                    <a:pt x="1083246" y="0"/>
                  </a:lnTo>
                  <a:lnTo>
                    <a:pt x="1372111" y="0"/>
                  </a:lnTo>
                </a:path>
              </a:pathLst>
            </a:custGeom>
            <a:ln w="116535" cap="flat">
              <a:solidFill>
                <a:srgbClr val="E8E8E8">
                  <a:alpha val="100000"/>
                </a:srgbClr>
              </a:solidFill>
              <a:prstDash val="solid"/>
              <a:round/>
            </a:ln>
          </p:spPr>
          <p:txBody>
            <a:bodyPr/>
            <a:lstStyle/>
            <a:p/>
          </p:txBody>
        </p:sp>
        <p:sp>
          <p:nvSpPr>
            <p:cNvPr id="25" name="pl25"/>
            <p:cNvSpPr/>
            <p:nvPr/>
          </p:nvSpPr>
          <p:spPr>
            <a:xfrm>
              <a:off x="7196784" y="2972206"/>
              <a:ext cx="1372111" cy="0"/>
            </a:xfrm>
            <a:custGeom>
              <a:avLst/>
              <a:pathLst>
                <a:path w="1372111" h="0">
                  <a:moveTo>
                    <a:pt x="0" y="0"/>
                  </a:moveTo>
                  <a:lnTo>
                    <a:pt x="288865" y="0"/>
                  </a:lnTo>
                  <a:lnTo>
                    <a:pt x="361082" y="0"/>
                  </a:lnTo>
                  <a:lnTo>
                    <a:pt x="433298" y="0"/>
                  </a:lnTo>
                  <a:lnTo>
                    <a:pt x="649947" y="0"/>
                  </a:lnTo>
                  <a:lnTo>
                    <a:pt x="1372111" y="0"/>
                  </a:lnTo>
                </a:path>
              </a:pathLst>
            </a:custGeom>
            <a:ln w="116535" cap="flat">
              <a:solidFill>
                <a:srgbClr val="E8E8E8">
                  <a:alpha val="100000"/>
                </a:srgbClr>
              </a:solidFill>
              <a:prstDash val="solid"/>
              <a:round/>
            </a:ln>
          </p:spPr>
          <p:txBody>
            <a:bodyPr/>
            <a:lstStyle/>
            <a:p/>
          </p:txBody>
        </p:sp>
        <p:sp>
          <p:nvSpPr>
            <p:cNvPr id="26" name="pl26"/>
            <p:cNvSpPr/>
            <p:nvPr/>
          </p:nvSpPr>
          <p:spPr>
            <a:xfrm>
              <a:off x="7196784" y="3385062"/>
              <a:ext cx="1444328" cy="0"/>
            </a:xfrm>
            <a:custGeom>
              <a:avLst/>
              <a:pathLst>
                <a:path w="1444328" h="0">
                  <a:moveTo>
                    <a:pt x="0" y="0"/>
                  </a:moveTo>
                  <a:lnTo>
                    <a:pt x="72216" y="0"/>
                  </a:lnTo>
                  <a:lnTo>
                    <a:pt x="433298" y="0"/>
                  </a:lnTo>
                  <a:lnTo>
                    <a:pt x="722164" y="0"/>
                  </a:lnTo>
                  <a:lnTo>
                    <a:pt x="866596" y="0"/>
                  </a:lnTo>
                  <a:lnTo>
                    <a:pt x="1444328" y="0"/>
                  </a:lnTo>
                </a:path>
              </a:pathLst>
            </a:custGeom>
            <a:ln w="116535" cap="flat">
              <a:solidFill>
                <a:srgbClr val="E8E8E8">
                  <a:alpha val="100000"/>
                </a:srgbClr>
              </a:solidFill>
              <a:prstDash val="solid"/>
              <a:round/>
            </a:ln>
          </p:spPr>
          <p:txBody>
            <a:bodyPr/>
            <a:lstStyle/>
            <a:p/>
          </p:txBody>
        </p:sp>
        <p:sp>
          <p:nvSpPr>
            <p:cNvPr id="27" name="pl27"/>
            <p:cNvSpPr/>
            <p:nvPr/>
          </p:nvSpPr>
          <p:spPr>
            <a:xfrm>
              <a:off x="7196784" y="3797917"/>
              <a:ext cx="1227678" cy="0"/>
            </a:xfrm>
            <a:custGeom>
              <a:avLst/>
              <a:pathLst>
                <a:path w="1227678" h="0">
                  <a:moveTo>
                    <a:pt x="0" y="0"/>
                  </a:moveTo>
                  <a:lnTo>
                    <a:pt x="144432" y="0"/>
                  </a:lnTo>
                  <a:lnTo>
                    <a:pt x="216649" y="0"/>
                  </a:lnTo>
                  <a:lnTo>
                    <a:pt x="361082" y="0"/>
                  </a:lnTo>
                  <a:lnTo>
                    <a:pt x="1011029" y="0"/>
                  </a:lnTo>
                  <a:lnTo>
                    <a:pt x="1227678" y="0"/>
                  </a:lnTo>
                </a:path>
              </a:pathLst>
            </a:custGeom>
            <a:ln w="116535" cap="flat">
              <a:solidFill>
                <a:srgbClr val="E8E8E8">
                  <a:alpha val="100000"/>
                </a:srgbClr>
              </a:solidFill>
              <a:prstDash val="solid"/>
              <a:round/>
            </a:ln>
          </p:spPr>
          <p:txBody>
            <a:bodyPr/>
            <a:lstStyle/>
            <a:p/>
          </p:txBody>
        </p:sp>
        <p:sp>
          <p:nvSpPr>
            <p:cNvPr id="28" name="pl28"/>
            <p:cNvSpPr/>
            <p:nvPr/>
          </p:nvSpPr>
          <p:spPr>
            <a:xfrm>
              <a:off x="7052351" y="4210772"/>
              <a:ext cx="1299895" cy="0"/>
            </a:xfrm>
            <a:custGeom>
              <a:avLst/>
              <a:pathLst>
                <a:path w="1299895" h="0">
                  <a:moveTo>
                    <a:pt x="0" y="0"/>
                  </a:moveTo>
                  <a:lnTo>
                    <a:pt x="0" y="0"/>
                  </a:lnTo>
                  <a:lnTo>
                    <a:pt x="433298" y="0"/>
                  </a:lnTo>
                  <a:lnTo>
                    <a:pt x="722164" y="0"/>
                  </a:lnTo>
                  <a:lnTo>
                    <a:pt x="794380" y="0"/>
                  </a:lnTo>
                  <a:lnTo>
                    <a:pt x="1299895" y="0"/>
                  </a:lnTo>
                </a:path>
              </a:pathLst>
            </a:custGeom>
            <a:ln w="116535" cap="flat">
              <a:solidFill>
                <a:srgbClr val="E8E8E8">
                  <a:alpha val="100000"/>
                </a:srgbClr>
              </a:solidFill>
              <a:prstDash val="solid"/>
              <a:round/>
            </a:ln>
          </p:spPr>
          <p:txBody>
            <a:bodyPr/>
            <a:lstStyle/>
            <a:p/>
          </p:txBody>
        </p:sp>
        <p:sp>
          <p:nvSpPr>
            <p:cNvPr id="29" name="pl29"/>
            <p:cNvSpPr/>
            <p:nvPr/>
          </p:nvSpPr>
          <p:spPr>
            <a:xfrm>
              <a:off x="7196784" y="4623627"/>
              <a:ext cx="1372111" cy="0"/>
            </a:xfrm>
            <a:custGeom>
              <a:avLst/>
              <a:pathLst>
                <a:path w="1372111" h="0">
                  <a:moveTo>
                    <a:pt x="0" y="0"/>
                  </a:moveTo>
                  <a:lnTo>
                    <a:pt x="288865" y="0"/>
                  </a:lnTo>
                  <a:lnTo>
                    <a:pt x="361082" y="0"/>
                  </a:lnTo>
                  <a:lnTo>
                    <a:pt x="433298" y="0"/>
                  </a:lnTo>
                  <a:lnTo>
                    <a:pt x="649947" y="0"/>
                  </a:lnTo>
                  <a:lnTo>
                    <a:pt x="1372111" y="0"/>
                  </a:lnTo>
                </a:path>
              </a:pathLst>
            </a:custGeom>
            <a:ln w="116535" cap="flat">
              <a:solidFill>
                <a:srgbClr val="E8E8E8">
                  <a:alpha val="100000"/>
                </a:srgbClr>
              </a:solidFill>
              <a:prstDash val="solid"/>
              <a:round/>
            </a:ln>
          </p:spPr>
          <p:txBody>
            <a:bodyPr/>
            <a:lstStyle/>
            <a:p/>
          </p:txBody>
        </p:sp>
        <p:sp>
          <p:nvSpPr>
            <p:cNvPr id="30" name="pl30"/>
            <p:cNvSpPr/>
            <p:nvPr/>
          </p:nvSpPr>
          <p:spPr>
            <a:xfrm>
              <a:off x="7196784" y="5036482"/>
              <a:ext cx="1227678" cy="0"/>
            </a:xfrm>
            <a:custGeom>
              <a:avLst/>
              <a:pathLst>
                <a:path w="1227678" h="0">
                  <a:moveTo>
                    <a:pt x="0" y="0"/>
                  </a:moveTo>
                  <a:lnTo>
                    <a:pt x="144432" y="0"/>
                  </a:lnTo>
                  <a:lnTo>
                    <a:pt x="216649" y="0"/>
                  </a:lnTo>
                  <a:lnTo>
                    <a:pt x="361082" y="0"/>
                  </a:lnTo>
                  <a:lnTo>
                    <a:pt x="1011029" y="0"/>
                  </a:lnTo>
                  <a:lnTo>
                    <a:pt x="1227678" y="0"/>
                  </a:lnTo>
                </a:path>
              </a:pathLst>
            </a:custGeom>
            <a:ln w="116535" cap="flat">
              <a:solidFill>
                <a:srgbClr val="E8E8E8">
                  <a:alpha val="100000"/>
                </a:srgbClr>
              </a:solidFill>
              <a:prstDash val="solid"/>
              <a:round/>
            </a:ln>
          </p:spPr>
          <p:txBody>
            <a:bodyPr/>
            <a:lstStyle/>
            <a:p/>
          </p:txBody>
        </p:sp>
        <p:sp>
          <p:nvSpPr>
            <p:cNvPr id="31" name="pt31"/>
            <p:cNvSpPr/>
            <p:nvPr/>
          </p:nvSpPr>
          <p:spPr>
            <a:xfrm>
              <a:off x="834774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6975635"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55336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84223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62558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19228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48115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058881"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62558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91444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19228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48115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55336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62558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84223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56439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19228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48115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55336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62558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84223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54233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32568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04785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69779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40893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26450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19228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48115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55336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62558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84223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19228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6450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05888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62558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914448"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40893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19228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33671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20331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55336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34774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77001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04785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04785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84223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48115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56439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9228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48115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55336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62558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84223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40893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19228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33671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20331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55336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289479"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7783964"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7567315"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857834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7567315"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7856180"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8506128"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7567315"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7783964"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8506128"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7567315"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7783964"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6484069"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7350665"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7206233"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8506128"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7567315"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7783964"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8578344"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7567315"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7856180"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8361695"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8145046"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7495098"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8289479"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7783964"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7422882"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506128"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7567315"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7783964"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8361695"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8145046"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7495098"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1" name="tx131"/>
            <p:cNvSpPr/>
            <p:nvPr/>
          </p:nvSpPr>
          <p:spPr>
            <a:xfrm>
              <a:off x="609033" y="454458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32" name="tx132"/>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3" name="tx133"/>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4" name="tx134"/>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5" name="tx135"/>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6" name="tx136"/>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37" name="tx137"/>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8" name="tx138"/>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9" name="tx139"/>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40" name="tx140"/>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08447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Belize,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(99%) and 2023 (85%). DTP1 coverage increased in 2024 (89%) compared to 2023, and was lower than in 2019. In 2019-2024, DTP1 coverage was at it's lowest level in 2020 (79%).
In 2023, 10 vaccines had lower coverage than in 2019.
In 2024, 10 vaccines had lower coverage than in 2019.
In 2024, 5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31953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9443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06932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442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399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56888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4378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1867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319538" y="2031783"/>
              <a:ext cx="2999135" cy="2570051"/>
            </a:xfrm>
            <a:custGeom>
              <a:avLst/>
              <a:pathLst>
                <a:path w="2999135" h="2570051">
                  <a:moveTo>
                    <a:pt x="0" y="959486"/>
                  </a:moveTo>
                  <a:lnTo>
                    <a:pt x="374891" y="925218"/>
                  </a:lnTo>
                  <a:lnTo>
                    <a:pt x="749783" y="822416"/>
                  </a:lnTo>
                  <a:lnTo>
                    <a:pt x="1124675" y="205604"/>
                  </a:lnTo>
                  <a:lnTo>
                    <a:pt x="1499567" y="993753"/>
                  </a:lnTo>
                  <a:lnTo>
                    <a:pt x="1874459" y="2570051"/>
                  </a:lnTo>
                  <a:lnTo>
                    <a:pt x="2249351" y="0"/>
                  </a:lnTo>
                  <a:lnTo>
                    <a:pt x="2624243" y="1130822"/>
                  </a:lnTo>
                  <a:lnTo>
                    <a:pt x="2999135" y="719614"/>
                  </a:lnTo>
                </a:path>
              </a:pathLst>
            </a:custGeom>
            <a:ln w="29811" cap="flat">
              <a:solidFill>
                <a:srgbClr val="FF0000">
                  <a:alpha val="100000"/>
                </a:srgbClr>
              </a:solidFill>
              <a:prstDash val="solid"/>
              <a:round/>
            </a:ln>
          </p:spPr>
          <p:txBody>
            <a:bodyPr/>
            <a:lstStyle/>
            <a:p/>
          </p:txBody>
        </p:sp>
        <p:sp>
          <p:nvSpPr>
            <p:cNvPr id="27" name="pl27"/>
            <p:cNvSpPr/>
            <p:nvPr/>
          </p:nvSpPr>
          <p:spPr>
            <a:xfrm>
              <a:off x="1694430" y="2717130"/>
              <a:ext cx="2624243" cy="2021774"/>
            </a:xfrm>
            <a:custGeom>
              <a:avLst/>
              <a:pathLst>
                <a:path w="2624243" h="2021774">
                  <a:moveTo>
                    <a:pt x="0" y="411208"/>
                  </a:moveTo>
                  <a:lnTo>
                    <a:pt x="374891" y="308406"/>
                  </a:lnTo>
                  <a:lnTo>
                    <a:pt x="749783" y="0"/>
                  </a:lnTo>
                  <a:lnTo>
                    <a:pt x="1124675" y="1747635"/>
                  </a:lnTo>
                  <a:lnTo>
                    <a:pt x="1499567" y="2021774"/>
                  </a:lnTo>
                  <a:lnTo>
                    <a:pt x="1874459" y="1713367"/>
                  </a:lnTo>
                  <a:lnTo>
                    <a:pt x="2249351" y="445475"/>
                  </a:lnTo>
                  <a:lnTo>
                    <a:pt x="2624243" y="34267"/>
                  </a:lnTo>
                </a:path>
              </a:pathLst>
            </a:custGeom>
            <a:ln w="29811" cap="flat">
              <a:solidFill>
                <a:srgbClr val="0058AB">
                  <a:alpha val="100000"/>
                </a:srgbClr>
              </a:solidFill>
              <a:prstDash val="solid"/>
              <a:round/>
            </a:ln>
          </p:spPr>
          <p:txBody>
            <a:bodyPr/>
            <a:lstStyle/>
            <a:p/>
          </p:txBody>
        </p:sp>
        <p:sp>
          <p:nvSpPr>
            <p:cNvPr id="28" name="pt28"/>
            <p:cNvSpPr/>
            <p:nvPr/>
          </p:nvSpPr>
          <p:spPr>
            <a:xfrm>
              <a:off x="1294712" y="29664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669604" y="293217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2044495" y="28293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2419387" y="221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2794279" y="30007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3169171" y="457700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3544063" y="20069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3918955" y="313778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4293847" y="27265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669604" y="31035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2044495" y="30007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2419387" y="26923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2794279" y="44399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3169171" y="47140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3544063" y="44056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3918955" y="31377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4293847" y="27265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tx45"/>
            <p:cNvSpPr/>
            <p:nvPr/>
          </p:nvSpPr>
          <p:spPr>
            <a:xfrm>
              <a:off x="1694430" y="319796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46" name="tx46"/>
            <p:cNvSpPr/>
            <p:nvPr/>
          </p:nvSpPr>
          <p:spPr>
            <a:xfrm>
              <a:off x="2069321" y="3095455"/>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47" name="tx47"/>
            <p:cNvSpPr/>
            <p:nvPr/>
          </p:nvSpPr>
          <p:spPr>
            <a:xfrm>
              <a:off x="2444213" y="2786709"/>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63</a:t>
              </a:r>
            </a:p>
          </p:txBody>
        </p:sp>
        <p:sp>
          <p:nvSpPr>
            <p:cNvPr id="48" name="tx48"/>
            <p:cNvSpPr/>
            <p:nvPr/>
          </p:nvSpPr>
          <p:spPr>
            <a:xfrm>
              <a:off x="2819105" y="453560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12</a:t>
              </a:r>
            </a:p>
          </p:txBody>
        </p:sp>
        <p:sp>
          <p:nvSpPr>
            <p:cNvPr id="49" name="tx49"/>
            <p:cNvSpPr/>
            <p:nvPr/>
          </p:nvSpPr>
          <p:spPr>
            <a:xfrm>
              <a:off x="3193997" y="4810036"/>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a:t>
              </a:r>
            </a:p>
          </p:txBody>
        </p:sp>
        <p:sp>
          <p:nvSpPr>
            <p:cNvPr id="50" name="tx50"/>
            <p:cNvSpPr/>
            <p:nvPr/>
          </p:nvSpPr>
          <p:spPr>
            <a:xfrm>
              <a:off x="3568889" y="450007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13</a:t>
              </a:r>
            </a:p>
          </p:txBody>
        </p:sp>
        <p:sp>
          <p:nvSpPr>
            <p:cNvPr id="51" name="tx51"/>
            <p:cNvSpPr/>
            <p:nvPr/>
          </p:nvSpPr>
          <p:spPr>
            <a:xfrm>
              <a:off x="3943781" y="32322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50</a:t>
              </a:r>
            </a:p>
          </p:txBody>
        </p:sp>
        <p:sp>
          <p:nvSpPr>
            <p:cNvPr id="52" name="tx52"/>
            <p:cNvSpPr/>
            <p:nvPr/>
          </p:nvSpPr>
          <p:spPr>
            <a:xfrm>
              <a:off x="4318673" y="28210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62</a:t>
              </a:r>
            </a:p>
          </p:txBody>
        </p:sp>
        <p:sp>
          <p:nvSpPr>
            <p:cNvPr id="53" name="tx53"/>
            <p:cNvSpPr/>
            <p:nvPr/>
          </p:nvSpPr>
          <p:spPr>
            <a:xfrm>
              <a:off x="1319538" y="2820309"/>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54" name="tx54"/>
            <p:cNvSpPr/>
            <p:nvPr/>
          </p:nvSpPr>
          <p:spPr>
            <a:xfrm>
              <a:off x="1694430" y="27847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55" name="tx55"/>
            <p:cNvSpPr/>
            <p:nvPr/>
          </p:nvSpPr>
          <p:spPr>
            <a:xfrm>
              <a:off x="2069321" y="26819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56" name="tx56"/>
            <p:cNvSpPr/>
            <p:nvPr/>
          </p:nvSpPr>
          <p:spPr>
            <a:xfrm>
              <a:off x="2444213" y="2067592"/>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57" name="tx57"/>
            <p:cNvSpPr/>
            <p:nvPr/>
          </p:nvSpPr>
          <p:spPr>
            <a:xfrm>
              <a:off x="2819105" y="2853606"/>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54</a:t>
              </a:r>
            </a:p>
          </p:txBody>
        </p:sp>
        <p:sp>
          <p:nvSpPr>
            <p:cNvPr id="58" name="tx58"/>
            <p:cNvSpPr/>
            <p:nvPr/>
          </p:nvSpPr>
          <p:spPr>
            <a:xfrm>
              <a:off x="3193997" y="4429614"/>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a:t>
              </a:r>
            </a:p>
          </p:txBody>
        </p:sp>
        <p:sp>
          <p:nvSpPr>
            <p:cNvPr id="59" name="tx59"/>
            <p:cNvSpPr/>
            <p:nvPr/>
          </p:nvSpPr>
          <p:spPr>
            <a:xfrm>
              <a:off x="3568889" y="185951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60" name="tx60"/>
            <p:cNvSpPr/>
            <p:nvPr/>
          </p:nvSpPr>
          <p:spPr>
            <a:xfrm>
              <a:off x="3943781" y="299038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50</a:t>
              </a:r>
            </a:p>
          </p:txBody>
        </p:sp>
        <p:sp>
          <p:nvSpPr>
            <p:cNvPr id="61" name="tx61"/>
            <p:cNvSpPr/>
            <p:nvPr/>
          </p:nvSpPr>
          <p:spPr>
            <a:xfrm>
              <a:off x="4318673" y="25791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62</a:t>
              </a:r>
            </a:p>
          </p:txBody>
        </p:sp>
        <p:sp>
          <p:nvSpPr>
            <p:cNvPr id="62" name="pl62"/>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63" name="pl63"/>
            <p:cNvSpPr/>
            <p:nvPr/>
          </p:nvSpPr>
          <p:spPr>
            <a:xfrm>
              <a:off x="3943781"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64" name="tx64"/>
            <p:cNvSpPr/>
            <p:nvPr/>
          </p:nvSpPr>
          <p:spPr>
            <a:xfrm>
              <a:off x="3663585"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65" name="tx65"/>
            <p:cNvSpPr/>
            <p:nvPr/>
          </p:nvSpPr>
          <p:spPr>
            <a:xfrm>
              <a:off x="3549013"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66" name="rc66"/>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67" name="pl67"/>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8" name="pl68"/>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9" name="pl69"/>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0" name="pl70"/>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1" name="pl71"/>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2" name="pl72"/>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3" name="pl73"/>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4" name="pl74"/>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5" name="pl75"/>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6" name="pl76"/>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7" name="pl77"/>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8" name="pl78"/>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9" name="pl79"/>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0" name="pl80"/>
            <p:cNvSpPr/>
            <p:nvPr/>
          </p:nvSpPr>
          <p:spPr>
            <a:xfrm>
              <a:off x="551293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88782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26272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6376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38739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76228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13718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51207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6637613" y="1483505"/>
              <a:ext cx="1874459" cy="3221131"/>
            </a:xfrm>
            <a:custGeom>
              <a:avLst/>
              <a:pathLst>
                <a:path w="1874459" h="3221131">
                  <a:moveTo>
                    <a:pt x="0" y="1679100"/>
                  </a:moveTo>
                  <a:lnTo>
                    <a:pt x="374891" y="2501517"/>
                  </a:lnTo>
                  <a:lnTo>
                    <a:pt x="749783" y="3221131"/>
                  </a:lnTo>
                  <a:lnTo>
                    <a:pt x="1124675" y="0"/>
                  </a:lnTo>
                  <a:lnTo>
                    <a:pt x="1499567" y="2124576"/>
                  </a:lnTo>
                  <a:lnTo>
                    <a:pt x="1874459" y="1576298"/>
                  </a:lnTo>
                </a:path>
              </a:pathLst>
            </a:custGeom>
            <a:ln w="29811" cap="flat">
              <a:solidFill>
                <a:srgbClr val="FF0000">
                  <a:alpha val="100000"/>
                </a:srgbClr>
              </a:solidFill>
              <a:prstDash val="solid"/>
              <a:round/>
            </a:ln>
          </p:spPr>
          <p:txBody>
            <a:bodyPr/>
            <a:lstStyle/>
            <a:p/>
          </p:txBody>
        </p:sp>
        <p:sp>
          <p:nvSpPr>
            <p:cNvPr id="90" name="pl90"/>
            <p:cNvSpPr/>
            <p:nvPr/>
          </p:nvSpPr>
          <p:spPr>
            <a:xfrm>
              <a:off x="6637613" y="3059803"/>
              <a:ext cx="1874459" cy="1679100"/>
            </a:xfrm>
            <a:custGeom>
              <a:avLst/>
              <a:pathLst>
                <a:path w="1874459" h="1679100">
                  <a:moveTo>
                    <a:pt x="0" y="274138"/>
                  </a:moveTo>
                  <a:lnTo>
                    <a:pt x="374891" y="1404961"/>
                  </a:lnTo>
                  <a:lnTo>
                    <a:pt x="749783" y="1679100"/>
                  </a:lnTo>
                  <a:lnTo>
                    <a:pt x="1124675" y="1302159"/>
                  </a:lnTo>
                  <a:lnTo>
                    <a:pt x="1499567" y="548277"/>
                  </a:lnTo>
                  <a:lnTo>
                    <a:pt x="1874459" y="0"/>
                  </a:lnTo>
                </a:path>
              </a:pathLst>
            </a:custGeom>
            <a:ln w="29811" cap="flat">
              <a:solidFill>
                <a:srgbClr val="0058AB">
                  <a:alpha val="100000"/>
                </a:srgbClr>
              </a:solidFill>
              <a:prstDash val="solid"/>
              <a:round/>
            </a:ln>
          </p:spPr>
          <p:txBody>
            <a:bodyPr/>
            <a:lstStyle/>
            <a:p/>
          </p:txBody>
        </p:sp>
        <p:sp>
          <p:nvSpPr>
            <p:cNvPr id="91" name="pt91"/>
            <p:cNvSpPr/>
            <p:nvPr/>
          </p:nvSpPr>
          <p:spPr>
            <a:xfrm>
              <a:off x="6612787" y="313778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2" name="pt92"/>
            <p:cNvSpPr/>
            <p:nvPr/>
          </p:nvSpPr>
          <p:spPr>
            <a:xfrm>
              <a:off x="6987679" y="39601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3" name="pt93"/>
            <p:cNvSpPr/>
            <p:nvPr/>
          </p:nvSpPr>
          <p:spPr>
            <a:xfrm>
              <a:off x="7362571" y="467981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4" name="pt94"/>
            <p:cNvSpPr/>
            <p:nvPr/>
          </p:nvSpPr>
          <p:spPr>
            <a:xfrm>
              <a:off x="7737463"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5" name="pt95"/>
            <p:cNvSpPr/>
            <p:nvPr/>
          </p:nvSpPr>
          <p:spPr>
            <a:xfrm>
              <a:off x="8112355" y="358325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6" name="pt96"/>
            <p:cNvSpPr/>
            <p:nvPr/>
          </p:nvSpPr>
          <p:spPr>
            <a:xfrm>
              <a:off x="8487247" y="303497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7" name="pt97"/>
            <p:cNvSpPr/>
            <p:nvPr/>
          </p:nvSpPr>
          <p:spPr>
            <a:xfrm>
              <a:off x="6612787" y="330911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98" name="pt98"/>
            <p:cNvSpPr/>
            <p:nvPr/>
          </p:nvSpPr>
          <p:spPr>
            <a:xfrm>
              <a:off x="6987679" y="44399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99" name="pt99"/>
            <p:cNvSpPr/>
            <p:nvPr/>
          </p:nvSpPr>
          <p:spPr>
            <a:xfrm>
              <a:off x="7362571" y="47140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0" name="pt100"/>
            <p:cNvSpPr/>
            <p:nvPr/>
          </p:nvSpPr>
          <p:spPr>
            <a:xfrm>
              <a:off x="7737463" y="433713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1" name="pt101"/>
            <p:cNvSpPr/>
            <p:nvPr/>
          </p:nvSpPr>
          <p:spPr>
            <a:xfrm>
              <a:off x="8112355" y="358325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2" name="pt102"/>
            <p:cNvSpPr/>
            <p:nvPr/>
          </p:nvSpPr>
          <p:spPr>
            <a:xfrm>
              <a:off x="8487247" y="303497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3" name="tx103"/>
            <p:cNvSpPr/>
            <p:nvPr/>
          </p:nvSpPr>
          <p:spPr>
            <a:xfrm>
              <a:off x="6637613" y="3403861"/>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104" name="tx104"/>
            <p:cNvSpPr/>
            <p:nvPr/>
          </p:nvSpPr>
          <p:spPr>
            <a:xfrm>
              <a:off x="7012505" y="453560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12</a:t>
              </a:r>
            </a:p>
          </p:txBody>
        </p:sp>
        <p:sp>
          <p:nvSpPr>
            <p:cNvPr id="105" name="tx105"/>
            <p:cNvSpPr/>
            <p:nvPr/>
          </p:nvSpPr>
          <p:spPr>
            <a:xfrm>
              <a:off x="7387397" y="4810036"/>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a:t>
              </a:r>
            </a:p>
          </p:txBody>
        </p:sp>
        <p:sp>
          <p:nvSpPr>
            <p:cNvPr id="106" name="tx106"/>
            <p:cNvSpPr/>
            <p:nvPr/>
          </p:nvSpPr>
          <p:spPr>
            <a:xfrm>
              <a:off x="7762289" y="443159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15</a:t>
              </a:r>
            </a:p>
          </p:txBody>
        </p:sp>
        <p:sp>
          <p:nvSpPr>
            <p:cNvPr id="107" name="tx107"/>
            <p:cNvSpPr/>
            <p:nvPr/>
          </p:nvSpPr>
          <p:spPr>
            <a:xfrm>
              <a:off x="8137181" y="367766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37</a:t>
              </a:r>
            </a:p>
          </p:txBody>
        </p:sp>
        <p:sp>
          <p:nvSpPr>
            <p:cNvPr id="108" name="tx108"/>
            <p:cNvSpPr/>
            <p:nvPr/>
          </p:nvSpPr>
          <p:spPr>
            <a:xfrm>
              <a:off x="8512073" y="312938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53</a:t>
              </a:r>
            </a:p>
          </p:txBody>
        </p:sp>
        <p:sp>
          <p:nvSpPr>
            <p:cNvPr id="109" name="tx109"/>
            <p:cNvSpPr/>
            <p:nvPr/>
          </p:nvSpPr>
          <p:spPr>
            <a:xfrm>
              <a:off x="6637613" y="299038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50</a:t>
              </a:r>
            </a:p>
          </p:txBody>
        </p:sp>
        <p:sp>
          <p:nvSpPr>
            <p:cNvPr id="110" name="tx110"/>
            <p:cNvSpPr/>
            <p:nvPr/>
          </p:nvSpPr>
          <p:spPr>
            <a:xfrm>
              <a:off x="7012505" y="38128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26</a:t>
              </a:r>
            </a:p>
          </p:txBody>
        </p:sp>
        <p:sp>
          <p:nvSpPr>
            <p:cNvPr id="111" name="tx111"/>
            <p:cNvSpPr/>
            <p:nvPr/>
          </p:nvSpPr>
          <p:spPr>
            <a:xfrm>
              <a:off x="7387397" y="4533677"/>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a:t>
              </a:r>
            </a:p>
          </p:txBody>
        </p:sp>
        <p:sp>
          <p:nvSpPr>
            <p:cNvPr id="112" name="tx112"/>
            <p:cNvSpPr/>
            <p:nvPr/>
          </p:nvSpPr>
          <p:spPr>
            <a:xfrm>
              <a:off x="7762289"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113" name="tx113"/>
            <p:cNvSpPr/>
            <p:nvPr/>
          </p:nvSpPr>
          <p:spPr>
            <a:xfrm>
              <a:off x="8137181" y="343581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37</a:t>
              </a:r>
            </a:p>
          </p:txBody>
        </p:sp>
        <p:sp>
          <p:nvSpPr>
            <p:cNvPr id="114" name="tx114"/>
            <p:cNvSpPr/>
            <p:nvPr/>
          </p:nvSpPr>
          <p:spPr>
            <a:xfrm>
              <a:off x="8512073" y="28875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53</a:t>
              </a:r>
            </a:p>
          </p:txBody>
        </p:sp>
        <p:sp>
          <p:nvSpPr>
            <p:cNvPr id="115" name="pl115"/>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16" name="pl116"/>
            <p:cNvSpPr/>
            <p:nvPr/>
          </p:nvSpPr>
          <p:spPr>
            <a:xfrm>
              <a:off x="8137181"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117" name="tx117"/>
            <p:cNvSpPr/>
            <p:nvPr/>
          </p:nvSpPr>
          <p:spPr>
            <a:xfrm>
              <a:off x="7856985"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118" name="tx118"/>
            <p:cNvSpPr/>
            <p:nvPr/>
          </p:nvSpPr>
          <p:spPr>
            <a:xfrm>
              <a:off x="7742413"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119" name="rc119"/>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20" name="tx120"/>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21" name="tx121"/>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22" name="tx122"/>
            <p:cNvSpPr/>
            <p:nvPr/>
          </p:nvSpPr>
          <p:spPr>
            <a:xfrm rot="-5400000">
              <a:off x="119153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23" name="tx123"/>
            <p:cNvSpPr/>
            <p:nvPr/>
          </p:nvSpPr>
          <p:spPr>
            <a:xfrm rot="-5400000">
              <a:off x="15664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24" name="tx124"/>
            <p:cNvSpPr/>
            <p:nvPr/>
          </p:nvSpPr>
          <p:spPr>
            <a:xfrm rot="-5400000">
              <a:off x="194132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25" name="tx125"/>
            <p:cNvSpPr/>
            <p:nvPr/>
          </p:nvSpPr>
          <p:spPr>
            <a:xfrm rot="-5400000">
              <a:off x="231621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26" name="tx126"/>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27" name="tx127"/>
            <p:cNvSpPr/>
            <p:nvPr/>
          </p:nvSpPr>
          <p:spPr>
            <a:xfrm rot="-5400000">
              <a:off x="30659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28" name="tx128"/>
            <p:cNvSpPr/>
            <p:nvPr/>
          </p:nvSpPr>
          <p:spPr>
            <a:xfrm rot="-5400000">
              <a:off x="344088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29" name="tx129"/>
            <p:cNvSpPr/>
            <p:nvPr/>
          </p:nvSpPr>
          <p:spPr>
            <a:xfrm rot="-5400000">
              <a:off x="3815751"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30" name="tx130"/>
            <p:cNvSpPr/>
            <p:nvPr/>
          </p:nvSpPr>
          <p:spPr>
            <a:xfrm rot="-5400000">
              <a:off x="419067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31" name="tx131"/>
            <p:cNvSpPr/>
            <p:nvPr/>
          </p:nvSpPr>
          <p:spPr>
            <a:xfrm rot="-5400000">
              <a:off x="538493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32" name="tx132"/>
            <p:cNvSpPr/>
            <p:nvPr/>
          </p:nvSpPr>
          <p:spPr>
            <a:xfrm rot="-5400000">
              <a:off x="57598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33" name="tx133"/>
            <p:cNvSpPr/>
            <p:nvPr/>
          </p:nvSpPr>
          <p:spPr>
            <a:xfrm rot="-5400000">
              <a:off x="613472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34" name="tx134"/>
            <p:cNvSpPr/>
            <p:nvPr/>
          </p:nvSpPr>
          <p:spPr>
            <a:xfrm rot="-5400000">
              <a:off x="650961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35" name="tx135"/>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36" name="tx136"/>
            <p:cNvSpPr/>
            <p:nvPr/>
          </p:nvSpPr>
          <p:spPr>
            <a:xfrm rot="-5400000">
              <a:off x="725939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37" name="tx137"/>
            <p:cNvSpPr/>
            <p:nvPr/>
          </p:nvSpPr>
          <p:spPr>
            <a:xfrm rot="-5400000">
              <a:off x="763428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38" name="tx138"/>
            <p:cNvSpPr/>
            <p:nvPr/>
          </p:nvSpPr>
          <p:spPr>
            <a:xfrm rot="-5400000">
              <a:off x="8009151"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39" name="tx139"/>
            <p:cNvSpPr/>
            <p:nvPr/>
          </p:nvSpPr>
          <p:spPr>
            <a:xfrm rot="-5400000">
              <a:off x="838407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40" name="tx140"/>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41" name="tx141"/>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42" name="tx142"/>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43" name="tx143"/>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44" name="tx144"/>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45" name="tx145"/>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46" name="tx146"/>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48" name="pl148"/>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49" name="tx149"/>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50" name="tx150"/>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51" name="tx151"/>
            <p:cNvSpPr/>
            <p:nvPr/>
          </p:nvSpPr>
          <p:spPr>
            <a:xfrm>
              <a:off x="757200" y="398022"/>
              <a:ext cx="52644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Belize, 2016-2024</a:t>
              </a:r>
            </a:p>
          </p:txBody>
        </p:sp>
        <p:sp>
          <p:nvSpPr>
            <p:cNvPr id="152" name="tx152"/>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3" name="tx153"/>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Belize was 2016.
In 2024, first dose (HPV1) programme coverage among girls was 62% and last dose (HPVc) programme coverage was 62%.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121636"/>
              <a:ext cx="6444618" cy="760997"/>
            </a:xfrm>
            <a:custGeom>
              <a:avLst/>
              <a:pathLst>
                <a:path w="6444618" h="760997">
                  <a:moveTo>
                    <a:pt x="0" y="280367"/>
                  </a:moveTo>
                  <a:lnTo>
                    <a:pt x="268525" y="80105"/>
                  </a:lnTo>
                  <a:lnTo>
                    <a:pt x="537051" y="360472"/>
                  </a:lnTo>
                  <a:lnTo>
                    <a:pt x="805577" y="80105"/>
                  </a:lnTo>
                  <a:lnTo>
                    <a:pt x="1074103" y="40052"/>
                  </a:lnTo>
                  <a:lnTo>
                    <a:pt x="1342628" y="80105"/>
                  </a:lnTo>
                  <a:lnTo>
                    <a:pt x="1611154" y="0"/>
                  </a:lnTo>
                  <a:lnTo>
                    <a:pt x="1879680" y="80105"/>
                  </a:lnTo>
                  <a:lnTo>
                    <a:pt x="2148206" y="160210"/>
                  </a:lnTo>
                  <a:lnTo>
                    <a:pt x="2416732" y="40052"/>
                  </a:lnTo>
                  <a:lnTo>
                    <a:pt x="2685257" y="80105"/>
                  </a:lnTo>
                  <a:lnTo>
                    <a:pt x="2953783" y="120157"/>
                  </a:lnTo>
                  <a:lnTo>
                    <a:pt x="3222309" y="0"/>
                  </a:lnTo>
                  <a:lnTo>
                    <a:pt x="3490835" y="120157"/>
                  </a:lnTo>
                  <a:lnTo>
                    <a:pt x="3759360" y="120157"/>
                  </a:lnTo>
                  <a:lnTo>
                    <a:pt x="4027886" y="160210"/>
                  </a:lnTo>
                  <a:lnTo>
                    <a:pt x="4296412" y="120157"/>
                  </a:lnTo>
                  <a:lnTo>
                    <a:pt x="4564938" y="400525"/>
                  </a:lnTo>
                  <a:lnTo>
                    <a:pt x="4833464" y="80105"/>
                  </a:lnTo>
                  <a:lnTo>
                    <a:pt x="5101989" y="0"/>
                  </a:lnTo>
                  <a:lnTo>
                    <a:pt x="5370515" y="760997"/>
                  </a:lnTo>
                  <a:lnTo>
                    <a:pt x="5639041" y="600787"/>
                  </a:lnTo>
                  <a:lnTo>
                    <a:pt x="5907567" y="560735"/>
                  </a:lnTo>
                  <a:lnTo>
                    <a:pt x="6176092" y="520682"/>
                  </a:lnTo>
                  <a:lnTo>
                    <a:pt x="6444618" y="400525"/>
                  </a:lnTo>
                </a:path>
              </a:pathLst>
            </a:custGeom>
            <a:ln w="27101" cap="flat">
              <a:solidFill>
                <a:srgbClr val="F8766D">
                  <a:alpha val="100000"/>
                </a:srgbClr>
              </a:solidFill>
              <a:prstDash val="solid"/>
              <a:round/>
            </a:ln>
          </p:spPr>
          <p:txBody>
            <a:bodyPr/>
            <a:lstStyle/>
            <a:p/>
          </p:txBody>
        </p:sp>
        <p:sp>
          <p:nvSpPr>
            <p:cNvPr id="27" name="pl27"/>
            <p:cNvSpPr/>
            <p:nvPr/>
          </p:nvSpPr>
          <p:spPr>
            <a:xfrm>
              <a:off x="2790907" y="1121636"/>
              <a:ext cx="5101989" cy="841102"/>
            </a:xfrm>
            <a:custGeom>
              <a:avLst/>
              <a:pathLst>
                <a:path w="5101989" h="841102">
                  <a:moveTo>
                    <a:pt x="0" y="440577"/>
                  </a:moveTo>
                  <a:lnTo>
                    <a:pt x="268525" y="240315"/>
                  </a:lnTo>
                  <a:lnTo>
                    <a:pt x="537051" y="360472"/>
                  </a:lnTo>
                  <a:lnTo>
                    <a:pt x="805577" y="320420"/>
                  </a:lnTo>
                  <a:lnTo>
                    <a:pt x="1074103" y="240315"/>
                  </a:lnTo>
                  <a:lnTo>
                    <a:pt x="1342628" y="280367"/>
                  </a:lnTo>
                  <a:lnTo>
                    <a:pt x="1611154" y="0"/>
                  </a:lnTo>
                  <a:lnTo>
                    <a:pt x="1879680" y="200262"/>
                  </a:lnTo>
                  <a:lnTo>
                    <a:pt x="2148206" y="240315"/>
                  </a:lnTo>
                  <a:lnTo>
                    <a:pt x="2416732" y="240315"/>
                  </a:lnTo>
                  <a:lnTo>
                    <a:pt x="2685257" y="120157"/>
                  </a:lnTo>
                  <a:lnTo>
                    <a:pt x="2953783" y="80105"/>
                  </a:lnTo>
                  <a:lnTo>
                    <a:pt x="3222309" y="400525"/>
                  </a:lnTo>
                  <a:lnTo>
                    <a:pt x="3490835" y="280367"/>
                  </a:lnTo>
                  <a:lnTo>
                    <a:pt x="3759360" y="120157"/>
                  </a:lnTo>
                  <a:lnTo>
                    <a:pt x="4027886" y="440577"/>
                  </a:lnTo>
                  <a:lnTo>
                    <a:pt x="4296412" y="841102"/>
                  </a:lnTo>
                  <a:lnTo>
                    <a:pt x="4564938" y="841102"/>
                  </a:lnTo>
                  <a:lnTo>
                    <a:pt x="4833464" y="400525"/>
                  </a:lnTo>
                  <a:lnTo>
                    <a:pt x="5101989" y="600787"/>
                  </a:lnTo>
                </a:path>
              </a:pathLst>
            </a:custGeom>
            <a:ln w="27101" cap="flat">
              <a:solidFill>
                <a:srgbClr val="7CAE00">
                  <a:alpha val="100000"/>
                </a:srgbClr>
              </a:solidFill>
              <a:prstDash val="solid"/>
              <a:round/>
            </a:ln>
          </p:spPr>
          <p:txBody>
            <a:bodyPr/>
            <a:lstStyle/>
            <a:p/>
          </p:txBody>
        </p:sp>
        <p:sp>
          <p:nvSpPr>
            <p:cNvPr id="28" name="pl28"/>
            <p:cNvSpPr/>
            <p:nvPr/>
          </p:nvSpPr>
          <p:spPr>
            <a:xfrm>
              <a:off x="6013217" y="2523474"/>
              <a:ext cx="1879680" cy="2363098"/>
            </a:xfrm>
            <a:custGeom>
              <a:avLst/>
              <a:pathLst>
                <a:path w="1879680" h="2363098">
                  <a:moveTo>
                    <a:pt x="0" y="480630"/>
                  </a:moveTo>
                  <a:lnTo>
                    <a:pt x="268525" y="360472"/>
                  </a:lnTo>
                  <a:lnTo>
                    <a:pt x="537051" y="0"/>
                  </a:lnTo>
                  <a:lnTo>
                    <a:pt x="805577" y="2042678"/>
                  </a:lnTo>
                  <a:lnTo>
                    <a:pt x="1074103" y="2363098"/>
                  </a:lnTo>
                  <a:lnTo>
                    <a:pt x="1342628" y="2002625"/>
                  </a:lnTo>
                  <a:lnTo>
                    <a:pt x="1611154" y="520682"/>
                  </a:lnTo>
                  <a:lnTo>
                    <a:pt x="1879680" y="40052"/>
                  </a:lnTo>
                </a:path>
              </a:pathLst>
            </a:custGeom>
            <a:ln w="27101" cap="flat">
              <a:solidFill>
                <a:srgbClr val="C77CFF">
                  <a:alpha val="100000"/>
                </a:srgbClr>
              </a:solidFill>
              <a:prstDash val="solid"/>
              <a:round/>
            </a:ln>
          </p:spPr>
          <p:txBody>
            <a:bodyPr/>
            <a:lstStyle/>
            <a:p/>
          </p:txBody>
        </p:sp>
        <p:sp>
          <p:nvSpPr>
            <p:cNvPr id="29" name="pl29"/>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48378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16840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2" name="pt32"/>
            <p:cNvSpPr/>
            <p:nvPr/>
          </p:nvSpPr>
          <p:spPr>
            <a:xfrm>
              <a:off x="7854520" y="344635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3" name="pt33"/>
            <p:cNvSpPr/>
            <p:nvPr/>
          </p:nvSpPr>
          <p:spPr>
            <a:xfrm>
              <a:off x="7854520" y="252515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4" name="pt34"/>
            <p:cNvSpPr/>
            <p:nvPr/>
          </p:nvSpPr>
          <p:spPr>
            <a:xfrm>
              <a:off x="1409902" y="136362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2752531" y="152383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6" name="pt36"/>
            <p:cNvSpPr/>
            <p:nvPr/>
          </p:nvSpPr>
          <p:spPr>
            <a:xfrm>
              <a:off x="7854520" y="344635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7" name="pt37"/>
            <p:cNvSpPr/>
            <p:nvPr/>
          </p:nvSpPr>
          <p:spPr>
            <a:xfrm>
              <a:off x="5974840" y="296572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8" name="pl38"/>
            <p:cNvSpPr/>
            <p:nvPr/>
          </p:nvSpPr>
          <p:spPr>
            <a:xfrm>
              <a:off x="7911172" y="1486532"/>
              <a:ext cx="250251" cy="33204"/>
            </a:xfrm>
            <a:custGeom>
              <a:avLst/>
              <a:pathLst>
                <a:path w="250251" h="33204">
                  <a:moveTo>
                    <a:pt x="250251" y="0"/>
                  </a:moveTo>
                  <a:lnTo>
                    <a:pt x="0" y="33204"/>
                  </a:lnTo>
                </a:path>
              </a:pathLst>
            </a:custGeom>
          </p:spPr>
          <p:txBody>
            <a:bodyPr/>
            <a:lstStyle/>
            <a:p/>
          </p:txBody>
        </p:sp>
        <p:sp>
          <p:nvSpPr>
            <p:cNvPr id="39" name="pl39"/>
            <p:cNvSpPr/>
            <p:nvPr/>
          </p:nvSpPr>
          <p:spPr>
            <a:xfrm>
              <a:off x="7911176" y="1724839"/>
              <a:ext cx="250246" cy="33058"/>
            </a:xfrm>
            <a:custGeom>
              <a:avLst/>
              <a:pathLst>
                <a:path w="250246" h="33058">
                  <a:moveTo>
                    <a:pt x="250246" y="33058"/>
                  </a:moveTo>
                  <a:lnTo>
                    <a:pt x="0" y="0"/>
                  </a:lnTo>
                </a:path>
              </a:pathLst>
            </a:custGeom>
          </p:spPr>
          <p:txBody>
            <a:bodyPr/>
            <a:lstStyle/>
            <a:p/>
          </p:txBody>
        </p:sp>
        <p:sp>
          <p:nvSpPr>
            <p:cNvPr id="40" name="pl40"/>
            <p:cNvSpPr/>
            <p:nvPr/>
          </p:nvSpPr>
          <p:spPr>
            <a:xfrm>
              <a:off x="7911730" y="2563527"/>
              <a:ext cx="249692" cy="1"/>
            </a:xfrm>
            <a:custGeom>
              <a:avLst/>
              <a:pathLst>
                <a:path w="249692" h="1">
                  <a:moveTo>
                    <a:pt x="249692" y="1"/>
                  </a:moveTo>
                  <a:lnTo>
                    <a:pt x="0" y="0"/>
                  </a:lnTo>
                </a:path>
              </a:pathLst>
            </a:custGeom>
          </p:spPr>
          <p:txBody>
            <a:bodyPr/>
            <a:lstStyle/>
            <a:p/>
          </p:txBody>
        </p:sp>
        <p:sp>
          <p:nvSpPr>
            <p:cNvPr id="41" name="pl41"/>
            <p:cNvSpPr/>
            <p:nvPr/>
          </p:nvSpPr>
          <p:spPr>
            <a:xfrm>
              <a:off x="7911730" y="3484735"/>
              <a:ext cx="249692" cy="9"/>
            </a:xfrm>
            <a:custGeom>
              <a:avLst/>
              <a:pathLst>
                <a:path w="249692" h="9">
                  <a:moveTo>
                    <a:pt x="249692" y="9"/>
                  </a:moveTo>
                  <a:lnTo>
                    <a:pt x="0" y="0"/>
                  </a:lnTo>
                </a:path>
              </a:pathLst>
            </a:custGeom>
          </p:spPr>
          <p:txBody>
            <a:bodyPr/>
            <a:lstStyle/>
            <a:p/>
          </p:txBody>
        </p:sp>
        <p:sp>
          <p:nvSpPr>
            <p:cNvPr id="42" name="pg42"/>
            <p:cNvSpPr/>
            <p:nvPr/>
          </p:nvSpPr>
          <p:spPr>
            <a:xfrm>
              <a:off x="8092843" y="139438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3" name="tx43"/>
            <p:cNvSpPr/>
            <p:nvPr/>
          </p:nvSpPr>
          <p:spPr>
            <a:xfrm>
              <a:off x="8115703" y="143522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88%</a:t>
              </a:r>
            </a:p>
          </p:txBody>
        </p:sp>
        <p:sp>
          <p:nvSpPr>
            <p:cNvPr id="44" name="pg44"/>
            <p:cNvSpPr/>
            <p:nvPr/>
          </p:nvSpPr>
          <p:spPr>
            <a:xfrm>
              <a:off x="8092843" y="166805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5" name="tx45"/>
            <p:cNvSpPr/>
            <p:nvPr/>
          </p:nvSpPr>
          <p:spPr>
            <a:xfrm>
              <a:off x="8115703" y="170889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83%</a:t>
              </a:r>
            </a:p>
          </p:txBody>
        </p:sp>
        <p:sp>
          <p:nvSpPr>
            <p:cNvPr id="46" name="pg46"/>
            <p:cNvSpPr/>
            <p:nvPr/>
          </p:nvSpPr>
          <p:spPr>
            <a:xfrm>
              <a:off x="8092843" y="247254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7" name="tx47"/>
            <p:cNvSpPr/>
            <p:nvPr/>
          </p:nvSpPr>
          <p:spPr>
            <a:xfrm>
              <a:off x="8115703" y="251338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62%</a:t>
              </a:r>
            </a:p>
          </p:txBody>
        </p:sp>
        <p:sp>
          <p:nvSpPr>
            <p:cNvPr id="48" name="pg48"/>
            <p:cNvSpPr/>
            <p:nvPr/>
          </p:nvSpPr>
          <p:spPr>
            <a:xfrm>
              <a:off x="8092843" y="3393759"/>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3434601"/>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39%</a:t>
              </a:r>
            </a:p>
          </p:txBody>
        </p:sp>
        <p:sp>
          <p:nvSpPr>
            <p:cNvPr id="50" name="tx50"/>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1" name="tx51"/>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2" name="tx52"/>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3" name="tx53"/>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4" name="tx54"/>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5" name="tx55"/>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6" name="tx56"/>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7" name="tx57"/>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8" name="tx58"/>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9" name="tx59"/>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0" name="tx60"/>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1" name="tx61"/>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2" name="tx62"/>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3" name="tx63"/>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4" name="tx64"/>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5" name="tx65"/>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6" name="tx66"/>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7" name="tx67"/>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8" name="pl68"/>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9" name="pl69"/>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0" name="pl70"/>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1" name="pl71"/>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2" name="tx72"/>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6" name="tx76"/>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7" name="tx77"/>
            <p:cNvSpPr/>
            <p:nvPr/>
          </p:nvSpPr>
          <p:spPr>
            <a:xfrm>
              <a:off x="3196492" y="580629"/>
              <a:ext cx="348524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Belize, 2000-2024</a:t>
              </a:r>
            </a:p>
          </p:txBody>
        </p:sp>
        <p:sp>
          <p:nvSpPr>
            <p:cNvPr id="78" name="tx78"/>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9" name="tx79"/>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0" name="tx80"/>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Belize has all 4 of the  SDG vaccines.
In 2024, Belize had achieved at least 90% coverage of none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4 percentage points from 85% in 2023 to 89% in 2024.
• DTP3 coverage increased 3 percentage points from 85% in 2023 to 88% in 2024.
• There were there were &lt;500 fewer zero-dose children in 2024. This leaves &lt;1,000 children without vaccination, vulnerable to vaccine-preventable diseases and a further &lt;100 with incomplete protection.
• Belize accounted for 0.1% of zero-dose children in Latin America and the Caribbean (LACR) and &lt;0.1% of zero-dose children globally.
• MCV1 coverage declined 9 percentage points from 93% in 2023 to 84% in 2024. There were 1,000 children who missed out on the first measles vaccination.
• MCV2 coverage declined 5 percentage points from 88% in 2023 to 83% in 2024.
• Last dose coverage of HPV vaccination (HPVc) among girls increased from 50% to 62%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Belize,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Belize.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DAPMHHIV-502652578-1605139</_dlc_DocId>
    <_dlc_DocIdUrl xmlns="9e17fbd9-fb4c-4d20-9ec4-18aa77a91b0d">
      <Url>https://unicef.sharepoint.com/teams/DAPM-Health-HIV/_layouts/15/DocIdRedir.aspx?ID=DAPMHHIV-502652578-1605139</Url>
      <Description>DAPMHHIV-502652578-1605139</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2025-07-14T14:29:59Z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61f60773-255c-40cd-8ae5-7a58f237df19</vt:lpwstr>
  </property>
  <property fmtid="{D5CDD505-2E9C-101B-9397-08002B2CF9AE}" pid="4" name="MediaServiceImageTags">
    <vt:lpwstr/>
  </property>
</Properties>
</file>