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5f114aa95ebf4cc21002eb54358feb43ae90a9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97568"/>
            </a:xfrm>
            <a:custGeom>
              <a:avLst/>
              <a:pathLst>
                <a:path w="6444618" h="997568">
                  <a:moveTo>
                    <a:pt x="0" y="0"/>
                  </a:moveTo>
                  <a:lnTo>
                    <a:pt x="268525" y="0"/>
                  </a:lnTo>
                  <a:lnTo>
                    <a:pt x="537051" y="0"/>
                  </a:lnTo>
                  <a:lnTo>
                    <a:pt x="805577" y="997568"/>
                  </a:lnTo>
                  <a:lnTo>
                    <a:pt x="1074103" y="0"/>
                  </a:lnTo>
                  <a:lnTo>
                    <a:pt x="1342628" y="0"/>
                  </a:lnTo>
                  <a:lnTo>
                    <a:pt x="1611154" y="0"/>
                  </a:lnTo>
                  <a:lnTo>
                    <a:pt x="1879680" y="0"/>
                  </a:lnTo>
                  <a:lnTo>
                    <a:pt x="2148206" y="39902"/>
                  </a:lnTo>
                  <a:lnTo>
                    <a:pt x="2416732" y="39902"/>
                  </a:lnTo>
                  <a:lnTo>
                    <a:pt x="2685257" y="0"/>
                  </a:lnTo>
                  <a:lnTo>
                    <a:pt x="2953783" y="0"/>
                  </a:lnTo>
                  <a:lnTo>
                    <a:pt x="3222309" y="0"/>
                  </a:lnTo>
                  <a:lnTo>
                    <a:pt x="3490835" y="0"/>
                  </a:lnTo>
                  <a:lnTo>
                    <a:pt x="3759360" y="79805"/>
                  </a:lnTo>
                  <a:lnTo>
                    <a:pt x="4027886" y="0"/>
                  </a:lnTo>
                  <a:lnTo>
                    <a:pt x="4296412" y="0"/>
                  </a:lnTo>
                  <a:lnTo>
                    <a:pt x="4564938" y="79805"/>
                  </a:lnTo>
                  <a:lnTo>
                    <a:pt x="4833464" y="39902"/>
                  </a:lnTo>
                  <a:lnTo>
                    <a:pt x="5101989" y="39902"/>
                  </a:lnTo>
                  <a:lnTo>
                    <a:pt x="5370515" y="79805"/>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55233"/>
            </a:xfrm>
            <a:custGeom>
              <a:avLst/>
              <a:pathLst>
                <a:path w="6444618" h="1955233">
                  <a:moveTo>
                    <a:pt x="0" y="0"/>
                  </a:moveTo>
                  <a:lnTo>
                    <a:pt x="268525" y="0"/>
                  </a:lnTo>
                  <a:lnTo>
                    <a:pt x="537051" y="0"/>
                  </a:lnTo>
                  <a:lnTo>
                    <a:pt x="805577" y="1955233"/>
                  </a:lnTo>
                  <a:lnTo>
                    <a:pt x="1074103" y="0"/>
                  </a:lnTo>
                  <a:lnTo>
                    <a:pt x="1342628" y="0"/>
                  </a:lnTo>
                  <a:lnTo>
                    <a:pt x="1611154" y="0"/>
                  </a:lnTo>
                  <a:lnTo>
                    <a:pt x="1879680" y="159610"/>
                  </a:lnTo>
                  <a:lnTo>
                    <a:pt x="2148206" y="79805"/>
                  </a:lnTo>
                  <a:lnTo>
                    <a:pt x="2416732" y="119708"/>
                  </a:lnTo>
                  <a:lnTo>
                    <a:pt x="2685257" y="39902"/>
                  </a:lnTo>
                  <a:lnTo>
                    <a:pt x="2953783" y="39902"/>
                  </a:lnTo>
                  <a:lnTo>
                    <a:pt x="3222309" y="39902"/>
                  </a:lnTo>
                  <a:lnTo>
                    <a:pt x="3490835" y="39902"/>
                  </a:lnTo>
                  <a:lnTo>
                    <a:pt x="3759360" y="79805"/>
                  </a:lnTo>
                  <a:lnTo>
                    <a:pt x="4027886" y="0"/>
                  </a:lnTo>
                  <a:lnTo>
                    <a:pt x="4296412" y="39902"/>
                  </a:lnTo>
                  <a:lnTo>
                    <a:pt x="4564938" y="79805"/>
                  </a:lnTo>
                  <a:lnTo>
                    <a:pt x="4833464" y="79805"/>
                  </a:lnTo>
                  <a:lnTo>
                    <a:pt x="5101989" y="39902"/>
                  </a:lnTo>
                  <a:lnTo>
                    <a:pt x="5370515" y="79805"/>
                  </a:lnTo>
                  <a:lnTo>
                    <a:pt x="5639041" y="39902"/>
                  </a:lnTo>
                  <a:lnTo>
                    <a:pt x="5907567" y="39902"/>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9805"/>
            </a:xfrm>
            <a:custGeom>
              <a:avLst/>
              <a:pathLst>
                <a:path w="6444618" h="79805">
                  <a:moveTo>
                    <a:pt x="0" y="39902"/>
                  </a:moveTo>
                  <a:lnTo>
                    <a:pt x="268525" y="0"/>
                  </a:lnTo>
                  <a:lnTo>
                    <a:pt x="537051" y="0"/>
                  </a:lnTo>
                  <a:lnTo>
                    <a:pt x="805577" y="0"/>
                  </a:lnTo>
                  <a:lnTo>
                    <a:pt x="1074103" y="0"/>
                  </a:lnTo>
                  <a:lnTo>
                    <a:pt x="1342628" y="0"/>
                  </a:lnTo>
                  <a:lnTo>
                    <a:pt x="1611154" y="79805"/>
                  </a:lnTo>
                  <a:lnTo>
                    <a:pt x="1879680" y="0"/>
                  </a:lnTo>
                  <a:lnTo>
                    <a:pt x="2148206" y="0"/>
                  </a:lnTo>
                  <a:lnTo>
                    <a:pt x="2416732" y="0"/>
                  </a:lnTo>
                  <a:lnTo>
                    <a:pt x="2685257" y="0"/>
                  </a:lnTo>
                  <a:lnTo>
                    <a:pt x="2953783" y="0"/>
                  </a:lnTo>
                  <a:lnTo>
                    <a:pt x="3222309" y="39902"/>
                  </a:lnTo>
                  <a:lnTo>
                    <a:pt x="3490835" y="0"/>
                  </a:lnTo>
                  <a:lnTo>
                    <a:pt x="3759360" y="0"/>
                  </a:lnTo>
                  <a:lnTo>
                    <a:pt x="4027886" y="0"/>
                  </a:lnTo>
                  <a:lnTo>
                    <a:pt x="4296412" y="39902"/>
                  </a:lnTo>
                  <a:lnTo>
                    <a:pt x="4564938" y="79805"/>
                  </a:lnTo>
                  <a:lnTo>
                    <a:pt x="4833464" y="39902"/>
                  </a:lnTo>
                  <a:lnTo>
                    <a:pt x="5101989" y="39902"/>
                  </a:lnTo>
                  <a:lnTo>
                    <a:pt x="5370515" y="79805"/>
                  </a:lnTo>
                  <a:lnTo>
                    <a:pt x="5639041" y="39902"/>
                  </a:lnTo>
                  <a:lnTo>
                    <a:pt x="5907567" y="39902"/>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79319"/>
            </a:xfrm>
            <a:custGeom>
              <a:avLst/>
              <a:pathLst>
                <a:path w="6444618" h="279319">
                  <a:moveTo>
                    <a:pt x="0" y="279319"/>
                  </a:moveTo>
                  <a:lnTo>
                    <a:pt x="268525" y="79805"/>
                  </a:lnTo>
                  <a:lnTo>
                    <a:pt x="537051" y="39902"/>
                  </a:lnTo>
                  <a:lnTo>
                    <a:pt x="805577" y="39902"/>
                  </a:lnTo>
                  <a:lnTo>
                    <a:pt x="1074103" y="39902"/>
                  </a:lnTo>
                  <a:lnTo>
                    <a:pt x="1342628" y="39902"/>
                  </a:lnTo>
                  <a:lnTo>
                    <a:pt x="1611154" y="159610"/>
                  </a:lnTo>
                  <a:lnTo>
                    <a:pt x="1879680" y="0"/>
                  </a:lnTo>
                  <a:lnTo>
                    <a:pt x="2148206" y="0"/>
                  </a:lnTo>
                  <a:lnTo>
                    <a:pt x="2416732" y="0"/>
                  </a:lnTo>
                  <a:lnTo>
                    <a:pt x="2685257" y="0"/>
                  </a:lnTo>
                  <a:lnTo>
                    <a:pt x="2953783" y="0"/>
                  </a:lnTo>
                  <a:lnTo>
                    <a:pt x="3222309" y="79805"/>
                  </a:lnTo>
                  <a:lnTo>
                    <a:pt x="3490835" y="0"/>
                  </a:lnTo>
                  <a:lnTo>
                    <a:pt x="3759360" y="39902"/>
                  </a:lnTo>
                  <a:lnTo>
                    <a:pt x="4027886" y="0"/>
                  </a:lnTo>
                  <a:lnTo>
                    <a:pt x="4296412" y="39902"/>
                  </a:lnTo>
                  <a:lnTo>
                    <a:pt x="4564938" y="39902"/>
                  </a:lnTo>
                  <a:lnTo>
                    <a:pt x="4833464" y="39902"/>
                  </a:lnTo>
                  <a:lnTo>
                    <a:pt x="5101989" y="39902"/>
                  </a:lnTo>
                  <a:lnTo>
                    <a:pt x="5370515" y="39902"/>
                  </a:lnTo>
                  <a:lnTo>
                    <a:pt x="5639041" y="39902"/>
                  </a:lnTo>
                  <a:lnTo>
                    <a:pt x="5907567" y="39902"/>
                  </a:lnTo>
                  <a:lnTo>
                    <a:pt x="6176092" y="159610"/>
                  </a:lnTo>
                  <a:lnTo>
                    <a:pt x="6444618"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247" y="1048832"/>
              <a:ext cx="260176" cy="300053"/>
            </a:xfrm>
            <a:custGeom>
              <a:avLst/>
              <a:pathLst>
                <a:path w="260176" h="300053">
                  <a:moveTo>
                    <a:pt x="260176" y="0"/>
                  </a:moveTo>
                  <a:lnTo>
                    <a:pt x="0" y="300053"/>
                  </a:lnTo>
                </a:path>
              </a:pathLst>
            </a:custGeom>
          </p:spPr>
          <p:txBody>
            <a:bodyPr/>
            <a:lstStyle/>
            <a:p/>
          </p:txBody>
        </p:sp>
        <p:sp>
          <p:nvSpPr>
            <p:cNvPr id="41" name="pl41"/>
            <p:cNvSpPr/>
            <p:nvPr/>
          </p:nvSpPr>
          <p:spPr>
            <a:xfrm>
              <a:off x="7898674" y="1368767"/>
              <a:ext cx="262748" cy="466315"/>
            </a:xfrm>
            <a:custGeom>
              <a:avLst/>
              <a:pathLst>
                <a:path w="262748" h="466315">
                  <a:moveTo>
                    <a:pt x="262748" y="466315"/>
                  </a:moveTo>
                  <a:lnTo>
                    <a:pt x="0" y="0"/>
                  </a:lnTo>
                </a:path>
              </a:pathLst>
            </a:custGeom>
          </p:spPr>
          <p:txBody>
            <a:bodyPr/>
            <a:lstStyle/>
            <a:p/>
          </p:txBody>
        </p:sp>
        <p:sp>
          <p:nvSpPr>
            <p:cNvPr id="42" name="pl42"/>
            <p:cNvSpPr/>
            <p:nvPr/>
          </p:nvSpPr>
          <p:spPr>
            <a:xfrm>
              <a:off x="7910437" y="1306279"/>
              <a:ext cx="250986" cy="48824"/>
            </a:xfrm>
            <a:custGeom>
              <a:avLst/>
              <a:pathLst>
                <a:path w="250986" h="48824">
                  <a:moveTo>
                    <a:pt x="250986" y="0"/>
                  </a:moveTo>
                  <a:lnTo>
                    <a:pt x="0" y="48824"/>
                  </a:lnTo>
                </a:path>
              </a:pathLst>
            </a:custGeom>
          </p:spPr>
          <p:txBody>
            <a:bodyPr/>
            <a:lstStyle/>
            <a:p/>
          </p:txBody>
        </p:sp>
        <p:sp>
          <p:nvSpPr>
            <p:cNvPr id="43" name="pl43"/>
            <p:cNvSpPr/>
            <p:nvPr/>
          </p:nvSpPr>
          <p:spPr>
            <a:xfrm>
              <a:off x="7904535" y="1366901"/>
              <a:ext cx="256887" cy="185096"/>
            </a:xfrm>
            <a:custGeom>
              <a:avLst/>
              <a:pathLst>
                <a:path w="256887" h="185096">
                  <a:moveTo>
                    <a:pt x="256887" y="185096"/>
                  </a:moveTo>
                  <a:lnTo>
                    <a:pt x="0" y="0"/>
                  </a:lnTo>
                </a:path>
              </a:pathLst>
            </a:custGeom>
          </p:spPr>
          <p:txBody>
            <a:bodyPr/>
            <a:lstStyle/>
            <a:p/>
          </p:txBody>
        </p:sp>
        <p:sp>
          <p:nvSpPr>
            <p:cNvPr id="44" name="pg44"/>
            <p:cNvSpPr/>
            <p:nvPr/>
          </p:nvSpPr>
          <p:spPr>
            <a:xfrm>
              <a:off x="8092843" y="9380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7887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7592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000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2121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2529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0" name="pg50"/>
            <p:cNvSpPr/>
            <p:nvPr/>
          </p:nvSpPr>
          <p:spPr>
            <a:xfrm>
              <a:off x="8092843" y="14836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5244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474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Belarus,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21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69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66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63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06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67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45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7624"/>
              <a:ext cx="249522" cy="36015"/>
            </a:xfrm>
            <a:prstGeom prst="rect">
              <a:avLst/>
            </a:prstGeom>
            <a:solidFill>
              <a:srgbClr val="1CABE2">
                <a:alpha val="100000"/>
              </a:srgbClr>
            </a:solidFill>
          </p:spPr>
          <p:txBody>
            <a:bodyPr/>
            <a:lstStyle/>
            <a:p/>
          </p:txBody>
        </p:sp>
        <p:sp>
          <p:nvSpPr>
            <p:cNvPr id="24" name="rc24"/>
            <p:cNvSpPr/>
            <p:nvPr/>
          </p:nvSpPr>
          <p:spPr>
            <a:xfrm>
              <a:off x="1573521" y="3838347"/>
              <a:ext cx="249522" cy="35293"/>
            </a:xfrm>
            <a:prstGeom prst="rect">
              <a:avLst/>
            </a:prstGeom>
            <a:solidFill>
              <a:srgbClr val="1CABE2">
                <a:alpha val="100000"/>
              </a:srgbClr>
            </a:solidFill>
          </p:spPr>
          <p:txBody>
            <a:bodyPr/>
            <a:lstStyle/>
            <a:p/>
          </p:txBody>
        </p:sp>
        <p:sp>
          <p:nvSpPr>
            <p:cNvPr id="25" name="rc25"/>
            <p:cNvSpPr/>
            <p:nvPr/>
          </p:nvSpPr>
          <p:spPr>
            <a:xfrm>
              <a:off x="1850769" y="3839310"/>
              <a:ext cx="249522" cy="34329"/>
            </a:xfrm>
            <a:prstGeom prst="rect">
              <a:avLst/>
            </a:prstGeom>
            <a:solidFill>
              <a:srgbClr val="1CABE2">
                <a:alpha val="100000"/>
              </a:srgbClr>
            </a:solidFill>
          </p:spPr>
          <p:txBody>
            <a:bodyPr/>
            <a:lstStyle/>
            <a:p/>
          </p:txBody>
        </p:sp>
        <p:sp>
          <p:nvSpPr>
            <p:cNvPr id="26" name="rc26"/>
            <p:cNvSpPr/>
            <p:nvPr/>
          </p:nvSpPr>
          <p:spPr>
            <a:xfrm>
              <a:off x="2128016" y="2983966"/>
              <a:ext cx="249522" cy="889673"/>
            </a:xfrm>
            <a:prstGeom prst="rect">
              <a:avLst/>
            </a:prstGeom>
            <a:solidFill>
              <a:srgbClr val="1CABE2">
                <a:alpha val="100000"/>
              </a:srgbClr>
            </a:solidFill>
          </p:spPr>
          <p:txBody>
            <a:bodyPr/>
            <a:lstStyle/>
            <a:p/>
          </p:txBody>
        </p:sp>
        <p:sp>
          <p:nvSpPr>
            <p:cNvPr id="27" name="rc27"/>
            <p:cNvSpPr/>
            <p:nvPr/>
          </p:nvSpPr>
          <p:spPr>
            <a:xfrm>
              <a:off x="2405264" y="3839150"/>
              <a:ext cx="249522" cy="34490"/>
            </a:xfrm>
            <a:prstGeom prst="rect">
              <a:avLst/>
            </a:prstGeom>
            <a:solidFill>
              <a:srgbClr val="1CABE2">
                <a:alpha val="100000"/>
              </a:srgbClr>
            </a:solidFill>
          </p:spPr>
          <p:txBody>
            <a:bodyPr/>
            <a:lstStyle/>
            <a:p/>
          </p:txBody>
        </p:sp>
        <p:sp>
          <p:nvSpPr>
            <p:cNvPr id="28" name="rc28"/>
            <p:cNvSpPr/>
            <p:nvPr/>
          </p:nvSpPr>
          <p:spPr>
            <a:xfrm>
              <a:off x="2682512" y="3838347"/>
              <a:ext cx="249522" cy="35293"/>
            </a:xfrm>
            <a:prstGeom prst="rect">
              <a:avLst/>
            </a:prstGeom>
            <a:solidFill>
              <a:srgbClr val="1CABE2">
                <a:alpha val="100000"/>
              </a:srgbClr>
            </a:solidFill>
          </p:spPr>
          <p:txBody>
            <a:bodyPr/>
            <a:lstStyle/>
            <a:p/>
          </p:txBody>
        </p:sp>
        <p:sp>
          <p:nvSpPr>
            <p:cNvPr id="29" name="rc29"/>
            <p:cNvSpPr/>
            <p:nvPr/>
          </p:nvSpPr>
          <p:spPr>
            <a:xfrm>
              <a:off x="2959759" y="3835817"/>
              <a:ext cx="249522" cy="37822"/>
            </a:xfrm>
            <a:prstGeom prst="rect">
              <a:avLst/>
            </a:prstGeom>
            <a:solidFill>
              <a:srgbClr val="1CABE2">
                <a:alpha val="100000"/>
              </a:srgbClr>
            </a:solidFill>
          </p:spPr>
          <p:txBody>
            <a:bodyPr/>
            <a:lstStyle/>
            <a:p/>
          </p:txBody>
        </p:sp>
        <p:sp>
          <p:nvSpPr>
            <p:cNvPr id="30" name="rc30"/>
            <p:cNvSpPr/>
            <p:nvPr/>
          </p:nvSpPr>
          <p:spPr>
            <a:xfrm>
              <a:off x="3237007" y="3833207"/>
              <a:ext cx="249522" cy="40432"/>
            </a:xfrm>
            <a:prstGeom prst="rect">
              <a:avLst/>
            </a:prstGeom>
            <a:solidFill>
              <a:srgbClr val="1CABE2">
                <a:alpha val="100000"/>
              </a:srgbClr>
            </a:solidFill>
          </p:spPr>
          <p:txBody>
            <a:bodyPr/>
            <a:lstStyle/>
            <a:p/>
          </p:txBody>
        </p:sp>
        <p:sp>
          <p:nvSpPr>
            <p:cNvPr id="31" name="rc31"/>
            <p:cNvSpPr/>
            <p:nvPr/>
          </p:nvSpPr>
          <p:spPr>
            <a:xfrm>
              <a:off x="3514255" y="3789643"/>
              <a:ext cx="249522" cy="83996"/>
            </a:xfrm>
            <a:prstGeom prst="rect">
              <a:avLst/>
            </a:prstGeom>
            <a:solidFill>
              <a:srgbClr val="1CABE2">
                <a:alpha val="100000"/>
              </a:srgbClr>
            </a:solidFill>
          </p:spPr>
          <p:txBody>
            <a:bodyPr/>
            <a:lstStyle/>
            <a:p/>
          </p:txBody>
        </p:sp>
        <p:sp>
          <p:nvSpPr>
            <p:cNvPr id="32" name="rc32"/>
            <p:cNvSpPr/>
            <p:nvPr/>
          </p:nvSpPr>
          <p:spPr>
            <a:xfrm>
              <a:off x="3791502" y="3787957"/>
              <a:ext cx="249522" cy="85682"/>
            </a:xfrm>
            <a:prstGeom prst="rect">
              <a:avLst/>
            </a:prstGeom>
            <a:solidFill>
              <a:srgbClr val="1CABE2">
                <a:alpha val="100000"/>
              </a:srgbClr>
            </a:solidFill>
          </p:spPr>
          <p:txBody>
            <a:bodyPr/>
            <a:lstStyle/>
            <a:p/>
          </p:txBody>
        </p:sp>
        <p:sp>
          <p:nvSpPr>
            <p:cNvPr id="33" name="rc33"/>
            <p:cNvSpPr/>
            <p:nvPr/>
          </p:nvSpPr>
          <p:spPr>
            <a:xfrm>
              <a:off x="4068750" y="3830919"/>
              <a:ext cx="249522" cy="42721"/>
            </a:xfrm>
            <a:prstGeom prst="rect">
              <a:avLst/>
            </a:prstGeom>
            <a:solidFill>
              <a:srgbClr val="1CABE2">
                <a:alpha val="100000"/>
              </a:srgbClr>
            </a:solidFill>
          </p:spPr>
          <p:txBody>
            <a:bodyPr/>
            <a:lstStyle/>
            <a:p/>
          </p:txBody>
        </p:sp>
        <p:sp>
          <p:nvSpPr>
            <p:cNvPr id="34" name="rc34"/>
            <p:cNvSpPr/>
            <p:nvPr/>
          </p:nvSpPr>
          <p:spPr>
            <a:xfrm>
              <a:off x="4345998" y="3829794"/>
              <a:ext cx="249522" cy="43845"/>
            </a:xfrm>
            <a:prstGeom prst="rect">
              <a:avLst/>
            </a:prstGeom>
            <a:solidFill>
              <a:srgbClr val="1CABE2">
                <a:alpha val="100000"/>
              </a:srgbClr>
            </a:solidFill>
          </p:spPr>
          <p:txBody>
            <a:bodyPr/>
            <a:lstStyle/>
            <a:p/>
          </p:txBody>
        </p:sp>
        <p:sp>
          <p:nvSpPr>
            <p:cNvPr id="35" name="rc35"/>
            <p:cNvSpPr/>
            <p:nvPr/>
          </p:nvSpPr>
          <p:spPr>
            <a:xfrm>
              <a:off x="4623245" y="3827265"/>
              <a:ext cx="249522" cy="46374"/>
            </a:xfrm>
            <a:prstGeom prst="rect">
              <a:avLst/>
            </a:prstGeom>
            <a:solidFill>
              <a:srgbClr val="1CABE2">
                <a:alpha val="100000"/>
              </a:srgbClr>
            </a:solidFill>
          </p:spPr>
          <p:txBody>
            <a:bodyPr/>
            <a:lstStyle/>
            <a:p/>
          </p:txBody>
        </p:sp>
        <p:sp>
          <p:nvSpPr>
            <p:cNvPr id="36" name="rc36"/>
            <p:cNvSpPr/>
            <p:nvPr/>
          </p:nvSpPr>
          <p:spPr>
            <a:xfrm>
              <a:off x="4900493" y="3826341"/>
              <a:ext cx="249522" cy="47298"/>
            </a:xfrm>
            <a:prstGeom prst="rect">
              <a:avLst/>
            </a:prstGeom>
            <a:solidFill>
              <a:srgbClr val="1CABE2">
                <a:alpha val="100000"/>
              </a:srgbClr>
            </a:solidFill>
          </p:spPr>
          <p:txBody>
            <a:bodyPr/>
            <a:lstStyle/>
            <a:p/>
          </p:txBody>
        </p:sp>
        <p:sp>
          <p:nvSpPr>
            <p:cNvPr id="37" name="rc37"/>
            <p:cNvSpPr/>
            <p:nvPr/>
          </p:nvSpPr>
          <p:spPr>
            <a:xfrm>
              <a:off x="5177741" y="3731062"/>
              <a:ext cx="249522" cy="142577"/>
            </a:xfrm>
            <a:prstGeom prst="rect">
              <a:avLst/>
            </a:prstGeom>
            <a:solidFill>
              <a:srgbClr val="1CABE2">
                <a:alpha val="100000"/>
              </a:srgbClr>
            </a:solidFill>
          </p:spPr>
          <p:txBody>
            <a:bodyPr/>
            <a:lstStyle/>
            <a:p/>
          </p:txBody>
        </p:sp>
        <p:sp>
          <p:nvSpPr>
            <p:cNvPr id="38" name="rc38"/>
            <p:cNvSpPr/>
            <p:nvPr/>
          </p:nvSpPr>
          <p:spPr>
            <a:xfrm>
              <a:off x="5454988" y="3825980"/>
              <a:ext cx="249522" cy="47659"/>
            </a:xfrm>
            <a:prstGeom prst="rect">
              <a:avLst/>
            </a:prstGeom>
            <a:solidFill>
              <a:srgbClr val="1CABE2">
                <a:alpha val="100000"/>
              </a:srgbClr>
            </a:solidFill>
          </p:spPr>
          <p:txBody>
            <a:bodyPr/>
            <a:lstStyle/>
            <a:p/>
          </p:txBody>
        </p:sp>
        <p:sp>
          <p:nvSpPr>
            <p:cNvPr id="39" name="rc39"/>
            <p:cNvSpPr/>
            <p:nvPr/>
          </p:nvSpPr>
          <p:spPr>
            <a:xfrm>
              <a:off x="5732236" y="3826743"/>
              <a:ext cx="249522" cy="46896"/>
            </a:xfrm>
            <a:prstGeom prst="rect">
              <a:avLst/>
            </a:prstGeom>
            <a:solidFill>
              <a:srgbClr val="1CABE2">
                <a:alpha val="100000"/>
              </a:srgbClr>
            </a:solidFill>
          </p:spPr>
          <p:txBody>
            <a:bodyPr/>
            <a:lstStyle/>
            <a:p/>
          </p:txBody>
        </p:sp>
        <p:sp>
          <p:nvSpPr>
            <p:cNvPr id="40" name="rc40"/>
            <p:cNvSpPr/>
            <p:nvPr/>
          </p:nvSpPr>
          <p:spPr>
            <a:xfrm>
              <a:off x="6009484" y="3749933"/>
              <a:ext cx="249522" cy="123706"/>
            </a:xfrm>
            <a:prstGeom prst="rect">
              <a:avLst/>
            </a:prstGeom>
            <a:solidFill>
              <a:srgbClr val="1CABE2">
                <a:alpha val="100000"/>
              </a:srgbClr>
            </a:solidFill>
          </p:spPr>
          <p:txBody>
            <a:bodyPr/>
            <a:lstStyle/>
            <a:p/>
          </p:txBody>
        </p:sp>
        <p:sp>
          <p:nvSpPr>
            <p:cNvPr id="41" name="rc41"/>
            <p:cNvSpPr/>
            <p:nvPr/>
          </p:nvSpPr>
          <p:spPr>
            <a:xfrm>
              <a:off x="6286731" y="3797954"/>
              <a:ext cx="249522" cy="75685"/>
            </a:xfrm>
            <a:prstGeom prst="rect">
              <a:avLst/>
            </a:prstGeom>
            <a:solidFill>
              <a:srgbClr val="1CABE2">
                <a:alpha val="100000"/>
              </a:srgbClr>
            </a:solidFill>
          </p:spPr>
          <p:txBody>
            <a:bodyPr/>
            <a:lstStyle/>
            <a:p/>
          </p:txBody>
        </p:sp>
        <p:sp>
          <p:nvSpPr>
            <p:cNvPr id="42" name="rc42"/>
            <p:cNvSpPr/>
            <p:nvPr/>
          </p:nvSpPr>
          <p:spPr>
            <a:xfrm>
              <a:off x="6563979" y="3803415"/>
              <a:ext cx="249522" cy="70224"/>
            </a:xfrm>
            <a:prstGeom prst="rect">
              <a:avLst/>
            </a:prstGeom>
            <a:solidFill>
              <a:srgbClr val="1CABE2">
                <a:alpha val="100000"/>
              </a:srgbClr>
            </a:solidFill>
          </p:spPr>
          <p:txBody>
            <a:bodyPr/>
            <a:lstStyle/>
            <a:p/>
          </p:txBody>
        </p:sp>
        <p:sp>
          <p:nvSpPr>
            <p:cNvPr id="43" name="rc43"/>
            <p:cNvSpPr/>
            <p:nvPr/>
          </p:nvSpPr>
          <p:spPr>
            <a:xfrm>
              <a:off x="6841227" y="3773743"/>
              <a:ext cx="249522" cy="99896"/>
            </a:xfrm>
            <a:prstGeom prst="rect">
              <a:avLst/>
            </a:prstGeom>
            <a:solidFill>
              <a:srgbClr val="1CABE2">
                <a:alpha val="100000"/>
              </a:srgbClr>
            </a:solidFill>
          </p:spPr>
          <p:txBody>
            <a:bodyPr/>
            <a:lstStyle/>
            <a:p/>
          </p:txBody>
        </p:sp>
        <p:sp>
          <p:nvSpPr>
            <p:cNvPr id="44" name="rc44"/>
            <p:cNvSpPr/>
            <p:nvPr/>
          </p:nvSpPr>
          <p:spPr>
            <a:xfrm>
              <a:off x="7118474" y="3809678"/>
              <a:ext cx="249522" cy="63961"/>
            </a:xfrm>
            <a:prstGeom prst="rect">
              <a:avLst/>
            </a:prstGeom>
            <a:solidFill>
              <a:srgbClr val="1CABE2">
                <a:alpha val="100000"/>
              </a:srgbClr>
            </a:solidFill>
          </p:spPr>
          <p:txBody>
            <a:bodyPr/>
            <a:lstStyle/>
            <a:p/>
          </p:txBody>
        </p:sp>
        <p:sp>
          <p:nvSpPr>
            <p:cNvPr id="45" name="rc45"/>
            <p:cNvSpPr/>
            <p:nvPr/>
          </p:nvSpPr>
          <p:spPr>
            <a:xfrm>
              <a:off x="7395722" y="3814376"/>
              <a:ext cx="249522" cy="59263"/>
            </a:xfrm>
            <a:prstGeom prst="rect">
              <a:avLst/>
            </a:prstGeom>
            <a:solidFill>
              <a:srgbClr val="1CABE2">
                <a:alpha val="100000"/>
              </a:srgbClr>
            </a:solidFill>
          </p:spPr>
          <p:txBody>
            <a:bodyPr/>
            <a:lstStyle/>
            <a:p/>
          </p:txBody>
        </p:sp>
        <p:sp>
          <p:nvSpPr>
            <p:cNvPr id="46" name="rc46"/>
            <p:cNvSpPr/>
            <p:nvPr/>
          </p:nvSpPr>
          <p:spPr>
            <a:xfrm>
              <a:off x="7672970" y="3821483"/>
              <a:ext cx="249522" cy="52156"/>
            </a:xfrm>
            <a:prstGeom prst="rect">
              <a:avLst/>
            </a:prstGeom>
            <a:solidFill>
              <a:srgbClr val="1CABE2">
                <a:alpha val="100000"/>
              </a:srgbClr>
            </a:solidFill>
          </p:spPr>
          <p:txBody>
            <a:bodyPr/>
            <a:lstStyle/>
            <a:p/>
          </p:txBody>
        </p:sp>
        <p:sp>
          <p:nvSpPr>
            <p:cNvPr id="47" name="rc47"/>
            <p:cNvSpPr/>
            <p:nvPr/>
          </p:nvSpPr>
          <p:spPr>
            <a:xfrm>
              <a:off x="7950217" y="3822607"/>
              <a:ext cx="249522" cy="51032"/>
            </a:xfrm>
            <a:prstGeom prst="rect">
              <a:avLst/>
            </a:prstGeom>
            <a:solidFill>
              <a:srgbClr val="1CABE2">
                <a:alpha val="100000"/>
              </a:srgbClr>
            </a:solidFill>
          </p:spPr>
          <p:txBody>
            <a:bodyPr/>
            <a:lstStyle/>
            <a:p/>
          </p:txBody>
        </p:sp>
        <p:sp>
          <p:nvSpPr>
            <p:cNvPr id="48" name="rc48"/>
            <p:cNvSpPr/>
            <p:nvPr/>
          </p:nvSpPr>
          <p:spPr>
            <a:xfrm>
              <a:off x="1296273" y="3837624"/>
              <a:ext cx="249522" cy="0"/>
            </a:xfrm>
            <a:prstGeom prst="rect">
              <a:avLst/>
            </a:prstGeom>
            <a:solidFill>
              <a:srgbClr val="B3B3B3">
                <a:alpha val="100000"/>
              </a:srgbClr>
            </a:solidFill>
          </p:spPr>
          <p:txBody>
            <a:bodyPr/>
            <a:lstStyle/>
            <a:p/>
          </p:txBody>
        </p:sp>
        <p:sp>
          <p:nvSpPr>
            <p:cNvPr id="49" name="rc49"/>
            <p:cNvSpPr/>
            <p:nvPr/>
          </p:nvSpPr>
          <p:spPr>
            <a:xfrm>
              <a:off x="1573521" y="3838347"/>
              <a:ext cx="249522" cy="0"/>
            </a:xfrm>
            <a:prstGeom prst="rect">
              <a:avLst/>
            </a:prstGeom>
            <a:solidFill>
              <a:srgbClr val="B3B3B3">
                <a:alpha val="100000"/>
              </a:srgbClr>
            </a:solidFill>
          </p:spPr>
          <p:txBody>
            <a:bodyPr/>
            <a:lstStyle/>
            <a:p/>
          </p:txBody>
        </p:sp>
        <p:sp>
          <p:nvSpPr>
            <p:cNvPr id="50" name="rc50"/>
            <p:cNvSpPr/>
            <p:nvPr/>
          </p:nvSpPr>
          <p:spPr>
            <a:xfrm>
              <a:off x="1850769" y="3839310"/>
              <a:ext cx="249522" cy="0"/>
            </a:xfrm>
            <a:prstGeom prst="rect">
              <a:avLst/>
            </a:prstGeom>
            <a:solidFill>
              <a:srgbClr val="B3B3B3">
                <a:alpha val="100000"/>
              </a:srgbClr>
            </a:solidFill>
          </p:spPr>
          <p:txBody>
            <a:bodyPr/>
            <a:lstStyle/>
            <a:p/>
          </p:txBody>
        </p:sp>
        <p:sp>
          <p:nvSpPr>
            <p:cNvPr id="51" name="rc51"/>
            <p:cNvSpPr/>
            <p:nvPr/>
          </p:nvSpPr>
          <p:spPr>
            <a:xfrm>
              <a:off x="2128016" y="2162710"/>
              <a:ext cx="249522" cy="821255"/>
            </a:xfrm>
            <a:prstGeom prst="rect">
              <a:avLst/>
            </a:prstGeom>
            <a:solidFill>
              <a:srgbClr val="B3B3B3">
                <a:alpha val="100000"/>
              </a:srgbClr>
            </a:solidFill>
          </p:spPr>
          <p:txBody>
            <a:bodyPr/>
            <a:lstStyle/>
            <a:p/>
          </p:txBody>
        </p:sp>
        <p:sp>
          <p:nvSpPr>
            <p:cNvPr id="52" name="rc52"/>
            <p:cNvSpPr/>
            <p:nvPr/>
          </p:nvSpPr>
          <p:spPr>
            <a:xfrm>
              <a:off x="2405264" y="3839150"/>
              <a:ext cx="249522" cy="0"/>
            </a:xfrm>
            <a:prstGeom prst="rect">
              <a:avLst/>
            </a:prstGeom>
            <a:solidFill>
              <a:srgbClr val="B3B3B3">
                <a:alpha val="100000"/>
              </a:srgbClr>
            </a:solidFill>
          </p:spPr>
          <p:txBody>
            <a:bodyPr/>
            <a:lstStyle/>
            <a:p/>
          </p:txBody>
        </p:sp>
        <p:sp>
          <p:nvSpPr>
            <p:cNvPr id="53" name="rc53"/>
            <p:cNvSpPr/>
            <p:nvPr/>
          </p:nvSpPr>
          <p:spPr>
            <a:xfrm>
              <a:off x="2682512" y="3838347"/>
              <a:ext cx="249522" cy="0"/>
            </a:xfrm>
            <a:prstGeom prst="rect">
              <a:avLst/>
            </a:prstGeom>
            <a:solidFill>
              <a:srgbClr val="B3B3B3">
                <a:alpha val="100000"/>
              </a:srgbClr>
            </a:solidFill>
          </p:spPr>
          <p:txBody>
            <a:bodyPr/>
            <a:lstStyle/>
            <a:p/>
          </p:txBody>
        </p:sp>
        <p:sp>
          <p:nvSpPr>
            <p:cNvPr id="54" name="rc54"/>
            <p:cNvSpPr/>
            <p:nvPr/>
          </p:nvSpPr>
          <p:spPr>
            <a:xfrm>
              <a:off x="2959759" y="3835817"/>
              <a:ext cx="249522" cy="0"/>
            </a:xfrm>
            <a:prstGeom prst="rect">
              <a:avLst/>
            </a:prstGeom>
            <a:solidFill>
              <a:srgbClr val="B3B3B3">
                <a:alpha val="100000"/>
              </a:srgbClr>
            </a:solidFill>
          </p:spPr>
          <p:txBody>
            <a:bodyPr/>
            <a:lstStyle/>
            <a:p/>
          </p:txBody>
        </p:sp>
        <p:sp>
          <p:nvSpPr>
            <p:cNvPr id="55" name="rc55"/>
            <p:cNvSpPr/>
            <p:nvPr/>
          </p:nvSpPr>
          <p:spPr>
            <a:xfrm>
              <a:off x="3237007" y="3671518"/>
              <a:ext cx="249522" cy="161689"/>
            </a:xfrm>
            <a:prstGeom prst="rect">
              <a:avLst/>
            </a:prstGeom>
            <a:solidFill>
              <a:srgbClr val="B3B3B3">
                <a:alpha val="100000"/>
              </a:srgbClr>
            </a:solidFill>
          </p:spPr>
          <p:txBody>
            <a:bodyPr/>
            <a:lstStyle/>
            <a:p/>
          </p:txBody>
        </p:sp>
        <p:sp>
          <p:nvSpPr>
            <p:cNvPr id="56" name="rc56"/>
            <p:cNvSpPr/>
            <p:nvPr/>
          </p:nvSpPr>
          <p:spPr>
            <a:xfrm>
              <a:off x="3514255" y="3747645"/>
              <a:ext cx="249522" cy="41998"/>
            </a:xfrm>
            <a:prstGeom prst="rect">
              <a:avLst/>
            </a:prstGeom>
            <a:solidFill>
              <a:srgbClr val="B3B3B3">
                <a:alpha val="100000"/>
              </a:srgbClr>
            </a:solidFill>
          </p:spPr>
          <p:txBody>
            <a:bodyPr/>
            <a:lstStyle/>
            <a:p/>
          </p:txBody>
        </p:sp>
        <p:sp>
          <p:nvSpPr>
            <p:cNvPr id="57" name="rc57"/>
            <p:cNvSpPr/>
            <p:nvPr/>
          </p:nvSpPr>
          <p:spPr>
            <a:xfrm>
              <a:off x="3791502" y="3702274"/>
              <a:ext cx="249522" cy="85682"/>
            </a:xfrm>
            <a:prstGeom prst="rect">
              <a:avLst/>
            </a:prstGeom>
            <a:solidFill>
              <a:srgbClr val="B3B3B3">
                <a:alpha val="100000"/>
              </a:srgbClr>
            </a:solidFill>
          </p:spPr>
          <p:txBody>
            <a:bodyPr/>
            <a:lstStyle/>
            <a:p/>
          </p:txBody>
        </p:sp>
        <p:sp>
          <p:nvSpPr>
            <p:cNvPr id="58" name="rc58"/>
            <p:cNvSpPr/>
            <p:nvPr/>
          </p:nvSpPr>
          <p:spPr>
            <a:xfrm>
              <a:off x="4068750" y="3788238"/>
              <a:ext cx="249522" cy="42680"/>
            </a:xfrm>
            <a:prstGeom prst="rect">
              <a:avLst/>
            </a:prstGeom>
            <a:solidFill>
              <a:srgbClr val="B3B3B3">
                <a:alpha val="100000"/>
              </a:srgbClr>
            </a:solidFill>
          </p:spPr>
          <p:txBody>
            <a:bodyPr/>
            <a:lstStyle/>
            <a:p/>
          </p:txBody>
        </p:sp>
        <p:sp>
          <p:nvSpPr>
            <p:cNvPr id="59" name="rc59"/>
            <p:cNvSpPr/>
            <p:nvPr/>
          </p:nvSpPr>
          <p:spPr>
            <a:xfrm>
              <a:off x="4345998" y="3785909"/>
              <a:ext cx="249522" cy="43885"/>
            </a:xfrm>
            <a:prstGeom prst="rect">
              <a:avLst/>
            </a:prstGeom>
            <a:solidFill>
              <a:srgbClr val="B3B3B3">
                <a:alpha val="100000"/>
              </a:srgbClr>
            </a:solidFill>
          </p:spPr>
          <p:txBody>
            <a:bodyPr/>
            <a:lstStyle/>
            <a:p/>
          </p:txBody>
        </p:sp>
        <p:sp>
          <p:nvSpPr>
            <p:cNvPr id="60" name="rc60"/>
            <p:cNvSpPr/>
            <p:nvPr/>
          </p:nvSpPr>
          <p:spPr>
            <a:xfrm>
              <a:off x="4623245" y="3780850"/>
              <a:ext cx="249522" cy="46414"/>
            </a:xfrm>
            <a:prstGeom prst="rect">
              <a:avLst/>
            </a:prstGeom>
            <a:solidFill>
              <a:srgbClr val="B3B3B3">
                <a:alpha val="100000"/>
              </a:srgbClr>
            </a:solidFill>
          </p:spPr>
          <p:txBody>
            <a:bodyPr/>
            <a:lstStyle/>
            <a:p/>
          </p:txBody>
        </p:sp>
        <p:sp>
          <p:nvSpPr>
            <p:cNvPr id="61" name="rc61"/>
            <p:cNvSpPr/>
            <p:nvPr/>
          </p:nvSpPr>
          <p:spPr>
            <a:xfrm>
              <a:off x="4900493" y="3779043"/>
              <a:ext cx="249522" cy="47298"/>
            </a:xfrm>
            <a:prstGeom prst="rect">
              <a:avLst/>
            </a:prstGeom>
            <a:solidFill>
              <a:srgbClr val="B3B3B3">
                <a:alpha val="100000"/>
              </a:srgbClr>
            </a:solidFill>
          </p:spPr>
          <p:txBody>
            <a:bodyPr/>
            <a:lstStyle/>
            <a:p/>
          </p:txBody>
        </p:sp>
        <p:sp>
          <p:nvSpPr>
            <p:cNvPr id="62" name="rc62"/>
            <p:cNvSpPr/>
            <p:nvPr/>
          </p:nvSpPr>
          <p:spPr>
            <a:xfrm>
              <a:off x="5177741" y="3731062"/>
              <a:ext cx="249522" cy="0"/>
            </a:xfrm>
            <a:prstGeom prst="rect">
              <a:avLst/>
            </a:prstGeom>
            <a:solidFill>
              <a:srgbClr val="B3B3B3">
                <a:alpha val="100000"/>
              </a:srgbClr>
            </a:solidFill>
          </p:spPr>
          <p:txBody>
            <a:bodyPr/>
            <a:lstStyle/>
            <a:p/>
          </p:txBody>
        </p:sp>
        <p:sp>
          <p:nvSpPr>
            <p:cNvPr id="63" name="rc63"/>
            <p:cNvSpPr/>
            <p:nvPr/>
          </p:nvSpPr>
          <p:spPr>
            <a:xfrm>
              <a:off x="5454988" y="3825980"/>
              <a:ext cx="249522" cy="0"/>
            </a:xfrm>
            <a:prstGeom prst="rect">
              <a:avLst/>
            </a:prstGeom>
            <a:solidFill>
              <a:srgbClr val="B3B3B3">
                <a:alpha val="100000"/>
              </a:srgbClr>
            </a:solidFill>
          </p:spPr>
          <p:txBody>
            <a:bodyPr/>
            <a:lstStyle/>
            <a:p/>
          </p:txBody>
        </p:sp>
        <p:sp>
          <p:nvSpPr>
            <p:cNvPr id="64" name="rc64"/>
            <p:cNvSpPr/>
            <p:nvPr/>
          </p:nvSpPr>
          <p:spPr>
            <a:xfrm>
              <a:off x="5732236" y="3779846"/>
              <a:ext cx="249522" cy="46896"/>
            </a:xfrm>
            <a:prstGeom prst="rect">
              <a:avLst/>
            </a:prstGeom>
            <a:solidFill>
              <a:srgbClr val="B3B3B3">
                <a:alpha val="100000"/>
              </a:srgbClr>
            </a:solidFill>
          </p:spPr>
          <p:txBody>
            <a:bodyPr/>
            <a:lstStyle/>
            <a:p/>
          </p:txBody>
        </p:sp>
        <p:sp>
          <p:nvSpPr>
            <p:cNvPr id="65" name="rc65"/>
            <p:cNvSpPr/>
            <p:nvPr/>
          </p:nvSpPr>
          <p:spPr>
            <a:xfrm>
              <a:off x="6009484" y="3749933"/>
              <a:ext cx="249522" cy="0"/>
            </a:xfrm>
            <a:prstGeom prst="rect">
              <a:avLst/>
            </a:prstGeom>
            <a:solidFill>
              <a:srgbClr val="B3B3B3">
                <a:alpha val="100000"/>
              </a:srgbClr>
            </a:solidFill>
          </p:spPr>
          <p:txBody>
            <a:bodyPr/>
            <a:lstStyle/>
            <a:p/>
          </p:txBody>
        </p:sp>
        <p:sp>
          <p:nvSpPr>
            <p:cNvPr id="66" name="rc66"/>
            <p:cNvSpPr/>
            <p:nvPr/>
          </p:nvSpPr>
          <p:spPr>
            <a:xfrm>
              <a:off x="6286731" y="3760092"/>
              <a:ext cx="249522" cy="37862"/>
            </a:xfrm>
            <a:prstGeom prst="rect">
              <a:avLst/>
            </a:prstGeom>
            <a:solidFill>
              <a:srgbClr val="B3B3B3">
                <a:alpha val="100000"/>
              </a:srgbClr>
            </a:solidFill>
          </p:spPr>
          <p:txBody>
            <a:bodyPr/>
            <a:lstStyle/>
            <a:p/>
          </p:txBody>
        </p:sp>
        <p:sp>
          <p:nvSpPr>
            <p:cNvPr id="67" name="rc67"/>
            <p:cNvSpPr/>
            <p:nvPr/>
          </p:nvSpPr>
          <p:spPr>
            <a:xfrm>
              <a:off x="6563979" y="3803415"/>
              <a:ext cx="249522" cy="0"/>
            </a:xfrm>
            <a:prstGeom prst="rect">
              <a:avLst/>
            </a:prstGeom>
            <a:solidFill>
              <a:srgbClr val="B3B3B3">
                <a:alpha val="100000"/>
              </a:srgbClr>
            </a:solidFill>
          </p:spPr>
          <p:txBody>
            <a:bodyPr/>
            <a:lstStyle/>
            <a:p/>
          </p:txBody>
        </p:sp>
        <p:sp>
          <p:nvSpPr>
            <p:cNvPr id="68" name="rc68"/>
            <p:cNvSpPr/>
            <p:nvPr/>
          </p:nvSpPr>
          <p:spPr>
            <a:xfrm>
              <a:off x="6841227" y="3773743"/>
              <a:ext cx="249522" cy="0"/>
            </a:xfrm>
            <a:prstGeom prst="rect">
              <a:avLst/>
            </a:prstGeom>
            <a:solidFill>
              <a:srgbClr val="B3B3B3">
                <a:alpha val="100000"/>
              </a:srgbClr>
            </a:solidFill>
          </p:spPr>
          <p:txBody>
            <a:bodyPr/>
            <a:lstStyle/>
            <a:p/>
          </p:txBody>
        </p:sp>
        <p:sp>
          <p:nvSpPr>
            <p:cNvPr id="69" name="rc69"/>
            <p:cNvSpPr/>
            <p:nvPr/>
          </p:nvSpPr>
          <p:spPr>
            <a:xfrm>
              <a:off x="7118474" y="3809678"/>
              <a:ext cx="249522" cy="0"/>
            </a:xfrm>
            <a:prstGeom prst="rect">
              <a:avLst/>
            </a:prstGeom>
            <a:solidFill>
              <a:srgbClr val="B3B3B3">
                <a:alpha val="100000"/>
              </a:srgbClr>
            </a:solidFill>
          </p:spPr>
          <p:txBody>
            <a:bodyPr/>
            <a:lstStyle/>
            <a:p/>
          </p:txBody>
        </p:sp>
        <p:sp>
          <p:nvSpPr>
            <p:cNvPr id="70" name="rc70"/>
            <p:cNvSpPr/>
            <p:nvPr/>
          </p:nvSpPr>
          <p:spPr>
            <a:xfrm>
              <a:off x="7395722" y="3814376"/>
              <a:ext cx="249522" cy="0"/>
            </a:xfrm>
            <a:prstGeom prst="rect">
              <a:avLst/>
            </a:prstGeom>
            <a:solidFill>
              <a:srgbClr val="B3B3B3">
                <a:alpha val="100000"/>
              </a:srgbClr>
            </a:solidFill>
          </p:spPr>
          <p:txBody>
            <a:bodyPr/>
            <a:lstStyle/>
            <a:p/>
          </p:txBody>
        </p:sp>
        <p:sp>
          <p:nvSpPr>
            <p:cNvPr id="71" name="rc71"/>
            <p:cNvSpPr/>
            <p:nvPr/>
          </p:nvSpPr>
          <p:spPr>
            <a:xfrm>
              <a:off x="7672970" y="3821483"/>
              <a:ext cx="249522" cy="0"/>
            </a:xfrm>
            <a:prstGeom prst="rect">
              <a:avLst/>
            </a:prstGeom>
            <a:solidFill>
              <a:srgbClr val="B3B3B3">
                <a:alpha val="100000"/>
              </a:srgbClr>
            </a:solidFill>
          </p:spPr>
          <p:txBody>
            <a:bodyPr/>
            <a:lstStyle/>
            <a:p/>
          </p:txBody>
        </p:sp>
        <p:sp>
          <p:nvSpPr>
            <p:cNvPr id="72" name="rc72"/>
            <p:cNvSpPr/>
            <p:nvPr/>
          </p:nvSpPr>
          <p:spPr>
            <a:xfrm>
              <a:off x="7950217" y="3822607"/>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712887"/>
            </a:xfrm>
            <a:custGeom>
              <a:avLst/>
              <a:pathLst>
                <a:path w="6653943" h="712887">
                  <a:moveTo>
                    <a:pt x="0" y="0"/>
                  </a:moveTo>
                  <a:lnTo>
                    <a:pt x="277247" y="0"/>
                  </a:lnTo>
                  <a:lnTo>
                    <a:pt x="554495" y="0"/>
                  </a:lnTo>
                  <a:lnTo>
                    <a:pt x="831742" y="712887"/>
                  </a:lnTo>
                  <a:lnTo>
                    <a:pt x="1108990" y="0"/>
                  </a:lnTo>
                  <a:lnTo>
                    <a:pt x="1386238" y="0"/>
                  </a:lnTo>
                  <a:lnTo>
                    <a:pt x="1663485" y="0"/>
                  </a:lnTo>
                  <a:lnTo>
                    <a:pt x="1940733" y="0"/>
                  </a:lnTo>
                  <a:lnTo>
                    <a:pt x="2217981" y="28515"/>
                  </a:lnTo>
                  <a:lnTo>
                    <a:pt x="2495228" y="28515"/>
                  </a:lnTo>
                  <a:lnTo>
                    <a:pt x="2772476" y="0"/>
                  </a:lnTo>
                  <a:lnTo>
                    <a:pt x="3049724" y="0"/>
                  </a:lnTo>
                  <a:lnTo>
                    <a:pt x="3326971" y="0"/>
                  </a:lnTo>
                  <a:lnTo>
                    <a:pt x="3604219" y="0"/>
                  </a:lnTo>
                  <a:lnTo>
                    <a:pt x="3881467" y="57030"/>
                  </a:lnTo>
                  <a:lnTo>
                    <a:pt x="4158714" y="0"/>
                  </a:lnTo>
                  <a:lnTo>
                    <a:pt x="4435962" y="0"/>
                  </a:lnTo>
                  <a:lnTo>
                    <a:pt x="4713210" y="57030"/>
                  </a:lnTo>
                  <a:lnTo>
                    <a:pt x="4990457" y="28515"/>
                  </a:lnTo>
                  <a:lnTo>
                    <a:pt x="5267705" y="28515"/>
                  </a:lnTo>
                  <a:lnTo>
                    <a:pt x="5544953" y="57030"/>
                  </a:lnTo>
                  <a:lnTo>
                    <a:pt x="5822200" y="28515"/>
                  </a:lnTo>
                  <a:lnTo>
                    <a:pt x="6099448" y="28515"/>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397259"/>
            </a:xfrm>
            <a:custGeom>
              <a:avLst/>
              <a:pathLst>
                <a:path w="6653943" h="1397259">
                  <a:moveTo>
                    <a:pt x="0" y="0"/>
                  </a:moveTo>
                  <a:lnTo>
                    <a:pt x="277247" y="0"/>
                  </a:lnTo>
                  <a:lnTo>
                    <a:pt x="554495" y="0"/>
                  </a:lnTo>
                  <a:lnTo>
                    <a:pt x="831742" y="1397259"/>
                  </a:lnTo>
                  <a:lnTo>
                    <a:pt x="1108990" y="0"/>
                  </a:lnTo>
                  <a:lnTo>
                    <a:pt x="1386238" y="0"/>
                  </a:lnTo>
                  <a:lnTo>
                    <a:pt x="1663485" y="0"/>
                  </a:lnTo>
                  <a:lnTo>
                    <a:pt x="1940733" y="114061"/>
                  </a:lnTo>
                  <a:lnTo>
                    <a:pt x="2217981" y="57030"/>
                  </a:lnTo>
                  <a:lnTo>
                    <a:pt x="2495228" y="85546"/>
                  </a:lnTo>
                  <a:lnTo>
                    <a:pt x="2772476" y="28515"/>
                  </a:lnTo>
                  <a:lnTo>
                    <a:pt x="3049724" y="28515"/>
                  </a:lnTo>
                  <a:lnTo>
                    <a:pt x="3326971" y="28515"/>
                  </a:lnTo>
                  <a:lnTo>
                    <a:pt x="3604219" y="28515"/>
                  </a:lnTo>
                  <a:lnTo>
                    <a:pt x="3881467" y="57030"/>
                  </a:lnTo>
                  <a:lnTo>
                    <a:pt x="4158714" y="0"/>
                  </a:lnTo>
                  <a:lnTo>
                    <a:pt x="4435962" y="28515"/>
                  </a:lnTo>
                  <a:lnTo>
                    <a:pt x="4713210" y="57030"/>
                  </a:lnTo>
                  <a:lnTo>
                    <a:pt x="4990457" y="57030"/>
                  </a:lnTo>
                  <a:lnTo>
                    <a:pt x="5267705" y="28515"/>
                  </a:lnTo>
                  <a:lnTo>
                    <a:pt x="5544953" y="57030"/>
                  </a:lnTo>
                  <a:lnTo>
                    <a:pt x="5822200" y="28515"/>
                  </a:lnTo>
                  <a:lnTo>
                    <a:pt x="6099448" y="28515"/>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5" name="tx75"/>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4118163" y="38131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5504401" y="38106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9" name="tx89"/>
            <p:cNvSpPr/>
            <p:nvPr/>
          </p:nvSpPr>
          <p:spPr>
            <a:xfrm>
              <a:off x="6613391" y="37980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0" name="tx90"/>
            <p:cNvSpPr/>
            <p:nvPr/>
          </p:nvSpPr>
          <p:spPr>
            <a:xfrm>
              <a:off x="6890639" y="3783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1" name="tx91"/>
            <p:cNvSpPr/>
            <p:nvPr/>
          </p:nvSpPr>
          <p:spPr>
            <a:xfrm>
              <a:off x="7167887" y="38012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7445134" y="38035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3" name="tx93"/>
            <p:cNvSpPr/>
            <p:nvPr/>
          </p:nvSpPr>
          <p:spPr>
            <a:xfrm>
              <a:off x="7722382" y="38070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7999630" y="38076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4118163" y="37704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1359237" y="372090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2745475" y="372163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4118163" y="36715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99" name="tx99"/>
            <p:cNvSpPr/>
            <p:nvPr/>
          </p:nvSpPr>
          <p:spPr>
            <a:xfrm>
              <a:off x="5504401" y="37092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0" name="tx100"/>
            <p:cNvSpPr/>
            <p:nvPr/>
          </p:nvSpPr>
          <p:spPr>
            <a:xfrm>
              <a:off x="6613391" y="36853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1" name="tx101"/>
            <p:cNvSpPr/>
            <p:nvPr/>
          </p:nvSpPr>
          <p:spPr>
            <a:xfrm>
              <a:off x="6890639" y="36557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2" name="tx102"/>
            <p:cNvSpPr/>
            <p:nvPr/>
          </p:nvSpPr>
          <p:spPr>
            <a:xfrm>
              <a:off x="7167887" y="36916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3" name="tx103"/>
            <p:cNvSpPr/>
            <p:nvPr/>
          </p:nvSpPr>
          <p:spPr>
            <a:xfrm>
              <a:off x="7445134" y="36963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4" name="tx104"/>
            <p:cNvSpPr/>
            <p:nvPr/>
          </p:nvSpPr>
          <p:spPr>
            <a:xfrm>
              <a:off x="7722382" y="37033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5" name="tx105"/>
            <p:cNvSpPr/>
            <p:nvPr/>
          </p:nvSpPr>
          <p:spPr>
            <a:xfrm>
              <a:off x="7999630" y="37045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6" name="tx10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639902" y="30184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8" name="tx108"/>
            <p:cNvSpPr/>
            <p:nvPr/>
          </p:nvSpPr>
          <p:spPr>
            <a:xfrm>
              <a:off x="639902" y="22154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9" name="tx109"/>
            <p:cNvSpPr/>
            <p:nvPr/>
          </p:nvSpPr>
          <p:spPr>
            <a:xfrm>
              <a:off x="639902" y="14124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7" name="pl12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778716"/>
              <a:ext cx="201456" cy="201456"/>
            </a:xfrm>
            <a:prstGeom prst="rect">
              <a:avLst/>
            </a:prstGeom>
            <a:solidFill>
              <a:srgbClr val="B3B3B3">
                <a:alpha val="100000"/>
              </a:srgbClr>
            </a:solidFill>
          </p:spPr>
          <p:txBody>
            <a:bodyPr/>
            <a:lstStyle/>
            <a:p/>
          </p:txBody>
        </p:sp>
        <p:sp>
          <p:nvSpPr>
            <p:cNvPr id="132" name="rc132"/>
            <p:cNvSpPr/>
            <p:nvPr/>
          </p:nvSpPr>
          <p:spPr>
            <a:xfrm>
              <a:off x="5565324" y="4778716"/>
              <a:ext cx="201456" cy="201456"/>
            </a:xfrm>
            <a:prstGeom prst="rect">
              <a:avLst/>
            </a:prstGeom>
            <a:solidFill>
              <a:srgbClr val="1CABE2">
                <a:alpha val="100000"/>
              </a:srgbClr>
            </a:solidFill>
          </p:spPr>
          <p:txBody>
            <a:bodyPr/>
            <a:lstStyle/>
            <a:p/>
          </p:txBody>
        </p:sp>
        <p:sp>
          <p:nvSpPr>
            <p:cNvPr id="133" name="tx13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371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Belarus, 2000-2024</a:t>
              </a:r>
            </a:p>
          </p:txBody>
        </p:sp>
        <p:sp>
          <p:nvSpPr>
            <p:cNvPr id="136" name="pl136"/>
            <p:cNvSpPr/>
            <p:nvPr/>
          </p:nvSpPr>
          <p:spPr>
            <a:xfrm>
              <a:off x="22830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2565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2301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820368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2698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2433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2169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650800"/>
              <a:ext cx="6903466" cy="164676"/>
            </a:xfrm>
            <a:prstGeom prst="rect">
              <a:avLst/>
            </a:prstGeom>
            <a:solidFill>
              <a:srgbClr val="1CABE2">
                <a:alpha val="100000"/>
              </a:srgbClr>
            </a:solidFill>
          </p:spPr>
          <p:txBody>
            <a:bodyPr/>
            <a:lstStyle/>
            <a:p/>
          </p:txBody>
        </p:sp>
        <p:sp>
          <p:nvSpPr>
            <p:cNvPr id="148" name="rc148"/>
            <p:cNvSpPr/>
            <p:nvPr/>
          </p:nvSpPr>
          <p:spPr>
            <a:xfrm>
              <a:off x="1296273" y="5444954"/>
              <a:ext cx="5127274" cy="164676"/>
            </a:xfrm>
            <a:prstGeom prst="rect">
              <a:avLst/>
            </a:prstGeom>
            <a:solidFill>
              <a:srgbClr val="1CABE2">
                <a:alpha val="100000"/>
              </a:srgbClr>
            </a:solidFill>
          </p:spPr>
          <p:txBody>
            <a:bodyPr/>
            <a:lstStyle/>
            <a:p/>
          </p:txBody>
        </p:sp>
        <p:sp>
          <p:nvSpPr>
            <p:cNvPr id="149" name="rc149"/>
            <p:cNvSpPr/>
            <p:nvPr/>
          </p:nvSpPr>
          <p:spPr>
            <a:xfrm>
              <a:off x="1296273" y="5239108"/>
              <a:ext cx="5016756" cy="164676"/>
            </a:xfrm>
            <a:prstGeom prst="rect">
              <a:avLst/>
            </a:prstGeom>
            <a:solidFill>
              <a:srgbClr val="1CABE2">
                <a:alpha val="100000"/>
              </a:srgbClr>
            </a:solidFill>
          </p:spPr>
          <p:txBody>
            <a:bodyPr/>
            <a:lstStyle/>
            <a:p/>
          </p:txBody>
        </p:sp>
        <p:sp>
          <p:nvSpPr>
            <p:cNvPr id="150" name="rc150"/>
            <p:cNvSpPr/>
            <p:nvPr/>
          </p:nvSpPr>
          <p:spPr>
            <a:xfrm>
              <a:off x="8199740" y="5650800"/>
              <a:ext cx="0" cy="164676"/>
            </a:xfrm>
            <a:prstGeom prst="rect">
              <a:avLst/>
            </a:prstGeom>
            <a:solidFill>
              <a:srgbClr val="B3B3B3">
                <a:alpha val="100000"/>
              </a:srgbClr>
            </a:solidFill>
          </p:spPr>
          <p:txBody>
            <a:bodyPr/>
            <a:lstStyle/>
            <a:p/>
          </p:txBody>
        </p:sp>
        <p:sp>
          <p:nvSpPr>
            <p:cNvPr id="151" name="rc151"/>
            <p:cNvSpPr/>
            <p:nvPr/>
          </p:nvSpPr>
          <p:spPr>
            <a:xfrm>
              <a:off x="6423548" y="5444954"/>
              <a:ext cx="0" cy="164676"/>
            </a:xfrm>
            <a:prstGeom prst="rect">
              <a:avLst/>
            </a:prstGeom>
            <a:solidFill>
              <a:srgbClr val="B3B3B3">
                <a:alpha val="100000"/>
              </a:srgbClr>
            </a:solidFill>
          </p:spPr>
          <p:txBody>
            <a:bodyPr/>
            <a:lstStyle/>
            <a:p/>
          </p:txBody>
        </p:sp>
        <p:sp>
          <p:nvSpPr>
            <p:cNvPr id="152" name="rc152"/>
            <p:cNvSpPr/>
            <p:nvPr/>
          </p:nvSpPr>
          <p:spPr>
            <a:xfrm>
              <a:off x="6313029" y="5239108"/>
              <a:ext cx="0" cy="164676"/>
            </a:xfrm>
            <a:prstGeom prst="rect">
              <a:avLst/>
            </a:prstGeom>
            <a:solidFill>
              <a:srgbClr val="B3B3B3">
                <a:alpha val="100000"/>
              </a:srgbClr>
            </a:solidFill>
          </p:spPr>
          <p:txBody>
            <a:bodyPr/>
            <a:lstStyle/>
            <a:p/>
          </p:txBody>
        </p:sp>
        <p:sp>
          <p:nvSpPr>
            <p:cNvPr id="153" name="tx153"/>
            <p:cNvSpPr/>
            <p:nvPr/>
          </p:nvSpPr>
          <p:spPr>
            <a:xfrm>
              <a:off x="828011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4" name="tx154"/>
            <p:cNvSpPr/>
            <p:nvPr/>
          </p:nvSpPr>
          <p:spPr>
            <a:xfrm>
              <a:off x="6503920"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5" name="tx155"/>
            <p:cNvSpPr/>
            <p:nvPr/>
          </p:nvSpPr>
          <p:spPr>
            <a:xfrm>
              <a:off x="639340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6" name="tx156"/>
            <p:cNvSpPr/>
            <p:nvPr/>
          </p:nvSpPr>
          <p:spPr>
            <a:xfrm>
              <a:off x="466763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7" name="tx157"/>
            <p:cNvSpPr/>
            <p:nvPr/>
          </p:nvSpPr>
          <p:spPr>
            <a:xfrm>
              <a:off x="377953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8" name="tx158"/>
            <p:cNvSpPr/>
            <p:nvPr/>
          </p:nvSpPr>
          <p:spPr>
            <a:xfrm>
              <a:off x="3724279"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9" name="tx159"/>
            <p:cNvSpPr/>
            <p:nvPr/>
          </p:nvSpPr>
          <p:spPr>
            <a:xfrm>
              <a:off x="808560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6309412"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619889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6" name="tx166"/>
            <p:cNvSpPr/>
            <p:nvPr/>
          </p:nvSpPr>
          <p:spPr>
            <a:xfrm>
              <a:off x="3126130"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7" name="tx167"/>
            <p:cNvSpPr/>
            <p:nvPr/>
          </p:nvSpPr>
          <p:spPr>
            <a:xfrm>
              <a:off x="509967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8" name="tx168"/>
            <p:cNvSpPr/>
            <p:nvPr/>
          </p:nvSpPr>
          <p:spPr>
            <a:xfrm>
              <a:off x="707322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9" name="tx169"/>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0" name="tx17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1" name="tx17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Belarus.
In 2024, DTP1 coverage in Belarus remained constant 98%. The number of children missing out on any DTP vaccination (zero-dose children) remained constant at from 1,000 in 2023 to 1,000 in 2024.
DTP3 coverage remained constant 98% in 2024, leaving 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14256"/>
            </a:xfrm>
            <a:custGeom>
              <a:avLst/>
              <a:pathLst>
                <a:path w="3397293" h="714256">
                  <a:moveTo>
                    <a:pt x="0" y="0"/>
                  </a:moveTo>
                  <a:lnTo>
                    <a:pt x="141553" y="0"/>
                  </a:lnTo>
                  <a:lnTo>
                    <a:pt x="283107" y="0"/>
                  </a:lnTo>
                  <a:lnTo>
                    <a:pt x="424661" y="714256"/>
                  </a:lnTo>
                  <a:lnTo>
                    <a:pt x="566215" y="0"/>
                  </a:lnTo>
                  <a:lnTo>
                    <a:pt x="707769" y="0"/>
                  </a:lnTo>
                  <a:lnTo>
                    <a:pt x="849323" y="0"/>
                  </a:lnTo>
                  <a:lnTo>
                    <a:pt x="990877" y="0"/>
                  </a:lnTo>
                  <a:lnTo>
                    <a:pt x="1132431" y="28570"/>
                  </a:lnTo>
                  <a:lnTo>
                    <a:pt x="1273984" y="28570"/>
                  </a:lnTo>
                  <a:lnTo>
                    <a:pt x="1415538" y="0"/>
                  </a:lnTo>
                  <a:lnTo>
                    <a:pt x="1557092" y="0"/>
                  </a:lnTo>
                  <a:lnTo>
                    <a:pt x="1698646" y="0"/>
                  </a:lnTo>
                  <a:lnTo>
                    <a:pt x="1840200" y="0"/>
                  </a:lnTo>
                  <a:lnTo>
                    <a:pt x="1981754" y="57140"/>
                  </a:lnTo>
                  <a:lnTo>
                    <a:pt x="2123308" y="0"/>
                  </a:lnTo>
                  <a:lnTo>
                    <a:pt x="2264862" y="0"/>
                  </a:lnTo>
                  <a:lnTo>
                    <a:pt x="2406416" y="57140"/>
                  </a:lnTo>
                  <a:lnTo>
                    <a:pt x="2547969" y="28570"/>
                  </a:lnTo>
                  <a:lnTo>
                    <a:pt x="2689523" y="2857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14256"/>
            </a:xfrm>
            <a:custGeom>
              <a:avLst/>
              <a:pathLst>
                <a:path w="3397293" h="714256">
                  <a:moveTo>
                    <a:pt x="0" y="0"/>
                  </a:moveTo>
                  <a:lnTo>
                    <a:pt x="141553" y="0"/>
                  </a:lnTo>
                  <a:lnTo>
                    <a:pt x="283107" y="0"/>
                  </a:lnTo>
                  <a:lnTo>
                    <a:pt x="424661" y="714256"/>
                  </a:lnTo>
                  <a:lnTo>
                    <a:pt x="566215" y="0"/>
                  </a:lnTo>
                  <a:lnTo>
                    <a:pt x="707769" y="0"/>
                  </a:lnTo>
                  <a:lnTo>
                    <a:pt x="849323" y="0"/>
                  </a:lnTo>
                  <a:lnTo>
                    <a:pt x="990877" y="0"/>
                  </a:lnTo>
                  <a:lnTo>
                    <a:pt x="1132431" y="28570"/>
                  </a:lnTo>
                  <a:lnTo>
                    <a:pt x="1273984" y="28570"/>
                  </a:lnTo>
                  <a:lnTo>
                    <a:pt x="1415538" y="0"/>
                  </a:lnTo>
                  <a:lnTo>
                    <a:pt x="1557092" y="0"/>
                  </a:lnTo>
                  <a:lnTo>
                    <a:pt x="1698646" y="0"/>
                  </a:lnTo>
                  <a:lnTo>
                    <a:pt x="1840200" y="0"/>
                  </a:lnTo>
                  <a:lnTo>
                    <a:pt x="1981754" y="57140"/>
                  </a:lnTo>
                  <a:lnTo>
                    <a:pt x="2123308" y="0"/>
                  </a:lnTo>
                  <a:lnTo>
                    <a:pt x="2264862" y="0"/>
                  </a:lnTo>
                  <a:lnTo>
                    <a:pt x="2406416" y="57140"/>
                  </a:lnTo>
                  <a:lnTo>
                    <a:pt x="2547969" y="28570"/>
                  </a:lnTo>
                  <a:lnTo>
                    <a:pt x="2689523" y="28570"/>
                  </a:lnTo>
                  <a:lnTo>
                    <a:pt x="2831077" y="5714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14256"/>
            </a:xfrm>
            <a:custGeom>
              <a:avLst/>
              <a:pathLst>
                <a:path w="3397293" h="714256">
                  <a:moveTo>
                    <a:pt x="0" y="0"/>
                  </a:moveTo>
                  <a:lnTo>
                    <a:pt x="141553" y="0"/>
                  </a:lnTo>
                  <a:lnTo>
                    <a:pt x="283107" y="0"/>
                  </a:lnTo>
                  <a:lnTo>
                    <a:pt x="424661" y="714256"/>
                  </a:lnTo>
                  <a:lnTo>
                    <a:pt x="566215" y="0"/>
                  </a:lnTo>
                  <a:lnTo>
                    <a:pt x="707769" y="0"/>
                  </a:lnTo>
                  <a:lnTo>
                    <a:pt x="849323" y="0"/>
                  </a:lnTo>
                  <a:lnTo>
                    <a:pt x="990877" y="0"/>
                  </a:lnTo>
                  <a:lnTo>
                    <a:pt x="1132431" y="28570"/>
                  </a:lnTo>
                  <a:lnTo>
                    <a:pt x="1273984" y="28570"/>
                  </a:lnTo>
                  <a:lnTo>
                    <a:pt x="1415538" y="0"/>
                  </a:lnTo>
                  <a:lnTo>
                    <a:pt x="1557092" y="0"/>
                  </a:lnTo>
                  <a:lnTo>
                    <a:pt x="1698646" y="0"/>
                  </a:lnTo>
                  <a:lnTo>
                    <a:pt x="1840200" y="0"/>
                  </a:lnTo>
                  <a:lnTo>
                    <a:pt x="1981754" y="57140"/>
                  </a:lnTo>
                  <a:lnTo>
                    <a:pt x="2123308" y="0"/>
                  </a:lnTo>
                  <a:lnTo>
                    <a:pt x="2264862" y="0"/>
                  </a:lnTo>
                  <a:lnTo>
                    <a:pt x="2406416" y="57140"/>
                  </a:lnTo>
                  <a:lnTo>
                    <a:pt x="2547969" y="28570"/>
                  </a:lnTo>
                  <a:lnTo>
                    <a:pt x="2689523" y="2857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2738" y="472419"/>
              <a:ext cx="24737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Belarus, 2000-2024</a:t>
              </a:r>
            </a:p>
          </p:txBody>
        </p:sp>
        <p:sp>
          <p:nvSpPr>
            <p:cNvPr id="63" name="pl63"/>
            <p:cNvSpPr/>
            <p:nvPr/>
          </p:nvSpPr>
          <p:spPr>
            <a:xfrm>
              <a:off x="5267799" y="39512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4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7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799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2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08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51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2142768"/>
            </a:xfrm>
            <a:custGeom>
              <a:avLst/>
              <a:pathLst>
                <a:path w="3397293" h="2142768">
                  <a:moveTo>
                    <a:pt x="0" y="0"/>
                  </a:moveTo>
                  <a:lnTo>
                    <a:pt x="141553" y="0"/>
                  </a:lnTo>
                  <a:lnTo>
                    <a:pt x="283107" y="0"/>
                  </a:lnTo>
                  <a:lnTo>
                    <a:pt x="424661" y="2142768"/>
                  </a:lnTo>
                  <a:lnTo>
                    <a:pt x="566215" y="0"/>
                  </a:lnTo>
                  <a:lnTo>
                    <a:pt x="707769" y="0"/>
                  </a:lnTo>
                  <a:lnTo>
                    <a:pt x="849323" y="0"/>
                  </a:lnTo>
                  <a:lnTo>
                    <a:pt x="990877" y="0"/>
                  </a:lnTo>
                  <a:lnTo>
                    <a:pt x="1132431" y="85710"/>
                  </a:lnTo>
                  <a:lnTo>
                    <a:pt x="1273984" y="85710"/>
                  </a:lnTo>
                  <a:lnTo>
                    <a:pt x="1415538" y="0"/>
                  </a:lnTo>
                  <a:lnTo>
                    <a:pt x="1557092" y="0"/>
                  </a:lnTo>
                  <a:lnTo>
                    <a:pt x="1698646" y="0"/>
                  </a:lnTo>
                  <a:lnTo>
                    <a:pt x="1840200" y="0"/>
                  </a:lnTo>
                  <a:lnTo>
                    <a:pt x="1981754" y="171421"/>
                  </a:lnTo>
                  <a:lnTo>
                    <a:pt x="2123308" y="0"/>
                  </a:lnTo>
                  <a:lnTo>
                    <a:pt x="2264862" y="0"/>
                  </a:lnTo>
                  <a:lnTo>
                    <a:pt x="2406416" y="171421"/>
                  </a:lnTo>
                  <a:lnTo>
                    <a:pt x="2547969" y="85710"/>
                  </a:lnTo>
                  <a:lnTo>
                    <a:pt x="2689523" y="85710"/>
                  </a:lnTo>
                  <a:lnTo>
                    <a:pt x="2831077" y="171421"/>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08502"/>
              <a:ext cx="3397293" cy="685686"/>
            </a:xfrm>
            <a:custGeom>
              <a:avLst/>
              <a:pathLst>
                <a:path w="3397293" h="685686">
                  <a:moveTo>
                    <a:pt x="0" y="685686"/>
                  </a:moveTo>
                  <a:lnTo>
                    <a:pt x="141553" y="599975"/>
                  </a:lnTo>
                  <a:lnTo>
                    <a:pt x="283107" y="599975"/>
                  </a:lnTo>
                  <a:lnTo>
                    <a:pt x="424661" y="514264"/>
                  </a:lnTo>
                  <a:lnTo>
                    <a:pt x="566215" y="428553"/>
                  </a:lnTo>
                  <a:lnTo>
                    <a:pt x="707769" y="342843"/>
                  </a:lnTo>
                  <a:lnTo>
                    <a:pt x="849323" y="257132"/>
                  </a:lnTo>
                  <a:lnTo>
                    <a:pt x="990877" y="257132"/>
                  </a:lnTo>
                  <a:lnTo>
                    <a:pt x="1132431" y="171421"/>
                  </a:lnTo>
                  <a:lnTo>
                    <a:pt x="1273984" y="85710"/>
                  </a:lnTo>
                  <a:lnTo>
                    <a:pt x="1415538" y="85710"/>
                  </a:lnTo>
                  <a:lnTo>
                    <a:pt x="1557092" y="85710"/>
                  </a:lnTo>
                  <a:lnTo>
                    <a:pt x="1698646" y="85710"/>
                  </a:lnTo>
                  <a:lnTo>
                    <a:pt x="1840200" y="85710"/>
                  </a:lnTo>
                  <a:lnTo>
                    <a:pt x="1981754" y="85710"/>
                  </a:lnTo>
                  <a:lnTo>
                    <a:pt x="2123308" y="85710"/>
                  </a:lnTo>
                  <a:lnTo>
                    <a:pt x="2264862" y="0"/>
                  </a:lnTo>
                  <a:lnTo>
                    <a:pt x="2406416" y="0"/>
                  </a:lnTo>
                  <a:lnTo>
                    <a:pt x="2547969" y="0"/>
                  </a:lnTo>
                  <a:lnTo>
                    <a:pt x="2689523" y="0"/>
                  </a:lnTo>
                  <a:lnTo>
                    <a:pt x="2831077" y="171421"/>
                  </a:lnTo>
                  <a:lnTo>
                    <a:pt x="2972631" y="257132"/>
                  </a:lnTo>
                  <a:lnTo>
                    <a:pt x="3114185" y="85710"/>
                  </a:lnTo>
                  <a:lnTo>
                    <a:pt x="3255739" y="85710"/>
                  </a:lnTo>
                  <a:lnTo>
                    <a:pt x="3397293" y="8571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22791"/>
              <a:ext cx="3397293" cy="685686"/>
            </a:xfrm>
            <a:custGeom>
              <a:avLst/>
              <a:pathLst>
                <a:path w="3397293" h="685686">
                  <a:moveTo>
                    <a:pt x="0" y="171421"/>
                  </a:moveTo>
                  <a:lnTo>
                    <a:pt x="141553" y="85710"/>
                  </a:lnTo>
                  <a:lnTo>
                    <a:pt x="283107" y="428553"/>
                  </a:lnTo>
                  <a:lnTo>
                    <a:pt x="424661" y="685686"/>
                  </a:lnTo>
                  <a:lnTo>
                    <a:pt x="566215" y="428553"/>
                  </a:lnTo>
                  <a:lnTo>
                    <a:pt x="707769" y="171421"/>
                  </a:lnTo>
                  <a:lnTo>
                    <a:pt x="849323" y="171421"/>
                  </a:lnTo>
                  <a:lnTo>
                    <a:pt x="990877" y="0"/>
                  </a:lnTo>
                  <a:lnTo>
                    <a:pt x="1132431" y="85710"/>
                  </a:lnTo>
                  <a:lnTo>
                    <a:pt x="1273984" y="257132"/>
                  </a:lnTo>
                  <a:lnTo>
                    <a:pt x="1415538" y="428553"/>
                  </a:lnTo>
                  <a:lnTo>
                    <a:pt x="1557092" y="428553"/>
                  </a:lnTo>
                  <a:lnTo>
                    <a:pt x="1698646" y="171421"/>
                  </a:lnTo>
                  <a:lnTo>
                    <a:pt x="1840200" y="171421"/>
                  </a:lnTo>
                  <a:lnTo>
                    <a:pt x="1981754" y="342843"/>
                  </a:lnTo>
                  <a:lnTo>
                    <a:pt x="2123308" y="257132"/>
                  </a:lnTo>
                  <a:lnTo>
                    <a:pt x="2264862" y="428553"/>
                  </a:lnTo>
                  <a:lnTo>
                    <a:pt x="2406416" y="257132"/>
                  </a:lnTo>
                  <a:lnTo>
                    <a:pt x="2547969" y="0"/>
                  </a:lnTo>
                  <a:lnTo>
                    <a:pt x="2689523" y="85710"/>
                  </a:lnTo>
                  <a:lnTo>
                    <a:pt x="2831077" y="171421"/>
                  </a:lnTo>
                  <a:lnTo>
                    <a:pt x="2972631" y="171421"/>
                  </a:lnTo>
                  <a:lnTo>
                    <a:pt x="3114185" y="171421"/>
                  </a:lnTo>
                  <a:lnTo>
                    <a:pt x="3255739" y="85710"/>
                  </a:lnTo>
                  <a:lnTo>
                    <a:pt x="3397293" y="257132"/>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085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2142768"/>
            </a:xfrm>
            <a:custGeom>
              <a:avLst/>
              <a:pathLst>
                <a:path w="3397293" h="2142768">
                  <a:moveTo>
                    <a:pt x="0" y="0"/>
                  </a:moveTo>
                  <a:lnTo>
                    <a:pt x="141553" y="0"/>
                  </a:lnTo>
                  <a:lnTo>
                    <a:pt x="283107" y="0"/>
                  </a:lnTo>
                  <a:lnTo>
                    <a:pt x="424661" y="2142768"/>
                  </a:lnTo>
                  <a:lnTo>
                    <a:pt x="566215" y="0"/>
                  </a:lnTo>
                  <a:lnTo>
                    <a:pt x="707769" y="0"/>
                  </a:lnTo>
                  <a:lnTo>
                    <a:pt x="849323" y="0"/>
                  </a:lnTo>
                  <a:lnTo>
                    <a:pt x="990877" y="0"/>
                  </a:lnTo>
                  <a:lnTo>
                    <a:pt x="1132431" y="85710"/>
                  </a:lnTo>
                  <a:lnTo>
                    <a:pt x="1273984" y="85710"/>
                  </a:lnTo>
                  <a:lnTo>
                    <a:pt x="1415538" y="0"/>
                  </a:lnTo>
                  <a:lnTo>
                    <a:pt x="1557092" y="0"/>
                  </a:lnTo>
                  <a:lnTo>
                    <a:pt x="1698646" y="0"/>
                  </a:lnTo>
                  <a:lnTo>
                    <a:pt x="1840200" y="0"/>
                  </a:lnTo>
                  <a:lnTo>
                    <a:pt x="1981754" y="171421"/>
                  </a:lnTo>
                  <a:lnTo>
                    <a:pt x="2123308" y="0"/>
                  </a:lnTo>
                  <a:lnTo>
                    <a:pt x="2264862" y="0"/>
                  </a:lnTo>
                  <a:lnTo>
                    <a:pt x="2406416" y="171421"/>
                  </a:lnTo>
                  <a:lnTo>
                    <a:pt x="2547969" y="85710"/>
                  </a:lnTo>
                  <a:lnTo>
                    <a:pt x="2689523" y="85710"/>
                  </a:lnTo>
                  <a:lnTo>
                    <a:pt x="2831077" y="171421"/>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137137"/>
            </a:xfrm>
            <a:custGeom>
              <a:avLst/>
              <a:pathLst>
                <a:path w="0" h="137137">
                  <a:moveTo>
                    <a:pt x="0" y="1371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137137"/>
            </a:xfrm>
            <a:custGeom>
              <a:avLst/>
              <a:pathLst>
                <a:path w="0" h="137137">
                  <a:moveTo>
                    <a:pt x="0" y="13713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137137"/>
            </a:xfrm>
            <a:custGeom>
              <a:avLst/>
              <a:pathLst>
                <a:path w="0" h="137137">
                  <a:moveTo>
                    <a:pt x="0" y="1371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137137"/>
            </a:xfrm>
            <a:custGeom>
              <a:avLst/>
              <a:pathLst>
                <a:path w="0" h="137137">
                  <a:moveTo>
                    <a:pt x="0" y="1371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2142768"/>
            </a:xfrm>
            <a:custGeom>
              <a:avLst/>
              <a:pathLst>
                <a:path w="3397293" h="2142768">
                  <a:moveTo>
                    <a:pt x="0" y="0"/>
                  </a:moveTo>
                  <a:lnTo>
                    <a:pt x="141553" y="0"/>
                  </a:lnTo>
                  <a:lnTo>
                    <a:pt x="283107" y="0"/>
                  </a:lnTo>
                  <a:lnTo>
                    <a:pt x="424661" y="2142768"/>
                  </a:lnTo>
                  <a:lnTo>
                    <a:pt x="566215" y="0"/>
                  </a:lnTo>
                  <a:lnTo>
                    <a:pt x="707769" y="0"/>
                  </a:lnTo>
                  <a:lnTo>
                    <a:pt x="849323" y="0"/>
                  </a:lnTo>
                  <a:lnTo>
                    <a:pt x="990877" y="0"/>
                  </a:lnTo>
                  <a:lnTo>
                    <a:pt x="1132431" y="85710"/>
                  </a:lnTo>
                  <a:lnTo>
                    <a:pt x="1273984" y="85710"/>
                  </a:lnTo>
                  <a:lnTo>
                    <a:pt x="1415538" y="0"/>
                  </a:lnTo>
                  <a:lnTo>
                    <a:pt x="1557092" y="0"/>
                  </a:lnTo>
                  <a:lnTo>
                    <a:pt x="1698646" y="0"/>
                  </a:lnTo>
                  <a:lnTo>
                    <a:pt x="1840200" y="0"/>
                  </a:lnTo>
                  <a:lnTo>
                    <a:pt x="1981754" y="171421"/>
                  </a:lnTo>
                  <a:lnTo>
                    <a:pt x="2123308" y="0"/>
                  </a:lnTo>
                  <a:lnTo>
                    <a:pt x="2264862" y="0"/>
                  </a:lnTo>
                  <a:lnTo>
                    <a:pt x="2406416" y="171421"/>
                  </a:lnTo>
                  <a:lnTo>
                    <a:pt x="2547969" y="85710"/>
                  </a:lnTo>
                  <a:lnTo>
                    <a:pt x="2689523" y="85710"/>
                  </a:lnTo>
                  <a:lnTo>
                    <a:pt x="2831077" y="171421"/>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115288"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18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19408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4706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613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563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992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5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88"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17" name="tx117"/>
            <p:cNvSpPr/>
            <p:nvPr/>
          </p:nvSpPr>
          <p:spPr>
            <a:xfrm>
              <a:off x="7121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14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63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567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49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429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102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03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963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5437800" cy="149993"/>
            </a:xfrm>
            <a:prstGeom prst="rect">
              <a:avLst/>
            </a:prstGeom>
            <a:solidFill>
              <a:srgbClr val="1CABE2">
                <a:alpha val="80000"/>
              </a:srgbClr>
            </a:solidFill>
          </p:spPr>
          <p:txBody>
            <a:bodyPr/>
            <a:lstStyle/>
            <a:p/>
          </p:txBody>
        </p:sp>
        <p:sp>
          <p:nvSpPr>
            <p:cNvPr id="133" name="rc133"/>
            <p:cNvSpPr/>
            <p:nvPr/>
          </p:nvSpPr>
          <p:spPr>
            <a:xfrm>
              <a:off x="1317178" y="5450161"/>
              <a:ext cx="5320588"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771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51537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724680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Belarus (98%) was 9 percentage points higher than the global average (89%) and 4 percentage points higher than the average across all ECAR countries (94%).
National DTP1 coverage was the same as in 2019 (98%).
This equates to 1,000 zero-dose children in 2024 compared to 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Belarus ranked number 14 out of 21 countries for lowest DTP1 coverage (based on tied ranks).
Belarus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F26A21">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Belarus ranked number 15 out of 21 countries with 2,000 zero-dose children.
In 2024, Belarus ranked number 16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040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301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9987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696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393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952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650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3474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044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7421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27872"/>
              <a:ext cx="203168" cy="1297662"/>
            </a:xfrm>
            <a:prstGeom prst="rect">
              <a:avLst/>
            </a:prstGeom>
            <a:solidFill>
              <a:srgbClr val="80BD41">
                <a:alpha val="100000"/>
              </a:srgbClr>
            </a:solidFill>
          </p:spPr>
          <p:txBody>
            <a:bodyPr/>
            <a:lstStyle/>
            <a:p/>
          </p:txBody>
        </p:sp>
        <p:sp>
          <p:nvSpPr>
            <p:cNvPr id="29" name="rc29"/>
            <p:cNvSpPr/>
            <p:nvPr/>
          </p:nvSpPr>
          <p:spPr>
            <a:xfrm>
              <a:off x="1332670" y="3314771"/>
              <a:ext cx="203168" cy="13100"/>
            </a:xfrm>
            <a:prstGeom prst="rect">
              <a:avLst/>
            </a:prstGeom>
            <a:solidFill>
              <a:srgbClr val="0058AB">
                <a:alpha val="100000"/>
              </a:srgbClr>
            </a:solidFill>
          </p:spPr>
          <p:txBody>
            <a:bodyPr/>
            <a:lstStyle/>
            <a:p/>
          </p:txBody>
        </p:sp>
        <p:sp>
          <p:nvSpPr>
            <p:cNvPr id="30" name="rc30"/>
            <p:cNvSpPr/>
            <p:nvPr/>
          </p:nvSpPr>
          <p:spPr>
            <a:xfrm>
              <a:off x="1332670" y="3327872"/>
              <a:ext cx="203168" cy="0"/>
            </a:xfrm>
            <a:prstGeom prst="rect">
              <a:avLst/>
            </a:prstGeom>
            <a:solidFill>
              <a:srgbClr val="1CABE2">
                <a:alpha val="100000"/>
              </a:srgbClr>
            </a:solidFill>
          </p:spPr>
          <p:txBody>
            <a:bodyPr/>
            <a:lstStyle/>
            <a:p/>
          </p:txBody>
        </p:sp>
        <p:sp>
          <p:nvSpPr>
            <p:cNvPr id="31" name="rc31"/>
            <p:cNvSpPr/>
            <p:nvPr/>
          </p:nvSpPr>
          <p:spPr>
            <a:xfrm>
              <a:off x="1558413" y="3354205"/>
              <a:ext cx="203168" cy="1271329"/>
            </a:xfrm>
            <a:prstGeom prst="rect">
              <a:avLst/>
            </a:prstGeom>
            <a:solidFill>
              <a:srgbClr val="80BD41">
                <a:alpha val="100000"/>
              </a:srgbClr>
            </a:solidFill>
          </p:spPr>
          <p:txBody>
            <a:bodyPr/>
            <a:lstStyle/>
            <a:p/>
          </p:txBody>
        </p:sp>
        <p:sp>
          <p:nvSpPr>
            <p:cNvPr id="32" name="rc32"/>
            <p:cNvSpPr/>
            <p:nvPr/>
          </p:nvSpPr>
          <p:spPr>
            <a:xfrm>
              <a:off x="1558413" y="3341367"/>
              <a:ext cx="203168" cy="12838"/>
            </a:xfrm>
            <a:prstGeom prst="rect">
              <a:avLst/>
            </a:prstGeom>
            <a:solidFill>
              <a:srgbClr val="0058AB">
                <a:alpha val="100000"/>
              </a:srgbClr>
            </a:solidFill>
          </p:spPr>
          <p:txBody>
            <a:bodyPr/>
            <a:lstStyle/>
            <a:p/>
          </p:txBody>
        </p:sp>
        <p:sp>
          <p:nvSpPr>
            <p:cNvPr id="33" name="rc33"/>
            <p:cNvSpPr/>
            <p:nvPr/>
          </p:nvSpPr>
          <p:spPr>
            <a:xfrm>
              <a:off x="1558413" y="3354205"/>
              <a:ext cx="203168" cy="0"/>
            </a:xfrm>
            <a:prstGeom prst="rect">
              <a:avLst/>
            </a:prstGeom>
            <a:solidFill>
              <a:srgbClr val="1CABE2">
                <a:alpha val="100000"/>
              </a:srgbClr>
            </a:solidFill>
          </p:spPr>
          <p:txBody>
            <a:bodyPr/>
            <a:lstStyle/>
            <a:p/>
          </p:txBody>
        </p:sp>
        <p:sp>
          <p:nvSpPr>
            <p:cNvPr id="34" name="rc34"/>
            <p:cNvSpPr/>
            <p:nvPr/>
          </p:nvSpPr>
          <p:spPr>
            <a:xfrm>
              <a:off x="1784155" y="3389243"/>
              <a:ext cx="203168" cy="1236291"/>
            </a:xfrm>
            <a:prstGeom prst="rect">
              <a:avLst/>
            </a:prstGeom>
            <a:solidFill>
              <a:srgbClr val="80BD41">
                <a:alpha val="100000"/>
              </a:srgbClr>
            </a:solidFill>
          </p:spPr>
          <p:txBody>
            <a:bodyPr/>
            <a:lstStyle/>
            <a:p/>
          </p:txBody>
        </p:sp>
        <p:sp>
          <p:nvSpPr>
            <p:cNvPr id="35" name="rc35"/>
            <p:cNvSpPr/>
            <p:nvPr/>
          </p:nvSpPr>
          <p:spPr>
            <a:xfrm>
              <a:off x="1784155" y="3376756"/>
              <a:ext cx="203168" cy="12487"/>
            </a:xfrm>
            <a:prstGeom prst="rect">
              <a:avLst/>
            </a:prstGeom>
            <a:solidFill>
              <a:srgbClr val="0058AB">
                <a:alpha val="100000"/>
              </a:srgbClr>
            </a:solidFill>
          </p:spPr>
          <p:txBody>
            <a:bodyPr/>
            <a:lstStyle/>
            <a:p/>
          </p:txBody>
        </p:sp>
        <p:sp>
          <p:nvSpPr>
            <p:cNvPr id="36" name="rc36"/>
            <p:cNvSpPr/>
            <p:nvPr/>
          </p:nvSpPr>
          <p:spPr>
            <a:xfrm>
              <a:off x="1784155" y="3389243"/>
              <a:ext cx="203168" cy="0"/>
            </a:xfrm>
            <a:prstGeom prst="rect">
              <a:avLst/>
            </a:prstGeom>
            <a:solidFill>
              <a:srgbClr val="1CABE2">
                <a:alpha val="100000"/>
              </a:srgbClr>
            </a:solidFill>
          </p:spPr>
          <p:txBody>
            <a:bodyPr/>
            <a:lstStyle/>
            <a:p/>
          </p:txBody>
        </p:sp>
        <p:sp>
          <p:nvSpPr>
            <p:cNvPr id="37" name="rc37"/>
            <p:cNvSpPr/>
            <p:nvPr/>
          </p:nvSpPr>
          <p:spPr>
            <a:xfrm>
              <a:off x="2009898" y="4003161"/>
              <a:ext cx="203168" cy="622374"/>
            </a:xfrm>
            <a:prstGeom prst="rect">
              <a:avLst/>
            </a:prstGeom>
            <a:solidFill>
              <a:srgbClr val="80BD41">
                <a:alpha val="100000"/>
              </a:srgbClr>
            </a:solidFill>
          </p:spPr>
          <p:txBody>
            <a:bodyPr/>
            <a:lstStyle/>
            <a:p/>
          </p:txBody>
        </p:sp>
        <p:sp>
          <p:nvSpPr>
            <p:cNvPr id="38" name="rc38"/>
            <p:cNvSpPr/>
            <p:nvPr/>
          </p:nvSpPr>
          <p:spPr>
            <a:xfrm>
              <a:off x="2009898" y="3380802"/>
              <a:ext cx="203168" cy="323623"/>
            </a:xfrm>
            <a:prstGeom prst="rect">
              <a:avLst/>
            </a:prstGeom>
            <a:solidFill>
              <a:srgbClr val="0058AB">
                <a:alpha val="100000"/>
              </a:srgbClr>
            </a:solidFill>
          </p:spPr>
          <p:txBody>
            <a:bodyPr/>
            <a:lstStyle/>
            <a:p/>
          </p:txBody>
        </p:sp>
        <p:sp>
          <p:nvSpPr>
            <p:cNvPr id="39" name="rc39"/>
            <p:cNvSpPr/>
            <p:nvPr/>
          </p:nvSpPr>
          <p:spPr>
            <a:xfrm>
              <a:off x="2009898" y="3704425"/>
              <a:ext cx="203168" cy="298736"/>
            </a:xfrm>
            <a:prstGeom prst="rect">
              <a:avLst/>
            </a:prstGeom>
            <a:solidFill>
              <a:srgbClr val="1CABE2">
                <a:alpha val="100000"/>
              </a:srgbClr>
            </a:solidFill>
          </p:spPr>
          <p:txBody>
            <a:bodyPr/>
            <a:lstStyle/>
            <a:p/>
          </p:txBody>
        </p:sp>
        <p:sp>
          <p:nvSpPr>
            <p:cNvPr id="40" name="rc40"/>
            <p:cNvSpPr/>
            <p:nvPr/>
          </p:nvSpPr>
          <p:spPr>
            <a:xfrm>
              <a:off x="2235640" y="3384175"/>
              <a:ext cx="203168" cy="1241359"/>
            </a:xfrm>
            <a:prstGeom prst="rect">
              <a:avLst/>
            </a:prstGeom>
            <a:solidFill>
              <a:srgbClr val="80BD41">
                <a:alpha val="100000"/>
              </a:srgbClr>
            </a:solidFill>
          </p:spPr>
          <p:txBody>
            <a:bodyPr/>
            <a:lstStyle/>
            <a:p/>
          </p:txBody>
        </p:sp>
        <p:sp>
          <p:nvSpPr>
            <p:cNvPr id="41" name="rc41"/>
            <p:cNvSpPr/>
            <p:nvPr/>
          </p:nvSpPr>
          <p:spPr>
            <a:xfrm>
              <a:off x="2235640" y="3371629"/>
              <a:ext cx="203168" cy="12545"/>
            </a:xfrm>
            <a:prstGeom prst="rect">
              <a:avLst/>
            </a:prstGeom>
            <a:solidFill>
              <a:srgbClr val="0058AB">
                <a:alpha val="100000"/>
              </a:srgbClr>
            </a:solidFill>
          </p:spPr>
          <p:txBody>
            <a:bodyPr/>
            <a:lstStyle/>
            <a:p/>
          </p:txBody>
        </p:sp>
        <p:sp>
          <p:nvSpPr>
            <p:cNvPr id="42" name="rc42"/>
            <p:cNvSpPr/>
            <p:nvPr/>
          </p:nvSpPr>
          <p:spPr>
            <a:xfrm>
              <a:off x="2235640" y="3384175"/>
              <a:ext cx="203168" cy="0"/>
            </a:xfrm>
            <a:prstGeom prst="rect">
              <a:avLst/>
            </a:prstGeom>
            <a:solidFill>
              <a:srgbClr val="1CABE2">
                <a:alpha val="100000"/>
              </a:srgbClr>
            </a:solidFill>
          </p:spPr>
          <p:txBody>
            <a:bodyPr/>
            <a:lstStyle/>
            <a:p/>
          </p:txBody>
        </p:sp>
        <p:sp>
          <p:nvSpPr>
            <p:cNvPr id="43" name="rc43"/>
            <p:cNvSpPr/>
            <p:nvPr/>
          </p:nvSpPr>
          <p:spPr>
            <a:xfrm>
              <a:off x="2461382" y="3354483"/>
              <a:ext cx="203168" cy="1271052"/>
            </a:xfrm>
            <a:prstGeom prst="rect">
              <a:avLst/>
            </a:prstGeom>
            <a:solidFill>
              <a:srgbClr val="80BD41">
                <a:alpha val="100000"/>
              </a:srgbClr>
            </a:solidFill>
          </p:spPr>
          <p:txBody>
            <a:bodyPr/>
            <a:lstStyle/>
            <a:p/>
          </p:txBody>
        </p:sp>
        <p:sp>
          <p:nvSpPr>
            <p:cNvPr id="44" name="rc44"/>
            <p:cNvSpPr/>
            <p:nvPr/>
          </p:nvSpPr>
          <p:spPr>
            <a:xfrm>
              <a:off x="2461382" y="3341645"/>
              <a:ext cx="203168" cy="12838"/>
            </a:xfrm>
            <a:prstGeom prst="rect">
              <a:avLst/>
            </a:prstGeom>
            <a:solidFill>
              <a:srgbClr val="0058AB">
                <a:alpha val="100000"/>
              </a:srgbClr>
            </a:solidFill>
          </p:spPr>
          <p:txBody>
            <a:bodyPr/>
            <a:lstStyle/>
            <a:p/>
          </p:txBody>
        </p:sp>
        <p:sp>
          <p:nvSpPr>
            <p:cNvPr id="45" name="rc45"/>
            <p:cNvSpPr/>
            <p:nvPr/>
          </p:nvSpPr>
          <p:spPr>
            <a:xfrm>
              <a:off x="2461382" y="3354483"/>
              <a:ext cx="203168" cy="0"/>
            </a:xfrm>
            <a:prstGeom prst="rect">
              <a:avLst/>
            </a:prstGeom>
            <a:solidFill>
              <a:srgbClr val="1CABE2">
                <a:alpha val="100000"/>
              </a:srgbClr>
            </a:solidFill>
          </p:spPr>
          <p:txBody>
            <a:bodyPr/>
            <a:lstStyle/>
            <a:p/>
          </p:txBody>
        </p:sp>
        <p:sp>
          <p:nvSpPr>
            <p:cNvPr id="46" name="rc46"/>
            <p:cNvSpPr/>
            <p:nvPr/>
          </p:nvSpPr>
          <p:spPr>
            <a:xfrm>
              <a:off x="2687125" y="3263521"/>
              <a:ext cx="203168" cy="1362013"/>
            </a:xfrm>
            <a:prstGeom prst="rect">
              <a:avLst/>
            </a:prstGeom>
            <a:solidFill>
              <a:srgbClr val="80BD41">
                <a:alpha val="100000"/>
              </a:srgbClr>
            </a:solidFill>
          </p:spPr>
          <p:txBody>
            <a:bodyPr/>
            <a:lstStyle/>
            <a:p/>
          </p:txBody>
        </p:sp>
        <p:sp>
          <p:nvSpPr>
            <p:cNvPr id="47" name="rc47"/>
            <p:cNvSpPr/>
            <p:nvPr/>
          </p:nvSpPr>
          <p:spPr>
            <a:xfrm>
              <a:off x="2687125" y="3249763"/>
              <a:ext cx="203168" cy="13758"/>
            </a:xfrm>
            <a:prstGeom prst="rect">
              <a:avLst/>
            </a:prstGeom>
            <a:solidFill>
              <a:srgbClr val="0058AB">
                <a:alpha val="100000"/>
              </a:srgbClr>
            </a:solidFill>
          </p:spPr>
          <p:txBody>
            <a:bodyPr/>
            <a:lstStyle/>
            <a:p/>
          </p:txBody>
        </p:sp>
        <p:sp>
          <p:nvSpPr>
            <p:cNvPr id="48" name="rc48"/>
            <p:cNvSpPr/>
            <p:nvPr/>
          </p:nvSpPr>
          <p:spPr>
            <a:xfrm>
              <a:off x="2687125" y="3263521"/>
              <a:ext cx="203168" cy="0"/>
            </a:xfrm>
            <a:prstGeom prst="rect">
              <a:avLst/>
            </a:prstGeom>
            <a:solidFill>
              <a:srgbClr val="1CABE2">
                <a:alpha val="100000"/>
              </a:srgbClr>
            </a:solidFill>
          </p:spPr>
          <p:txBody>
            <a:bodyPr/>
            <a:lstStyle/>
            <a:p/>
          </p:txBody>
        </p:sp>
        <p:sp>
          <p:nvSpPr>
            <p:cNvPr id="49" name="rc49"/>
            <p:cNvSpPr/>
            <p:nvPr/>
          </p:nvSpPr>
          <p:spPr>
            <a:xfrm>
              <a:off x="2912867" y="3228483"/>
              <a:ext cx="203168" cy="1397051"/>
            </a:xfrm>
            <a:prstGeom prst="rect">
              <a:avLst/>
            </a:prstGeom>
            <a:solidFill>
              <a:srgbClr val="80BD41">
                <a:alpha val="100000"/>
              </a:srgbClr>
            </a:solidFill>
          </p:spPr>
          <p:txBody>
            <a:bodyPr/>
            <a:lstStyle/>
            <a:p/>
          </p:txBody>
        </p:sp>
        <p:sp>
          <p:nvSpPr>
            <p:cNvPr id="50" name="rc50"/>
            <p:cNvSpPr/>
            <p:nvPr/>
          </p:nvSpPr>
          <p:spPr>
            <a:xfrm>
              <a:off x="2912867" y="3154960"/>
              <a:ext cx="203168" cy="14707"/>
            </a:xfrm>
            <a:prstGeom prst="rect">
              <a:avLst/>
            </a:prstGeom>
            <a:solidFill>
              <a:srgbClr val="0058AB">
                <a:alpha val="100000"/>
              </a:srgbClr>
            </a:solidFill>
          </p:spPr>
          <p:txBody>
            <a:bodyPr/>
            <a:lstStyle/>
            <a:p/>
          </p:txBody>
        </p:sp>
        <p:sp>
          <p:nvSpPr>
            <p:cNvPr id="51" name="rc51"/>
            <p:cNvSpPr/>
            <p:nvPr/>
          </p:nvSpPr>
          <p:spPr>
            <a:xfrm>
              <a:off x="2912867" y="3169668"/>
              <a:ext cx="203168" cy="58815"/>
            </a:xfrm>
            <a:prstGeom prst="rect">
              <a:avLst/>
            </a:prstGeom>
            <a:solidFill>
              <a:srgbClr val="1CABE2">
                <a:alpha val="100000"/>
              </a:srgbClr>
            </a:solidFill>
          </p:spPr>
          <p:txBody>
            <a:bodyPr/>
            <a:lstStyle/>
            <a:p/>
          </p:txBody>
        </p:sp>
        <p:sp>
          <p:nvSpPr>
            <p:cNvPr id="52" name="rc52"/>
            <p:cNvSpPr/>
            <p:nvPr/>
          </p:nvSpPr>
          <p:spPr>
            <a:xfrm>
              <a:off x="3138609" y="3143787"/>
              <a:ext cx="203168" cy="1481747"/>
            </a:xfrm>
            <a:prstGeom prst="rect">
              <a:avLst/>
            </a:prstGeom>
            <a:solidFill>
              <a:srgbClr val="80BD41">
                <a:alpha val="100000"/>
              </a:srgbClr>
            </a:solidFill>
          </p:spPr>
          <p:txBody>
            <a:bodyPr/>
            <a:lstStyle/>
            <a:p/>
          </p:txBody>
        </p:sp>
        <p:sp>
          <p:nvSpPr>
            <p:cNvPr id="53" name="rc53"/>
            <p:cNvSpPr/>
            <p:nvPr/>
          </p:nvSpPr>
          <p:spPr>
            <a:xfrm>
              <a:off x="3138609" y="3097956"/>
              <a:ext cx="203168" cy="30554"/>
            </a:xfrm>
            <a:prstGeom prst="rect">
              <a:avLst/>
            </a:prstGeom>
            <a:solidFill>
              <a:srgbClr val="0058AB">
                <a:alpha val="100000"/>
              </a:srgbClr>
            </a:solidFill>
          </p:spPr>
          <p:txBody>
            <a:bodyPr/>
            <a:lstStyle/>
            <a:p/>
          </p:txBody>
        </p:sp>
        <p:sp>
          <p:nvSpPr>
            <p:cNvPr id="54" name="rc54"/>
            <p:cNvSpPr/>
            <p:nvPr/>
          </p:nvSpPr>
          <p:spPr>
            <a:xfrm>
              <a:off x="3138609" y="3128510"/>
              <a:ext cx="203168" cy="15277"/>
            </a:xfrm>
            <a:prstGeom prst="rect">
              <a:avLst/>
            </a:prstGeom>
            <a:solidFill>
              <a:srgbClr val="1CABE2">
                <a:alpha val="100000"/>
              </a:srgbClr>
            </a:solidFill>
          </p:spPr>
          <p:txBody>
            <a:bodyPr/>
            <a:lstStyle/>
            <a:p/>
          </p:txBody>
        </p:sp>
        <p:sp>
          <p:nvSpPr>
            <p:cNvPr id="55" name="rc55"/>
            <p:cNvSpPr/>
            <p:nvPr/>
          </p:nvSpPr>
          <p:spPr>
            <a:xfrm>
              <a:off x="3364352" y="3129576"/>
              <a:ext cx="203168" cy="1495958"/>
            </a:xfrm>
            <a:prstGeom prst="rect">
              <a:avLst/>
            </a:prstGeom>
            <a:solidFill>
              <a:srgbClr val="80BD41">
                <a:alpha val="100000"/>
              </a:srgbClr>
            </a:solidFill>
          </p:spPr>
          <p:txBody>
            <a:bodyPr/>
            <a:lstStyle/>
            <a:p/>
          </p:txBody>
        </p:sp>
        <p:sp>
          <p:nvSpPr>
            <p:cNvPr id="56" name="rc56"/>
            <p:cNvSpPr/>
            <p:nvPr/>
          </p:nvSpPr>
          <p:spPr>
            <a:xfrm>
              <a:off x="3364352" y="3067241"/>
              <a:ext cx="203168" cy="31167"/>
            </a:xfrm>
            <a:prstGeom prst="rect">
              <a:avLst/>
            </a:prstGeom>
            <a:solidFill>
              <a:srgbClr val="0058AB">
                <a:alpha val="100000"/>
              </a:srgbClr>
            </a:solidFill>
          </p:spPr>
          <p:txBody>
            <a:bodyPr/>
            <a:lstStyle/>
            <a:p/>
          </p:txBody>
        </p:sp>
        <p:sp>
          <p:nvSpPr>
            <p:cNvPr id="57" name="rc57"/>
            <p:cNvSpPr/>
            <p:nvPr/>
          </p:nvSpPr>
          <p:spPr>
            <a:xfrm>
              <a:off x="3364352" y="3098409"/>
              <a:ext cx="203168" cy="31167"/>
            </a:xfrm>
            <a:prstGeom prst="rect">
              <a:avLst/>
            </a:prstGeom>
            <a:solidFill>
              <a:srgbClr val="1CABE2">
                <a:alpha val="100000"/>
              </a:srgbClr>
            </a:solidFill>
          </p:spPr>
          <p:txBody>
            <a:bodyPr/>
            <a:lstStyle/>
            <a:p/>
          </p:txBody>
        </p:sp>
        <p:sp>
          <p:nvSpPr>
            <p:cNvPr id="58" name="rc58"/>
            <p:cNvSpPr/>
            <p:nvPr/>
          </p:nvSpPr>
          <p:spPr>
            <a:xfrm>
              <a:off x="3590094" y="3103316"/>
              <a:ext cx="203168" cy="1522218"/>
            </a:xfrm>
            <a:prstGeom prst="rect">
              <a:avLst/>
            </a:prstGeom>
            <a:solidFill>
              <a:srgbClr val="80BD41">
                <a:alpha val="100000"/>
              </a:srgbClr>
            </a:solidFill>
          </p:spPr>
          <p:txBody>
            <a:bodyPr/>
            <a:lstStyle/>
            <a:p/>
          </p:txBody>
        </p:sp>
        <p:sp>
          <p:nvSpPr>
            <p:cNvPr id="59" name="rc59"/>
            <p:cNvSpPr/>
            <p:nvPr/>
          </p:nvSpPr>
          <p:spPr>
            <a:xfrm>
              <a:off x="3590094" y="3072251"/>
              <a:ext cx="203168" cy="15539"/>
            </a:xfrm>
            <a:prstGeom prst="rect">
              <a:avLst/>
            </a:prstGeom>
            <a:solidFill>
              <a:srgbClr val="0058AB">
                <a:alpha val="100000"/>
              </a:srgbClr>
            </a:solidFill>
          </p:spPr>
          <p:txBody>
            <a:bodyPr/>
            <a:lstStyle/>
            <a:p/>
          </p:txBody>
        </p:sp>
        <p:sp>
          <p:nvSpPr>
            <p:cNvPr id="60" name="rc60"/>
            <p:cNvSpPr/>
            <p:nvPr/>
          </p:nvSpPr>
          <p:spPr>
            <a:xfrm>
              <a:off x="3590094" y="3087791"/>
              <a:ext cx="203168" cy="15525"/>
            </a:xfrm>
            <a:prstGeom prst="rect">
              <a:avLst/>
            </a:prstGeom>
            <a:solidFill>
              <a:srgbClr val="1CABE2">
                <a:alpha val="100000"/>
              </a:srgbClr>
            </a:solidFill>
          </p:spPr>
          <p:txBody>
            <a:bodyPr/>
            <a:lstStyle/>
            <a:p/>
          </p:txBody>
        </p:sp>
        <p:sp>
          <p:nvSpPr>
            <p:cNvPr id="61" name="rc61"/>
            <p:cNvSpPr/>
            <p:nvPr/>
          </p:nvSpPr>
          <p:spPr>
            <a:xfrm>
              <a:off x="3815836" y="3062100"/>
              <a:ext cx="203168" cy="1563434"/>
            </a:xfrm>
            <a:prstGeom prst="rect">
              <a:avLst/>
            </a:prstGeom>
            <a:solidFill>
              <a:srgbClr val="80BD41">
                <a:alpha val="100000"/>
              </a:srgbClr>
            </a:solidFill>
          </p:spPr>
          <p:txBody>
            <a:bodyPr/>
            <a:lstStyle/>
            <a:p/>
          </p:txBody>
        </p:sp>
        <p:sp>
          <p:nvSpPr>
            <p:cNvPr id="62" name="rc62"/>
            <p:cNvSpPr/>
            <p:nvPr/>
          </p:nvSpPr>
          <p:spPr>
            <a:xfrm>
              <a:off x="3815836" y="3030188"/>
              <a:ext cx="203168" cy="15948"/>
            </a:xfrm>
            <a:prstGeom prst="rect">
              <a:avLst/>
            </a:prstGeom>
            <a:solidFill>
              <a:srgbClr val="0058AB">
                <a:alpha val="100000"/>
              </a:srgbClr>
            </a:solidFill>
          </p:spPr>
          <p:txBody>
            <a:bodyPr/>
            <a:lstStyle/>
            <a:p/>
          </p:txBody>
        </p:sp>
        <p:sp>
          <p:nvSpPr>
            <p:cNvPr id="63" name="rc63"/>
            <p:cNvSpPr/>
            <p:nvPr/>
          </p:nvSpPr>
          <p:spPr>
            <a:xfrm>
              <a:off x="3815836" y="3046137"/>
              <a:ext cx="203168" cy="15963"/>
            </a:xfrm>
            <a:prstGeom prst="rect">
              <a:avLst/>
            </a:prstGeom>
            <a:solidFill>
              <a:srgbClr val="1CABE2">
                <a:alpha val="100000"/>
              </a:srgbClr>
            </a:solidFill>
          </p:spPr>
          <p:txBody>
            <a:bodyPr/>
            <a:lstStyle/>
            <a:p/>
          </p:txBody>
        </p:sp>
        <p:sp>
          <p:nvSpPr>
            <p:cNvPr id="64" name="rc64"/>
            <p:cNvSpPr/>
            <p:nvPr/>
          </p:nvSpPr>
          <p:spPr>
            <a:xfrm>
              <a:off x="4041579" y="2971898"/>
              <a:ext cx="203168" cy="1653637"/>
            </a:xfrm>
            <a:prstGeom prst="rect">
              <a:avLst/>
            </a:prstGeom>
            <a:solidFill>
              <a:srgbClr val="80BD41">
                <a:alpha val="100000"/>
              </a:srgbClr>
            </a:solidFill>
          </p:spPr>
          <p:txBody>
            <a:bodyPr/>
            <a:lstStyle/>
            <a:p/>
          </p:txBody>
        </p:sp>
        <p:sp>
          <p:nvSpPr>
            <p:cNvPr id="65" name="rc65"/>
            <p:cNvSpPr/>
            <p:nvPr/>
          </p:nvSpPr>
          <p:spPr>
            <a:xfrm>
              <a:off x="4041579" y="2938145"/>
              <a:ext cx="203168" cy="16869"/>
            </a:xfrm>
            <a:prstGeom prst="rect">
              <a:avLst/>
            </a:prstGeom>
            <a:solidFill>
              <a:srgbClr val="0058AB">
                <a:alpha val="100000"/>
              </a:srgbClr>
            </a:solidFill>
          </p:spPr>
          <p:txBody>
            <a:bodyPr/>
            <a:lstStyle/>
            <a:p/>
          </p:txBody>
        </p:sp>
        <p:sp>
          <p:nvSpPr>
            <p:cNvPr id="66" name="rc66"/>
            <p:cNvSpPr/>
            <p:nvPr/>
          </p:nvSpPr>
          <p:spPr>
            <a:xfrm>
              <a:off x="4041579" y="2955014"/>
              <a:ext cx="203168" cy="16883"/>
            </a:xfrm>
            <a:prstGeom prst="rect">
              <a:avLst/>
            </a:prstGeom>
            <a:solidFill>
              <a:srgbClr val="1CABE2">
                <a:alpha val="100000"/>
              </a:srgbClr>
            </a:solidFill>
          </p:spPr>
          <p:txBody>
            <a:bodyPr/>
            <a:lstStyle/>
            <a:p/>
          </p:txBody>
        </p:sp>
        <p:sp>
          <p:nvSpPr>
            <p:cNvPr id="67" name="rc67"/>
            <p:cNvSpPr/>
            <p:nvPr/>
          </p:nvSpPr>
          <p:spPr>
            <a:xfrm>
              <a:off x="4267321" y="2939445"/>
              <a:ext cx="203168" cy="1686089"/>
            </a:xfrm>
            <a:prstGeom prst="rect">
              <a:avLst/>
            </a:prstGeom>
            <a:solidFill>
              <a:srgbClr val="80BD41">
                <a:alpha val="100000"/>
              </a:srgbClr>
            </a:solidFill>
          </p:spPr>
          <p:txBody>
            <a:bodyPr/>
            <a:lstStyle/>
            <a:p/>
          </p:txBody>
        </p:sp>
        <p:sp>
          <p:nvSpPr>
            <p:cNvPr id="68" name="rc68"/>
            <p:cNvSpPr/>
            <p:nvPr/>
          </p:nvSpPr>
          <p:spPr>
            <a:xfrm>
              <a:off x="4267321" y="2905035"/>
              <a:ext cx="203168" cy="17204"/>
            </a:xfrm>
            <a:prstGeom prst="rect">
              <a:avLst/>
            </a:prstGeom>
            <a:solidFill>
              <a:srgbClr val="0058AB">
                <a:alpha val="100000"/>
              </a:srgbClr>
            </a:solidFill>
          </p:spPr>
          <p:txBody>
            <a:bodyPr/>
            <a:lstStyle/>
            <a:p/>
          </p:txBody>
        </p:sp>
        <p:sp>
          <p:nvSpPr>
            <p:cNvPr id="69" name="rc69"/>
            <p:cNvSpPr/>
            <p:nvPr/>
          </p:nvSpPr>
          <p:spPr>
            <a:xfrm>
              <a:off x="4267321" y="2922240"/>
              <a:ext cx="203168" cy="17204"/>
            </a:xfrm>
            <a:prstGeom prst="rect">
              <a:avLst/>
            </a:prstGeom>
            <a:solidFill>
              <a:srgbClr val="1CABE2">
                <a:alpha val="100000"/>
              </a:srgbClr>
            </a:solidFill>
          </p:spPr>
          <p:txBody>
            <a:bodyPr/>
            <a:lstStyle/>
            <a:p/>
          </p:txBody>
        </p:sp>
        <p:sp>
          <p:nvSpPr>
            <p:cNvPr id="70" name="rc70"/>
            <p:cNvSpPr/>
            <p:nvPr/>
          </p:nvSpPr>
          <p:spPr>
            <a:xfrm>
              <a:off x="4493063" y="2948384"/>
              <a:ext cx="203168" cy="1677151"/>
            </a:xfrm>
            <a:prstGeom prst="rect">
              <a:avLst/>
            </a:prstGeom>
            <a:solidFill>
              <a:srgbClr val="80BD41">
                <a:alpha val="100000"/>
              </a:srgbClr>
            </a:solidFill>
          </p:spPr>
          <p:txBody>
            <a:bodyPr/>
            <a:lstStyle/>
            <a:p/>
          </p:txBody>
        </p:sp>
        <p:sp>
          <p:nvSpPr>
            <p:cNvPr id="71" name="rc71"/>
            <p:cNvSpPr/>
            <p:nvPr/>
          </p:nvSpPr>
          <p:spPr>
            <a:xfrm>
              <a:off x="4493063" y="2896520"/>
              <a:ext cx="203168" cy="51863"/>
            </a:xfrm>
            <a:prstGeom prst="rect">
              <a:avLst/>
            </a:prstGeom>
            <a:solidFill>
              <a:srgbClr val="0058AB">
                <a:alpha val="100000"/>
              </a:srgbClr>
            </a:solidFill>
          </p:spPr>
          <p:txBody>
            <a:bodyPr/>
            <a:lstStyle/>
            <a:p/>
          </p:txBody>
        </p:sp>
        <p:sp>
          <p:nvSpPr>
            <p:cNvPr id="72" name="rc72"/>
            <p:cNvSpPr/>
            <p:nvPr/>
          </p:nvSpPr>
          <p:spPr>
            <a:xfrm>
              <a:off x="4493063" y="2948384"/>
              <a:ext cx="203168" cy="0"/>
            </a:xfrm>
            <a:prstGeom prst="rect">
              <a:avLst/>
            </a:prstGeom>
            <a:solidFill>
              <a:srgbClr val="1CABE2">
                <a:alpha val="100000"/>
              </a:srgbClr>
            </a:solidFill>
          </p:spPr>
          <p:txBody>
            <a:bodyPr/>
            <a:lstStyle/>
            <a:p/>
          </p:txBody>
        </p:sp>
        <p:sp>
          <p:nvSpPr>
            <p:cNvPr id="73" name="rc73"/>
            <p:cNvSpPr/>
            <p:nvPr/>
          </p:nvSpPr>
          <p:spPr>
            <a:xfrm>
              <a:off x="4718806" y="2909314"/>
              <a:ext cx="203168" cy="1716220"/>
            </a:xfrm>
            <a:prstGeom prst="rect">
              <a:avLst/>
            </a:prstGeom>
            <a:solidFill>
              <a:srgbClr val="80BD41">
                <a:alpha val="100000"/>
              </a:srgbClr>
            </a:solidFill>
          </p:spPr>
          <p:txBody>
            <a:bodyPr/>
            <a:lstStyle/>
            <a:p/>
          </p:txBody>
        </p:sp>
        <p:sp>
          <p:nvSpPr>
            <p:cNvPr id="74" name="rc74"/>
            <p:cNvSpPr/>
            <p:nvPr/>
          </p:nvSpPr>
          <p:spPr>
            <a:xfrm>
              <a:off x="4718806" y="2891978"/>
              <a:ext cx="203168" cy="17336"/>
            </a:xfrm>
            <a:prstGeom prst="rect">
              <a:avLst/>
            </a:prstGeom>
            <a:solidFill>
              <a:srgbClr val="0058AB">
                <a:alpha val="100000"/>
              </a:srgbClr>
            </a:solidFill>
          </p:spPr>
          <p:txBody>
            <a:bodyPr/>
            <a:lstStyle/>
            <a:p/>
          </p:txBody>
        </p:sp>
        <p:sp>
          <p:nvSpPr>
            <p:cNvPr id="75" name="rc75"/>
            <p:cNvSpPr/>
            <p:nvPr/>
          </p:nvSpPr>
          <p:spPr>
            <a:xfrm>
              <a:off x="4718806" y="2909314"/>
              <a:ext cx="203168" cy="0"/>
            </a:xfrm>
            <a:prstGeom prst="rect">
              <a:avLst/>
            </a:prstGeom>
            <a:solidFill>
              <a:srgbClr val="1CABE2">
                <a:alpha val="100000"/>
              </a:srgbClr>
            </a:solidFill>
          </p:spPr>
          <p:txBody>
            <a:bodyPr/>
            <a:lstStyle/>
            <a:p/>
          </p:txBody>
        </p:sp>
        <p:sp>
          <p:nvSpPr>
            <p:cNvPr id="76" name="rc76"/>
            <p:cNvSpPr/>
            <p:nvPr/>
          </p:nvSpPr>
          <p:spPr>
            <a:xfrm>
              <a:off x="4944548" y="2953598"/>
              <a:ext cx="203168" cy="1671937"/>
            </a:xfrm>
            <a:prstGeom prst="rect">
              <a:avLst/>
            </a:prstGeom>
            <a:solidFill>
              <a:srgbClr val="80BD41">
                <a:alpha val="100000"/>
              </a:srgbClr>
            </a:solidFill>
          </p:spPr>
          <p:txBody>
            <a:bodyPr/>
            <a:lstStyle/>
            <a:p/>
          </p:txBody>
        </p:sp>
        <p:sp>
          <p:nvSpPr>
            <p:cNvPr id="77" name="rc77"/>
            <p:cNvSpPr/>
            <p:nvPr/>
          </p:nvSpPr>
          <p:spPr>
            <a:xfrm>
              <a:off x="4944548" y="2919480"/>
              <a:ext cx="203168" cy="17058"/>
            </a:xfrm>
            <a:prstGeom prst="rect">
              <a:avLst/>
            </a:prstGeom>
            <a:solidFill>
              <a:srgbClr val="0058AB">
                <a:alpha val="100000"/>
              </a:srgbClr>
            </a:solidFill>
          </p:spPr>
          <p:txBody>
            <a:bodyPr/>
            <a:lstStyle/>
            <a:p/>
          </p:txBody>
        </p:sp>
        <p:sp>
          <p:nvSpPr>
            <p:cNvPr id="78" name="rc78"/>
            <p:cNvSpPr/>
            <p:nvPr/>
          </p:nvSpPr>
          <p:spPr>
            <a:xfrm>
              <a:off x="4944548" y="2936539"/>
              <a:ext cx="203168" cy="17058"/>
            </a:xfrm>
            <a:prstGeom prst="rect">
              <a:avLst/>
            </a:prstGeom>
            <a:solidFill>
              <a:srgbClr val="1CABE2">
                <a:alpha val="100000"/>
              </a:srgbClr>
            </a:solidFill>
          </p:spPr>
          <p:txBody>
            <a:bodyPr/>
            <a:lstStyle/>
            <a:p/>
          </p:txBody>
        </p:sp>
        <p:sp>
          <p:nvSpPr>
            <p:cNvPr id="79" name="rc79"/>
            <p:cNvSpPr/>
            <p:nvPr/>
          </p:nvSpPr>
          <p:spPr>
            <a:xfrm>
              <a:off x="5170291" y="3170559"/>
              <a:ext cx="203168" cy="1454976"/>
            </a:xfrm>
            <a:prstGeom prst="rect">
              <a:avLst/>
            </a:prstGeom>
            <a:solidFill>
              <a:srgbClr val="80BD41">
                <a:alpha val="100000"/>
              </a:srgbClr>
            </a:solidFill>
          </p:spPr>
          <p:txBody>
            <a:bodyPr/>
            <a:lstStyle/>
            <a:p/>
          </p:txBody>
        </p:sp>
        <p:sp>
          <p:nvSpPr>
            <p:cNvPr id="80" name="rc80"/>
            <p:cNvSpPr/>
            <p:nvPr/>
          </p:nvSpPr>
          <p:spPr>
            <a:xfrm>
              <a:off x="5170291" y="3125560"/>
              <a:ext cx="203168" cy="44998"/>
            </a:xfrm>
            <a:prstGeom prst="rect">
              <a:avLst/>
            </a:prstGeom>
            <a:solidFill>
              <a:srgbClr val="0058AB">
                <a:alpha val="100000"/>
              </a:srgbClr>
            </a:solidFill>
          </p:spPr>
          <p:txBody>
            <a:bodyPr/>
            <a:lstStyle/>
            <a:p/>
          </p:txBody>
        </p:sp>
        <p:sp>
          <p:nvSpPr>
            <p:cNvPr id="81" name="rc81"/>
            <p:cNvSpPr/>
            <p:nvPr/>
          </p:nvSpPr>
          <p:spPr>
            <a:xfrm>
              <a:off x="5170291" y="3170559"/>
              <a:ext cx="203168" cy="0"/>
            </a:xfrm>
            <a:prstGeom prst="rect">
              <a:avLst/>
            </a:prstGeom>
            <a:solidFill>
              <a:srgbClr val="1CABE2">
                <a:alpha val="100000"/>
              </a:srgbClr>
            </a:solidFill>
          </p:spPr>
          <p:txBody>
            <a:bodyPr/>
            <a:lstStyle/>
            <a:p/>
          </p:txBody>
        </p:sp>
        <p:sp>
          <p:nvSpPr>
            <p:cNvPr id="82" name="rc82"/>
            <p:cNvSpPr/>
            <p:nvPr/>
          </p:nvSpPr>
          <p:spPr>
            <a:xfrm>
              <a:off x="5396033" y="3290264"/>
              <a:ext cx="203168" cy="1335271"/>
            </a:xfrm>
            <a:prstGeom prst="rect">
              <a:avLst/>
            </a:prstGeom>
            <a:solidFill>
              <a:srgbClr val="80BD41">
                <a:alpha val="100000"/>
              </a:srgbClr>
            </a:solidFill>
          </p:spPr>
          <p:txBody>
            <a:bodyPr/>
            <a:lstStyle/>
            <a:p/>
          </p:txBody>
        </p:sp>
        <p:sp>
          <p:nvSpPr>
            <p:cNvPr id="83" name="rc83"/>
            <p:cNvSpPr/>
            <p:nvPr/>
          </p:nvSpPr>
          <p:spPr>
            <a:xfrm>
              <a:off x="5396033" y="3248960"/>
              <a:ext cx="203168" cy="27530"/>
            </a:xfrm>
            <a:prstGeom prst="rect">
              <a:avLst/>
            </a:prstGeom>
            <a:solidFill>
              <a:srgbClr val="0058AB">
                <a:alpha val="100000"/>
              </a:srgbClr>
            </a:solidFill>
          </p:spPr>
          <p:txBody>
            <a:bodyPr/>
            <a:lstStyle/>
            <a:p/>
          </p:txBody>
        </p:sp>
        <p:sp>
          <p:nvSpPr>
            <p:cNvPr id="84" name="rc84"/>
            <p:cNvSpPr/>
            <p:nvPr/>
          </p:nvSpPr>
          <p:spPr>
            <a:xfrm>
              <a:off x="5396033" y="3276491"/>
              <a:ext cx="203168" cy="13772"/>
            </a:xfrm>
            <a:prstGeom prst="rect">
              <a:avLst/>
            </a:prstGeom>
            <a:solidFill>
              <a:srgbClr val="1CABE2">
                <a:alpha val="100000"/>
              </a:srgbClr>
            </a:solidFill>
          </p:spPr>
          <p:txBody>
            <a:bodyPr/>
            <a:lstStyle/>
            <a:p/>
          </p:txBody>
        </p:sp>
        <p:sp>
          <p:nvSpPr>
            <p:cNvPr id="85" name="rc85"/>
            <p:cNvSpPr/>
            <p:nvPr/>
          </p:nvSpPr>
          <p:spPr>
            <a:xfrm>
              <a:off x="5621775" y="3373645"/>
              <a:ext cx="203168" cy="1251890"/>
            </a:xfrm>
            <a:prstGeom prst="rect">
              <a:avLst/>
            </a:prstGeom>
            <a:solidFill>
              <a:srgbClr val="80BD41">
                <a:alpha val="100000"/>
              </a:srgbClr>
            </a:solidFill>
          </p:spPr>
          <p:txBody>
            <a:bodyPr/>
            <a:lstStyle/>
            <a:p/>
          </p:txBody>
        </p:sp>
        <p:sp>
          <p:nvSpPr>
            <p:cNvPr id="86" name="rc86"/>
            <p:cNvSpPr/>
            <p:nvPr/>
          </p:nvSpPr>
          <p:spPr>
            <a:xfrm>
              <a:off x="5621775" y="3348100"/>
              <a:ext cx="203168" cy="25544"/>
            </a:xfrm>
            <a:prstGeom prst="rect">
              <a:avLst/>
            </a:prstGeom>
            <a:solidFill>
              <a:srgbClr val="0058AB">
                <a:alpha val="100000"/>
              </a:srgbClr>
            </a:solidFill>
          </p:spPr>
          <p:txBody>
            <a:bodyPr/>
            <a:lstStyle/>
            <a:p/>
          </p:txBody>
        </p:sp>
        <p:sp>
          <p:nvSpPr>
            <p:cNvPr id="87" name="rc87"/>
            <p:cNvSpPr/>
            <p:nvPr/>
          </p:nvSpPr>
          <p:spPr>
            <a:xfrm>
              <a:off x="5621775" y="3373645"/>
              <a:ext cx="203168" cy="0"/>
            </a:xfrm>
            <a:prstGeom prst="rect">
              <a:avLst/>
            </a:prstGeom>
            <a:solidFill>
              <a:srgbClr val="1CABE2">
                <a:alpha val="100000"/>
              </a:srgbClr>
            </a:solidFill>
          </p:spPr>
          <p:txBody>
            <a:bodyPr/>
            <a:lstStyle/>
            <a:p/>
          </p:txBody>
        </p:sp>
        <p:sp>
          <p:nvSpPr>
            <p:cNvPr id="88" name="rc88"/>
            <p:cNvSpPr/>
            <p:nvPr/>
          </p:nvSpPr>
          <p:spPr>
            <a:xfrm>
              <a:off x="5847518" y="3450761"/>
              <a:ext cx="203168" cy="1174774"/>
            </a:xfrm>
            <a:prstGeom prst="rect">
              <a:avLst/>
            </a:prstGeom>
            <a:solidFill>
              <a:srgbClr val="80BD41">
                <a:alpha val="100000"/>
              </a:srgbClr>
            </a:solidFill>
          </p:spPr>
          <p:txBody>
            <a:bodyPr/>
            <a:lstStyle/>
            <a:p/>
          </p:txBody>
        </p:sp>
        <p:sp>
          <p:nvSpPr>
            <p:cNvPr id="89" name="rc89"/>
            <p:cNvSpPr/>
            <p:nvPr/>
          </p:nvSpPr>
          <p:spPr>
            <a:xfrm>
              <a:off x="5847518" y="3414423"/>
              <a:ext cx="203168" cy="36337"/>
            </a:xfrm>
            <a:prstGeom prst="rect">
              <a:avLst/>
            </a:prstGeom>
            <a:solidFill>
              <a:srgbClr val="0058AB">
                <a:alpha val="100000"/>
              </a:srgbClr>
            </a:solidFill>
          </p:spPr>
          <p:txBody>
            <a:bodyPr/>
            <a:lstStyle/>
            <a:p/>
          </p:txBody>
        </p:sp>
        <p:sp>
          <p:nvSpPr>
            <p:cNvPr id="90" name="rc90"/>
            <p:cNvSpPr/>
            <p:nvPr/>
          </p:nvSpPr>
          <p:spPr>
            <a:xfrm>
              <a:off x="5847518" y="3450761"/>
              <a:ext cx="203168" cy="0"/>
            </a:xfrm>
            <a:prstGeom prst="rect">
              <a:avLst/>
            </a:prstGeom>
            <a:solidFill>
              <a:srgbClr val="1CABE2">
                <a:alpha val="100000"/>
              </a:srgbClr>
            </a:solidFill>
          </p:spPr>
          <p:txBody>
            <a:bodyPr/>
            <a:lstStyle/>
            <a:p/>
          </p:txBody>
        </p:sp>
        <p:sp>
          <p:nvSpPr>
            <p:cNvPr id="91" name="rc91"/>
            <p:cNvSpPr/>
            <p:nvPr/>
          </p:nvSpPr>
          <p:spPr>
            <a:xfrm>
              <a:off x="6073260" y="3485667"/>
              <a:ext cx="203168" cy="1139867"/>
            </a:xfrm>
            <a:prstGeom prst="rect">
              <a:avLst/>
            </a:prstGeom>
            <a:solidFill>
              <a:srgbClr val="80BD41">
                <a:alpha val="100000"/>
              </a:srgbClr>
            </a:solidFill>
          </p:spPr>
          <p:txBody>
            <a:bodyPr/>
            <a:lstStyle/>
            <a:p/>
          </p:txBody>
        </p:sp>
        <p:sp>
          <p:nvSpPr>
            <p:cNvPr id="92" name="rc92"/>
            <p:cNvSpPr/>
            <p:nvPr/>
          </p:nvSpPr>
          <p:spPr>
            <a:xfrm>
              <a:off x="6073260" y="3462401"/>
              <a:ext cx="203168" cy="23266"/>
            </a:xfrm>
            <a:prstGeom prst="rect">
              <a:avLst/>
            </a:prstGeom>
            <a:solidFill>
              <a:srgbClr val="0058AB">
                <a:alpha val="100000"/>
              </a:srgbClr>
            </a:solidFill>
          </p:spPr>
          <p:txBody>
            <a:bodyPr/>
            <a:lstStyle/>
            <a:p/>
          </p:txBody>
        </p:sp>
        <p:sp>
          <p:nvSpPr>
            <p:cNvPr id="93" name="rc93"/>
            <p:cNvSpPr/>
            <p:nvPr/>
          </p:nvSpPr>
          <p:spPr>
            <a:xfrm>
              <a:off x="6073260" y="3485667"/>
              <a:ext cx="203168" cy="0"/>
            </a:xfrm>
            <a:prstGeom prst="rect">
              <a:avLst/>
            </a:prstGeom>
            <a:solidFill>
              <a:srgbClr val="1CABE2">
                <a:alpha val="100000"/>
              </a:srgbClr>
            </a:solidFill>
          </p:spPr>
          <p:txBody>
            <a:bodyPr/>
            <a:lstStyle/>
            <a:p/>
          </p:txBody>
        </p:sp>
        <p:sp>
          <p:nvSpPr>
            <p:cNvPr id="94" name="rc94"/>
            <p:cNvSpPr/>
            <p:nvPr/>
          </p:nvSpPr>
          <p:spPr>
            <a:xfrm>
              <a:off x="6299002" y="3568859"/>
              <a:ext cx="203168" cy="1056676"/>
            </a:xfrm>
            <a:prstGeom prst="rect">
              <a:avLst/>
            </a:prstGeom>
            <a:solidFill>
              <a:srgbClr val="80BD41">
                <a:alpha val="100000"/>
              </a:srgbClr>
            </a:solidFill>
          </p:spPr>
          <p:txBody>
            <a:bodyPr/>
            <a:lstStyle/>
            <a:p/>
          </p:txBody>
        </p:sp>
        <p:sp>
          <p:nvSpPr>
            <p:cNvPr id="95" name="rc95"/>
            <p:cNvSpPr/>
            <p:nvPr/>
          </p:nvSpPr>
          <p:spPr>
            <a:xfrm>
              <a:off x="6299002" y="3547302"/>
              <a:ext cx="203168" cy="21557"/>
            </a:xfrm>
            <a:prstGeom prst="rect">
              <a:avLst/>
            </a:prstGeom>
            <a:solidFill>
              <a:srgbClr val="0058AB">
                <a:alpha val="100000"/>
              </a:srgbClr>
            </a:solidFill>
          </p:spPr>
          <p:txBody>
            <a:bodyPr/>
            <a:lstStyle/>
            <a:p/>
          </p:txBody>
        </p:sp>
        <p:sp>
          <p:nvSpPr>
            <p:cNvPr id="96" name="rc96"/>
            <p:cNvSpPr/>
            <p:nvPr/>
          </p:nvSpPr>
          <p:spPr>
            <a:xfrm>
              <a:off x="6299002" y="3568859"/>
              <a:ext cx="203168" cy="0"/>
            </a:xfrm>
            <a:prstGeom prst="rect">
              <a:avLst/>
            </a:prstGeom>
            <a:solidFill>
              <a:srgbClr val="1CABE2">
                <a:alpha val="100000"/>
              </a:srgbClr>
            </a:solidFill>
          </p:spPr>
          <p:txBody>
            <a:bodyPr/>
            <a:lstStyle/>
            <a:p/>
          </p:txBody>
        </p:sp>
        <p:sp>
          <p:nvSpPr>
            <p:cNvPr id="97" name="rc97"/>
            <p:cNvSpPr/>
            <p:nvPr/>
          </p:nvSpPr>
          <p:spPr>
            <a:xfrm>
              <a:off x="6524745" y="3695983"/>
              <a:ext cx="203168" cy="929551"/>
            </a:xfrm>
            <a:prstGeom prst="rect">
              <a:avLst/>
            </a:prstGeom>
            <a:solidFill>
              <a:srgbClr val="80BD41">
                <a:alpha val="100000"/>
              </a:srgbClr>
            </a:solidFill>
          </p:spPr>
          <p:txBody>
            <a:bodyPr/>
            <a:lstStyle/>
            <a:p/>
          </p:txBody>
        </p:sp>
        <p:sp>
          <p:nvSpPr>
            <p:cNvPr id="98" name="rc98"/>
            <p:cNvSpPr/>
            <p:nvPr/>
          </p:nvSpPr>
          <p:spPr>
            <a:xfrm>
              <a:off x="6524745" y="3677011"/>
              <a:ext cx="203168" cy="18972"/>
            </a:xfrm>
            <a:prstGeom prst="rect">
              <a:avLst/>
            </a:prstGeom>
            <a:solidFill>
              <a:srgbClr val="0058AB">
                <a:alpha val="100000"/>
              </a:srgbClr>
            </a:solidFill>
          </p:spPr>
          <p:txBody>
            <a:bodyPr/>
            <a:lstStyle/>
            <a:p/>
          </p:txBody>
        </p:sp>
        <p:sp>
          <p:nvSpPr>
            <p:cNvPr id="99" name="rc99"/>
            <p:cNvSpPr/>
            <p:nvPr/>
          </p:nvSpPr>
          <p:spPr>
            <a:xfrm>
              <a:off x="6524745" y="3695983"/>
              <a:ext cx="203168" cy="0"/>
            </a:xfrm>
            <a:prstGeom prst="rect">
              <a:avLst/>
            </a:prstGeom>
            <a:solidFill>
              <a:srgbClr val="1CABE2">
                <a:alpha val="100000"/>
              </a:srgbClr>
            </a:solidFill>
          </p:spPr>
          <p:txBody>
            <a:bodyPr/>
            <a:lstStyle/>
            <a:p/>
          </p:txBody>
        </p:sp>
        <p:sp>
          <p:nvSpPr>
            <p:cNvPr id="100" name="rc100"/>
            <p:cNvSpPr/>
            <p:nvPr/>
          </p:nvSpPr>
          <p:spPr>
            <a:xfrm>
              <a:off x="6750487" y="3716007"/>
              <a:ext cx="203168" cy="909528"/>
            </a:xfrm>
            <a:prstGeom prst="rect">
              <a:avLst/>
            </a:prstGeom>
            <a:solidFill>
              <a:srgbClr val="80BD41">
                <a:alpha val="100000"/>
              </a:srgbClr>
            </a:solidFill>
          </p:spPr>
          <p:txBody>
            <a:bodyPr/>
            <a:lstStyle/>
            <a:p/>
          </p:txBody>
        </p:sp>
        <p:sp>
          <p:nvSpPr>
            <p:cNvPr id="101" name="rc101"/>
            <p:cNvSpPr/>
            <p:nvPr/>
          </p:nvSpPr>
          <p:spPr>
            <a:xfrm>
              <a:off x="6750487" y="3697444"/>
              <a:ext cx="203168" cy="18563"/>
            </a:xfrm>
            <a:prstGeom prst="rect">
              <a:avLst/>
            </a:prstGeom>
            <a:solidFill>
              <a:srgbClr val="0058AB">
                <a:alpha val="100000"/>
              </a:srgbClr>
            </a:solidFill>
          </p:spPr>
          <p:txBody>
            <a:bodyPr/>
            <a:lstStyle/>
            <a:p/>
          </p:txBody>
        </p:sp>
        <p:sp>
          <p:nvSpPr>
            <p:cNvPr id="102" name="rc102"/>
            <p:cNvSpPr/>
            <p:nvPr/>
          </p:nvSpPr>
          <p:spPr>
            <a:xfrm>
              <a:off x="6750487" y="3716007"/>
              <a:ext cx="203168" cy="0"/>
            </a:xfrm>
            <a:prstGeom prst="rect">
              <a:avLst/>
            </a:prstGeom>
            <a:solidFill>
              <a:srgbClr val="1CABE2">
                <a:alpha val="100000"/>
              </a:srgbClr>
            </a:solidFill>
          </p:spPr>
          <p:txBody>
            <a:bodyPr/>
            <a:lstStyle/>
            <a:p/>
          </p:txBody>
        </p:sp>
        <p:sp>
          <p:nvSpPr>
            <p:cNvPr id="103" name="rc103"/>
            <p:cNvSpPr/>
            <p:nvPr/>
          </p:nvSpPr>
          <p:spPr>
            <a:xfrm>
              <a:off x="6976229" y="3716985"/>
              <a:ext cx="203168" cy="17441"/>
            </a:xfrm>
            <a:prstGeom prst="rect">
              <a:avLst/>
            </a:prstGeom>
            <a:solidFill>
              <a:srgbClr val="F26A21">
                <a:alpha val="100000"/>
              </a:srgbClr>
            </a:solidFill>
          </p:spPr>
          <p:txBody>
            <a:bodyPr/>
            <a:lstStyle/>
            <a:p/>
          </p:txBody>
        </p:sp>
        <p:sp>
          <p:nvSpPr>
            <p:cNvPr id="104" name="rc104"/>
            <p:cNvSpPr/>
            <p:nvPr/>
          </p:nvSpPr>
          <p:spPr>
            <a:xfrm>
              <a:off x="6976229" y="3734427"/>
              <a:ext cx="203168" cy="891107"/>
            </a:xfrm>
            <a:prstGeom prst="rect">
              <a:avLst/>
            </a:prstGeom>
            <a:solidFill>
              <a:srgbClr val="FFC20E">
                <a:alpha val="100000"/>
              </a:srgbClr>
            </a:solidFill>
          </p:spPr>
          <p:txBody>
            <a:bodyPr/>
            <a:lstStyle/>
            <a:p/>
          </p:txBody>
        </p:sp>
        <p:sp>
          <p:nvSpPr>
            <p:cNvPr id="105" name="rc105"/>
            <p:cNvSpPr/>
            <p:nvPr/>
          </p:nvSpPr>
          <p:spPr>
            <a:xfrm>
              <a:off x="7201972" y="3732263"/>
              <a:ext cx="203168" cy="16388"/>
            </a:xfrm>
            <a:prstGeom prst="rect">
              <a:avLst/>
            </a:prstGeom>
            <a:solidFill>
              <a:srgbClr val="F26A21">
                <a:alpha val="100000"/>
              </a:srgbClr>
            </a:solidFill>
          </p:spPr>
          <p:txBody>
            <a:bodyPr/>
            <a:lstStyle/>
            <a:p/>
          </p:txBody>
        </p:sp>
        <p:sp>
          <p:nvSpPr>
            <p:cNvPr id="106" name="rc106"/>
            <p:cNvSpPr/>
            <p:nvPr/>
          </p:nvSpPr>
          <p:spPr>
            <a:xfrm>
              <a:off x="7201972" y="3748651"/>
              <a:ext cx="203168" cy="876884"/>
            </a:xfrm>
            <a:prstGeom prst="rect">
              <a:avLst/>
            </a:prstGeom>
            <a:solidFill>
              <a:srgbClr val="FFC20E">
                <a:alpha val="100000"/>
              </a:srgbClr>
            </a:solidFill>
          </p:spPr>
          <p:txBody>
            <a:bodyPr/>
            <a:lstStyle/>
            <a:p/>
          </p:txBody>
        </p:sp>
        <p:sp>
          <p:nvSpPr>
            <p:cNvPr id="107" name="rc107"/>
            <p:cNvSpPr/>
            <p:nvPr/>
          </p:nvSpPr>
          <p:spPr>
            <a:xfrm>
              <a:off x="7427714" y="3747335"/>
              <a:ext cx="203168" cy="15397"/>
            </a:xfrm>
            <a:prstGeom prst="rect">
              <a:avLst/>
            </a:prstGeom>
            <a:solidFill>
              <a:srgbClr val="F26A21">
                <a:alpha val="100000"/>
              </a:srgbClr>
            </a:solidFill>
          </p:spPr>
          <p:txBody>
            <a:bodyPr/>
            <a:lstStyle/>
            <a:p/>
          </p:txBody>
        </p:sp>
        <p:sp>
          <p:nvSpPr>
            <p:cNvPr id="108" name="rc108"/>
            <p:cNvSpPr/>
            <p:nvPr/>
          </p:nvSpPr>
          <p:spPr>
            <a:xfrm>
              <a:off x="7427714" y="3762733"/>
              <a:ext cx="203168" cy="862801"/>
            </a:xfrm>
            <a:prstGeom prst="rect">
              <a:avLst/>
            </a:prstGeom>
            <a:solidFill>
              <a:srgbClr val="FFC20E">
                <a:alpha val="100000"/>
              </a:srgbClr>
            </a:solidFill>
          </p:spPr>
          <p:txBody>
            <a:bodyPr/>
            <a:lstStyle/>
            <a:p/>
          </p:txBody>
        </p:sp>
        <p:sp>
          <p:nvSpPr>
            <p:cNvPr id="109" name="rc109"/>
            <p:cNvSpPr/>
            <p:nvPr/>
          </p:nvSpPr>
          <p:spPr>
            <a:xfrm>
              <a:off x="7653457" y="3756902"/>
              <a:ext cx="203168" cy="14467"/>
            </a:xfrm>
            <a:prstGeom prst="rect">
              <a:avLst/>
            </a:prstGeom>
            <a:solidFill>
              <a:srgbClr val="F26A21">
                <a:alpha val="100000"/>
              </a:srgbClr>
            </a:solidFill>
          </p:spPr>
          <p:txBody>
            <a:bodyPr/>
            <a:lstStyle/>
            <a:p/>
          </p:txBody>
        </p:sp>
        <p:sp>
          <p:nvSpPr>
            <p:cNvPr id="110" name="rc110"/>
            <p:cNvSpPr/>
            <p:nvPr/>
          </p:nvSpPr>
          <p:spPr>
            <a:xfrm>
              <a:off x="7653457" y="3771369"/>
              <a:ext cx="203168" cy="854165"/>
            </a:xfrm>
            <a:prstGeom prst="rect">
              <a:avLst/>
            </a:prstGeom>
            <a:solidFill>
              <a:srgbClr val="FFC20E">
                <a:alpha val="100000"/>
              </a:srgbClr>
            </a:solidFill>
          </p:spPr>
          <p:txBody>
            <a:bodyPr/>
            <a:lstStyle/>
            <a:p/>
          </p:txBody>
        </p:sp>
        <p:sp>
          <p:nvSpPr>
            <p:cNvPr id="111" name="rc111"/>
            <p:cNvSpPr/>
            <p:nvPr/>
          </p:nvSpPr>
          <p:spPr>
            <a:xfrm>
              <a:off x="7879199" y="3765752"/>
              <a:ext cx="203168" cy="13593"/>
            </a:xfrm>
            <a:prstGeom prst="rect">
              <a:avLst/>
            </a:prstGeom>
            <a:solidFill>
              <a:srgbClr val="F26A21">
                <a:alpha val="100000"/>
              </a:srgbClr>
            </a:solidFill>
          </p:spPr>
          <p:txBody>
            <a:bodyPr/>
            <a:lstStyle/>
            <a:p/>
          </p:txBody>
        </p:sp>
        <p:sp>
          <p:nvSpPr>
            <p:cNvPr id="112" name="rc112"/>
            <p:cNvSpPr/>
            <p:nvPr/>
          </p:nvSpPr>
          <p:spPr>
            <a:xfrm>
              <a:off x="7879199" y="3779346"/>
              <a:ext cx="203168" cy="846189"/>
            </a:xfrm>
            <a:prstGeom prst="rect">
              <a:avLst/>
            </a:prstGeom>
            <a:solidFill>
              <a:srgbClr val="FFC20E">
                <a:alpha val="100000"/>
              </a:srgbClr>
            </a:solidFill>
          </p:spPr>
          <p:txBody>
            <a:bodyPr/>
            <a:lstStyle/>
            <a:p/>
          </p:txBody>
        </p:sp>
        <p:sp>
          <p:nvSpPr>
            <p:cNvPr id="113" name="rc113"/>
            <p:cNvSpPr/>
            <p:nvPr/>
          </p:nvSpPr>
          <p:spPr>
            <a:xfrm>
              <a:off x="8104941" y="3769155"/>
              <a:ext cx="203168" cy="12772"/>
            </a:xfrm>
            <a:prstGeom prst="rect">
              <a:avLst/>
            </a:prstGeom>
            <a:solidFill>
              <a:srgbClr val="F26A21">
                <a:alpha val="100000"/>
              </a:srgbClr>
            </a:solidFill>
          </p:spPr>
          <p:txBody>
            <a:bodyPr/>
            <a:lstStyle/>
            <a:p/>
          </p:txBody>
        </p:sp>
        <p:sp>
          <p:nvSpPr>
            <p:cNvPr id="114" name="rc114"/>
            <p:cNvSpPr/>
            <p:nvPr/>
          </p:nvSpPr>
          <p:spPr>
            <a:xfrm>
              <a:off x="8104941" y="3781928"/>
              <a:ext cx="203168" cy="843607"/>
            </a:xfrm>
            <a:prstGeom prst="rect">
              <a:avLst/>
            </a:prstGeom>
            <a:solidFill>
              <a:srgbClr val="FFC20E">
                <a:alpha val="100000"/>
              </a:srgbClr>
            </a:solidFill>
          </p:spPr>
          <p:txBody>
            <a:bodyPr/>
            <a:lstStyle/>
            <a:p/>
          </p:txBody>
        </p:sp>
        <p:sp>
          <p:nvSpPr>
            <p:cNvPr id="115" name="pl115"/>
            <p:cNvSpPr/>
            <p:nvPr/>
          </p:nvSpPr>
          <p:spPr>
            <a:xfrm>
              <a:off x="1434255" y="1227418"/>
              <a:ext cx="5417816" cy="858110"/>
            </a:xfrm>
            <a:custGeom>
              <a:avLst/>
              <a:pathLst>
                <a:path w="5417816" h="858110">
                  <a:moveTo>
                    <a:pt x="0" y="0"/>
                  </a:moveTo>
                  <a:lnTo>
                    <a:pt x="225742" y="0"/>
                  </a:lnTo>
                  <a:lnTo>
                    <a:pt x="451484" y="0"/>
                  </a:lnTo>
                  <a:lnTo>
                    <a:pt x="677227" y="858110"/>
                  </a:lnTo>
                  <a:lnTo>
                    <a:pt x="902969" y="0"/>
                  </a:lnTo>
                  <a:lnTo>
                    <a:pt x="1128711" y="0"/>
                  </a:lnTo>
                  <a:lnTo>
                    <a:pt x="1354454" y="0"/>
                  </a:lnTo>
                  <a:lnTo>
                    <a:pt x="1580196" y="0"/>
                  </a:lnTo>
                  <a:lnTo>
                    <a:pt x="1805938" y="34324"/>
                  </a:lnTo>
                  <a:lnTo>
                    <a:pt x="2031681" y="34324"/>
                  </a:lnTo>
                  <a:lnTo>
                    <a:pt x="2257423" y="0"/>
                  </a:lnTo>
                  <a:lnTo>
                    <a:pt x="2483165" y="0"/>
                  </a:lnTo>
                  <a:lnTo>
                    <a:pt x="2708908" y="0"/>
                  </a:lnTo>
                  <a:lnTo>
                    <a:pt x="2934650" y="0"/>
                  </a:lnTo>
                  <a:lnTo>
                    <a:pt x="3160393" y="68648"/>
                  </a:lnTo>
                  <a:lnTo>
                    <a:pt x="3386135" y="0"/>
                  </a:lnTo>
                  <a:lnTo>
                    <a:pt x="3611877" y="0"/>
                  </a:lnTo>
                  <a:lnTo>
                    <a:pt x="3837620" y="68648"/>
                  </a:lnTo>
                  <a:lnTo>
                    <a:pt x="4063362" y="34324"/>
                  </a:lnTo>
                  <a:lnTo>
                    <a:pt x="4289104" y="34324"/>
                  </a:lnTo>
                  <a:lnTo>
                    <a:pt x="4514847" y="68648"/>
                  </a:lnTo>
                  <a:lnTo>
                    <a:pt x="4740589" y="34324"/>
                  </a:lnTo>
                  <a:lnTo>
                    <a:pt x="4966331" y="34324"/>
                  </a:lnTo>
                  <a:lnTo>
                    <a:pt x="5192074" y="34324"/>
                  </a:lnTo>
                  <a:lnTo>
                    <a:pt x="5417816" y="34324"/>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1681896"/>
            </a:xfrm>
            <a:custGeom>
              <a:avLst/>
              <a:pathLst>
                <a:path w="5417816" h="1681896">
                  <a:moveTo>
                    <a:pt x="0" y="0"/>
                  </a:moveTo>
                  <a:lnTo>
                    <a:pt x="225742" y="0"/>
                  </a:lnTo>
                  <a:lnTo>
                    <a:pt x="451484" y="0"/>
                  </a:lnTo>
                  <a:lnTo>
                    <a:pt x="677227" y="1681896"/>
                  </a:lnTo>
                  <a:lnTo>
                    <a:pt x="902969" y="0"/>
                  </a:lnTo>
                  <a:lnTo>
                    <a:pt x="1128711" y="0"/>
                  </a:lnTo>
                  <a:lnTo>
                    <a:pt x="1354454" y="0"/>
                  </a:lnTo>
                  <a:lnTo>
                    <a:pt x="1580196" y="137297"/>
                  </a:lnTo>
                  <a:lnTo>
                    <a:pt x="1805938" y="68648"/>
                  </a:lnTo>
                  <a:lnTo>
                    <a:pt x="2031681" y="102973"/>
                  </a:lnTo>
                  <a:lnTo>
                    <a:pt x="2257423" y="34324"/>
                  </a:lnTo>
                  <a:lnTo>
                    <a:pt x="2483165" y="34324"/>
                  </a:lnTo>
                  <a:lnTo>
                    <a:pt x="2708908" y="34324"/>
                  </a:lnTo>
                  <a:lnTo>
                    <a:pt x="2934650" y="34324"/>
                  </a:lnTo>
                  <a:lnTo>
                    <a:pt x="3160393" y="68648"/>
                  </a:lnTo>
                  <a:lnTo>
                    <a:pt x="3386135" y="0"/>
                  </a:lnTo>
                  <a:lnTo>
                    <a:pt x="3611877" y="34324"/>
                  </a:lnTo>
                  <a:lnTo>
                    <a:pt x="3837620" y="68648"/>
                  </a:lnTo>
                  <a:lnTo>
                    <a:pt x="4063362" y="68648"/>
                  </a:lnTo>
                  <a:lnTo>
                    <a:pt x="4289104" y="34324"/>
                  </a:lnTo>
                  <a:lnTo>
                    <a:pt x="4514847" y="68648"/>
                  </a:lnTo>
                  <a:lnTo>
                    <a:pt x="4740589" y="34324"/>
                  </a:lnTo>
                  <a:lnTo>
                    <a:pt x="4966331" y="34324"/>
                  </a:lnTo>
                  <a:lnTo>
                    <a:pt x="5192074" y="34324"/>
                  </a:lnTo>
                  <a:lnTo>
                    <a:pt x="5417816" y="34324"/>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88077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0651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5800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8374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378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31075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37731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508103" y="16470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9167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2405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Belarus</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Belarus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2542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9476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641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334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8027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600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294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19877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2681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823799"/>
              <a:ext cx="215906" cy="166960"/>
            </a:xfrm>
            <a:prstGeom prst="rect">
              <a:avLst/>
            </a:prstGeom>
            <a:solidFill>
              <a:srgbClr val="0058AB">
                <a:alpha val="100000"/>
              </a:srgbClr>
            </a:solidFill>
          </p:spPr>
          <p:txBody>
            <a:bodyPr/>
            <a:lstStyle/>
            <a:p/>
          </p:txBody>
        </p:sp>
        <p:sp>
          <p:nvSpPr>
            <p:cNvPr id="42" name="rc42"/>
            <p:cNvSpPr/>
            <p:nvPr/>
          </p:nvSpPr>
          <p:spPr>
            <a:xfrm>
              <a:off x="1530867" y="4827149"/>
              <a:ext cx="215906" cy="163610"/>
            </a:xfrm>
            <a:prstGeom prst="rect">
              <a:avLst/>
            </a:prstGeom>
            <a:solidFill>
              <a:srgbClr val="0058AB">
                <a:alpha val="100000"/>
              </a:srgbClr>
            </a:solidFill>
          </p:spPr>
          <p:txBody>
            <a:bodyPr/>
            <a:lstStyle/>
            <a:p/>
          </p:txBody>
        </p:sp>
        <p:sp>
          <p:nvSpPr>
            <p:cNvPr id="43" name="rc43"/>
            <p:cNvSpPr/>
            <p:nvPr/>
          </p:nvSpPr>
          <p:spPr>
            <a:xfrm>
              <a:off x="1770763" y="4831616"/>
              <a:ext cx="215906" cy="159143"/>
            </a:xfrm>
            <a:prstGeom prst="rect">
              <a:avLst/>
            </a:prstGeom>
            <a:solidFill>
              <a:srgbClr val="0058AB">
                <a:alpha val="100000"/>
              </a:srgbClr>
            </a:solidFill>
          </p:spPr>
          <p:txBody>
            <a:bodyPr/>
            <a:lstStyle/>
            <a:p/>
          </p:txBody>
        </p:sp>
        <p:sp>
          <p:nvSpPr>
            <p:cNvPr id="44" name="rc44"/>
            <p:cNvSpPr/>
            <p:nvPr/>
          </p:nvSpPr>
          <p:spPr>
            <a:xfrm>
              <a:off x="2010660" y="866434"/>
              <a:ext cx="215906" cy="4124325"/>
            </a:xfrm>
            <a:prstGeom prst="rect">
              <a:avLst/>
            </a:prstGeom>
            <a:solidFill>
              <a:srgbClr val="0058AB">
                <a:alpha val="100000"/>
              </a:srgbClr>
            </a:solidFill>
          </p:spPr>
          <p:txBody>
            <a:bodyPr/>
            <a:lstStyle/>
            <a:p/>
          </p:txBody>
        </p:sp>
        <p:sp>
          <p:nvSpPr>
            <p:cNvPr id="45" name="rc45"/>
            <p:cNvSpPr/>
            <p:nvPr/>
          </p:nvSpPr>
          <p:spPr>
            <a:xfrm>
              <a:off x="2250556" y="4830872"/>
              <a:ext cx="215906" cy="159887"/>
            </a:xfrm>
            <a:prstGeom prst="rect">
              <a:avLst/>
            </a:prstGeom>
            <a:solidFill>
              <a:srgbClr val="0058AB">
                <a:alpha val="100000"/>
              </a:srgbClr>
            </a:solidFill>
          </p:spPr>
          <p:txBody>
            <a:bodyPr/>
            <a:lstStyle/>
            <a:p/>
          </p:txBody>
        </p:sp>
        <p:sp>
          <p:nvSpPr>
            <p:cNvPr id="46" name="rc46"/>
            <p:cNvSpPr/>
            <p:nvPr/>
          </p:nvSpPr>
          <p:spPr>
            <a:xfrm>
              <a:off x="2490453" y="4827149"/>
              <a:ext cx="215906" cy="163610"/>
            </a:xfrm>
            <a:prstGeom prst="rect">
              <a:avLst/>
            </a:prstGeom>
            <a:solidFill>
              <a:srgbClr val="0058AB">
                <a:alpha val="100000"/>
              </a:srgbClr>
            </a:solidFill>
          </p:spPr>
          <p:txBody>
            <a:bodyPr/>
            <a:lstStyle/>
            <a:p/>
          </p:txBody>
        </p:sp>
        <p:sp>
          <p:nvSpPr>
            <p:cNvPr id="47" name="rc47"/>
            <p:cNvSpPr/>
            <p:nvPr/>
          </p:nvSpPr>
          <p:spPr>
            <a:xfrm>
              <a:off x="2730349" y="4815423"/>
              <a:ext cx="215906" cy="175336"/>
            </a:xfrm>
            <a:prstGeom prst="rect">
              <a:avLst/>
            </a:prstGeom>
            <a:solidFill>
              <a:srgbClr val="0058AB">
                <a:alpha val="100000"/>
              </a:srgbClr>
            </a:solidFill>
          </p:spPr>
          <p:txBody>
            <a:bodyPr/>
            <a:lstStyle/>
            <a:p/>
          </p:txBody>
        </p:sp>
        <p:sp>
          <p:nvSpPr>
            <p:cNvPr id="48" name="rc48"/>
            <p:cNvSpPr/>
            <p:nvPr/>
          </p:nvSpPr>
          <p:spPr>
            <a:xfrm>
              <a:off x="2970245" y="4803324"/>
              <a:ext cx="215906" cy="187435"/>
            </a:xfrm>
            <a:prstGeom prst="rect">
              <a:avLst/>
            </a:prstGeom>
            <a:solidFill>
              <a:srgbClr val="0058AB">
                <a:alpha val="100000"/>
              </a:srgbClr>
            </a:solidFill>
          </p:spPr>
          <p:txBody>
            <a:bodyPr/>
            <a:lstStyle/>
            <a:p/>
          </p:txBody>
        </p:sp>
        <p:sp>
          <p:nvSpPr>
            <p:cNvPr id="49" name="rc49"/>
            <p:cNvSpPr/>
            <p:nvPr/>
          </p:nvSpPr>
          <p:spPr>
            <a:xfrm>
              <a:off x="3210142" y="4601370"/>
              <a:ext cx="215906" cy="389389"/>
            </a:xfrm>
            <a:prstGeom prst="rect">
              <a:avLst/>
            </a:prstGeom>
            <a:solidFill>
              <a:srgbClr val="0058AB">
                <a:alpha val="100000"/>
              </a:srgbClr>
            </a:solidFill>
          </p:spPr>
          <p:txBody>
            <a:bodyPr/>
            <a:lstStyle/>
            <a:p/>
          </p:txBody>
        </p:sp>
        <p:sp>
          <p:nvSpPr>
            <p:cNvPr id="50" name="rc50"/>
            <p:cNvSpPr/>
            <p:nvPr/>
          </p:nvSpPr>
          <p:spPr>
            <a:xfrm>
              <a:off x="3450038" y="4593553"/>
              <a:ext cx="215906" cy="397206"/>
            </a:xfrm>
            <a:prstGeom prst="rect">
              <a:avLst/>
            </a:prstGeom>
            <a:solidFill>
              <a:srgbClr val="0058AB">
                <a:alpha val="100000"/>
              </a:srgbClr>
            </a:solidFill>
          </p:spPr>
          <p:txBody>
            <a:bodyPr/>
            <a:lstStyle/>
            <a:p/>
          </p:txBody>
        </p:sp>
        <p:sp>
          <p:nvSpPr>
            <p:cNvPr id="51" name="rc51"/>
            <p:cNvSpPr/>
            <p:nvPr/>
          </p:nvSpPr>
          <p:spPr>
            <a:xfrm>
              <a:off x="3689935" y="4792715"/>
              <a:ext cx="215906" cy="198045"/>
            </a:xfrm>
            <a:prstGeom prst="rect">
              <a:avLst/>
            </a:prstGeom>
            <a:solidFill>
              <a:srgbClr val="0058AB">
                <a:alpha val="100000"/>
              </a:srgbClr>
            </a:solidFill>
          </p:spPr>
          <p:txBody>
            <a:bodyPr/>
            <a:lstStyle/>
            <a:p/>
          </p:txBody>
        </p:sp>
        <p:sp>
          <p:nvSpPr>
            <p:cNvPr id="52" name="rc52"/>
            <p:cNvSpPr/>
            <p:nvPr/>
          </p:nvSpPr>
          <p:spPr>
            <a:xfrm>
              <a:off x="3929831" y="4787503"/>
              <a:ext cx="215906" cy="203256"/>
            </a:xfrm>
            <a:prstGeom prst="rect">
              <a:avLst/>
            </a:prstGeom>
            <a:solidFill>
              <a:srgbClr val="0058AB">
                <a:alpha val="100000"/>
              </a:srgbClr>
            </a:solidFill>
          </p:spPr>
          <p:txBody>
            <a:bodyPr/>
            <a:lstStyle/>
            <a:p/>
          </p:txBody>
        </p:sp>
        <p:sp>
          <p:nvSpPr>
            <p:cNvPr id="53" name="rc53"/>
            <p:cNvSpPr/>
            <p:nvPr/>
          </p:nvSpPr>
          <p:spPr>
            <a:xfrm>
              <a:off x="4169728" y="4775776"/>
              <a:ext cx="215906" cy="214983"/>
            </a:xfrm>
            <a:prstGeom prst="rect">
              <a:avLst/>
            </a:prstGeom>
            <a:solidFill>
              <a:srgbClr val="0058AB">
                <a:alpha val="100000"/>
              </a:srgbClr>
            </a:solidFill>
          </p:spPr>
          <p:txBody>
            <a:bodyPr/>
            <a:lstStyle/>
            <a:p/>
          </p:txBody>
        </p:sp>
        <p:sp>
          <p:nvSpPr>
            <p:cNvPr id="54" name="rc54"/>
            <p:cNvSpPr/>
            <p:nvPr/>
          </p:nvSpPr>
          <p:spPr>
            <a:xfrm>
              <a:off x="4409624" y="4771495"/>
              <a:ext cx="215906" cy="219264"/>
            </a:xfrm>
            <a:prstGeom prst="rect">
              <a:avLst/>
            </a:prstGeom>
            <a:solidFill>
              <a:srgbClr val="0058AB">
                <a:alpha val="100000"/>
              </a:srgbClr>
            </a:solidFill>
          </p:spPr>
          <p:txBody>
            <a:bodyPr/>
            <a:lstStyle/>
            <a:p/>
          </p:txBody>
        </p:sp>
        <p:sp>
          <p:nvSpPr>
            <p:cNvPr id="55" name="rc55"/>
            <p:cNvSpPr/>
            <p:nvPr/>
          </p:nvSpPr>
          <p:spPr>
            <a:xfrm>
              <a:off x="4649521" y="4329803"/>
              <a:ext cx="215906" cy="660956"/>
            </a:xfrm>
            <a:prstGeom prst="rect">
              <a:avLst/>
            </a:prstGeom>
            <a:solidFill>
              <a:srgbClr val="0058AB">
                <a:alpha val="100000"/>
              </a:srgbClr>
            </a:solidFill>
          </p:spPr>
          <p:txBody>
            <a:bodyPr/>
            <a:lstStyle/>
            <a:p/>
          </p:txBody>
        </p:sp>
        <p:sp>
          <p:nvSpPr>
            <p:cNvPr id="56" name="rc56"/>
            <p:cNvSpPr/>
            <p:nvPr/>
          </p:nvSpPr>
          <p:spPr>
            <a:xfrm>
              <a:off x="4889417" y="4769820"/>
              <a:ext cx="215906" cy="220939"/>
            </a:xfrm>
            <a:prstGeom prst="rect">
              <a:avLst/>
            </a:prstGeom>
            <a:solidFill>
              <a:srgbClr val="0058AB">
                <a:alpha val="100000"/>
              </a:srgbClr>
            </a:solidFill>
          </p:spPr>
          <p:txBody>
            <a:bodyPr/>
            <a:lstStyle/>
            <a:p/>
          </p:txBody>
        </p:sp>
        <p:sp>
          <p:nvSpPr>
            <p:cNvPr id="57" name="rc57"/>
            <p:cNvSpPr/>
            <p:nvPr/>
          </p:nvSpPr>
          <p:spPr>
            <a:xfrm>
              <a:off x="5129313" y="4773357"/>
              <a:ext cx="215906" cy="217402"/>
            </a:xfrm>
            <a:prstGeom prst="rect">
              <a:avLst/>
            </a:prstGeom>
            <a:solidFill>
              <a:srgbClr val="0058AB">
                <a:alpha val="100000"/>
              </a:srgbClr>
            </a:solidFill>
          </p:spPr>
          <p:txBody>
            <a:bodyPr/>
            <a:lstStyle/>
            <a:p/>
          </p:txBody>
        </p:sp>
        <p:sp>
          <p:nvSpPr>
            <p:cNvPr id="58" name="rc58"/>
            <p:cNvSpPr/>
            <p:nvPr/>
          </p:nvSpPr>
          <p:spPr>
            <a:xfrm>
              <a:off x="5369210" y="4417285"/>
              <a:ext cx="215906" cy="573474"/>
            </a:xfrm>
            <a:prstGeom prst="rect">
              <a:avLst/>
            </a:prstGeom>
            <a:solidFill>
              <a:srgbClr val="0058AB">
                <a:alpha val="100000"/>
              </a:srgbClr>
            </a:solidFill>
          </p:spPr>
          <p:txBody>
            <a:bodyPr/>
            <a:lstStyle/>
            <a:p/>
          </p:txBody>
        </p:sp>
        <p:sp>
          <p:nvSpPr>
            <p:cNvPr id="59" name="rc59"/>
            <p:cNvSpPr/>
            <p:nvPr/>
          </p:nvSpPr>
          <p:spPr>
            <a:xfrm>
              <a:off x="5609106" y="4639900"/>
              <a:ext cx="215906" cy="350859"/>
            </a:xfrm>
            <a:prstGeom prst="rect">
              <a:avLst/>
            </a:prstGeom>
            <a:solidFill>
              <a:srgbClr val="0058AB">
                <a:alpha val="100000"/>
              </a:srgbClr>
            </a:solidFill>
          </p:spPr>
          <p:txBody>
            <a:bodyPr/>
            <a:lstStyle/>
            <a:p/>
          </p:txBody>
        </p:sp>
        <p:sp>
          <p:nvSpPr>
            <p:cNvPr id="60" name="rc60"/>
            <p:cNvSpPr/>
            <p:nvPr/>
          </p:nvSpPr>
          <p:spPr>
            <a:xfrm>
              <a:off x="5849003" y="4665214"/>
              <a:ext cx="215906" cy="325545"/>
            </a:xfrm>
            <a:prstGeom prst="rect">
              <a:avLst/>
            </a:prstGeom>
            <a:solidFill>
              <a:srgbClr val="0058AB">
                <a:alpha val="100000"/>
              </a:srgbClr>
            </a:solidFill>
          </p:spPr>
          <p:txBody>
            <a:bodyPr/>
            <a:lstStyle/>
            <a:p/>
          </p:txBody>
        </p:sp>
        <p:sp>
          <p:nvSpPr>
            <p:cNvPr id="61" name="rc61"/>
            <p:cNvSpPr/>
            <p:nvPr/>
          </p:nvSpPr>
          <p:spPr>
            <a:xfrm>
              <a:off x="6088899" y="4527662"/>
              <a:ext cx="215906" cy="463097"/>
            </a:xfrm>
            <a:prstGeom prst="rect">
              <a:avLst/>
            </a:prstGeom>
            <a:solidFill>
              <a:srgbClr val="0058AB">
                <a:alpha val="100000"/>
              </a:srgbClr>
            </a:solidFill>
          </p:spPr>
          <p:txBody>
            <a:bodyPr/>
            <a:lstStyle/>
            <a:p/>
          </p:txBody>
        </p:sp>
        <p:sp>
          <p:nvSpPr>
            <p:cNvPr id="62" name="rc62"/>
            <p:cNvSpPr/>
            <p:nvPr/>
          </p:nvSpPr>
          <p:spPr>
            <a:xfrm>
              <a:off x="6328796" y="4694250"/>
              <a:ext cx="215906" cy="296509"/>
            </a:xfrm>
            <a:prstGeom prst="rect">
              <a:avLst/>
            </a:prstGeom>
            <a:solidFill>
              <a:srgbClr val="0058AB">
                <a:alpha val="100000"/>
              </a:srgbClr>
            </a:solidFill>
          </p:spPr>
          <p:txBody>
            <a:bodyPr/>
            <a:lstStyle/>
            <a:p/>
          </p:txBody>
        </p:sp>
        <p:sp>
          <p:nvSpPr>
            <p:cNvPr id="63" name="rc63"/>
            <p:cNvSpPr/>
            <p:nvPr/>
          </p:nvSpPr>
          <p:spPr>
            <a:xfrm>
              <a:off x="6568692" y="4716028"/>
              <a:ext cx="215906" cy="274731"/>
            </a:xfrm>
            <a:prstGeom prst="rect">
              <a:avLst/>
            </a:prstGeom>
            <a:solidFill>
              <a:srgbClr val="0058AB">
                <a:alpha val="100000"/>
              </a:srgbClr>
            </a:solidFill>
          </p:spPr>
          <p:txBody>
            <a:bodyPr/>
            <a:lstStyle/>
            <a:p/>
          </p:txBody>
        </p:sp>
        <p:sp>
          <p:nvSpPr>
            <p:cNvPr id="64" name="rc64"/>
            <p:cNvSpPr/>
            <p:nvPr/>
          </p:nvSpPr>
          <p:spPr>
            <a:xfrm>
              <a:off x="6808589" y="4748973"/>
              <a:ext cx="215906" cy="241786"/>
            </a:xfrm>
            <a:prstGeom prst="rect">
              <a:avLst/>
            </a:prstGeom>
            <a:solidFill>
              <a:srgbClr val="0058AB">
                <a:alpha val="100000"/>
              </a:srgbClr>
            </a:solidFill>
          </p:spPr>
          <p:txBody>
            <a:bodyPr/>
            <a:lstStyle/>
            <a:p/>
          </p:txBody>
        </p:sp>
        <p:sp>
          <p:nvSpPr>
            <p:cNvPr id="65" name="rc65"/>
            <p:cNvSpPr/>
            <p:nvPr/>
          </p:nvSpPr>
          <p:spPr>
            <a:xfrm>
              <a:off x="7048485" y="4754185"/>
              <a:ext cx="215906" cy="236574"/>
            </a:xfrm>
            <a:prstGeom prst="rect">
              <a:avLst/>
            </a:prstGeom>
            <a:solidFill>
              <a:srgbClr val="0058AB">
                <a:alpha val="100000"/>
              </a:srgbClr>
            </a:solidFill>
          </p:spPr>
          <p:txBody>
            <a:bodyPr/>
            <a:lstStyle/>
            <a:p/>
          </p:txBody>
        </p:sp>
        <p:sp>
          <p:nvSpPr>
            <p:cNvPr id="66" name="rc66"/>
            <p:cNvSpPr/>
            <p:nvPr/>
          </p:nvSpPr>
          <p:spPr>
            <a:xfrm>
              <a:off x="8487864" y="4828080"/>
              <a:ext cx="215906" cy="162679"/>
            </a:xfrm>
            <a:prstGeom prst="rect">
              <a:avLst/>
            </a:prstGeom>
            <a:solidFill>
              <a:srgbClr val="69DBFF">
                <a:alpha val="100000"/>
              </a:srgbClr>
            </a:solidFill>
          </p:spPr>
          <p:txBody>
            <a:bodyPr/>
            <a:lstStyle/>
            <a:p/>
          </p:txBody>
        </p:sp>
        <p:sp>
          <p:nvSpPr>
            <p:cNvPr id="67" name="pl67"/>
            <p:cNvSpPr/>
            <p:nvPr/>
          </p:nvSpPr>
          <p:spPr>
            <a:xfrm>
              <a:off x="6196853" y="4665214"/>
              <a:ext cx="2398964" cy="162772"/>
            </a:xfrm>
            <a:custGeom>
              <a:avLst/>
              <a:pathLst>
                <a:path w="2398964" h="162772">
                  <a:moveTo>
                    <a:pt x="0" y="0"/>
                  </a:moveTo>
                  <a:lnTo>
                    <a:pt x="239896" y="16277"/>
                  </a:lnTo>
                  <a:lnTo>
                    <a:pt x="479792" y="32554"/>
                  </a:lnTo>
                  <a:lnTo>
                    <a:pt x="719689" y="48831"/>
                  </a:lnTo>
                  <a:lnTo>
                    <a:pt x="959585" y="65109"/>
                  </a:lnTo>
                  <a:lnTo>
                    <a:pt x="1199482" y="81386"/>
                  </a:lnTo>
                  <a:lnTo>
                    <a:pt x="1439378" y="97663"/>
                  </a:lnTo>
                  <a:lnTo>
                    <a:pt x="1679275" y="113941"/>
                  </a:lnTo>
                  <a:lnTo>
                    <a:pt x="1919171" y="130218"/>
                  </a:lnTo>
                  <a:lnTo>
                    <a:pt x="2159067" y="146495"/>
                  </a:lnTo>
                  <a:lnTo>
                    <a:pt x="2398964" y="162772"/>
                  </a:lnTo>
                </a:path>
              </a:pathLst>
            </a:custGeom>
            <a:ln w="13550" cap="flat">
              <a:solidFill>
                <a:srgbClr val="000000">
                  <a:alpha val="100000"/>
                </a:srgbClr>
              </a:solidFill>
              <a:prstDash val="solid"/>
              <a:round/>
            </a:ln>
          </p:spPr>
          <p:txBody>
            <a:bodyPr/>
            <a:lstStyle/>
            <a:p/>
          </p:txBody>
        </p:sp>
        <p:sp>
          <p:nvSpPr>
            <p:cNvPr id="68" name="pt68"/>
            <p:cNvSpPr/>
            <p:nvPr/>
          </p:nvSpPr>
          <p:spPr>
            <a:xfrm>
              <a:off x="6172027" y="4640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6566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672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689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705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7217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7380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7543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770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7868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8031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026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0720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1413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a:off x="508103" y="12106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4" name="tx84"/>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881714"/>
              <a:ext cx="201456" cy="201456"/>
            </a:xfrm>
            <a:prstGeom prst="rect">
              <a:avLst/>
            </a:prstGeom>
            <a:solidFill>
              <a:srgbClr val="0058AB">
                <a:alpha val="100000"/>
              </a:srgbClr>
            </a:solidFill>
          </p:spPr>
          <p:txBody>
            <a:bodyPr/>
            <a:lstStyle/>
            <a:p/>
          </p:txBody>
        </p:sp>
        <p:sp>
          <p:nvSpPr>
            <p:cNvPr id="113" name="rc113"/>
            <p:cNvSpPr/>
            <p:nvPr/>
          </p:nvSpPr>
          <p:spPr>
            <a:xfrm>
              <a:off x="4563470" y="5881714"/>
              <a:ext cx="201456" cy="201456"/>
            </a:xfrm>
            <a:prstGeom prst="rect">
              <a:avLst/>
            </a:prstGeom>
            <a:solidFill>
              <a:srgbClr val="69DBFF">
                <a:alpha val="100000"/>
              </a:srgbClr>
            </a:solidFill>
          </p:spPr>
          <p:txBody>
            <a:bodyPr/>
            <a:lstStyle/>
            <a:p/>
          </p:txBody>
        </p:sp>
        <p:sp>
          <p:nvSpPr>
            <p:cNvPr id="114" name="tx114"/>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10628" y="398022"/>
              <a:ext cx="59734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Belarus</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6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5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3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41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0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92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7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757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02401"/>
              <a:ext cx="249522" cy="1300296"/>
            </a:xfrm>
            <a:prstGeom prst="rect">
              <a:avLst/>
            </a:prstGeom>
            <a:solidFill>
              <a:srgbClr val="80BD41">
                <a:alpha val="100000"/>
              </a:srgbClr>
            </a:solidFill>
          </p:spPr>
          <p:txBody>
            <a:bodyPr/>
            <a:lstStyle/>
            <a:p/>
          </p:txBody>
        </p:sp>
        <p:sp>
          <p:nvSpPr>
            <p:cNvPr id="25" name="rc25"/>
            <p:cNvSpPr/>
            <p:nvPr/>
          </p:nvSpPr>
          <p:spPr>
            <a:xfrm>
              <a:off x="1296273" y="2789229"/>
              <a:ext cx="249522" cy="13171"/>
            </a:xfrm>
            <a:prstGeom prst="rect">
              <a:avLst/>
            </a:prstGeom>
            <a:solidFill>
              <a:srgbClr val="1CABE2">
                <a:alpha val="100000"/>
              </a:srgbClr>
            </a:solidFill>
          </p:spPr>
          <p:txBody>
            <a:bodyPr/>
            <a:lstStyle/>
            <a:p/>
          </p:txBody>
        </p:sp>
        <p:sp>
          <p:nvSpPr>
            <p:cNvPr id="26" name="rc26"/>
            <p:cNvSpPr/>
            <p:nvPr/>
          </p:nvSpPr>
          <p:spPr>
            <a:xfrm>
              <a:off x="1573521" y="2828743"/>
              <a:ext cx="249522" cy="1273953"/>
            </a:xfrm>
            <a:prstGeom prst="rect">
              <a:avLst/>
            </a:prstGeom>
            <a:solidFill>
              <a:srgbClr val="80BD41">
                <a:alpha val="100000"/>
              </a:srgbClr>
            </a:solidFill>
          </p:spPr>
          <p:txBody>
            <a:bodyPr/>
            <a:lstStyle/>
            <a:p/>
          </p:txBody>
        </p:sp>
        <p:sp>
          <p:nvSpPr>
            <p:cNvPr id="27" name="rc27"/>
            <p:cNvSpPr/>
            <p:nvPr/>
          </p:nvSpPr>
          <p:spPr>
            <a:xfrm>
              <a:off x="1573521" y="2815864"/>
              <a:ext cx="249522" cy="12878"/>
            </a:xfrm>
            <a:prstGeom prst="rect">
              <a:avLst/>
            </a:prstGeom>
            <a:solidFill>
              <a:srgbClr val="1CABE2">
                <a:alpha val="100000"/>
              </a:srgbClr>
            </a:solidFill>
          </p:spPr>
          <p:txBody>
            <a:bodyPr/>
            <a:lstStyle/>
            <a:p/>
          </p:txBody>
        </p:sp>
        <p:sp>
          <p:nvSpPr>
            <p:cNvPr id="28" name="rc28"/>
            <p:cNvSpPr/>
            <p:nvPr/>
          </p:nvSpPr>
          <p:spPr>
            <a:xfrm>
              <a:off x="1850769" y="2863866"/>
              <a:ext cx="249522" cy="1238830"/>
            </a:xfrm>
            <a:prstGeom prst="rect">
              <a:avLst/>
            </a:prstGeom>
            <a:solidFill>
              <a:srgbClr val="80BD41">
                <a:alpha val="100000"/>
              </a:srgbClr>
            </a:solidFill>
          </p:spPr>
          <p:txBody>
            <a:bodyPr/>
            <a:lstStyle/>
            <a:p/>
          </p:txBody>
        </p:sp>
        <p:sp>
          <p:nvSpPr>
            <p:cNvPr id="29" name="rc29"/>
            <p:cNvSpPr/>
            <p:nvPr/>
          </p:nvSpPr>
          <p:spPr>
            <a:xfrm>
              <a:off x="1850769" y="2851281"/>
              <a:ext cx="249522" cy="12585"/>
            </a:xfrm>
            <a:prstGeom prst="rect">
              <a:avLst/>
            </a:prstGeom>
            <a:solidFill>
              <a:srgbClr val="1CABE2">
                <a:alpha val="100000"/>
              </a:srgbClr>
            </a:solidFill>
          </p:spPr>
          <p:txBody>
            <a:bodyPr/>
            <a:lstStyle/>
            <a:p/>
          </p:txBody>
        </p:sp>
        <p:sp>
          <p:nvSpPr>
            <p:cNvPr id="30" name="rc30"/>
            <p:cNvSpPr/>
            <p:nvPr/>
          </p:nvSpPr>
          <p:spPr>
            <a:xfrm>
              <a:off x="2128016" y="3179684"/>
              <a:ext cx="249522" cy="923012"/>
            </a:xfrm>
            <a:prstGeom prst="rect">
              <a:avLst/>
            </a:prstGeom>
            <a:solidFill>
              <a:srgbClr val="80BD41">
                <a:alpha val="100000"/>
              </a:srgbClr>
            </a:solidFill>
          </p:spPr>
          <p:txBody>
            <a:bodyPr/>
            <a:lstStyle/>
            <a:p/>
          </p:txBody>
        </p:sp>
        <p:sp>
          <p:nvSpPr>
            <p:cNvPr id="31" name="rc31"/>
            <p:cNvSpPr/>
            <p:nvPr/>
          </p:nvSpPr>
          <p:spPr>
            <a:xfrm>
              <a:off x="2128016" y="2855378"/>
              <a:ext cx="249522" cy="324305"/>
            </a:xfrm>
            <a:prstGeom prst="rect">
              <a:avLst/>
            </a:prstGeom>
            <a:solidFill>
              <a:srgbClr val="1CABE2">
                <a:alpha val="100000"/>
              </a:srgbClr>
            </a:solidFill>
          </p:spPr>
          <p:txBody>
            <a:bodyPr/>
            <a:lstStyle/>
            <a:p/>
          </p:txBody>
        </p:sp>
        <p:sp>
          <p:nvSpPr>
            <p:cNvPr id="32" name="rc32"/>
            <p:cNvSpPr/>
            <p:nvPr/>
          </p:nvSpPr>
          <p:spPr>
            <a:xfrm>
              <a:off x="2405264" y="2858891"/>
              <a:ext cx="249522" cy="1243806"/>
            </a:xfrm>
            <a:prstGeom prst="rect">
              <a:avLst/>
            </a:prstGeom>
            <a:solidFill>
              <a:srgbClr val="80BD41">
                <a:alpha val="100000"/>
              </a:srgbClr>
            </a:solidFill>
          </p:spPr>
          <p:txBody>
            <a:bodyPr/>
            <a:lstStyle/>
            <a:p/>
          </p:txBody>
        </p:sp>
        <p:sp>
          <p:nvSpPr>
            <p:cNvPr id="33" name="rc33"/>
            <p:cNvSpPr/>
            <p:nvPr/>
          </p:nvSpPr>
          <p:spPr>
            <a:xfrm>
              <a:off x="2405264" y="2846305"/>
              <a:ext cx="249522" cy="12585"/>
            </a:xfrm>
            <a:prstGeom prst="rect">
              <a:avLst/>
            </a:prstGeom>
            <a:solidFill>
              <a:srgbClr val="1CABE2">
                <a:alpha val="100000"/>
              </a:srgbClr>
            </a:solidFill>
          </p:spPr>
          <p:txBody>
            <a:bodyPr/>
            <a:lstStyle/>
            <a:p/>
          </p:txBody>
        </p:sp>
        <p:sp>
          <p:nvSpPr>
            <p:cNvPr id="34" name="rc34"/>
            <p:cNvSpPr/>
            <p:nvPr/>
          </p:nvSpPr>
          <p:spPr>
            <a:xfrm>
              <a:off x="2682512" y="2829036"/>
              <a:ext cx="249522" cy="1273661"/>
            </a:xfrm>
            <a:prstGeom prst="rect">
              <a:avLst/>
            </a:prstGeom>
            <a:solidFill>
              <a:srgbClr val="80BD41">
                <a:alpha val="100000"/>
              </a:srgbClr>
            </a:solidFill>
          </p:spPr>
          <p:txBody>
            <a:bodyPr/>
            <a:lstStyle/>
            <a:p/>
          </p:txBody>
        </p:sp>
        <p:sp>
          <p:nvSpPr>
            <p:cNvPr id="35" name="rc35"/>
            <p:cNvSpPr/>
            <p:nvPr/>
          </p:nvSpPr>
          <p:spPr>
            <a:xfrm>
              <a:off x="2682512" y="2816157"/>
              <a:ext cx="249522" cy="12878"/>
            </a:xfrm>
            <a:prstGeom prst="rect">
              <a:avLst/>
            </a:prstGeom>
            <a:solidFill>
              <a:srgbClr val="1CABE2">
                <a:alpha val="100000"/>
              </a:srgbClr>
            </a:solidFill>
          </p:spPr>
          <p:txBody>
            <a:bodyPr/>
            <a:lstStyle/>
            <a:p/>
          </p:txBody>
        </p:sp>
        <p:sp>
          <p:nvSpPr>
            <p:cNvPr id="36" name="rc36"/>
            <p:cNvSpPr/>
            <p:nvPr/>
          </p:nvSpPr>
          <p:spPr>
            <a:xfrm>
              <a:off x="2959759" y="2738008"/>
              <a:ext cx="249522" cy="1364689"/>
            </a:xfrm>
            <a:prstGeom prst="rect">
              <a:avLst/>
            </a:prstGeom>
            <a:solidFill>
              <a:srgbClr val="80BD41">
                <a:alpha val="100000"/>
              </a:srgbClr>
            </a:solidFill>
          </p:spPr>
          <p:txBody>
            <a:bodyPr/>
            <a:lstStyle/>
            <a:p/>
          </p:txBody>
        </p:sp>
        <p:sp>
          <p:nvSpPr>
            <p:cNvPr id="37" name="rc37"/>
            <p:cNvSpPr/>
            <p:nvPr/>
          </p:nvSpPr>
          <p:spPr>
            <a:xfrm>
              <a:off x="2959759" y="2724251"/>
              <a:ext cx="249522" cy="13756"/>
            </a:xfrm>
            <a:prstGeom prst="rect">
              <a:avLst/>
            </a:prstGeom>
            <a:solidFill>
              <a:srgbClr val="1CABE2">
                <a:alpha val="100000"/>
              </a:srgbClr>
            </a:solidFill>
          </p:spPr>
          <p:txBody>
            <a:bodyPr/>
            <a:lstStyle/>
            <a:p/>
          </p:txBody>
        </p:sp>
        <p:sp>
          <p:nvSpPr>
            <p:cNvPr id="38" name="rc38"/>
            <p:cNvSpPr/>
            <p:nvPr/>
          </p:nvSpPr>
          <p:spPr>
            <a:xfrm>
              <a:off x="3237007" y="2643906"/>
              <a:ext cx="249522" cy="1458790"/>
            </a:xfrm>
            <a:prstGeom prst="rect">
              <a:avLst/>
            </a:prstGeom>
            <a:solidFill>
              <a:srgbClr val="80BD41">
                <a:alpha val="100000"/>
              </a:srgbClr>
            </a:solidFill>
          </p:spPr>
          <p:txBody>
            <a:bodyPr/>
            <a:lstStyle/>
            <a:p/>
          </p:txBody>
        </p:sp>
        <p:sp>
          <p:nvSpPr>
            <p:cNvPr id="39" name="rc39"/>
            <p:cNvSpPr/>
            <p:nvPr/>
          </p:nvSpPr>
          <p:spPr>
            <a:xfrm>
              <a:off x="3237007" y="2629125"/>
              <a:ext cx="249522" cy="14781"/>
            </a:xfrm>
            <a:prstGeom prst="rect">
              <a:avLst/>
            </a:prstGeom>
            <a:solidFill>
              <a:srgbClr val="1CABE2">
                <a:alpha val="100000"/>
              </a:srgbClr>
            </a:solidFill>
          </p:spPr>
          <p:txBody>
            <a:bodyPr/>
            <a:lstStyle/>
            <a:p/>
          </p:txBody>
        </p:sp>
        <p:sp>
          <p:nvSpPr>
            <p:cNvPr id="40" name="rc40"/>
            <p:cNvSpPr/>
            <p:nvPr/>
          </p:nvSpPr>
          <p:spPr>
            <a:xfrm>
              <a:off x="3514255" y="2602636"/>
              <a:ext cx="249522" cy="1500060"/>
            </a:xfrm>
            <a:prstGeom prst="rect">
              <a:avLst/>
            </a:prstGeom>
            <a:solidFill>
              <a:srgbClr val="80BD41">
                <a:alpha val="100000"/>
              </a:srgbClr>
            </a:solidFill>
          </p:spPr>
          <p:txBody>
            <a:bodyPr/>
            <a:lstStyle/>
            <a:p/>
          </p:txBody>
        </p:sp>
        <p:sp>
          <p:nvSpPr>
            <p:cNvPr id="41" name="rc41"/>
            <p:cNvSpPr/>
            <p:nvPr/>
          </p:nvSpPr>
          <p:spPr>
            <a:xfrm>
              <a:off x="3514255" y="2572050"/>
              <a:ext cx="249522" cy="30586"/>
            </a:xfrm>
            <a:prstGeom prst="rect">
              <a:avLst/>
            </a:prstGeom>
            <a:solidFill>
              <a:srgbClr val="1CABE2">
                <a:alpha val="100000"/>
              </a:srgbClr>
            </a:solidFill>
          </p:spPr>
          <p:txBody>
            <a:bodyPr/>
            <a:lstStyle/>
            <a:p/>
          </p:txBody>
        </p:sp>
        <p:sp>
          <p:nvSpPr>
            <p:cNvPr id="42" name="rc42"/>
            <p:cNvSpPr/>
            <p:nvPr/>
          </p:nvSpPr>
          <p:spPr>
            <a:xfrm>
              <a:off x="3791502" y="2572489"/>
              <a:ext cx="249522" cy="1530207"/>
            </a:xfrm>
            <a:prstGeom prst="rect">
              <a:avLst/>
            </a:prstGeom>
            <a:solidFill>
              <a:srgbClr val="80BD41">
                <a:alpha val="100000"/>
              </a:srgbClr>
            </a:solidFill>
          </p:spPr>
          <p:txBody>
            <a:bodyPr/>
            <a:lstStyle/>
            <a:p/>
          </p:txBody>
        </p:sp>
        <p:sp>
          <p:nvSpPr>
            <p:cNvPr id="43" name="rc43"/>
            <p:cNvSpPr/>
            <p:nvPr/>
          </p:nvSpPr>
          <p:spPr>
            <a:xfrm>
              <a:off x="3791502" y="2541317"/>
              <a:ext cx="249522" cy="31171"/>
            </a:xfrm>
            <a:prstGeom prst="rect">
              <a:avLst/>
            </a:prstGeom>
            <a:solidFill>
              <a:srgbClr val="1CABE2">
                <a:alpha val="100000"/>
              </a:srgbClr>
            </a:solidFill>
          </p:spPr>
          <p:txBody>
            <a:bodyPr/>
            <a:lstStyle/>
            <a:p/>
          </p:txBody>
        </p:sp>
        <p:sp>
          <p:nvSpPr>
            <p:cNvPr id="44" name="rc44"/>
            <p:cNvSpPr/>
            <p:nvPr/>
          </p:nvSpPr>
          <p:spPr>
            <a:xfrm>
              <a:off x="4068750" y="2561805"/>
              <a:ext cx="249522" cy="1540891"/>
            </a:xfrm>
            <a:prstGeom prst="rect">
              <a:avLst/>
            </a:prstGeom>
            <a:solidFill>
              <a:srgbClr val="80BD41">
                <a:alpha val="100000"/>
              </a:srgbClr>
            </a:solidFill>
          </p:spPr>
          <p:txBody>
            <a:bodyPr/>
            <a:lstStyle/>
            <a:p/>
          </p:txBody>
        </p:sp>
        <p:sp>
          <p:nvSpPr>
            <p:cNvPr id="45" name="rc45"/>
            <p:cNvSpPr/>
            <p:nvPr/>
          </p:nvSpPr>
          <p:spPr>
            <a:xfrm>
              <a:off x="4068750" y="2546293"/>
              <a:ext cx="249522" cy="15512"/>
            </a:xfrm>
            <a:prstGeom prst="rect">
              <a:avLst/>
            </a:prstGeom>
            <a:solidFill>
              <a:srgbClr val="1CABE2">
                <a:alpha val="100000"/>
              </a:srgbClr>
            </a:solidFill>
          </p:spPr>
          <p:txBody>
            <a:bodyPr/>
            <a:lstStyle/>
            <a:p/>
          </p:txBody>
        </p:sp>
        <p:sp>
          <p:nvSpPr>
            <p:cNvPr id="46" name="rc46"/>
            <p:cNvSpPr/>
            <p:nvPr/>
          </p:nvSpPr>
          <p:spPr>
            <a:xfrm>
              <a:off x="4345998" y="2520096"/>
              <a:ext cx="249522" cy="1582600"/>
            </a:xfrm>
            <a:prstGeom prst="rect">
              <a:avLst/>
            </a:prstGeom>
            <a:solidFill>
              <a:srgbClr val="80BD41">
                <a:alpha val="100000"/>
              </a:srgbClr>
            </a:solidFill>
          </p:spPr>
          <p:txBody>
            <a:bodyPr/>
            <a:lstStyle/>
            <a:p/>
          </p:txBody>
        </p:sp>
        <p:sp>
          <p:nvSpPr>
            <p:cNvPr id="47" name="rc47"/>
            <p:cNvSpPr/>
            <p:nvPr/>
          </p:nvSpPr>
          <p:spPr>
            <a:xfrm>
              <a:off x="4345998" y="2504145"/>
              <a:ext cx="249522" cy="15951"/>
            </a:xfrm>
            <a:prstGeom prst="rect">
              <a:avLst/>
            </a:prstGeom>
            <a:solidFill>
              <a:srgbClr val="1CABE2">
                <a:alpha val="100000"/>
              </a:srgbClr>
            </a:solidFill>
          </p:spPr>
          <p:txBody>
            <a:bodyPr/>
            <a:lstStyle/>
            <a:p/>
          </p:txBody>
        </p:sp>
        <p:sp>
          <p:nvSpPr>
            <p:cNvPr id="48" name="rc48"/>
            <p:cNvSpPr/>
            <p:nvPr/>
          </p:nvSpPr>
          <p:spPr>
            <a:xfrm>
              <a:off x="4623245" y="2428776"/>
              <a:ext cx="249522" cy="1673921"/>
            </a:xfrm>
            <a:prstGeom prst="rect">
              <a:avLst/>
            </a:prstGeom>
            <a:solidFill>
              <a:srgbClr val="80BD41">
                <a:alpha val="100000"/>
              </a:srgbClr>
            </a:solidFill>
          </p:spPr>
          <p:txBody>
            <a:bodyPr/>
            <a:lstStyle/>
            <a:p/>
          </p:txBody>
        </p:sp>
        <p:sp>
          <p:nvSpPr>
            <p:cNvPr id="49" name="rc49"/>
            <p:cNvSpPr/>
            <p:nvPr/>
          </p:nvSpPr>
          <p:spPr>
            <a:xfrm>
              <a:off x="4623245" y="2411799"/>
              <a:ext cx="249522" cy="16976"/>
            </a:xfrm>
            <a:prstGeom prst="rect">
              <a:avLst/>
            </a:prstGeom>
            <a:solidFill>
              <a:srgbClr val="1CABE2">
                <a:alpha val="100000"/>
              </a:srgbClr>
            </a:solidFill>
          </p:spPr>
          <p:txBody>
            <a:bodyPr/>
            <a:lstStyle/>
            <a:p/>
          </p:txBody>
        </p:sp>
        <p:sp>
          <p:nvSpPr>
            <p:cNvPr id="50" name="rc50"/>
            <p:cNvSpPr/>
            <p:nvPr/>
          </p:nvSpPr>
          <p:spPr>
            <a:xfrm>
              <a:off x="4900493" y="2395994"/>
              <a:ext cx="249522" cy="1706702"/>
            </a:xfrm>
            <a:prstGeom prst="rect">
              <a:avLst/>
            </a:prstGeom>
            <a:solidFill>
              <a:srgbClr val="80BD41">
                <a:alpha val="100000"/>
              </a:srgbClr>
            </a:solidFill>
          </p:spPr>
          <p:txBody>
            <a:bodyPr/>
            <a:lstStyle/>
            <a:p/>
          </p:txBody>
        </p:sp>
        <p:sp>
          <p:nvSpPr>
            <p:cNvPr id="51" name="rc51"/>
            <p:cNvSpPr/>
            <p:nvPr/>
          </p:nvSpPr>
          <p:spPr>
            <a:xfrm>
              <a:off x="4900493" y="2378725"/>
              <a:ext cx="249522" cy="17268"/>
            </a:xfrm>
            <a:prstGeom prst="rect">
              <a:avLst/>
            </a:prstGeom>
            <a:solidFill>
              <a:srgbClr val="1CABE2">
                <a:alpha val="100000"/>
              </a:srgbClr>
            </a:solidFill>
          </p:spPr>
          <p:txBody>
            <a:bodyPr/>
            <a:lstStyle/>
            <a:p/>
          </p:txBody>
        </p:sp>
        <p:sp>
          <p:nvSpPr>
            <p:cNvPr id="52" name="rc52"/>
            <p:cNvSpPr/>
            <p:nvPr/>
          </p:nvSpPr>
          <p:spPr>
            <a:xfrm>
              <a:off x="5177741" y="2422190"/>
              <a:ext cx="249522" cy="1680506"/>
            </a:xfrm>
            <a:prstGeom prst="rect">
              <a:avLst/>
            </a:prstGeom>
            <a:solidFill>
              <a:srgbClr val="80BD41">
                <a:alpha val="100000"/>
              </a:srgbClr>
            </a:solidFill>
          </p:spPr>
          <p:txBody>
            <a:bodyPr/>
            <a:lstStyle/>
            <a:p/>
          </p:txBody>
        </p:sp>
        <p:sp>
          <p:nvSpPr>
            <p:cNvPr id="53" name="rc53"/>
            <p:cNvSpPr/>
            <p:nvPr/>
          </p:nvSpPr>
          <p:spPr>
            <a:xfrm>
              <a:off x="5177741" y="2370237"/>
              <a:ext cx="249522" cy="51953"/>
            </a:xfrm>
            <a:prstGeom prst="rect">
              <a:avLst/>
            </a:prstGeom>
            <a:solidFill>
              <a:srgbClr val="1CABE2">
                <a:alpha val="100000"/>
              </a:srgbClr>
            </a:solidFill>
          </p:spPr>
          <p:txBody>
            <a:bodyPr/>
            <a:lstStyle/>
            <a:p/>
          </p:txBody>
        </p:sp>
        <p:sp>
          <p:nvSpPr>
            <p:cNvPr id="54" name="rc54"/>
            <p:cNvSpPr/>
            <p:nvPr/>
          </p:nvSpPr>
          <p:spPr>
            <a:xfrm>
              <a:off x="5454988" y="2382969"/>
              <a:ext cx="249522" cy="1719727"/>
            </a:xfrm>
            <a:prstGeom prst="rect">
              <a:avLst/>
            </a:prstGeom>
            <a:solidFill>
              <a:srgbClr val="80BD41">
                <a:alpha val="100000"/>
              </a:srgbClr>
            </a:solidFill>
          </p:spPr>
          <p:txBody>
            <a:bodyPr/>
            <a:lstStyle/>
            <a:p/>
          </p:txBody>
        </p:sp>
        <p:sp>
          <p:nvSpPr>
            <p:cNvPr id="55" name="rc55"/>
            <p:cNvSpPr/>
            <p:nvPr/>
          </p:nvSpPr>
          <p:spPr>
            <a:xfrm>
              <a:off x="5454988" y="2365554"/>
              <a:ext cx="249522" cy="17415"/>
            </a:xfrm>
            <a:prstGeom prst="rect">
              <a:avLst/>
            </a:prstGeom>
            <a:solidFill>
              <a:srgbClr val="1CABE2">
                <a:alpha val="100000"/>
              </a:srgbClr>
            </a:solidFill>
          </p:spPr>
          <p:txBody>
            <a:bodyPr/>
            <a:lstStyle/>
            <a:p/>
          </p:txBody>
        </p:sp>
        <p:sp>
          <p:nvSpPr>
            <p:cNvPr id="56" name="rc56"/>
            <p:cNvSpPr/>
            <p:nvPr/>
          </p:nvSpPr>
          <p:spPr>
            <a:xfrm>
              <a:off x="5732236" y="2410336"/>
              <a:ext cx="249522" cy="1692360"/>
            </a:xfrm>
            <a:prstGeom prst="rect">
              <a:avLst/>
            </a:prstGeom>
            <a:solidFill>
              <a:srgbClr val="80BD41">
                <a:alpha val="100000"/>
              </a:srgbClr>
            </a:solidFill>
          </p:spPr>
          <p:txBody>
            <a:bodyPr/>
            <a:lstStyle/>
            <a:p/>
          </p:txBody>
        </p:sp>
        <p:sp>
          <p:nvSpPr>
            <p:cNvPr id="57" name="rc57"/>
            <p:cNvSpPr/>
            <p:nvPr/>
          </p:nvSpPr>
          <p:spPr>
            <a:xfrm>
              <a:off x="5732236" y="2393213"/>
              <a:ext cx="249522" cy="17122"/>
            </a:xfrm>
            <a:prstGeom prst="rect">
              <a:avLst/>
            </a:prstGeom>
            <a:solidFill>
              <a:srgbClr val="1CABE2">
                <a:alpha val="100000"/>
              </a:srgbClr>
            </a:solidFill>
          </p:spPr>
          <p:txBody>
            <a:bodyPr/>
            <a:lstStyle/>
            <a:p/>
          </p:txBody>
        </p:sp>
        <p:sp>
          <p:nvSpPr>
            <p:cNvPr id="58" name="rc58"/>
            <p:cNvSpPr/>
            <p:nvPr/>
          </p:nvSpPr>
          <p:spPr>
            <a:xfrm>
              <a:off x="6009484" y="2644784"/>
              <a:ext cx="249522" cy="1457912"/>
            </a:xfrm>
            <a:prstGeom prst="rect">
              <a:avLst/>
            </a:prstGeom>
            <a:solidFill>
              <a:srgbClr val="80BD41">
                <a:alpha val="100000"/>
              </a:srgbClr>
            </a:solidFill>
          </p:spPr>
          <p:txBody>
            <a:bodyPr/>
            <a:lstStyle/>
            <a:p/>
          </p:txBody>
        </p:sp>
        <p:sp>
          <p:nvSpPr>
            <p:cNvPr id="59" name="rc59"/>
            <p:cNvSpPr/>
            <p:nvPr/>
          </p:nvSpPr>
          <p:spPr>
            <a:xfrm>
              <a:off x="6009484" y="2599709"/>
              <a:ext cx="249522" cy="45074"/>
            </a:xfrm>
            <a:prstGeom prst="rect">
              <a:avLst/>
            </a:prstGeom>
            <a:solidFill>
              <a:srgbClr val="1CABE2">
                <a:alpha val="100000"/>
              </a:srgbClr>
            </a:solidFill>
          </p:spPr>
          <p:txBody>
            <a:bodyPr/>
            <a:lstStyle/>
            <a:p/>
          </p:txBody>
        </p:sp>
        <p:sp>
          <p:nvSpPr>
            <p:cNvPr id="60" name="rc60"/>
            <p:cNvSpPr/>
            <p:nvPr/>
          </p:nvSpPr>
          <p:spPr>
            <a:xfrm>
              <a:off x="6286731" y="2750886"/>
              <a:ext cx="249522" cy="1351810"/>
            </a:xfrm>
            <a:prstGeom prst="rect">
              <a:avLst/>
            </a:prstGeom>
            <a:solidFill>
              <a:srgbClr val="80BD41">
                <a:alpha val="100000"/>
              </a:srgbClr>
            </a:solidFill>
          </p:spPr>
          <p:txBody>
            <a:bodyPr/>
            <a:lstStyle/>
            <a:p/>
          </p:txBody>
        </p:sp>
        <p:sp>
          <p:nvSpPr>
            <p:cNvPr id="61" name="rc61"/>
            <p:cNvSpPr/>
            <p:nvPr/>
          </p:nvSpPr>
          <p:spPr>
            <a:xfrm>
              <a:off x="6286731" y="2723227"/>
              <a:ext cx="249522" cy="27659"/>
            </a:xfrm>
            <a:prstGeom prst="rect">
              <a:avLst/>
            </a:prstGeom>
            <a:solidFill>
              <a:srgbClr val="1CABE2">
                <a:alpha val="100000"/>
              </a:srgbClr>
            </a:solidFill>
          </p:spPr>
          <p:txBody>
            <a:bodyPr/>
            <a:lstStyle/>
            <a:p/>
          </p:txBody>
        </p:sp>
        <p:sp>
          <p:nvSpPr>
            <p:cNvPr id="62" name="rc62"/>
            <p:cNvSpPr/>
            <p:nvPr/>
          </p:nvSpPr>
          <p:spPr>
            <a:xfrm>
              <a:off x="6563979" y="2848207"/>
              <a:ext cx="249522" cy="1254489"/>
            </a:xfrm>
            <a:prstGeom prst="rect">
              <a:avLst/>
            </a:prstGeom>
            <a:solidFill>
              <a:srgbClr val="80BD41">
                <a:alpha val="100000"/>
              </a:srgbClr>
            </a:solidFill>
          </p:spPr>
          <p:txBody>
            <a:bodyPr/>
            <a:lstStyle/>
            <a:p/>
          </p:txBody>
        </p:sp>
        <p:sp>
          <p:nvSpPr>
            <p:cNvPr id="63" name="rc63"/>
            <p:cNvSpPr/>
            <p:nvPr/>
          </p:nvSpPr>
          <p:spPr>
            <a:xfrm>
              <a:off x="6563979" y="2822596"/>
              <a:ext cx="249522" cy="25610"/>
            </a:xfrm>
            <a:prstGeom prst="rect">
              <a:avLst/>
            </a:prstGeom>
            <a:solidFill>
              <a:srgbClr val="1CABE2">
                <a:alpha val="100000"/>
              </a:srgbClr>
            </a:solidFill>
          </p:spPr>
          <p:txBody>
            <a:bodyPr/>
            <a:lstStyle/>
            <a:p/>
          </p:txBody>
        </p:sp>
        <p:sp>
          <p:nvSpPr>
            <p:cNvPr id="64" name="rc64"/>
            <p:cNvSpPr/>
            <p:nvPr/>
          </p:nvSpPr>
          <p:spPr>
            <a:xfrm>
              <a:off x="6841227" y="2925479"/>
              <a:ext cx="249522" cy="1177218"/>
            </a:xfrm>
            <a:prstGeom prst="rect">
              <a:avLst/>
            </a:prstGeom>
            <a:solidFill>
              <a:srgbClr val="80BD41">
                <a:alpha val="100000"/>
              </a:srgbClr>
            </a:solidFill>
          </p:spPr>
          <p:txBody>
            <a:bodyPr/>
            <a:lstStyle/>
            <a:p/>
          </p:txBody>
        </p:sp>
        <p:sp>
          <p:nvSpPr>
            <p:cNvPr id="65" name="rc65"/>
            <p:cNvSpPr/>
            <p:nvPr/>
          </p:nvSpPr>
          <p:spPr>
            <a:xfrm>
              <a:off x="6841227" y="2889038"/>
              <a:ext cx="249522" cy="36440"/>
            </a:xfrm>
            <a:prstGeom prst="rect">
              <a:avLst/>
            </a:prstGeom>
            <a:solidFill>
              <a:srgbClr val="1CABE2">
                <a:alpha val="100000"/>
              </a:srgbClr>
            </a:solidFill>
          </p:spPr>
          <p:txBody>
            <a:bodyPr/>
            <a:lstStyle/>
            <a:p/>
          </p:txBody>
        </p:sp>
        <p:sp>
          <p:nvSpPr>
            <p:cNvPr id="66" name="rc66"/>
            <p:cNvSpPr/>
            <p:nvPr/>
          </p:nvSpPr>
          <p:spPr>
            <a:xfrm>
              <a:off x="7118474" y="2960602"/>
              <a:ext cx="249522" cy="1142094"/>
            </a:xfrm>
            <a:prstGeom prst="rect">
              <a:avLst/>
            </a:prstGeom>
            <a:solidFill>
              <a:srgbClr val="80BD41">
                <a:alpha val="100000"/>
              </a:srgbClr>
            </a:solidFill>
          </p:spPr>
          <p:txBody>
            <a:bodyPr/>
            <a:lstStyle/>
            <a:p/>
          </p:txBody>
        </p:sp>
        <p:sp>
          <p:nvSpPr>
            <p:cNvPr id="67" name="rc67"/>
            <p:cNvSpPr/>
            <p:nvPr/>
          </p:nvSpPr>
          <p:spPr>
            <a:xfrm>
              <a:off x="7118474" y="2937333"/>
              <a:ext cx="249522" cy="23269"/>
            </a:xfrm>
            <a:prstGeom prst="rect">
              <a:avLst/>
            </a:prstGeom>
            <a:solidFill>
              <a:srgbClr val="1CABE2">
                <a:alpha val="100000"/>
              </a:srgbClr>
            </a:solidFill>
          </p:spPr>
          <p:txBody>
            <a:bodyPr/>
            <a:lstStyle/>
            <a:p/>
          </p:txBody>
        </p:sp>
        <p:sp>
          <p:nvSpPr>
            <p:cNvPr id="68" name="rc68"/>
            <p:cNvSpPr/>
            <p:nvPr/>
          </p:nvSpPr>
          <p:spPr>
            <a:xfrm>
              <a:off x="7395722" y="3043874"/>
              <a:ext cx="249522" cy="1058823"/>
            </a:xfrm>
            <a:prstGeom prst="rect">
              <a:avLst/>
            </a:prstGeom>
            <a:solidFill>
              <a:srgbClr val="80BD41">
                <a:alpha val="100000"/>
              </a:srgbClr>
            </a:solidFill>
          </p:spPr>
          <p:txBody>
            <a:bodyPr/>
            <a:lstStyle/>
            <a:p/>
          </p:txBody>
        </p:sp>
        <p:sp>
          <p:nvSpPr>
            <p:cNvPr id="69" name="rc69"/>
            <p:cNvSpPr/>
            <p:nvPr/>
          </p:nvSpPr>
          <p:spPr>
            <a:xfrm>
              <a:off x="7395722" y="3022214"/>
              <a:ext cx="249522" cy="21659"/>
            </a:xfrm>
            <a:prstGeom prst="rect">
              <a:avLst/>
            </a:prstGeom>
            <a:solidFill>
              <a:srgbClr val="1CABE2">
                <a:alpha val="100000"/>
              </a:srgbClr>
            </a:solidFill>
          </p:spPr>
          <p:txBody>
            <a:bodyPr/>
            <a:lstStyle/>
            <a:p/>
          </p:txBody>
        </p:sp>
        <p:sp>
          <p:nvSpPr>
            <p:cNvPr id="70" name="rc70"/>
            <p:cNvSpPr/>
            <p:nvPr/>
          </p:nvSpPr>
          <p:spPr>
            <a:xfrm>
              <a:off x="7672970" y="3171196"/>
              <a:ext cx="249522" cy="931500"/>
            </a:xfrm>
            <a:prstGeom prst="rect">
              <a:avLst/>
            </a:prstGeom>
            <a:solidFill>
              <a:srgbClr val="80BD41">
                <a:alpha val="100000"/>
              </a:srgbClr>
            </a:solidFill>
          </p:spPr>
          <p:txBody>
            <a:bodyPr/>
            <a:lstStyle/>
            <a:p/>
          </p:txBody>
        </p:sp>
        <p:sp>
          <p:nvSpPr>
            <p:cNvPr id="71" name="rc71"/>
            <p:cNvSpPr/>
            <p:nvPr/>
          </p:nvSpPr>
          <p:spPr>
            <a:xfrm>
              <a:off x="7672970" y="3152171"/>
              <a:ext cx="249522" cy="19025"/>
            </a:xfrm>
            <a:prstGeom prst="rect">
              <a:avLst/>
            </a:prstGeom>
            <a:solidFill>
              <a:srgbClr val="1CABE2">
                <a:alpha val="100000"/>
              </a:srgbClr>
            </a:solidFill>
          </p:spPr>
          <p:txBody>
            <a:bodyPr/>
            <a:lstStyle/>
            <a:p/>
          </p:txBody>
        </p:sp>
        <p:sp>
          <p:nvSpPr>
            <p:cNvPr id="72" name="rc72"/>
            <p:cNvSpPr/>
            <p:nvPr/>
          </p:nvSpPr>
          <p:spPr>
            <a:xfrm>
              <a:off x="7950217" y="3191392"/>
              <a:ext cx="249522" cy="911304"/>
            </a:xfrm>
            <a:prstGeom prst="rect">
              <a:avLst/>
            </a:prstGeom>
            <a:solidFill>
              <a:srgbClr val="80BD41">
                <a:alpha val="100000"/>
              </a:srgbClr>
            </a:solidFill>
          </p:spPr>
          <p:txBody>
            <a:bodyPr/>
            <a:lstStyle/>
            <a:p/>
          </p:txBody>
        </p:sp>
        <p:sp>
          <p:nvSpPr>
            <p:cNvPr id="73" name="rc73"/>
            <p:cNvSpPr/>
            <p:nvPr/>
          </p:nvSpPr>
          <p:spPr>
            <a:xfrm>
              <a:off x="7950217" y="3172806"/>
              <a:ext cx="249522" cy="18586"/>
            </a:xfrm>
            <a:prstGeom prst="rect">
              <a:avLst/>
            </a:prstGeom>
            <a:solidFill>
              <a:srgbClr val="1CABE2">
                <a:alpha val="100000"/>
              </a:srgbClr>
            </a:solidFill>
          </p:spPr>
          <p:txBody>
            <a:bodyPr/>
            <a:lstStyle/>
            <a:p/>
          </p:txBody>
        </p:sp>
        <p:sp>
          <p:nvSpPr>
            <p:cNvPr id="74" name="pl74"/>
            <p:cNvSpPr/>
            <p:nvPr/>
          </p:nvSpPr>
          <p:spPr>
            <a:xfrm>
              <a:off x="1421035" y="1236556"/>
              <a:ext cx="6653943" cy="723773"/>
            </a:xfrm>
            <a:custGeom>
              <a:avLst/>
              <a:pathLst>
                <a:path w="6653943" h="723773">
                  <a:moveTo>
                    <a:pt x="0" y="0"/>
                  </a:moveTo>
                  <a:lnTo>
                    <a:pt x="277247" y="0"/>
                  </a:lnTo>
                  <a:lnTo>
                    <a:pt x="554495" y="0"/>
                  </a:lnTo>
                  <a:lnTo>
                    <a:pt x="831742" y="723773"/>
                  </a:lnTo>
                  <a:lnTo>
                    <a:pt x="1108990" y="0"/>
                  </a:lnTo>
                  <a:lnTo>
                    <a:pt x="1386238" y="0"/>
                  </a:lnTo>
                  <a:lnTo>
                    <a:pt x="1663485" y="0"/>
                  </a:lnTo>
                  <a:lnTo>
                    <a:pt x="1940733" y="0"/>
                  </a:lnTo>
                  <a:lnTo>
                    <a:pt x="2217981" y="28950"/>
                  </a:lnTo>
                  <a:lnTo>
                    <a:pt x="2495228" y="28950"/>
                  </a:lnTo>
                  <a:lnTo>
                    <a:pt x="2772476" y="0"/>
                  </a:lnTo>
                  <a:lnTo>
                    <a:pt x="3049724" y="0"/>
                  </a:lnTo>
                  <a:lnTo>
                    <a:pt x="3326971" y="0"/>
                  </a:lnTo>
                  <a:lnTo>
                    <a:pt x="3604219" y="0"/>
                  </a:lnTo>
                  <a:lnTo>
                    <a:pt x="3881467" y="57901"/>
                  </a:lnTo>
                  <a:lnTo>
                    <a:pt x="4158714" y="0"/>
                  </a:lnTo>
                  <a:lnTo>
                    <a:pt x="4435962" y="0"/>
                  </a:lnTo>
                  <a:lnTo>
                    <a:pt x="4713210" y="57901"/>
                  </a:lnTo>
                  <a:lnTo>
                    <a:pt x="4990457" y="28950"/>
                  </a:lnTo>
                  <a:lnTo>
                    <a:pt x="5267705" y="28950"/>
                  </a:lnTo>
                  <a:lnTo>
                    <a:pt x="5544953" y="57901"/>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29607" y="2653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715845" y="2680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87" name="tx87"/>
            <p:cNvSpPr/>
            <p:nvPr/>
          </p:nvSpPr>
          <p:spPr>
            <a:xfrm>
              <a:off x="4075958" y="24103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88" name="tx88"/>
            <p:cNvSpPr/>
            <p:nvPr/>
          </p:nvSpPr>
          <p:spPr>
            <a:xfrm>
              <a:off x="5462196" y="2229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9" name="tx89"/>
            <p:cNvSpPr/>
            <p:nvPr/>
          </p:nvSpPr>
          <p:spPr>
            <a:xfrm>
              <a:off x="6597312" y="2686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0" name="tx90"/>
            <p:cNvSpPr/>
            <p:nvPr/>
          </p:nvSpPr>
          <p:spPr>
            <a:xfrm>
              <a:off x="6874560" y="2753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1" name="tx91"/>
            <p:cNvSpPr/>
            <p:nvPr/>
          </p:nvSpPr>
          <p:spPr>
            <a:xfrm>
              <a:off x="7151808" y="2801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2" name="tx92"/>
            <p:cNvSpPr/>
            <p:nvPr/>
          </p:nvSpPr>
          <p:spPr>
            <a:xfrm>
              <a:off x="7429055" y="28862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3" name="tx93"/>
            <p:cNvSpPr/>
            <p:nvPr/>
          </p:nvSpPr>
          <p:spPr>
            <a:xfrm>
              <a:off x="7706303" y="30163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4" name="tx94"/>
            <p:cNvSpPr/>
            <p:nvPr/>
          </p:nvSpPr>
          <p:spPr>
            <a:xfrm>
              <a:off x="7983551" y="30366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17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88.8</a:t>
              </a:r>
            </a:p>
          </p:txBody>
        </p:sp>
        <p:sp>
          <p:nvSpPr>
            <p:cNvPr id="106" name="tx106"/>
            <p:cNvSpPr/>
            <p:nvPr/>
          </p:nvSpPr>
          <p:spPr>
            <a:xfrm>
              <a:off x="1367476" y="27619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55022" y="34308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08" name="tx108"/>
            <p:cNvSpPr/>
            <p:nvPr/>
          </p:nvSpPr>
          <p:spPr>
            <a:xfrm>
              <a:off x="2753715" y="27886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075958" y="32971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0" name="tx110"/>
            <p:cNvSpPr/>
            <p:nvPr/>
          </p:nvSpPr>
          <p:spPr>
            <a:xfrm>
              <a:off x="4128209" y="25201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62196" y="3207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2" name="tx112"/>
            <p:cNvSpPr/>
            <p:nvPr/>
          </p:nvSpPr>
          <p:spPr>
            <a:xfrm>
              <a:off x="5514447" y="23403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440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4" name="tx114"/>
            <p:cNvSpPr/>
            <p:nvPr/>
          </p:nvSpPr>
          <p:spPr>
            <a:xfrm>
              <a:off x="6623438" y="28003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874560" y="3479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16" name="tx116"/>
            <p:cNvSpPr/>
            <p:nvPr/>
          </p:nvSpPr>
          <p:spPr>
            <a:xfrm>
              <a:off x="6900686" y="28722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90985" y="34966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8" name="tx118"/>
            <p:cNvSpPr/>
            <p:nvPr/>
          </p:nvSpPr>
          <p:spPr>
            <a:xfrm>
              <a:off x="7177933" y="29139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429055" y="3538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0" name="tx120"/>
            <p:cNvSpPr/>
            <p:nvPr/>
          </p:nvSpPr>
          <p:spPr>
            <a:xfrm>
              <a:off x="7455181" y="2997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706303" y="36018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2" name="tx122"/>
            <p:cNvSpPr/>
            <p:nvPr/>
          </p:nvSpPr>
          <p:spPr>
            <a:xfrm>
              <a:off x="7732429" y="31265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7983551" y="3611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24" name="tx124"/>
            <p:cNvSpPr/>
            <p:nvPr/>
          </p:nvSpPr>
          <p:spPr>
            <a:xfrm>
              <a:off x="8009676" y="31470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88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71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55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23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2000-2024</a:t>
              </a:r>
            </a:p>
          </p:txBody>
        </p:sp>
        <p:sp>
          <p:nvSpPr>
            <p:cNvPr id="155" name="pl155"/>
            <p:cNvSpPr/>
            <p:nvPr/>
          </p:nvSpPr>
          <p:spPr>
            <a:xfrm>
              <a:off x="22359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153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9946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8740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756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549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343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43927" cy="167191"/>
            </a:xfrm>
            <a:prstGeom prst="rect">
              <a:avLst/>
            </a:prstGeom>
            <a:solidFill>
              <a:srgbClr val="80BD41">
                <a:alpha val="100000"/>
              </a:srgbClr>
            </a:solidFill>
          </p:spPr>
          <p:txBody>
            <a:bodyPr/>
            <a:lstStyle/>
            <a:p/>
          </p:txBody>
        </p:sp>
        <p:sp>
          <p:nvSpPr>
            <p:cNvPr id="167" name="rc167"/>
            <p:cNvSpPr/>
            <p:nvPr/>
          </p:nvSpPr>
          <p:spPr>
            <a:xfrm>
              <a:off x="7740201" y="5889059"/>
              <a:ext cx="131554" cy="167191"/>
            </a:xfrm>
            <a:prstGeom prst="rect">
              <a:avLst/>
            </a:prstGeom>
            <a:solidFill>
              <a:srgbClr val="1CABE2">
                <a:alpha val="100000"/>
              </a:srgbClr>
            </a:solidFill>
          </p:spPr>
          <p:txBody>
            <a:bodyPr/>
            <a:lstStyle/>
            <a:p/>
          </p:txBody>
        </p:sp>
        <p:sp>
          <p:nvSpPr>
            <p:cNvPr id="168" name="rc168"/>
            <p:cNvSpPr/>
            <p:nvPr/>
          </p:nvSpPr>
          <p:spPr>
            <a:xfrm>
              <a:off x="1296273" y="5680069"/>
              <a:ext cx="4784833" cy="167191"/>
            </a:xfrm>
            <a:prstGeom prst="rect">
              <a:avLst/>
            </a:prstGeom>
            <a:solidFill>
              <a:srgbClr val="80BD41">
                <a:alpha val="100000"/>
              </a:srgbClr>
            </a:solidFill>
          </p:spPr>
          <p:txBody>
            <a:bodyPr/>
            <a:lstStyle/>
            <a:p/>
          </p:txBody>
        </p:sp>
        <p:sp>
          <p:nvSpPr>
            <p:cNvPr id="169" name="rc169"/>
            <p:cNvSpPr/>
            <p:nvPr/>
          </p:nvSpPr>
          <p:spPr>
            <a:xfrm>
              <a:off x="6081107" y="5680069"/>
              <a:ext cx="97726" cy="167191"/>
            </a:xfrm>
            <a:prstGeom prst="rect">
              <a:avLst/>
            </a:prstGeom>
            <a:solidFill>
              <a:srgbClr val="1CABE2">
                <a:alpha val="100000"/>
              </a:srgbClr>
            </a:solidFill>
          </p:spPr>
          <p:txBody>
            <a:bodyPr/>
            <a:lstStyle/>
            <a:p/>
          </p:txBody>
        </p:sp>
        <p:sp>
          <p:nvSpPr>
            <p:cNvPr id="170" name="rc170"/>
            <p:cNvSpPr/>
            <p:nvPr/>
          </p:nvSpPr>
          <p:spPr>
            <a:xfrm>
              <a:off x="1296273" y="5471080"/>
              <a:ext cx="4681093" cy="167191"/>
            </a:xfrm>
            <a:prstGeom prst="rect">
              <a:avLst/>
            </a:prstGeom>
            <a:solidFill>
              <a:srgbClr val="80BD41">
                <a:alpha val="100000"/>
              </a:srgbClr>
            </a:solidFill>
          </p:spPr>
          <p:txBody>
            <a:bodyPr/>
            <a:lstStyle/>
            <a:p/>
          </p:txBody>
        </p:sp>
        <p:sp>
          <p:nvSpPr>
            <p:cNvPr id="171" name="rc171"/>
            <p:cNvSpPr/>
            <p:nvPr/>
          </p:nvSpPr>
          <p:spPr>
            <a:xfrm>
              <a:off x="5977367" y="5471080"/>
              <a:ext cx="95471" cy="167191"/>
            </a:xfrm>
            <a:prstGeom prst="rect">
              <a:avLst/>
            </a:prstGeom>
            <a:solidFill>
              <a:srgbClr val="1CABE2">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73" name="tx173"/>
            <p:cNvSpPr/>
            <p:nvPr/>
          </p:nvSpPr>
          <p:spPr>
            <a:xfrm>
              <a:off x="63096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74" name="tx174"/>
            <p:cNvSpPr/>
            <p:nvPr/>
          </p:nvSpPr>
          <p:spPr>
            <a:xfrm>
              <a:off x="6199929"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75" name="tx175"/>
            <p:cNvSpPr/>
            <p:nvPr/>
          </p:nvSpPr>
          <p:spPr>
            <a:xfrm>
              <a:off x="441274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76" name="tx176"/>
            <p:cNvSpPr/>
            <p:nvPr/>
          </p:nvSpPr>
          <p:spPr>
            <a:xfrm>
              <a:off x="773062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7" name="tx177"/>
            <p:cNvSpPr/>
            <p:nvPr/>
          </p:nvSpPr>
          <p:spPr>
            <a:xfrm>
              <a:off x="358319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a:t>
              </a:r>
            </a:p>
          </p:txBody>
        </p:sp>
        <p:sp>
          <p:nvSpPr>
            <p:cNvPr id="178" name="tx178"/>
            <p:cNvSpPr/>
            <p:nvPr/>
          </p:nvSpPr>
          <p:spPr>
            <a:xfrm>
              <a:off x="605462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353132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0" name="tx180"/>
            <p:cNvSpPr/>
            <p:nvPr/>
          </p:nvSpPr>
          <p:spPr>
            <a:xfrm>
              <a:off x="594975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979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497728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85663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decreased 27% compared to in 2019.
The number of surviving infants decreased approximately 27%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Belarus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399942"/>
            </a:xfrm>
            <a:custGeom>
              <a:avLst/>
              <a:pathLst>
                <a:path w="3397293" h="1399942">
                  <a:moveTo>
                    <a:pt x="0" y="0"/>
                  </a:moveTo>
                  <a:lnTo>
                    <a:pt x="141553" y="0"/>
                  </a:lnTo>
                  <a:lnTo>
                    <a:pt x="283107" y="0"/>
                  </a:lnTo>
                  <a:lnTo>
                    <a:pt x="424661" y="1399942"/>
                  </a:lnTo>
                  <a:lnTo>
                    <a:pt x="566215" y="0"/>
                  </a:lnTo>
                  <a:lnTo>
                    <a:pt x="707769" y="0"/>
                  </a:lnTo>
                  <a:lnTo>
                    <a:pt x="849323" y="0"/>
                  </a:lnTo>
                  <a:lnTo>
                    <a:pt x="990877" y="114281"/>
                  </a:lnTo>
                  <a:lnTo>
                    <a:pt x="1132431" y="57140"/>
                  </a:lnTo>
                  <a:lnTo>
                    <a:pt x="1273984" y="85710"/>
                  </a:lnTo>
                  <a:lnTo>
                    <a:pt x="1415538" y="28570"/>
                  </a:lnTo>
                  <a:lnTo>
                    <a:pt x="1557092" y="28570"/>
                  </a:lnTo>
                  <a:lnTo>
                    <a:pt x="1698646" y="28570"/>
                  </a:lnTo>
                  <a:lnTo>
                    <a:pt x="1840200" y="28570"/>
                  </a:lnTo>
                  <a:lnTo>
                    <a:pt x="1981754" y="57140"/>
                  </a:lnTo>
                  <a:lnTo>
                    <a:pt x="2123308" y="0"/>
                  </a:lnTo>
                  <a:lnTo>
                    <a:pt x="2264862" y="28570"/>
                  </a:lnTo>
                  <a:lnTo>
                    <a:pt x="2406416" y="57140"/>
                  </a:lnTo>
                  <a:lnTo>
                    <a:pt x="2547969" y="57140"/>
                  </a:lnTo>
                  <a:lnTo>
                    <a:pt x="2689523" y="2857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399942"/>
            </a:xfrm>
            <a:custGeom>
              <a:avLst/>
              <a:pathLst>
                <a:path w="3397293" h="1399942">
                  <a:moveTo>
                    <a:pt x="0" y="0"/>
                  </a:moveTo>
                  <a:lnTo>
                    <a:pt x="141553" y="0"/>
                  </a:lnTo>
                  <a:lnTo>
                    <a:pt x="283107" y="0"/>
                  </a:lnTo>
                  <a:lnTo>
                    <a:pt x="424661" y="1399942"/>
                  </a:lnTo>
                  <a:lnTo>
                    <a:pt x="566215" y="0"/>
                  </a:lnTo>
                  <a:lnTo>
                    <a:pt x="707769" y="0"/>
                  </a:lnTo>
                  <a:lnTo>
                    <a:pt x="849323" y="0"/>
                  </a:lnTo>
                  <a:lnTo>
                    <a:pt x="990877" y="114281"/>
                  </a:lnTo>
                  <a:lnTo>
                    <a:pt x="1132431" y="57140"/>
                  </a:lnTo>
                  <a:lnTo>
                    <a:pt x="1273984" y="85710"/>
                  </a:lnTo>
                  <a:lnTo>
                    <a:pt x="1415538" y="28570"/>
                  </a:lnTo>
                  <a:lnTo>
                    <a:pt x="1557092" y="28570"/>
                  </a:lnTo>
                  <a:lnTo>
                    <a:pt x="1698646" y="28570"/>
                  </a:lnTo>
                  <a:lnTo>
                    <a:pt x="1840200" y="28570"/>
                  </a:lnTo>
                  <a:lnTo>
                    <a:pt x="1981754" y="57140"/>
                  </a:lnTo>
                  <a:lnTo>
                    <a:pt x="2123308" y="0"/>
                  </a:lnTo>
                  <a:lnTo>
                    <a:pt x="2264862" y="28570"/>
                  </a:lnTo>
                  <a:lnTo>
                    <a:pt x="2406416" y="57140"/>
                  </a:lnTo>
                  <a:lnTo>
                    <a:pt x="2547969" y="57140"/>
                  </a:lnTo>
                  <a:lnTo>
                    <a:pt x="2689523" y="28570"/>
                  </a:lnTo>
                  <a:lnTo>
                    <a:pt x="2831077" y="5714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399942"/>
            </a:xfrm>
            <a:custGeom>
              <a:avLst/>
              <a:pathLst>
                <a:path w="3397293" h="1399942">
                  <a:moveTo>
                    <a:pt x="0" y="0"/>
                  </a:moveTo>
                  <a:lnTo>
                    <a:pt x="141553" y="0"/>
                  </a:lnTo>
                  <a:lnTo>
                    <a:pt x="283107" y="0"/>
                  </a:lnTo>
                  <a:lnTo>
                    <a:pt x="424661" y="1399942"/>
                  </a:lnTo>
                  <a:lnTo>
                    <a:pt x="566215" y="0"/>
                  </a:lnTo>
                  <a:lnTo>
                    <a:pt x="707769" y="0"/>
                  </a:lnTo>
                  <a:lnTo>
                    <a:pt x="849323" y="0"/>
                  </a:lnTo>
                  <a:lnTo>
                    <a:pt x="990877" y="114281"/>
                  </a:lnTo>
                  <a:lnTo>
                    <a:pt x="1132431" y="57140"/>
                  </a:lnTo>
                  <a:lnTo>
                    <a:pt x="1273984" y="85710"/>
                  </a:lnTo>
                  <a:lnTo>
                    <a:pt x="1415538" y="28570"/>
                  </a:lnTo>
                  <a:lnTo>
                    <a:pt x="1557092" y="28570"/>
                  </a:lnTo>
                  <a:lnTo>
                    <a:pt x="1698646" y="28570"/>
                  </a:lnTo>
                  <a:lnTo>
                    <a:pt x="1840200" y="28570"/>
                  </a:lnTo>
                  <a:lnTo>
                    <a:pt x="1981754" y="57140"/>
                  </a:lnTo>
                  <a:lnTo>
                    <a:pt x="2123308" y="0"/>
                  </a:lnTo>
                  <a:lnTo>
                    <a:pt x="2264862" y="28570"/>
                  </a:lnTo>
                  <a:lnTo>
                    <a:pt x="2406416" y="57140"/>
                  </a:lnTo>
                  <a:lnTo>
                    <a:pt x="2547969" y="57140"/>
                  </a:lnTo>
                  <a:lnTo>
                    <a:pt x="2689523" y="2857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2738" y="472419"/>
              <a:ext cx="24737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Belarus, 2000-2024</a:t>
              </a:r>
            </a:p>
          </p:txBody>
        </p:sp>
        <p:sp>
          <p:nvSpPr>
            <p:cNvPr id="63" name="pl63"/>
            <p:cNvSpPr/>
            <p:nvPr/>
          </p:nvSpPr>
          <p:spPr>
            <a:xfrm>
              <a:off x="5267799" y="37130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4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61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87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792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1707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67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587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03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418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334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424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916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374138"/>
              <a:ext cx="3397293" cy="2491422"/>
            </a:xfrm>
            <a:custGeom>
              <a:avLst/>
              <a:pathLst>
                <a:path w="3397293" h="2491422">
                  <a:moveTo>
                    <a:pt x="0" y="0"/>
                  </a:moveTo>
                  <a:lnTo>
                    <a:pt x="141553" y="0"/>
                  </a:lnTo>
                  <a:lnTo>
                    <a:pt x="283107" y="0"/>
                  </a:lnTo>
                  <a:lnTo>
                    <a:pt x="424661" y="2491422"/>
                  </a:lnTo>
                  <a:lnTo>
                    <a:pt x="566215" y="0"/>
                  </a:lnTo>
                  <a:lnTo>
                    <a:pt x="707769" y="0"/>
                  </a:lnTo>
                  <a:lnTo>
                    <a:pt x="849323" y="0"/>
                  </a:lnTo>
                  <a:lnTo>
                    <a:pt x="990877" y="203381"/>
                  </a:lnTo>
                  <a:lnTo>
                    <a:pt x="1132431" y="101690"/>
                  </a:lnTo>
                  <a:lnTo>
                    <a:pt x="1273984" y="152536"/>
                  </a:lnTo>
                  <a:lnTo>
                    <a:pt x="1415538" y="50845"/>
                  </a:lnTo>
                  <a:lnTo>
                    <a:pt x="1557092" y="50845"/>
                  </a:lnTo>
                  <a:lnTo>
                    <a:pt x="1698646" y="50845"/>
                  </a:lnTo>
                  <a:lnTo>
                    <a:pt x="1840200" y="50845"/>
                  </a:lnTo>
                  <a:lnTo>
                    <a:pt x="1981754" y="101690"/>
                  </a:lnTo>
                  <a:lnTo>
                    <a:pt x="2123308" y="0"/>
                  </a:lnTo>
                  <a:lnTo>
                    <a:pt x="2264862" y="50845"/>
                  </a:lnTo>
                  <a:lnTo>
                    <a:pt x="2406416" y="101690"/>
                  </a:lnTo>
                  <a:lnTo>
                    <a:pt x="2547969" y="101690"/>
                  </a:lnTo>
                  <a:lnTo>
                    <a:pt x="2689523" y="50845"/>
                  </a:lnTo>
                  <a:lnTo>
                    <a:pt x="2831077" y="101690"/>
                  </a:lnTo>
                  <a:lnTo>
                    <a:pt x="2972631" y="50845"/>
                  </a:lnTo>
                  <a:lnTo>
                    <a:pt x="3114185" y="50845"/>
                  </a:lnTo>
                  <a:lnTo>
                    <a:pt x="3255739" y="50845"/>
                  </a:lnTo>
                  <a:lnTo>
                    <a:pt x="3397293" y="50845"/>
                  </a:lnTo>
                </a:path>
              </a:pathLst>
            </a:custGeom>
            <a:ln w="27101" cap="flat">
              <a:solidFill>
                <a:srgbClr val="0058AB">
                  <a:alpha val="100000"/>
                </a:srgbClr>
              </a:solidFill>
              <a:prstDash val="solid"/>
              <a:round/>
            </a:ln>
          </p:spPr>
          <p:txBody>
            <a:bodyPr/>
            <a:lstStyle/>
            <a:p/>
          </p:txBody>
        </p:sp>
        <p:sp>
          <p:nvSpPr>
            <p:cNvPr id="84" name="pl84"/>
            <p:cNvSpPr/>
            <p:nvPr/>
          </p:nvSpPr>
          <p:spPr>
            <a:xfrm>
              <a:off x="5437664" y="1424983"/>
              <a:ext cx="3397293" cy="711835"/>
            </a:xfrm>
            <a:custGeom>
              <a:avLst/>
              <a:pathLst>
                <a:path w="3397293" h="711835">
                  <a:moveTo>
                    <a:pt x="0" y="711835"/>
                  </a:moveTo>
                  <a:lnTo>
                    <a:pt x="141553" y="711835"/>
                  </a:lnTo>
                  <a:lnTo>
                    <a:pt x="283107" y="711835"/>
                  </a:lnTo>
                  <a:lnTo>
                    <a:pt x="424661" y="610144"/>
                  </a:lnTo>
                  <a:lnTo>
                    <a:pt x="566215" y="508453"/>
                  </a:lnTo>
                  <a:lnTo>
                    <a:pt x="707769" y="457608"/>
                  </a:lnTo>
                  <a:lnTo>
                    <a:pt x="849323" y="406762"/>
                  </a:lnTo>
                  <a:lnTo>
                    <a:pt x="990877" y="406762"/>
                  </a:lnTo>
                  <a:lnTo>
                    <a:pt x="1132431" y="254226"/>
                  </a:lnTo>
                  <a:lnTo>
                    <a:pt x="1273984" y="152536"/>
                  </a:lnTo>
                  <a:lnTo>
                    <a:pt x="1415538" y="152536"/>
                  </a:lnTo>
                  <a:lnTo>
                    <a:pt x="1557092" y="101690"/>
                  </a:lnTo>
                  <a:lnTo>
                    <a:pt x="1698646" y="101690"/>
                  </a:lnTo>
                  <a:lnTo>
                    <a:pt x="1840200" y="152536"/>
                  </a:lnTo>
                  <a:lnTo>
                    <a:pt x="1981754" y="101690"/>
                  </a:lnTo>
                  <a:lnTo>
                    <a:pt x="2123308" y="50845"/>
                  </a:lnTo>
                  <a:lnTo>
                    <a:pt x="2264862" y="0"/>
                  </a:lnTo>
                  <a:lnTo>
                    <a:pt x="2406416" y="0"/>
                  </a:lnTo>
                  <a:lnTo>
                    <a:pt x="2547969" y="0"/>
                  </a:lnTo>
                  <a:lnTo>
                    <a:pt x="2689523" y="0"/>
                  </a:lnTo>
                  <a:lnTo>
                    <a:pt x="2831077" y="152536"/>
                  </a:lnTo>
                  <a:lnTo>
                    <a:pt x="2972631" y="203381"/>
                  </a:lnTo>
                  <a:lnTo>
                    <a:pt x="3114185" y="50845"/>
                  </a:lnTo>
                  <a:lnTo>
                    <a:pt x="3255739" y="101690"/>
                  </a:lnTo>
                  <a:lnTo>
                    <a:pt x="3397293" y="50845"/>
                  </a:lnTo>
                </a:path>
              </a:pathLst>
            </a:custGeom>
            <a:ln w="27101" cap="flat">
              <a:solidFill>
                <a:srgbClr val="80BD41">
                  <a:alpha val="100000"/>
                </a:srgbClr>
              </a:solidFill>
              <a:prstDash val="solid"/>
              <a:round/>
            </a:ln>
          </p:spPr>
          <p:txBody>
            <a:bodyPr/>
            <a:lstStyle/>
            <a:p/>
          </p:txBody>
        </p:sp>
        <p:sp>
          <p:nvSpPr>
            <p:cNvPr id="85" name="pl85"/>
            <p:cNvSpPr/>
            <p:nvPr/>
          </p:nvSpPr>
          <p:spPr>
            <a:xfrm>
              <a:off x="5437664" y="1424983"/>
              <a:ext cx="3397293" cy="559298"/>
            </a:xfrm>
            <a:custGeom>
              <a:avLst/>
              <a:pathLst>
                <a:path w="3397293" h="559298">
                  <a:moveTo>
                    <a:pt x="0" y="203381"/>
                  </a:moveTo>
                  <a:lnTo>
                    <a:pt x="141553" y="101690"/>
                  </a:lnTo>
                  <a:lnTo>
                    <a:pt x="283107" y="305072"/>
                  </a:lnTo>
                  <a:lnTo>
                    <a:pt x="424661" y="559298"/>
                  </a:lnTo>
                  <a:lnTo>
                    <a:pt x="566215" y="203381"/>
                  </a:lnTo>
                  <a:lnTo>
                    <a:pt x="707769" y="101690"/>
                  </a:lnTo>
                  <a:lnTo>
                    <a:pt x="849323" y="101690"/>
                  </a:lnTo>
                  <a:lnTo>
                    <a:pt x="990877" y="0"/>
                  </a:lnTo>
                  <a:lnTo>
                    <a:pt x="1132431" y="0"/>
                  </a:lnTo>
                  <a:lnTo>
                    <a:pt x="1273984" y="152536"/>
                  </a:lnTo>
                  <a:lnTo>
                    <a:pt x="1415538" y="203381"/>
                  </a:lnTo>
                  <a:lnTo>
                    <a:pt x="1557092" y="203381"/>
                  </a:lnTo>
                  <a:lnTo>
                    <a:pt x="1698646" y="101690"/>
                  </a:lnTo>
                  <a:lnTo>
                    <a:pt x="1840200" y="50845"/>
                  </a:lnTo>
                  <a:lnTo>
                    <a:pt x="1981754" y="355917"/>
                  </a:lnTo>
                  <a:lnTo>
                    <a:pt x="2123308" y="305072"/>
                  </a:lnTo>
                  <a:lnTo>
                    <a:pt x="2264862" y="406762"/>
                  </a:lnTo>
                  <a:lnTo>
                    <a:pt x="2406416" y="203381"/>
                  </a:lnTo>
                  <a:lnTo>
                    <a:pt x="2547969" y="101690"/>
                  </a:lnTo>
                  <a:lnTo>
                    <a:pt x="2689523" y="0"/>
                  </a:lnTo>
                  <a:lnTo>
                    <a:pt x="2831077" y="152536"/>
                  </a:lnTo>
                  <a:lnTo>
                    <a:pt x="2972631" y="152536"/>
                  </a:lnTo>
                  <a:lnTo>
                    <a:pt x="3114185" y="50845"/>
                  </a:lnTo>
                  <a:lnTo>
                    <a:pt x="3255739" y="50845"/>
                  </a:lnTo>
                  <a:lnTo>
                    <a:pt x="3397293" y="152536"/>
                  </a:lnTo>
                </a:path>
              </a:pathLst>
            </a:custGeom>
            <a:ln w="27101" cap="flat">
              <a:solidFill>
                <a:srgbClr val="961A49">
                  <a:alpha val="100000"/>
                </a:srgbClr>
              </a:solidFill>
              <a:prstDash val="solid"/>
              <a:round/>
            </a:ln>
          </p:spPr>
          <p:txBody>
            <a:bodyPr/>
            <a:lstStyle/>
            <a:p/>
          </p:txBody>
        </p:sp>
        <p:sp>
          <p:nvSpPr>
            <p:cNvPr id="86" name="pl86"/>
            <p:cNvSpPr/>
            <p:nvPr/>
          </p:nvSpPr>
          <p:spPr>
            <a:xfrm>
              <a:off x="5437664" y="1424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374138"/>
              <a:ext cx="3397293" cy="2491422"/>
            </a:xfrm>
            <a:custGeom>
              <a:avLst/>
              <a:pathLst>
                <a:path w="3397293" h="2491422">
                  <a:moveTo>
                    <a:pt x="0" y="0"/>
                  </a:moveTo>
                  <a:lnTo>
                    <a:pt x="141553" y="0"/>
                  </a:lnTo>
                  <a:lnTo>
                    <a:pt x="283107" y="0"/>
                  </a:lnTo>
                  <a:lnTo>
                    <a:pt x="424661" y="2491422"/>
                  </a:lnTo>
                  <a:lnTo>
                    <a:pt x="566215" y="0"/>
                  </a:lnTo>
                  <a:lnTo>
                    <a:pt x="707769" y="0"/>
                  </a:lnTo>
                  <a:lnTo>
                    <a:pt x="849323" y="0"/>
                  </a:lnTo>
                  <a:lnTo>
                    <a:pt x="990877" y="203381"/>
                  </a:lnTo>
                  <a:lnTo>
                    <a:pt x="1132431" y="101690"/>
                  </a:lnTo>
                  <a:lnTo>
                    <a:pt x="1273984" y="152536"/>
                  </a:lnTo>
                  <a:lnTo>
                    <a:pt x="1415538" y="50845"/>
                  </a:lnTo>
                  <a:lnTo>
                    <a:pt x="1557092" y="50845"/>
                  </a:lnTo>
                  <a:lnTo>
                    <a:pt x="1698646" y="50845"/>
                  </a:lnTo>
                  <a:lnTo>
                    <a:pt x="1840200" y="50845"/>
                  </a:lnTo>
                  <a:lnTo>
                    <a:pt x="1981754" y="101690"/>
                  </a:lnTo>
                  <a:lnTo>
                    <a:pt x="2123308" y="0"/>
                  </a:lnTo>
                  <a:lnTo>
                    <a:pt x="2264862" y="50845"/>
                  </a:lnTo>
                  <a:lnTo>
                    <a:pt x="2406416" y="101690"/>
                  </a:lnTo>
                  <a:lnTo>
                    <a:pt x="2547969" y="101690"/>
                  </a:lnTo>
                  <a:lnTo>
                    <a:pt x="2689523" y="50845"/>
                  </a:lnTo>
                  <a:lnTo>
                    <a:pt x="2831077" y="101690"/>
                  </a:lnTo>
                  <a:lnTo>
                    <a:pt x="2972631" y="50845"/>
                  </a:lnTo>
                  <a:lnTo>
                    <a:pt x="3114185" y="50845"/>
                  </a:lnTo>
                  <a:lnTo>
                    <a:pt x="3255739" y="50845"/>
                  </a:lnTo>
                  <a:lnTo>
                    <a:pt x="3397293" y="50845"/>
                  </a:lnTo>
                </a:path>
              </a:pathLst>
            </a:custGeom>
            <a:ln w="43362" cap="flat">
              <a:solidFill>
                <a:srgbClr val="000000">
                  <a:alpha val="100000"/>
                </a:srgbClr>
              </a:solidFill>
              <a:prstDash val="solid"/>
              <a:round/>
            </a:ln>
          </p:spPr>
          <p:txBody>
            <a:bodyPr/>
            <a:lstStyle/>
            <a:p/>
          </p:txBody>
        </p:sp>
        <p:sp>
          <p:nvSpPr>
            <p:cNvPr id="88" name="pl88"/>
            <p:cNvSpPr/>
            <p:nvPr/>
          </p:nvSpPr>
          <p:spPr>
            <a:xfrm>
              <a:off x="5437664" y="1292785"/>
              <a:ext cx="0" cy="81352"/>
            </a:xfrm>
            <a:custGeom>
              <a:avLst/>
              <a:pathLst>
                <a:path w="0" h="81352">
                  <a:moveTo>
                    <a:pt x="0" y="813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292785"/>
              <a:ext cx="0" cy="81352"/>
            </a:xfrm>
            <a:custGeom>
              <a:avLst/>
              <a:pathLst>
                <a:path w="0" h="81352">
                  <a:moveTo>
                    <a:pt x="0" y="813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292785"/>
              <a:ext cx="0" cy="132197"/>
            </a:xfrm>
            <a:custGeom>
              <a:avLst/>
              <a:pathLst>
                <a:path w="0" h="132197">
                  <a:moveTo>
                    <a:pt x="0" y="1321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292785"/>
              <a:ext cx="0" cy="81352"/>
            </a:xfrm>
            <a:custGeom>
              <a:avLst/>
              <a:pathLst>
                <a:path w="0" h="81352">
                  <a:moveTo>
                    <a:pt x="0" y="813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292785"/>
              <a:ext cx="0" cy="132197"/>
            </a:xfrm>
            <a:custGeom>
              <a:avLst/>
              <a:pathLst>
                <a:path w="0" h="132197">
                  <a:moveTo>
                    <a:pt x="0" y="13219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292785"/>
              <a:ext cx="0" cy="132197"/>
            </a:xfrm>
            <a:custGeom>
              <a:avLst/>
              <a:pathLst>
                <a:path w="0" h="132197">
                  <a:moveTo>
                    <a:pt x="0" y="13219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292785"/>
              <a:ext cx="0" cy="132197"/>
            </a:xfrm>
            <a:custGeom>
              <a:avLst/>
              <a:pathLst>
                <a:path w="0" h="132197">
                  <a:moveTo>
                    <a:pt x="0" y="13219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374138"/>
              <a:ext cx="3397293" cy="2491422"/>
            </a:xfrm>
            <a:custGeom>
              <a:avLst/>
              <a:pathLst>
                <a:path w="3397293" h="2491422">
                  <a:moveTo>
                    <a:pt x="0" y="0"/>
                  </a:moveTo>
                  <a:lnTo>
                    <a:pt x="141553" y="0"/>
                  </a:lnTo>
                  <a:lnTo>
                    <a:pt x="283107" y="0"/>
                  </a:lnTo>
                  <a:lnTo>
                    <a:pt x="424661" y="2491422"/>
                  </a:lnTo>
                  <a:lnTo>
                    <a:pt x="566215" y="0"/>
                  </a:lnTo>
                  <a:lnTo>
                    <a:pt x="707769" y="0"/>
                  </a:lnTo>
                  <a:lnTo>
                    <a:pt x="849323" y="0"/>
                  </a:lnTo>
                  <a:lnTo>
                    <a:pt x="990877" y="203381"/>
                  </a:lnTo>
                  <a:lnTo>
                    <a:pt x="1132431" y="101690"/>
                  </a:lnTo>
                  <a:lnTo>
                    <a:pt x="1273984" y="152536"/>
                  </a:lnTo>
                  <a:lnTo>
                    <a:pt x="1415538" y="50845"/>
                  </a:lnTo>
                  <a:lnTo>
                    <a:pt x="1557092" y="50845"/>
                  </a:lnTo>
                  <a:lnTo>
                    <a:pt x="1698646" y="50845"/>
                  </a:lnTo>
                  <a:lnTo>
                    <a:pt x="1840200" y="50845"/>
                  </a:lnTo>
                  <a:lnTo>
                    <a:pt x="1981754" y="101690"/>
                  </a:lnTo>
                  <a:lnTo>
                    <a:pt x="2123308" y="0"/>
                  </a:lnTo>
                  <a:lnTo>
                    <a:pt x="2264862" y="50845"/>
                  </a:lnTo>
                  <a:lnTo>
                    <a:pt x="2406416" y="101690"/>
                  </a:lnTo>
                  <a:lnTo>
                    <a:pt x="2547969" y="101690"/>
                  </a:lnTo>
                  <a:lnTo>
                    <a:pt x="2689523" y="50845"/>
                  </a:lnTo>
                  <a:lnTo>
                    <a:pt x="2831077" y="101690"/>
                  </a:lnTo>
                  <a:lnTo>
                    <a:pt x="2972631" y="50845"/>
                  </a:lnTo>
                  <a:lnTo>
                    <a:pt x="3114185" y="50845"/>
                  </a:lnTo>
                  <a:lnTo>
                    <a:pt x="3255739" y="50845"/>
                  </a:lnTo>
                  <a:lnTo>
                    <a:pt x="3397293" y="50845"/>
                  </a:lnTo>
                </a:path>
              </a:pathLst>
            </a:custGeom>
            <a:ln w="27101" cap="flat">
              <a:solidFill>
                <a:srgbClr val="0058AB">
                  <a:alpha val="100000"/>
                </a:srgbClr>
              </a:solidFill>
              <a:prstDash val="solid"/>
              <a:round/>
            </a:ln>
          </p:spPr>
          <p:txBody>
            <a:bodyPr/>
            <a:lstStyle/>
            <a:p/>
          </p:txBody>
        </p:sp>
        <p:sp>
          <p:nvSpPr>
            <p:cNvPr id="96" name="tx96"/>
            <p:cNvSpPr/>
            <p:nvPr/>
          </p:nvSpPr>
          <p:spPr>
            <a:xfrm>
              <a:off x="5407519" y="1233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115288" y="1233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6823058"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530827" y="1233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09704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3258"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80481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3" name="tx103"/>
            <p:cNvSpPr/>
            <p:nvPr/>
          </p:nvSpPr>
          <p:spPr>
            <a:xfrm>
              <a:off x="8902429" y="1436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153702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5" name="tx105"/>
            <p:cNvSpPr/>
            <p:nvPr/>
          </p:nvSpPr>
          <p:spPr>
            <a:xfrm>
              <a:off x="5003259" y="39151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5003259" y="34066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7" name="tx107"/>
            <p:cNvSpPr/>
            <p:nvPr/>
          </p:nvSpPr>
          <p:spPr>
            <a:xfrm>
              <a:off x="5003259" y="289816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a:off x="5003259" y="23897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03259" y="18813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a:off x="5127474" y="1372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5049780" y="864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8545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617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289388"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25" name="tx125"/>
            <p:cNvSpPr/>
            <p:nvPr/>
          </p:nvSpPr>
          <p:spPr>
            <a:xfrm>
              <a:off x="7121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88414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363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4567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549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6429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102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03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963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1CABE2">
                <a:alpha val="80000"/>
              </a:srgbClr>
            </a:solidFill>
          </p:spPr>
          <p:txBody>
            <a:bodyPr/>
            <a:lstStyle/>
            <a:p/>
          </p:txBody>
        </p:sp>
        <p:sp>
          <p:nvSpPr>
            <p:cNvPr id="140" name="rc140"/>
            <p:cNvSpPr/>
            <p:nvPr/>
          </p:nvSpPr>
          <p:spPr>
            <a:xfrm>
              <a:off x="1317178" y="5637654"/>
              <a:ext cx="5437800" cy="149993"/>
            </a:xfrm>
            <a:prstGeom prst="rect">
              <a:avLst/>
            </a:prstGeom>
            <a:solidFill>
              <a:srgbClr val="1CABE2">
                <a:alpha val="80000"/>
              </a:srgbClr>
            </a:solidFill>
          </p:spPr>
          <p:txBody>
            <a:bodyPr/>
            <a:lstStyle/>
            <a:p/>
          </p:txBody>
        </p:sp>
        <p:sp>
          <p:nvSpPr>
            <p:cNvPr id="141" name="rc141"/>
            <p:cNvSpPr/>
            <p:nvPr/>
          </p:nvSpPr>
          <p:spPr>
            <a:xfrm>
              <a:off x="1317178" y="5450161"/>
              <a:ext cx="5320588"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771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7" name="tx147"/>
            <p:cNvSpPr/>
            <p:nvPr/>
          </p:nvSpPr>
          <p:spPr>
            <a:xfrm>
              <a:off x="51537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724680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Belarus (98%) was 13 percentage points higher than the global average (85%) and 6 percentage points higher than the average across all ECAR countries (92%).
National DTP3 coverage was the same as in 2019 (98%).
This equates to 1,000 un- and undervaccinated children in 2024 compared to 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Belarus ranked number 18 out of 21 countries for lowest DTP3 coverage (based on tied ranks).
Belarus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2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2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22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69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72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775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677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45502"/>
              <a:ext cx="249522" cy="1261182"/>
            </a:xfrm>
            <a:prstGeom prst="rect">
              <a:avLst/>
            </a:prstGeom>
            <a:solidFill>
              <a:srgbClr val="80BD41">
                <a:alpha val="100000"/>
              </a:srgbClr>
            </a:solidFill>
          </p:spPr>
          <p:txBody>
            <a:bodyPr/>
            <a:lstStyle/>
            <a:p/>
          </p:txBody>
        </p:sp>
        <p:sp>
          <p:nvSpPr>
            <p:cNvPr id="25" name="rc25"/>
            <p:cNvSpPr/>
            <p:nvPr/>
          </p:nvSpPr>
          <p:spPr>
            <a:xfrm>
              <a:off x="1296273" y="2732727"/>
              <a:ext cx="249522" cy="12775"/>
            </a:xfrm>
            <a:prstGeom prst="rect">
              <a:avLst/>
            </a:prstGeom>
            <a:solidFill>
              <a:srgbClr val="1CABE2">
                <a:alpha val="100000"/>
              </a:srgbClr>
            </a:solidFill>
          </p:spPr>
          <p:txBody>
            <a:bodyPr/>
            <a:lstStyle/>
            <a:p/>
          </p:txBody>
        </p:sp>
        <p:sp>
          <p:nvSpPr>
            <p:cNvPr id="26" name="rc26"/>
            <p:cNvSpPr/>
            <p:nvPr/>
          </p:nvSpPr>
          <p:spPr>
            <a:xfrm>
              <a:off x="1573521" y="2771052"/>
              <a:ext cx="249522" cy="1235632"/>
            </a:xfrm>
            <a:prstGeom prst="rect">
              <a:avLst/>
            </a:prstGeom>
            <a:solidFill>
              <a:srgbClr val="80BD41">
                <a:alpha val="100000"/>
              </a:srgbClr>
            </a:solidFill>
          </p:spPr>
          <p:txBody>
            <a:bodyPr/>
            <a:lstStyle/>
            <a:p/>
          </p:txBody>
        </p:sp>
        <p:sp>
          <p:nvSpPr>
            <p:cNvPr id="27" name="rc27"/>
            <p:cNvSpPr/>
            <p:nvPr/>
          </p:nvSpPr>
          <p:spPr>
            <a:xfrm>
              <a:off x="1573521" y="2758561"/>
              <a:ext cx="249522" cy="12491"/>
            </a:xfrm>
            <a:prstGeom prst="rect">
              <a:avLst/>
            </a:prstGeom>
            <a:solidFill>
              <a:srgbClr val="1CABE2">
                <a:alpha val="100000"/>
              </a:srgbClr>
            </a:solidFill>
          </p:spPr>
          <p:txBody>
            <a:bodyPr/>
            <a:lstStyle/>
            <a:p/>
          </p:txBody>
        </p:sp>
        <p:sp>
          <p:nvSpPr>
            <p:cNvPr id="28" name="rc28"/>
            <p:cNvSpPr/>
            <p:nvPr/>
          </p:nvSpPr>
          <p:spPr>
            <a:xfrm>
              <a:off x="1850769" y="2805119"/>
              <a:ext cx="249522" cy="1201565"/>
            </a:xfrm>
            <a:prstGeom prst="rect">
              <a:avLst/>
            </a:prstGeom>
            <a:solidFill>
              <a:srgbClr val="80BD41">
                <a:alpha val="100000"/>
              </a:srgbClr>
            </a:solidFill>
          </p:spPr>
          <p:txBody>
            <a:bodyPr/>
            <a:lstStyle/>
            <a:p/>
          </p:txBody>
        </p:sp>
        <p:sp>
          <p:nvSpPr>
            <p:cNvPr id="29" name="rc29"/>
            <p:cNvSpPr/>
            <p:nvPr/>
          </p:nvSpPr>
          <p:spPr>
            <a:xfrm>
              <a:off x="1850769" y="2792912"/>
              <a:ext cx="249522" cy="12207"/>
            </a:xfrm>
            <a:prstGeom prst="rect">
              <a:avLst/>
            </a:prstGeom>
            <a:solidFill>
              <a:srgbClr val="1CABE2">
                <a:alpha val="100000"/>
              </a:srgbClr>
            </a:solidFill>
          </p:spPr>
          <p:txBody>
            <a:bodyPr/>
            <a:lstStyle/>
            <a:p/>
          </p:txBody>
        </p:sp>
        <p:sp>
          <p:nvSpPr>
            <p:cNvPr id="30" name="rc30"/>
            <p:cNvSpPr/>
            <p:nvPr/>
          </p:nvSpPr>
          <p:spPr>
            <a:xfrm>
              <a:off x="2128016" y="3401856"/>
              <a:ext cx="249522" cy="604828"/>
            </a:xfrm>
            <a:prstGeom prst="rect">
              <a:avLst/>
            </a:prstGeom>
            <a:solidFill>
              <a:srgbClr val="80BD41">
                <a:alpha val="100000"/>
              </a:srgbClr>
            </a:solidFill>
          </p:spPr>
          <p:txBody>
            <a:bodyPr/>
            <a:lstStyle/>
            <a:p/>
          </p:txBody>
        </p:sp>
        <p:sp>
          <p:nvSpPr>
            <p:cNvPr id="31" name="rc31"/>
            <p:cNvSpPr/>
            <p:nvPr/>
          </p:nvSpPr>
          <p:spPr>
            <a:xfrm>
              <a:off x="2128016" y="2797028"/>
              <a:ext cx="249522" cy="604828"/>
            </a:xfrm>
            <a:prstGeom prst="rect">
              <a:avLst/>
            </a:prstGeom>
            <a:solidFill>
              <a:srgbClr val="1CABE2">
                <a:alpha val="100000"/>
              </a:srgbClr>
            </a:solidFill>
          </p:spPr>
          <p:txBody>
            <a:bodyPr/>
            <a:lstStyle/>
            <a:p/>
          </p:txBody>
        </p:sp>
        <p:sp>
          <p:nvSpPr>
            <p:cNvPr id="32" name="rc32"/>
            <p:cNvSpPr/>
            <p:nvPr/>
          </p:nvSpPr>
          <p:spPr>
            <a:xfrm>
              <a:off x="2405264" y="2800293"/>
              <a:ext cx="249522" cy="1206391"/>
            </a:xfrm>
            <a:prstGeom prst="rect">
              <a:avLst/>
            </a:prstGeom>
            <a:solidFill>
              <a:srgbClr val="80BD41">
                <a:alpha val="100000"/>
              </a:srgbClr>
            </a:solidFill>
          </p:spPr>
          <p:txBody>
            <a:bodyPr/>
            <a:lstStyle/>
            <a:p/>
          </p:txBody>
        </p:sp>
        <p:sp>
          <p:nvSpPr>
            <p:cNvPr id="33" name="rc33"/>
            <p:cNvSpPr/>
            <p:nvPr/>
          </p:nvSpPr>
          <p:spPr>
            <a:xfrm>
              <a:off x="2405264" y="2788086"/>
              <a:ext cx="249522" cy="12207"/>
            </a:xfrm>
            <a:prstGeom prst="rect">
              <a:avLst/>
            </a:prstGeom>
            <a:solidFill>
              <a:srgbClr val="1CABE2">
                <a:alpha val="100000"/>
              </a:srgbClr>
            </a:solidFill>
          </p:spPr>
          <p:txBody>
            <a:bodyPr/>
            <a:lstStyle/>
            <a:p/>
          </p:txBody>
        </p:sp>
        <p:sp>
          <p:nvSpPr>
            <p:cNvPr id="34" name="rc34"/>
            <p:cNvSpPr/>
            <p:nvPr/>
          </p:nvSpPr>
          <p:spPr>
            <a:xfrm>
              <a:off x="2682512" y="2771336"/>
              <a:ext cx="249522" cy="1235348"/>
            </a:xfrm>
            <a:prstGeom prst="rect">
              <a:avLst/>
            </a:prstGeom>
            <a:solidFill>
              <a:srgbClr val="80BD41">
                <a:alpha val="100000"/>
              </a:srgbClr>
            </a:solidFill>
          </p:spPr>
          <p:txBody>
            <a:bodyPr/>
            <a:lstStyle/>
            <a:p/>
          </p:txBody>
        </p:sp>
        <p:sp>
          <p:nvSpPr>
            <p:cNvPr id="35" name="rc35"/>
            <p:cNvSpPr/>
            <p:nvPr/>
          </p:nvSpPr>
          <p:spPr>
            <a:xfrm>
              <a:off x="2682512" y="2758845"/>
              <a:ext cx="249522" cy="12491"/>
            </a:xfrm>
            <a:prstGeom prst="rect">
              <a:avLst/>
            </a:prstGeom>
            <a:solidFill>
              <a:srgbClr val="1CABE2">
                <a:alpha val="100000"/>
              </a:srgbClr>
            </a:solidFill>
          </p:spPr>
          <p:txBody>
            <a:bodyPr/>
            <a:lstStyle/>
            <a:p/>
          </p:txBody>
        </p:sp>
        <p:sp>
          <p:nvSpPr>
            <p:cNvPr id="36" name="rc36"/>
            <p:cNvSpPr/>
            <p:nvPr/>
          </p:nvSpPr>
          <p:spPr>
            <a:xfrm>
              <a:off x="2959759" y="2683046"/>
              <a:ext cx="249522" cy="1323638"/>
            </a:xfrm>
            <a:prstGeom prst="rect">
              <a:avLst/>
            </a:prstGeom>
            <a:solidFill>
              <a:srgbClr val="80BD41">
                <a:alpha val="100000"/>
              </a:srgbClr>
            </a:solidFill>
          </p:spPr>
          <p:txBody>
            <a:bodyPr/>
            <a:lstStyle/>
            <a:p/>
          </p:txBody>
        </p:sp>
        <p:sp>
          <p:nvSpPr>
            <p:cNvPr id="37" name="rc37"/>
            <p:cNvSpPr/>
            <p:nvPr/>
          </p:nvSpPr>
          <p:spPr>
            <a:xfrm>
              <a:off x="2959759" y="2669703"/>
              <a:ext cx="249522" cy="13342"/>
            </a:xfrm>
            <a:prstGeom prst="rect">
              <a:avLst/>
            </a:prstGeom>
            <a:solidFill>
              <a:srgbClr val="1CABE2">
                <a:alpha val="100000"/>
              </a:srgbClr>
            </a:solidFill>
          </p:spPr>
          <p:txBody>
            <a:bodyPr/>
            <a:lstStyle/>
            <a:p/>
          </p:txBody>
        </p:sp>
        <p:sp>
          <p:nvSpPr>
            <p:cNvPr id="38" name="rc38"/>
            <p:cNvSpPr/>
            <p:nvPr/>
          </p:nvSpPr>
          <p:spPr>
            <a:xfrm>
              <a:off x="3237007" y="2648979"/>
              <a:ext cx="249522" cy="1357705"/>
            </a:xfrm>
            <a:prstGeom prst="rect">
              <a:avLst/>
            </a:prstGeom>
            <a:solidFill>
              <a:srgbClr val="80BD41">
                <a:alpha val="100000"/>
              </a:srgbClr>
            </a:solidFill>
          </p:spPr>
          <p:txBody>
            <a:bodyPr/>
            <a:lstStyle/>
            <a:p/>
          </p:txBody>
        </p:sp>
        <p:sp>
          <p:nvSpPr>
            <p:cNvPr id="39" name="rc39"/>
            <p:cNvSpPr/>
            <p:nvPr/>
          </p:nvSpPr>
          <p:spPr>
            <a:xfrm>
              <a:off x="3237007" y="2577581"/>
              <a:ext cx="249522" cy="71398"/>
            </a:xfrm>
            <a:prstGeom prst="rect">
              <a:avLst/>
            </a:prstGeom>
            <a:solidFill>
              <a:srgbClr val="1CABE2">
                <a:alpha val="100000"/>
              </a:srgbClr>
            </a:solidFill>
          </p:spPr>
          <p:txBody>
            <a:bodyPr/>
            <a:lstStyle/>
            <a:p/>
          </p:txBody>
        </p:sp>
        <p:sp>
          <p:nvSpPr>
            <p:cNvPr id="40" name="rc40"/>
            <p:cNvSpPr/>
            <p:nvPr/>
          </p:nvSpPr>
          <p:spPr>
            <a:xfrm>
              <a:off x="3514255" y="2566651"/>
              <a:ext cx="249522" cy="1440033"/>
            </a:xfrm>
            <a:prstGeom prst="rect">
              <a:avLst/>
            </a:prstGeom>
            <a:solidFill>
              <a:srgbClr val="80BD41">
                <a:alpha val="100000"/>
              </a:srgbClr>
            </a:solidFill>
          </p:spPr>
          <p:txBody>
            <a:bodyPr/>
            <a:lstStyle/>
            <a:p/>
          </p:txBody>
        </p:sp>
        <p:sp>
          <p:nvSpPr>
            <p:cNvPr id="41" name="rc41"/>
            <p:cNvSpPr/>
            <p:nvPr/>
          </p:nvSpPr>
          <p:spPr>
            <a:xfrm>
              <a:off x="3514255" y="2522080"/>
              <a:ext cx="249522" cy="44570"/>
            </a:xfrm>
            <a:prstGeom prst="rect">
              <a:avLst/>
            </a:prstGeom>
            <a:solidFill>
              <a:srgbClr val="1CABE2">
                <a:alpha val="100000"/>
              </a:srgbClr>
            </a:solidFill>
          </p:spPr>
          <p:txBody>
            <a:bodyPr/>
            <a:lstStyle/>
            <a:p/>
          </p:txBody>
        </p:sp>
        <p:sp>
          <p:nvSpPr>
            <p:cNvPr id="42" name="rc42"/>
            <p:cNvSpPr/>
            <p:nvPr/>
          </p:nvSpPr>
          <p:spPr>
            <a:xfrm>
              <a:off x="3791502" y="2552741"/>
              <a:ext cx="249522" cy="1453944"/>
            </a:xfrm>
            <a:prstGeom prst="rect">
              <a:avLst/>
            </a:prstGeom>
            <a:solidFill>
              <a:srgbClr val="80BD41">
                <a:alpha val="100000"/>
              </a:srgbClr>
            </a:solidFill>
          </p:spPr>
          <p:txBody>
            <a:bodyPr/>
            <a:lstStyle/>
            <a:p/>
          </p:txBody>
        </p:sp>
        <p:sp>
          <p:nvSpPr>
            <p:cNvPr id="43" name="rc43"/>
            <p:cNvSpPr/>
            <p:nvPr/>
          </p:nvSpPr>
          <p:spPr>
            <a:xfrm>
              <a:off x="3791502" y="2492130"/>
              <a:ext cx="249522" cy="60610"/>
            </a:xfrm>
            <a:prstGeom prst="rect">
              <a:avLst/>
            </a:prstGeom>
            <a:solidFill>
              <a:srgbClr val="1CABE2">
                <a:alpha val="100000"/>
              </a:srgbClr>
            </a:solidFill>
          </p:spPr>
          <p:txBody>
            <a:bodyPr/>
            <a:lstStyle/>
            <a:p/>
          </p:txBody>
        </p:sp>
        <p:sp>
          <p:nvSpPr>
            <p:cNvPr id="44" name="rc44"/>
            <p:cNvSpPr/>
            <p:nvPr/>
          </p:nvSpPr>
          <p:spPr>
            <a:xfrm>
              <a:off x="4068750" y="2527332"/>
              <a:ext cx="249522" cy="1479352"/>
            </a:xfrm>
            <a:prstGeom prst="rect">
              <a:avLst/>
            </a:prstGeom>
            <a:solidFill>
              <a:srgbClr val="80BD41">
                <a:alpha val="100000"/>
              </a:srgbClr>
            </a:solidFill>
          </p:spPr>
          <p:txBody>
            <a:bodyPr/>
            <a:lstStyle/>
            <a:p/>
          </p:txBody>
        </p:sp>
        <p:sp>
          <p:nvSpPr>
            <p:cNvPr id="45" name="rc45"/>
            <p:cNvSpPr/>
            <p:nvPr/>
          </p:nvSpPr>
          <p:spPr>
            <a:xfrm>
              <a:off x="4068750" y="2497098"/>
              <a:ext cx="249522" cy="30234"/>
            </a:xfrm>
            <a:prstGeom prst="rect">
              <a:avLst/>
            </a:prstGeom>
            <a:solidFill>
              <a:srgbClr val="1CABE2">
                <a:alpha val="100000"/>
              </a:srgbClr>
            </a:solidFill>
          </p:spPr>
          <p:txBody>
            <a:bodyPr/>
            <a:lstStyle/>
            <a:p/>
          </p:txBody>
        </p:sp>
        <p:sp>
          <p:nvSpPr>
            <p:cNvPr id="46" name="rc46"/>
            <p:cNvSpPr/>
            <p:nvPr/>
          </p:nvSpPr>
          <p:spPr>
            <a:xfrm>
              <a:off x="4345998" y="2487162"/>
              <a:ext cx="249522" cy="1519522"/>
            </a:xfrm>
            <a:prstGeom prst="rect">
              <a:avLst/>
            </a:prstGeom>
            <a:solidFill>
              <a:srgbClr val="80BD41">
                <a:alpha val="100000"/>
              </a:srgbClr>
            </a:solidFill>
          </p:spPr>
          <p:txBody>
            <a:bodyPr/>
            <a:lstStyle/>
            <a:p/>
          </p:txBody>
        </p:sp>
        <p:sp>
          <p:nvSpPr>
            <p:cNvPr id="47" name="rc47"/>
            <p:cNvSpPr/>
            <p:nvPr/>
          </p:nvSpPr>
          <p:spPr>
            <a:xfrm>
              <a:off x="4345998" y="2456218"/>
              <a:ext cx="249522" cy="30944"/>
            </a:xfrm>
            <a:prstGeom prst="rect">
              <a:avLst/>
            </a:prstGeom>
            <a:solidFill>
              <a:srgbClr val="1CABE2">
                <a:alpha val="100000"/>
              </a:srgbClr>
            </a:solidFill>
          </p:spPr>
          <p:txBody>
            <a:bodyPr/>
            <a:lstStyle/>
            <a:p/>
          </p:txBody>
        </p:sp>
        <p:sp>
          <p:nvSpPr>
            <p:cNvPr id="48" name="rc48"/>
            <p:cNvSpPr/>
            <p:nvPr/>
          </p:nvSpPr>
          <p:spPr>
            <a:xfrm>
              <a:off x="4623245" y="2399582"/>
              <a:ext cx="249522" cy="1607103"/>
            </a:xfrm>
            <a:prstGeom prst="rect">
              <a:avLst/>
            </a:prstGeom>
            <a:solidFill>
              <a:srgbClr val="80BD41">
                <a:alpha val="100000"/>
              </a:srgbClr>
            </a:solidFill>
          </p:spPr>
          <p:txBody>
            <a:bodyPr/>
            <a:lstStyle/>
            <a:p/>
          </p:txBody>
        </p:sp>
        <p:sp>
          <p:nvSpPr>
            <p:cNvPr id="49" name="rc49"/>
            <p:cNvSpPr/>
            <p:nvPr/>
          </p:nvSpPr>
          <p:spPr>
            <a:xfrm>
              <a:off x="4623245" y="2366792"/>
              <a:ext cx="249522" cy="32789"/>
            </a:xfrm>
            <a:prstGeom prst="rect">
              <a:avLst/>
            </a:prstGeom>
            <a:solidFill>
              <a:srgbClr val="1CABE2">
                <a:alpha val="100000"/>
              </a:srgbClr>
            </a:solidFill>
          </p:spPr>
          <p:txBody>
            <a:bodyPr/>
            <a:lstStyle/>
            <a:p/>
          </p:txBody>
        </p:sp>
        <p:sp>
          <p:nvSpPr>
            <p:cNvPr id="50" name="rc50"/>
            <p:cNvSpPr/>
            <p:nvPr/>
          </p:nvSpPr>
          <p:spPr>
            <a:xfrm>
              <a:off x="4900493" y="2368070"/>
              <a:ext cx="249522" cy="1638614"/>
            </a:xfrm>
            <a:prstGeom prst="rect">
              <a:avLst/>
            </a:prstGeom>
            <a:solidFill>
              <a:srgbClr val="80BD41">
                <a:alpha val="100000"/>
              </a:srgbClr>
            </a:solidFill>
          </p:spPr>
          <p:txBody>
            <a:bodyPr/>
            <a:lstStyle/>
            <a:p/>
          </p:txBody>
        </p:sp>
        <p:sp>
          <p:nvSpPr>
            <p:cNvPr id="51" name="rc51"/>
            <p:cNvSpPr/>
            <p:nvPr/>
          </p:nvSpPr>
          <p:spPr>
            <a:xfrm>
              <a:off x="4900493" y="2334571"/>
              <a:ext cx="249522" cy="33499"/>
            </a:xfrm>
            <a:prstGeom prst="rect">
              <a:avLst/>
            </a:prstGeom>
            <a:solidFill>
              <a:srgbClr val="1CABE2">
                <a:alpha val="100000"/>
              </a:srgbClr>
            </a:solidFill>
          </p:spPr>
          <p:txBody>
            <a:bodyPr/>
            <a:lstStyle/>
            <a:p/>
          </p:txBody>
        </p:sp>
        <p:sp>
          <p:nvSpPr>
            <p:cNvPr id="52" name="rc52"/>
            <p:cNvSpPr/>
            <p:nvPr/>
          </p:nvSpPr>
          <p:spPr>
            <a:xfrm>
              <a:off x="5177741" y="2376729"/>
              <a:ext cx="249522" cy="1629956"/>
            </a:xfrm>
            <a:prstGeom prst="rect">
              <a:avLst/>
            </a:prstGeom>
            <a:solidFill>
              <a:srgbClr val="80BD41">
                <a:alpha val="100000"/>
              </a:srgbClr>
            </a:solidFill>
          </p:spPr>
          <p:txBody>
            <a:bodyPr/>
            <a:lstStyle/>
            <a:p/>
          </p:txBody>
        </p:sp>
        <p:sp>
          <p:nvSpPr>
            <p:cNvPr id="53" name="rc53"/>
            <p:cNvSpPr/>
            <p:nvPr/>
          </p:nvSpPr>
          <p:spPr>
            <a:xfrm>
              <a:off x="5177741" y="2326338"/>
              <a:ext cx="249522" cy="50390"/>
            </a:xfrm>
            <a:prstGeom prst="rect">
              <a:avLst/>
            </a:prstGeom>
            <a:solidFill>
              <a:srgbClr val="1CABE2">
                <a:alpha val="100000"/>
              </a:srgbClr>
            </a:solidFill>
          </p:spPr>
          <p:txBody>
            <a:bodyPr/>
            <a:lstStyle/>
            <a:p/>
          </p:txBody>
        </p:sp>
        <p:sp>
          <p:nvSpPr>
            <p:cNvPr id="54" name="rc54"/>
            <p:cNvSpPr/>
            <p:nvPr/>
          </p:nvSpPr>
          <p:spPr>
            <a:xfrm>
              <a:off x="5454988" y="2338687"/>
              <a:ext cx="249522" cy="1667997"/>
            </a:xfrm>
            <a:prstGeom prst="rect">
              <a:avLst/>
            </a:prstGeom>
            <a:solidFill>
              <a:srgbClr val="80BD41">
                <a:alpha val="100000"/>
              </a:srgbClr>
            </a:solidFill>
          </p:spPr>
          <p:txBody>
            <a:bodyPr/>
            <a:lstStyle/>
            <a:p/>
          </p:txBody>
        </p:sp>
        <p:sp>
          <p:nvSpPr>
            <p:cNvPr id="55" name="rc55"/>
            <p:cNvSpPr/>
            <p:nvPr/>
          </p:nvSpPr>
          <p:spPr>
            <a:xfrm>
              <a:off x="5454988" y="2321796"/>
              <a:ext cx="249522" cy="16891"/>
            </a:xfrm>
            <a:prstGeom prst="rect">
              <a:avLst/>
            </a:prstGeom>
            <a:solidFill>
              <a:srgbClr val="1CABE2">
                <a:alpha val="100000"/>
              </a:srgbClr>
            </a:solidFill>
          </p:spPr>
          <p:txBody>
            <a:bodyPr/>
            <a:lstStyle/>
            <a:p/>
          </p:txBody>
        </p:sp>
        <p:sp>
          <p:nvSpPr>
            <p:cNvPr id="56" name="rc56"/>
            <p:cNvSpPr/>
            <p:nvPr/>
          </p:nvSpPr>
          <p:spPr>
            <a:xfrm>
              <a:off x="5732236" y="2381839"/>
              <a:ext cx="249522" cy="1624846"/>
            </a:xfrm>
            <a:prstGeom prst="rect">
              <a:avLst/>
            </a:prstGeom>
            <a:solidFill>
              <a:srgbClr val="80BD41">
                <a:alpha val="100000"/>
              </a:srgbClr>
            </a:solidFill>
          </p:spPr>
          <p:txBody>
            <a:bodyPr/>
            <a:lstStyle/>
            <a:p/>
          </p:txBody>
        </p:sp>
        <p:sp>
          <p:nvSpPr>
            <p:cNvPr id="57" name="rc57"/>
            <p:cNvSpPr/>
            <p:nvPr/>
          </p:nvSpPr>
          <p:spPr>
            <a:xfrm>
              <a:off x="5732236" y="2348623"/>
              <a:ext cx="249522" cy="33215"/>
            </a:xfrm>
            <a:prstGeom prst="rect">
              <a:avLst/>
            </a:prstGeom>
            <a:solidFill>
              <a:srgbClr val="1CABE2">
                <a:alpha val="100000"/>
              </a:srgbClr>
            </a:solidFill>
          </p:spPr>
          <p:txBody>
            <a:bodyPr/>
            <a:lstStyle/>
            <a:p/>
          </p:txBody>
        </p:sp>
        <p:sp>
          <p:nvSpPr>
            <p:cNvPr id="58" name="rc58"/>
            <p:cNvSpPr/>
            <p:nvPr/>
          </p:nvSpPr>
          <p:spPr>
            <a:xfrm>
              <a:off x="6009484" y="2592627"/>
              <a:ext cx="249522" cy="1414057"/>
            </a:xfrm>
            <a:prstGeom prst="rect">
              <a:avLst/>
            </a:prstGeom>
            <a:solidFill>
              <a:srgbClr val="80BD41">
                <a:alpha val="100000"/>
              </a:srgbClr>
            </a:solidFill>
          </p:spPr>
          <p:txBody>
            <a:bodyPr/>
            <a:lstStyle/>
            <a:p/>
          </p:txBody>
        </p:sp>
        <p:sp>
          <p:nvSpPr>
            <p:cNvPr id="59" name="rc59"/>
            <p:cNvSpPr/>
            <p:nvPr/>
          </p:nvSpPr>
          <p:spPr>
            <a:xfrm>
              <a:off x="6009484" y="2548908"/>
              <a:ext cx="249522" cy="43719"/>
            </a:xfrm>
            <a:prstGeom prst="rect">
              <a:avLst/>
            </a:prstGeom>
            <a:solidFill>
              <a:srgbClr val="1CABE2">
                <a:alpha val="100000"/>
              </a:srgbClr>
            </a:solidFill>
          </p:spPr>
          <p:txBody>
            <a:bodyPr/>
            <a:lstStyle/>
            <a:p/>
          </p:txBody>
        </p:sp>
        <p:sp>
          <p:nvSpPr>
            <p:cNvPr id="60" name="rc60"/>
            <p:cNvSpPr/>
            <p:nvPr/>
          </p:nvSpPr>
          <p:spPr>
            <a:xfrm>
              <a:off x="6286731" y="2709022"/>
              <a:ext cx="249522" cy="1297662"/>
            </a:xfrm>
            <a:prstGeom prst="rect">
              <a:avLst/>
            </a:prstGeom>
            <a:solidFill>
              <a:srgbClr val="80BD41">
                <a:alpha val="100000"/>
              </a:srgbClr>
            </a:solidFill>
          </p:spPr>
          <p:txBody>
            <a:bodyPr/>
            <a:lstStyle/>
            <a:p/>
          </p:txBody>
        </p:sp>
        <p:sp>
          <p:nvSpPr>
            <p:cNvPr id="61" name="rc61"/>
            <p:cNvSpPr/>
            <p:nvPr/>
          </p:nvSpPr>
          <p:spPr>
            <a:xfrm>
              <a:off x="6286731" y="2668852"/>
              <a:ext cx="249522" cy="40170"/>
            </a:xfrm>
            <a:prstGeom prst="rect">
              <a:avLst/>
            </a:prstGeom>
            <a:solidFill>
              <a:srgbClr val="1CABE2">
                <a:alpha val="100000"/>
              </a:srgbClr>
            </a:solidFill>
          </p:spPr>
          <p:txBody>
            <a:bodyPr/>
            <a:lstStyle/>
            <a:p/>
          </p:txBody>
        </p:sp>
        <p:sp>
          <p:nvSpPr>
            <p:cNvPr id="62" name="rc62"/>
            <p:cNvSpPr/>
            <p:nvPr/>
          </p:nvSpPr>
          <p:spPr>
            <a:xfrm>
              <a:off x="6563979" y="2789931"/>
              <a:ext cx="249522" cy="1216753"/>
            </a:xfrm>
            <a:prstGeom prst="rect">
              <a:avLst/>
            </a:prstGeom>
            <a:solidFill>
              <a:srgbClr val="80BD41">
                <a:alpha val="100000"/>
              </a:srgbClr>
            </a:solidFill>
          </p:spPr>
          <p:txBody>
            <a:bodyPr/>
            <a:lstStyle/>
            <a:p/>
          </p:txBody>
        </p:sp>
        <p:sp>
          <p:nvSpPr>
            <p:cNvPr id="63" name="rc63"/>
            <p:cNvSpPr/>
            <p:nvPr/>
          </p:nvSpPr>
          <p:spPr>
            <a:xfrm>
              <a:off x="6563979" y="2765090"/>
              <a:ext cx="249522" cy="24840"/>
            </a:xfrm>
            <a:prstGeom prst="rect">
              <a:avLst/>
            </a:prstGeom>
            <a:solidFill>
              <a:srgbClr val="1CABE2">
                <a:alpha val="100000"/>
              </a:srgbClr>
            </a:solidFill>
          </p:spPr>
          <p:txBody>
            <a:bodyPr/>
            <a:lstStyle/>
            <a:p/>
          </p:txBody>
        </p:sp>
        <p:sp>
          <p:nvSpPr>
            <p:cNvPr id="64" name="rc64"/>
            <p:cNvSpPr/>
            <p:nvPr/>
          </p:nvSpPr>
          <p:spPr>
            <a:xfrm>
              <a:off x="6841227" y="2864878"/>
              <a:ext cx="249522" cy="1141806"/>
            </a:xfrm>
            <a:prstGeom prst="rect">
              <a:avLst/>
            </a:prstGeom>
            <a:solidFill>
              <a:srgbClr val="80BD41">
                <a:alpha val="100000"/>
              </a:srgbClr>
            </a:solidFill>
          </p:spPr>
          <p:txBody>
            <a:bodyPr/>
            <a:lstStyle/>
            <a:p/>
          </p:txBody>
        </p:sp>
        <p:sp>
          <p:nvSpPr>
            <p:cNvPr id="65" name="rc65"/>
            <p:cNvSpPr/>
            <p:nvPr/>
          </p:nvSpPr>
          <p:spPr>
            <a:xfrm>
              <a:off x="6841227" y="2829534"/>
              <a:ext cx="249522" cy="35344"/>
            </a:xfrm>
            <a:prstGeom prst="rect">
              <a:avLst/>
            </a:prstGeom>
            <a:solidFill>
              <a:srgbClr val="1CABE2">
                <a:alpha val="100000"/>
              </a:srgbClr>
            </a:solidFill>
          </p:spPr>
          <p:txBody>
            <a:bodyPr/>
            <a:lstStyle/>
            <a:p/>
          </p:txBody>
        </p:sp>
        <p:sp>
          <p:nvSpPr>
            <p:cNvPr id="66" name="rc66"/>
            <p:cNvSpPr/>
            <p:nvPr/>
          </p:nvSpPr>
          <p:spPr>
            <a:xfrm>
              <a:off x="7118474" y="2898945"/>
              <a:ext cx="249522" cy="1107740"/>
            </a:xfrm>
            <a:prstGeom prst="rect">
              <a:avLst/>
            </a:prstGeom>
            <a:solidFill>
              <a:srgbClr val="80BD41">
                <a:alpha val="100000"/>
              </a:srgbClr>
            </a:solidFill>
          </p:spPr>
          <p:txBody>
            <a:bodyPr/>
            <a:lstStyle/>
            <a:p/>
          </p:txBody>
        </p:sp>
        <p:sp>
          <p:nvSpPr>
            <p:cNvPr id="67" name="rc67"/>
            <p:cNvSpPr/>
            <p:nvPr/>
          </p:nvSpPr>
          <p:spPr>
            <a:xfrm>
              <a:off x="7118474" y="2876375"/>
              <a:ext cx="249522" cy="22569"/>
            </a:xfrm>
            <a:prstGeom prst="rect">
              <a:avLst/>
            </a:prstGeom>
            <a:solidFill>
              <a:srgbClr val="1CABE2">
                <a:alpha val="100000"/>
              </a:srgbClr>
            </a:solidFill>
          </p:spPr>
          <p:txBody>
            <a:bodyPr/>
            <a:lstStyle/>
            <a:p/>
          </p:txBody>
        </p:sp>
        <p:sp>
          <p:nvSpPr>
            <p:cNvPr id="68" name="rc68"/>
            <p:cNvSpPr/>
            <p:nvPr/>
          </p:nvSpPr>
          <p:spPr>
            <a:xfrm>
              <a:off x="7395722" y="2979712"/>
              <a:ext cx="249522" cy="1026973"/>
            </a:xfrm>
            <a:prstGeom prst="rect">
              <a:avLst/>
            </a:prstGeom>
            <a:solidFill>
              <a:srgbClr val="80BD41">
                <a:alpha val="100000"/>
              </a:srgbClr>
            </a:solidFill>
          </p:spPr>
          <p:txBody>
            <a:bodyPr/>
            <a:lstStyle/>
            <a:p/>
          </p:txBody>
        </p:sp>
        <p:sp>
          <p:nvSpPr>
            <p:cNvPr id="69" name="rc69"/>
            <p:cNvSpPr/>
            <p:nvPr/>
          </p:nvSpPr>
          <p:spPr>
            <a:xfrm>
              <a:off x="7395722" y="2958704"/>
              <a:ext cx="249522" cy="21007"/>
            </a:xfrm>
            <a:prstGeom prst="rect">
              <a:avLst/>
            </a:prstGeom>
            <a:solidFill>
              <a:srgbClr val="1CABE2">
                <a:alpha val="100000"/>
              </a:srgbClr>
            </a:solidFill>
          </p:spPr>
          <p:txBody>
            <a:bodyPr/>
            <a:lstStyle/>
            <a:p/>
          </p:txBody>
        </p:sp>
        <p:sp>
          <p:nvSpPr>
            <p:cNvPr id="70" name="rc70"/>
            <p:cNvSpPr/>
            <p:nvPr/>
          </p:nvSpPr>
          <p:spPr>
            <a:xfrm>
              <a:off x="7672970" y="3103204"/>
              <a:ext cx="249522" cy="903480"/>
            </a:xfrm>
            <a:prstGeom prst="rect">
              <a:avLst/>
            </a:prstGeom>
            <a:solidFill>
              <a:srgbClr val="80BD41">
                <a:alpha val="100000"/>
              </a:srgbClr>
            </a:solidFill>
          </p:spPr>
          <p:txBody>
            <a:bodyPr/>
            <a:lstStyle/>
            <a:p/>
          </p:txBody>
        </p:sp>
        <p:sp>
          <p:nvSpPr>
            <p:cNvPr id="71" name="rc71"/>
            <p:cNvSpPr/>
            <p:nvPr/>
          </p:nvSpPr>
          <p:spPr>
            <a:xfrm>
              <a:off x="7672970" y="3084751"/>
              <a:ext cx="249522" cy="18452"/>
            </a:xfrm>
            <a:prstGeom prst="rect">
              <a:avLst/>
            </a:prstGeom>
            <a:solidFill>
              <a:srgbClr val="1CABE2">
                <a:alpha val="100000"/>
              </a:srgbClr>
            </a:solidFill>
          </p:spPr>
          <p:txBody>
            <a:bodyPr/>
            <a:lstStyle/>
            <a:p/>
          </p:txBody>
        </p:sp>
        <p:sp>
          <p:nvSpPr>
            <p:cNvPr id="72" name="rc72"/>
            <p:cNvSpPr/>
            <p:nvPr/>
          </p:nvSpPr>
          <p:spPr>
            <a:xfrm>
              <a:off x="7950217" y="3122792"/>
              <a:ext cx="249522" cy="883892"/>
            </a:xfrm>
            <a:prstGeom prst="rect">
              <a:avLst/>
            </a:prstGeom>
            <a:solidFill>
              <a:srgbClr val="80BD41">
                <a:alpha val="100000"/>
              </a:srgbClr>
            </a:solidFill>
          </p:spPr>
          <p:txBody>
            <a:bodyPr/>
            <a:lstStyle/>
            <a:p/>
          </p:txBody>
        </p:sp>
        <p:sp>
          <p:nvSpPr>
            <p:cNvPr id="73" name="rc73"/>
            <p:cNvSpPr/>
            <p:nvPr/>
          </p:nvSpPr>
          <p:spPr>
            <a:xfrm>
              <a:off x="7950217" y="3104765"/>
              <a:ext cx="249522" cy="18027"/>
            </a:xfrm>
            <a:prstGeom prst="rect">
              <a:avLst/>
            </a:prstGeom>
            <a:solidFill>
              <a:srgbClr val="1CABE2">
                <a:alpha val="100000"/>
              </a:srgbClr>
            </a:solidFill>
          </p:spPr>
          <p:txBody>
            <a:bodyPr/>
            <a:lstStyle/>
            <a:p/>
          </p:txBody>
        </p:sp>
        <p:sp>
          <p:nvSpPr>
            <p:cNvPr id="74" name="pl74"/>
            <p:cNvSpPr/>
            <p:nvPr/>
          </p:nvSpPr>
          <p:spPr>
            <a:xfrm>
              <a:off x="1421035" y="1226758"/>
              <a:ext cx="6653943" cy="1375923"/>
            </a:xfrm>
            <a:custGeom>
              <a:avLst/>
              <a:pathLst>
                <a:path w="6653943" h="1375923">
                  <a:moveTo>
                    <a:pt x="0" y="0"/>
                  </a:moveTo>
                  <a:lnTo>
                    <a:pt x="277247" y="0"/>
                  </a:lnTo>
                  <a:lnTo>
                    <a:pt x="554495" y="0"/>
                  </a:lnTo>
                  <a:lnTo>
                    <a:pt x="831742" y="1375923"/>
                  </a:lnTo>
                  <a:lnTo>
                    <a:pt x="1108990" y="0"/>
                  </a:lnTo>
                  <a:lnTo>
                    <a:pt x="1386238" y="0"/>
                  </a:lnTo>
                  <a:lnTo>
                    <a:pt x="1663485" y="0"/>
                  </a:lnTo>
                  <a:lnTo>
                    <a:pt x="1940733" y="112320"/>
                  </a:lnTo>
                  <a:lnTo>
                    <a:pt x="2217981" y="56160"/>
                  </a:lnTo>
                  <a:lnTo>
                    <a:pt x="2495228" y="84240"/>
                  </a:lnTo>
                  <a:lnTo>
                    <a:pt x="2772476" y="28080"/>
                  </a:lnTo>
                  <a:lnTo>
                    <a:pt x="3049724" y="28080"/>
                  </a:lnTo>
                  <a:lnTo>
                    <a:pt x="3326971" y="28080"/>
                  </a:lnTo>
                  <a:lnTo>
                    <a:pt x="3604219" y="28080"/>
                  </a:lnTo>
                  <a:lnTo>
                    <a:pt x="3881467" y="56160"/>
                  </a:lnTo>
                  <a:lnTo>
                    <a:pt x="4158714" y="0"/>
                  </a:lnTo>
                  <a:lnTo>
                    <a:pt x="4435962" y="28080"/>
                  </a:lnTo>
                  <a:lnTo>
                    <a:pt x="4713210" y="56160"/>
                  </a:lnTo>
                  <a:lnTo>
                    <a:pt x="4990457" y="56160"/>
                  </a:lnTo>
                  <a:lnTo>
                    <a:pt x="5267705" y="28080"/>
                  </a:lnTo>
                  <a:lnTo>
                    <a:pt x="5544953" y="56160"/>
                  </a:lnTo>
                  <a:lnTo>
                    <a:pt x="5822200" y="2808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29607" y="2596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715845" y="2622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87" name="tx87"/>
            <p:cNvSpPr/>
            <p:nvPr/>
          </p:nvSpPr>
          <p:spPr>
            <a:xfrm>
              <a:off x="4075958" y="23611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88" name="tx88"/>
            <p:cNvSpPr/>
            <p:nvPr/>
          </p:nvSpPr>
          <p:spPr>
            <a:xfrm>
              <a:off x="5462196" y="2186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9" name="tx89"/>
            <p:cNvSpPr/>
            <p:nvPr/>
          </p:nvSpPr>
          <p:spPr>
            <a:xfrm>
              <a:off x="6597312" y="2629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0" name="tx90"/>
            <p:cNvSpPr/>
            <p:nvPr/>
          </p:nvSpPr>
          <p:spPr>
            <a:xfrm>
              <a:off x="6874560" y="2693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1" name="tx91"/>
            <p:cNvSpPr/>
            <p:nvPr/>
          </p:nvSpPr>
          <p:spPr>
            <a:xfrm>
              <a:off x="7151808" y="2740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2" name="tx92"/>
            <p:cNvSpPr/>
            <p:nvPr/>
          </p:nvSpPr>
          <p:spPr>
            <a:xfrm>
              <a:off x="7429055" y="28227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3" name="tx93"/>
            <p:cNvSpPr/>
            <p:nvPr/>
          </p:nvSpPr>
          <p:spPr>
            <a:xfrm>
              <a:off x="7706303" y="2948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4" name="tx94"/>
            <p:cNvSpPr/>
            <p:nvPr/>
          </p:nvSpPr>
          <p:spPr>
            <a:xfrm>
              <a:off x="7983551" y="29686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5" name="pl95"/>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41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88.8</a:t>
              </a:r>
            </a:p>
          </p:txBody>
        </p:sp>
        <p:sp>
          <p:nvSpPr>
            <p:cNvPr id="106" name="tx106"/>
            <p:cNvSpPr/>
            <p:nvPr/>
          </p:nvSpPr>
          <p:spPr>
            <a:xfrm>
              <a:off x="1367476" y="27052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55022" y="33539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08" name="tx108"/>
            <p:cNvSpPr/>
            <p:nvPr/>
          </p:nvSpPr>
          <p:spPr>
            <a:xfrm>
              <a:off x="2753715" y="27311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075958" y="3231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10" name="tx110"/>
            <p:cNvSpPr/>
            <p:nvPr/>
          </p:nvSpPr>
          <p:spPr>
            <a:xfrm>
              <a:off x="4128209" y="24783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1" name="tx111"/>
            <p:cNvSpPr/>
            <p:nvPr/>
          </p:nvSpPr>
          <p:spPr>
            <a:xfrm>
              <a:off x="5462196" y="3137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2" name="tx112"/>
            <p:cNvSpPr/>
            <p:nvPr/>
          </p:nvSpPr>
          <p:spPr>
            <a:xfrm>
              <a:off x="5514447" y="22963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363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4" name="tx114"/>
            <p:cNvSpPr/>
            <p:nvPr/>
          </p:nvSpPr>
          <p:spPr>
            <a:xfrm>
              <a:off x="6623438" y="27424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874560" y="3400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16" name="tx116"/>
            <p:cNvSpPr/>
            <p:nvPr/>
          </p:nvSpPr>
          <p:spPr>
            <a:xfrm>
              <a:off x="6900686" y="28121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90985" y="34177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8" name="tx118"/>
            <p:cNvSpPr/>
            <p:nvPr/>
          </p:nvSpPr>
          <p:spPr>
            <a:xfrm>
              <a:off x="7177933" y="28526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429055" y="34581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0" name="tx120"/>
            <p:cNvSpPr/>
            <p:nvPr/>
          </p:nvSpPr>
          <p:spPr>
            <a:xfrm>
              <a:off x="7455181" y="2934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706303" y="3519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2" name="tx122"/>
            <p:cNvSpPr/>
            <p:nvPr/>
          </p:nvSpPr>
          <p:spPr>
            <a:xfrm>
              <a:off x="7732429" y="30588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7983551" y="3529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24" name="tx124"/>
            <p:cNvSpPr/>
            <p:nvPr/>
          </p:nvSpPr>
          <p:spPr>
            <a:xfrm>
              <a:off x="8009676" y="30786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448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351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25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156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2000-2024</a:t>
              </a:r>
            </a:p>
          </p:txBody>
        </p:sp>
        <p:sp>
          <p:nvSpPr>
            <p:cNvPr id="155" name="pl155"/>
            <p:cNvSpPr/>
            <p:nvPr/>
          </p:nvSpPr>
          <p:spPr>
            <a:xfrm>
              <a:off x="22359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153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9946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8740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756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549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343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443927" cy="162162"/>
            </a:xfrm>
            <a:prstGeom prst="rect">
              <a:avLst/>
            </a:prstGeom>
            <a:solidFill>
              <a:srgbClr val="80BD41">
                <a:alpha val="100000"/>
              </a:srgbClr>
            </a:solidFill>
          </p:spPr>
          <p:txBody>
            <a:bodyPr/>
            <a:lstStyle/>
            <a:p/>
          </p:txBody>
        </p:sp>
        <p:sp>
          <p:nvSpPr>
            <p:cNvPr id="167" name="rc167"/>
            <p:cNvSpPr/>
            <p:nvPr/>
          </p:nvSpPr>
          <p:spPr>
            <a:xfrm>
              <a:off x="7740201" y="5774644"/>
              <a:ext cx="131554" cy="162162"/>
            </a:xfrm>
            <a:prstGeom prst="rect">
              <a:avLst/>
            </a:prstGeom>
            <a:solidFill>
              <a:srgbClr val="1CABE2">
                <a:alpha val="100000"/>
              </a:srgbClr>
            </a:solidFill>
          </p:spPr>
          <p:txBody>
            <a:bodyPr/>
            <a:lstStyle/>
            <a:p/>
          </p:txBody>
        </p:sp>
        <p:sp>
          <p:nvSpPr>
            <p:cNvPr id="168" name="rc168"/>
            <p:cNvSpPr/>
            <p:nvPr/>
          </p:nvSpPr>
          <p:spPr>
            <a:xfrm>
              <a:off x="1296273" y="5571941"/>
              <a:ext cx="4784833" cy="162162"/>
            </a:xfrm>
            <a:prstGeom prst="rect">
              <a:avLst/>
            </a:prstGeom>
            <a:solidFill>
              <a:srgbClr val="80BD41">
                <a:alpha val="100000"/>
              </a:srgbClr>
            </a:solidFill>
          </p:spPr>
          <p:txBody>
            <a:bodyPr/>
            <a:lstStyle/>
            <a:p/>
          </p:txBody>
        </p:sp>
        <p:sp>
          <p:nvSpPr>
            <p:cNvPr id="169" name="rc169"/>
            <p:cNvSpPr/>
            <p:nvPr/>
          </p:nvSpPr>
          <p:spPr>
            <a:xfrm>
              <a:off x="6081107" y="5571941"/>
              <a:ext cx="97726" cy="162162"/>
            </a:xfrm>
            <a:prstGeom prst="rect">
              <a:avLst/>
            </a:prstGeom>
            <a:solidFill>
              <a:srgbClr val="1CABE2">
                <a:alpha val="100000"/>
              </a:srgbClr>
            </a:solidFill>
          </p:spPr>
          <p:txBody>
            <a:bodyPr/>
            <a:lstStyle/>
            <a:p/>
          </p:txBody>
        </p:sp>
        <p:sp>
          <p:nvSpPr>
            <p:cNvPr id="170" name="rc170"/>
            <p:cNvSpPr/>
            <p:nvPr/>
          </p:nvSpPr>
          <p:spPr>
            <a:xfrm>
              <a:off x="1296273" y="5369238"/>
              <a:ext cx="4681093" cy="162162"/>
            </a:xfrm>
            <a:prstGeom prst="rect">
              <a:avLst/>
            </a:prstGeom>
            <a:solidFill>
              <a:srgbClr val="80BD41">
                <a:alpha val="100000"/>
              </a:srgbClr>
            </a:solidFill>
          </p:spPr>
          <p:txBody>
            <a:bodyPr/>
            <a:lstStyle/>
            <a:p/>
          </p:txBody>
        </p:sp>
        <p:sp>
          <p:nvSpPr>
            <p:cNvPr id="171" name="rc171"/>
            <p:cNvSpPr/>
            <p:nvPr/>
          </p:nvSpPr>
          <p:spPr>
            <a:xfrm>
              <a:off x="5977367" y="5369238"/>
              <a:ext cx="95471" cy="162162"/>
            </a:xfrm>
            <a:prstGeom prst="rect">
              <a:avLst/>
            </a:prstGeom>
            <a:solidFill>
              <a:srgbClr val="1CABE2">
                <a:alpha val="100000"/>
              </a:srgbClr>
            </a:solidFill>
          </p:spPr>
          <p:txBody>
            <a:bodyPr/>
            <a:lstStyle/>
            <a:p/>
          </p:txBody>
        </p:sp>
        <p:sp>
          <p:nvSpPr>
            <p:cNvPr id="172" name="tx172"/>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73" name="tx173"/>
            <p:cNvSpPr/>
            <p:nvPr/>
          </p:nvSpPr>
          <p:spPr>
            <a:xfrm>
              <a:off x="630964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74" name="tx174"/>
            <p:cNvSpPr/>
            <p:nvPr/>
          </p:nvSpPr>
          <p:spPr>
            <a:xfrm>
              <a:off x="619992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75" name="tx175"/>
            <p:cNvSpPr/>
            <p:nvPr/>
          </p:nvSpPr>
          <p:spPr>
            <a:xfrm>
              <a:off x="441274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76" name="tx176"/>
            <p:cNvSpPr/>
            <p:nvPr/>
          </p:nvSpPr>
          <p:spPr>
            <a:xfrm>
              <a:off x="7730629"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7" name="tx177"/>
            <p:cNvSpPr/>
            <p:nvPr/>
          </p:nvSpPr>
          <p:spPr>
            <a:xfrm>
              <a:off x="358319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a:t>
              </a:r>
            </a:p>
          </p:txBody>
        </p:sp>
        <p:sp>
          <p:nvSpPr>
            <p:cNvPr id="178" name="tx178"/>
            <p:cNvSpPr/>
            <p:nvPr/>
          </p:nvSpPr>
          <p:spPr>
            <a:xfrm>
              <a:off x="6054622"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3531326"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0" name="tx180"/>
            <p:cNvSpPr/>
            <p:nvPr/>
          </p:nvSpPr>
          <p:spPr>
            <a:xfrm>
              <a:off x="5949754"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9793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497728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856639"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the same as in 2019 (98%).
The number of children vaccinated with DTP3 decreased 27% compared to in 2019.
The number of surviving infants decreased approximately 27%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1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17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31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67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6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568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65658"/>
              <a:ext cx="249522" cy="341026"/>
            </a:xfrm>
            <a:prstGeom prst="rect">
              <a:avLst/>
            </a:prstGeom>
            <a:solidFill>
              <a:srgbClr val="E2231A">
                <a:alpha val="100000"/>
              </a:srgbClr>
            </a:solidFill>
          </p:spPr>
          <p:txBody>
            <a:bodyPr/>
            <a:lstStyle/>
            <a:p/>
          </p:txBody>
        </p:sp>
        <p:sp>
          <p:nvSpPr>
            <p:cNvPr id="23" name="rc23"/>
            <p:cNvSpPr/>
            <p:nvPr/>
          </p:nvSpPr>
          <p:spPr>
            <a:xfrm>
              <a:off x="1573521" y="3839686"/>
              <a:ext cx="249522" cy="166998"/>
            </a:xfrm>
            <a:prstGeom prst="rect">
              <a:avLst/>
            </a:prstGeom>
            <a:solidFill>
              <a:srgbClr val="E2231A">
                <a:alpha val="100000"/>
              </a:srgbClr>
            </a:solidFill>
          </p:spPr>
          <p:txBody>
            <a:bodyPr/>
            <a:lstStyle/>
            <a:p/>
          </p:txBody>
        </p:sp>
        <p:sp>
          <p:nvSpPr>
            <p:cNvPr id="24" name="rc24"/>
            <p:cNvSpPr/>
            <p:nvPr/>
          </p:nvSpPr>
          <p:spPr>
            <a:xfrm>
              <a:off x="1850769" y="3844246"/>
              <a:ext cx="249522" cy="162438"/>
            </a:xfrm>
            <a:prstGeom prst="rect">
              <a:avLst/>
            </a:prstGeom>
            <a:solidFill>
              <a:srgbClr val="E2231A">
                <a:alpha val="100000"/>
              </a:srgbClr>
            </a:solidFill>
          </p:spPr>
          <p:txBody>
            <a:bodyPr/>
            <a:lstStyle/>
            <a:p/>
          </p:txBody>
        </p:sp>
        <p:sp>
          <p:nvSpPr>
            <p:cNvPr id="25" name="rc25"/>
            <p:cNvSpPr/>
            <p:nvPr/>
          </p:nvSpPr>
          <p:spPr>
            <a:xfrm>
              <a:off x="2128016" y="3844816"/>
              <a:ext cx="249522" cy="161868"/>
            </a:xfrm>
            <a:prstGeom prst="rect">
              <a:avLst/>
            </a:prstGeom>
            <a:solidFill>
              <a:srgbClr val="E2231A">
                <a:alpha val="100000"/>
              </a:srgbClr>
            </a:solidFill>
          </p:spPr>
          <p:txBody>
            <a:bodyPr/>
            <a:lstStyle/>
            <a:p/>
          </p:txBody>
        </p:sp>
        <p:sp>
          <p:nvSpPr>
            <p:cNvPr id="26" name="rc26"/>
            <p:cNvSpPr/>
            <p:nvPr/>
          </p:nvSpPr>
          <p:spPr>
            <a:xfrm>
              <a:off x="2405264" y="3843486"/>
              <a:ext cx="249522" cy="163198"/>
            </a:xfrm>
            <a:prstGeom prst="rect">
              <a:avLst/>
            </a:prstGeom>
            <a:solidFill>
              <a:srgbClr val="E2231A">
                <a:alpha val="100000"/>
              </a:srgbClr>
            </a:solidFill>
          </p:spPr>
          <p:txBody>
            <a:bodyPr/>
            <a:lstStyle/>
            <a:p/>
          </p:txBody>
        </p:sp>
        <p:sp>
          <p:nvSpPr>
            <p:cNvPr id="27" name="rc27"/>
            <p:cNvSpPr/>
            <p:nvPr/>
          </p:nvSpPr>
          <p:spPr>
            <a:xfrm>
              <a:off x="2682512" y="3839686"/>
              <a:ext cx="249522" cy="166998"/>
            </a:xfrm>
            <a:prstGeom prst="rect">
              <a:avLst/>
            </a:prstGeom>
            <a:solidFill>
              <a:srgbClr val="E2231A">
                <a:alpha val="100000"/>
              </a:srgbClr>
            </a:solidFill>
          </p:spPr>
          <p:txBody>
            <a:bodyPr/>
            <a:lstStyle/>
            <a:p/>
          </p:txBody>
        </p:sp>
        <p:sp>
          <p:nvSpPr>
            <p:cNvPr id="28" name="rc28"/>
            <p:cNvSpPr/>
            <p:nvPr/>
          </p:nvSpPr>
          <p:spPr>
            <a:xfrm>
              <a:off x="2959759" y="3469782"/>
              <a:ext cx="249522" cy="536902"/>
            </a:xfrm>
            <a:prstGeom prst="rect">
              <a:avLst/>
            </a:prstGeom>
            <a:solidFill>
              <a:srgbClr val="E2231A">
                <a:alpha val="100000"/>
              </a:srgbClr>
            </a:solidFill>
          </p:spPr>
          <p:txBody>
            <a:bodyPr/>
            <a:lstStyle/>
            <a:p/>
          </p:txBody>
        </p:sp>
        <p:sp>
          <p:nvSpPr>
            <p:cNvPr id="29" name="rc29"/>
            <p:cNvSpPr/>
            <p:nvPr/>
          </p:nvSpPr>
          <p:spPr>
            <a:xfrm>
              <a:off x="3237007" y="3815368"/>
              <a:ext cx="249522" cy="191316"/>
            </a:xfrm>
            <a:prstGeom prst="rect">
              <a:avLst/>
            </a:prstGeom>
            <a:solidFill>
              <a:srgbClr val="E2231A">
                <a:alpha val="100000"/>
              </a:srgbClr>
            </a:solidFill>
          </p:spPr>
          <p:txBody>
            <a:bodyPr/>
            <a:lstStyle/>
            <a:p/>
          </p:txBody>
        </p:sp>
        <p:sp>
          <p:nvSpPr>
            <p:cNvPr id="30" name="rc30"/>
            <p:cNvSpPr/>
            <p:nvPr/>
          </p:nvSpPr>
          <p:spPr>
            <a:xfrm>
              <a:off x="3514255" y="3807958"/>
              <a:ext cx="249522" cy="198726"/>
            </a:xfrm>
            <a:prstGeom prst="rect">
              <a:avLst/>
            </a:prstGeom>
            <a:solidFill>
              <a:srgbClr val="E2231A">
                <a:alpha val="100000"/>
              </a:srgbClr>
            </a:solidFill>
          </p:spPr>
          <p:txBody>
            <a:bodyPr/>
            <a:lstStyle/>
            <a:p/>
          </p:txBody>
        </p:sp>
        <p:sp>
          <p:nvSpPr>
            <p:cNvPr id="31" name="rc31"/>
            <p:cNvSpPr/>
            <p:nvPr/>
          </p:nvSpPr>
          <p:spPr>
            <a:xfrm>
              <a:off x="3791502" y="3803969"/>
              <a:ext cx="249522" cy="202716"/>
            </a:xfrm>
            <a:prstGeom prst="rect">
              <a:avLst/>
            </a:prstGeom>
            <a:solidFill>
              <a:srgbClr val="E2231A">
                <a:alpha val="100000"/>
              </a:srgbClr>
            </a:solidFill>
          </p:spPr>
          <p:txBody>
            <a:bodyPr/>
            <a:lstStyle/>
            <a:p/>
          </p:txBody>
        </p:sp>
        <p:sp>
          <p:nvSpPr>
            <p:cNvPr id="32" name="rc32"/>
            <p:cNvSpPr/>
            <p:nvPr/>
          </p:nvSpPr>
          <p:spPr>
            <a:xfrm>
              <a:off x="4068750" y="3804539"/>
              <a:ext cx="249522" cy="202146"/>
            </a:xfrm>
            <a:prstGeom prst="rect">
              <a:avLst/>
            </a:prstGeom>
            <a:solidFill>
              <a:srgbClr val="E2231A">
                <a:alpha val="100000"/>
              </a:srgbClr>
            </a:solidFill>
          </p:spPr>
          <p:txBody>
            <a:bodyPr/>
            <a:lstStyle/>
            <a:p/>
          </p:txBody>
        </p:sp>
        <p:sp>
          <p:nvSpPr>
            <p:cNvPr id="33" name="rc33"/>
            <p:cNvSpPr/>
            <p:nvPr/>
          </p:nvSpPr>
          <p:spPr>
            <a:xfrm>
              <a:off x="4345998" y="3799219"/>
              <a:ext cx="249522" cy="207465"/>
            </a:xfrm>
            <a:prstGeom prst="rect">
              <a:avLst/>
            </a:prstGeom>
            <a:solidFill>
              <a:srgbClr val="E2231A">
                <a:alpha val="100000"/>
              </a:srgbClr>
            </a:solidFill>
          </p:spPr>
          <p:txBody>
            <a:bodyPr/>
            <a:lstStyle/>
            <a:p/>
          </p:txBody>
        </p:sp>
        <p:sp>
          <p:nvSpPr>
            <p:cNvPr id="34" name="rc34"/>
            <p:cNvSpPr/>
            <p:nvPr/>
          </p:nvSpPr>
          <p:spPr>
            <a:xfrm>
              <a:off x="4623245" y="3567625"/>
              <a:ext cx="249522" cy="439059"/>
            </a:xfrm>
            <a:prstGeom prst="rect">
              <a:avLst/>
            </a:prstGeom>
            <a:solidFill>
              <a:srgbClr val="E2231A">
                <a:alpha val="100000"/>
              </a:srgbClr>
            </a:solidFill>
          </p:spPr>
          <p:txBody>
            <a:bodyPr/>
            <a:lstStyle/>
            <a:p/>
          </p:txBody>
        </p:sp>
        <p:sp>
          <p:nvSpPr>
            <p:cNvPr id="35" name="rc35"/>
            <p:cNvSpPr/>
            <p:nvPr/>
          </p:nvSpPr>
          <p:spPr>
            <a:xfrm>
              <a:off x="4900493" y="3782880"/>
              <a:ext cx="249522" cy="223804"/>
            </a:xfrm>
            <a:prstGeom prst="rect">
              <a:avLst/>
            </a:prstGeom>
            <a:solidFill>
              <a:srgbClr val="E2231A">
                <a:alpha val="100000"/>
              </a:srgbClr>
            </a:solidFill>
          </p:spPr>
          <p:txBody>
            <a:bodyPr/>
            <a:lstStyle/>
            <a:p/>
          </p:txBody>
        </p:sp>
        <p:sp>
          <p:nvSpPr>
            <p:cNvPr id="36" name="rc36"/>
            <p:cNvSpPr/>
            <p:nvPr/>
          </p:nvSpPr>
          <p:spPr>
            <a:xfrm>
              <a:off x="5177741" y="3781740"/>
              <a:ext cx="249522" cy="224944"/>
            </a:xfrm>
            <a:prstGeom prst="rect">
              <a:avLst/>
            </a:prstGeom>
            <a:solidFill>
              <a:srgbClr val="E2231A">
                <a:alpha val="100000"/>
              </a:srgbClr>
            </a:solidFill>
          </p:spPr>
          <p:txBody>
            <a:bodyPr/>
            <a:lstStyle/>
            <a:p/>
          </p:txBody>
        </p:sp>
        <p:sp>
          <p:nvSpPr>
            <p:cNvPr id="37" name="rc37"/>
            <p:cNvSpPr/>
            <p:nvPr/>
          </p:nvSpPr>
          <p:spPr>
            <a:xfrm>
              <a:off x="5454988" y="3781170"/>
              <a:ext cx="249522" cy="225514"/>
            </a:xfrm>
            <a:prstGeom prst="rect">
              <a:avLst/>
            </a:prstGeom>
            <a:solidFill>
              <a:srgbClr val="E2231A">
                <a:alpha val="100000"/>
              </a:srgbClr>
            </a:solidFill>
          </p:spPr>
          <p:txBody>
            <a:bodyPr/>
            <a:lstStyle/>
            <a:p/>
          </p:txBody>
        </p:sp>
        <p:sp>
          <p:nvSpPr>
            <p:cNvPr id="38" name="rc38"/>
            <p:cNvSpPr/>
            <p:nvPr/>
          </p:nvSpPr>
          <p:spPr>
            <a:xfrm>
              <a:off x="5732236" y="3562875"/>
              <a:ext cx="249522" cy="443809"/>
            </a:xfrm>
            <a:prstGeom prst="rect">
              <a:avLst/>
            </a:prstGeom>
            <a:solidFill>
              <a:srgbClr val="E2231A">
                <a:alpha val="100000"/>
              </a:srgbClr>
            </a:solidFill>
          </p:spPr>
          <p:txBody>
            <a:bodyPr/>
            <a:lstStyle/>
            <a:p/>
          </p:txBody>
        </p:sp>
        <p:sp>
          <p:nvSpPr>
            <p:cNvPr id="39" name="rc39"/>
            <p:cNvSpPr/>
            <p:nvPr/>
          </p:nvSpPr>
          <p:spPr>
            <a:xfrm>
              <a:off x="6009484" y="3421335"/>
              <a:ext cx="249522" cy="585349"/>
            </a:xfrm>
            <a:prstGeom prst="rect">
              <a:avLst/>
            </a:prstGeom>
            <a:solidFill>
              <a:srgbClr val="E2231A">
                <a:alpha val="100000"/>
              </a:srgbClr>
            </a:solidFill>
          </p:spPr>
          <p:txBody>
            <a:bodyPr/>
            <a:lstStyle/>
            <a:p/>
          </p:txBody>
        </p:sp>
        <p:sp>
          <p:nvSpPr>
            <p:cNvPr id="40" name="rc40"/>
            <p:cNvSpPr/>
            <p:nvPr/>
          </p:nvSpPr>
          <p:spPr>
            <a:xfrm>
              <a:off x="6286731" y="3648559"/>
              <a:ext cx="249522" cy="358125"/>
            </a:xfrm>
            <a:prstGeom prst="rect">
              <a:avLst/>
            </a:prstGeom>
            <a:solidFill>
              <a:srgbClr val="E2231A">
                <a:alpha val="100000"/>
              </a:srgbClr>
            </a:solidFill>
          </p:spPr>
          <p:txBody>
            <a:bodyPr/>
            <a:lstStyle/>
            <a:p/>
          </p:txBody>
        </p:sp>
        <p:sp>
          <p:nvSpPr>
            <p:cNvPr id="41" name="rc41"/>
            <p:cNvSpPr/>
            <p:nvPr/>
          </p:nvSpPr>
          <p:spPr>
            <a:xfrm>
              <a:off x="6563979" y="3674398"/>
              <a:ext cx="249522" cy="332287"/>
            </a:xfrm>
            <a:prstGeom prst="rect">
              <a:avLst/>
            </a:prstGeom>
            <a:solidFill>
              <a:srgbClr val="E2231A">
                <a:alpha val="100000"/>
              </a:srgbClr>
            </a:solidFill>
          </p:spPr>
          <p:txBody>
            <a:bodyPr/>
            <a:lstStyle/>
            <a:p/>
          </p:txBody>
        </p:sp>
        <p:sp>
          <p:nvSpPr>
            <p:cNvPr id="42" name="rc42"/>
            <p:cNvSpPr/>
            <p:nvPr/>
          </p:nvSpPr>
          <p:spPr>
            <a:xfrm>
              <a:off x="6841227" y="3533997"/>
              <a:ext cx="249522" cy="472687"/>
            </a:xfrm>
            <a:prstGeom prst="rect">
              <a:avLst/>
            </a:prstGeom>
            <a:solidFill>
              <a:srgbClr val="E2231A">
                <a:alpha val="100000"/>
              </a:srgbClr>
            </a:solidFill>
          </p:spPr>
          <p:txBody>
            <a:bodyPr/>
            <a:lstStyle/>
            <a:p/>
          </p:txBody>
        </p:sp>
        <p:sp>
          <p:nvSpPr>
            <p:cNvPr id="43" name="rc43"/>
            <p:cNvSpPr/>
            <p:nvPr/>
          </p:nvSpPr>
          <p:spPr>
            <a:xfrm>
              <a:off x="7118474" y="3704036"/>
              <a:ext cx="249522" cy="302649"/>
            </a:xfrm>
            <a:prstGeom prst="rect">
              <a:avLst/>
            </a:prstGeom>
            <a:solidFill>
              <a:srgbClr val="E2231A">
                <a:alpha val="100000"/>
              </a:srgbClr>
            </a:solidFill>
          </p:spPr>
          <p:txBody>
            <a:bodyPr/>
            <a:lstStyle/>
            <a:p/>
          </p:txBody>
        </p:sp>
        <p:sp>
          <p:nvSpPr>
            <p:cNvPr id="44" name="rc44"/>
            <p:cNvSpPr/>
            <p:nvPr/>
          </p:nvSpPr>
          <p:spPr>
            <a:xfrm>
              <a:off x="7395722" y="3726264"/>
              <a:ext cx="249522" cy="280420"/>
            </a:xfrm>
            <a:prstGeom prst="rect">
              <a:avLst/>
            </a:prstGeom>
            <a:solidFill>
              <a:srgbClr val="E2231A">
                <a:alpha val="100000"/>
              </a:srgbClr>
            </a:solidFill>
          </p:spPr>
          <p:txBody>
            <a:bodyPr/>
            <a:lstStyle/>
            <a:p/>
          </p:txBody>
        </p:sp>
        <p:sp>
          <p:nvSpPr>
            <p:cNvPr id="45" name="rc45"/>
            <p:cNvSpPr/>
            <p:nvPr/>
          </p:nvSpPr>
          <p:spPr>
            <a:xfrm>
              <a:off x="7672970" y="3636590"/>
              <a:ext cx="249522" cy="370094"/>
            </a:xfrm>
            <a:prstGeom prst="rect">
              <a:avLst/>
            </a:prstGeom>
            <a:solidFill>
              <a:srgbClr val="E2231A">
                <a:alpha val="100000"/>
              </a:srgbClr>
            </a:solidFill>
          </p:spPr>
          <p:txBody>
            <a:bodyPr/>
            <a:lstStyle/>
            <a:p/>
          </p:txBody>
        </p:sp>
        <p:sp>
          <p:nvSpPr>
            <p:cNvPr id="46" name="rc46"/>
            <p:cNvSpPr/>
            <p:nvPr/>
          </p:nvSpPr>
          <p:spPr>
            <a:xfrm>
              <a:off x="7950217" y="3765211"/>
              <a:ext cx="249522" cy="241473"/>
            </a:xfrm>
            <a:prstGeom prst="rect">
              <a:avLst/>
            </a:prstGeom>
            <a:solidFill>
              <a:srgbClr val="E2231A">
                <a:alpha val="100000"/>
              </a:srgbClr>
            </a:solidFill>
          </p:spPr>
          <p:txBody>
            <a:bodyPr/>
            <a:lstStyle/>
            <a:p/>
          </p:txBody>
        </p:sp>
        <p:sp>
          <p:nvSpPr>
            <p:cNvPr id="47" name="rc47"/>
            <p:cNvSpPr/>
            <p:nvPr/>
          </p:nvSpPr>
          <p:spPr>
            <a:xfrm>
              <a:off x="1296273" y="2321881"/>
              <a:ext cx="249522" cy="1343777"/>
            </a:xfrm>
            <a:prstGeom prst="rect">
              <a:avLst/>
            </a:prstGeom>
            <a:solidFill>
              <a:srgbClr val="B3B3B3">
                <a:alpha val="100000"/>
              </a:srgbClr>
            </a:solidFill>
          </p:spPr>
          <p:txBody>
            <a:bodyPr/>
            <a:lstStyle/>
            <a:p/>
          </p:txBody>
        </p:sp>
        <p:sp>
          <p:nvSpPr>
            <p:cNvPr id="48" name="rc48"/>
            <p:cNvSpPr/>
            <p:nvPr/>
          </p:nvSpPr>
          <p:spPr>
            <a:xfrm>
              <a:off x="1573521" y="3417345"/>
              <a:ext cx="249522" cy="422340"/>
            </a:xfrm>
            <a:prstGeom prst="rect">
              <a:avLst/>
            </a:prstGeom>
            <a:solidFill>
              <a:srgbClr val="B3B3B3">
                <a:alpha val="100000"/>
              </a:srgbClr>
            </a:solidFill>
          </p:spPr>
          <p:txBody>
            <a:bodyPr/>
            <a:lstStyle/>
            <a:p/>
          </p:txBody>
        </p:sp>
        <p:sp>
          <p:nvSpPr>
            <p:cNvPr id="49" name="rc49"/>
            <p:cNvSpPr/>
            <p:nvPr/>
          </p:nvSpPr>
          <p:spPr>
            <a:xfrm>
              <a:off x="1850769" y="3641530"/>
              <a:ext cx="249522" cy="202716"/>
            </a:xfrm>
            <a:prstGeom prst="rect">
              <a:avLst/>
            </a:prstGeom>
            <a:solidFill>
              <a:srgbClr val="B3B3B3">
                <a:alpha val="100000"/>
              </a:srgbClr>
            </a:solidFill>
          </p:spPr>
          <p:txBody>
            <a:bodyPr/>
            <a:lstStyle/>
            <a:p/>
          </p:txBody>
        </p:sp>
        <p:sp>
          <p:nvSpPr>
            <p:cNvPr id="50" name="rc50"/>
            <p:cNvSpPr/>
            <p:nvPr/>
          </p:nvSpPr>
          <p:spPr>
            <a:xfrm>
              <a:off x="2128016" y="3662809"/>
              <a:ext cx="249522" cy="182007"/>
            </a:xfrm>
            <a:prstGeom prst="rect">
              <a:avLst/>
            </a:prstGeom>
            <a:solidFill>
              <a:srgbClr val="B3B3B3">
                <a:alpha val="100000"/>
              </a:srgbClr>
            </a:solidFill>
          </p:spPr>
          <p:txBody>
            <a:bodyPr/>
            <a:lstStyle/>
            <a:p/>
          </p:txBody>
        </p:sp>
        <p:sp>
          <p:nvSpPr>
            <p:cNvPr id="51" name="rc51"/>
            <p:cNvSpPr/>
            <p:nvPr/>
          </p:nvSpPr>
          <p:spPr>
            <a:xfrm>
              <a:off x="2405264" y="3666038"/>
              <a:ext cx="249522" cy="177447"/>
            </a:xfrm>
            <a:prstGeom prst="rect">
              <a:avLst/>
            </a:prstGeom>
            <a:solidFill>
              <a:srgbClr val="B3B3B3">
                <a:alpha val="100000"/>
              </a:srgbClr>
            </a:solidFill>
          </p:spPr>
          <p:txBody>
            <a:bodyPr/>
            <a:lstStyle/>
            <a:p/>
          </p:txBody>
        </p:sp>
        <p:sp>
          <p:nvSpPr>
            <p:cNvPr id="52" name="rc52"/>
            <p:cNvSpPr/>
            <p:nvPr/>
          </p:nvSpPr>
          <p:spPr>
            <a:xfrm>
              <a:off x="2682512" y="3660149"/>
              <a:ext cx="249522" cy="179537"/>
            </a:xfrm>
            <a:prstGeom prst="rect">
              <a:avLst/>
            </a:prstGeom>
            <a:solidFill>
              <a:srgbClr val="B3B3B3">
                <a:alpha val="100000"/>
              </a:srgbClr>
            </a:solidFill>
          </p:spPr>
          <p:txBody>
            <a:bodyPr/>
            <a:lstStyle/>
            <a:p/>
          </p:txBody>
        </p:sp>
        <p:sp>
          <p:nvSpPr>
            <p:cNvPr id="53" name="rc53"/>
            <p:cNvSpPr/>
            <p:nvPr/>
          </p:nvSpPr>
          <p:spPr>
            <a:xfrm>
              <a:off x="2959759" y="3137495"/>
              <a:ext cx="249522" cy="332287"/>
            </a:xfrm>
            <a:prstGeom prst="rect">
              <a:avLst/>
            </a:prstGeom>
            <a:solidFill>
              <a:srgbClr val="B3B3B3">
                <a:alpha val="100000"/>
              </a:srgbClr>
            </a:solidFill>
          </p:spPr>
          <p:txBody>
            <a:bodyPr/>
            <a:lstStyle/>
            <a:p/>
          </p:txBody>
        </p:sp>
        <p:sp>
          <p:nvSpPr>
            <p:cNvPr id="54" name="rc54"/>
            <p:cNvSpPr/>
            <p:nvPr/>
          </p:nvSpPr>
          <p:spPr>
            <a:xfrm>
              <a:off x="4623245" y="3482891"/>
              <a:ext cx="249522" cy="84734"/>
            </a:xfrm>
            <a:prstGeom prst="rect">
              <a:avLst/>
            </a:prstGeom>
            <a:solidFill>
              <a:srgbClr val="B3B3B3">
                <a:alpha val="100000"/>
              </a:srgbClr>
            </a:solidFill>
          </p:spPr>
          <p:txBody>
            <a:bodyPr/>
            <a:lstStyle/>
            <a:p/>
          </p:txBody>
        </p:sp>
        <p:sp>
          <p:nvSpPr>
            <p:cNvPr id="55" name="rc55"/>
            <p:cNvSpPr/>
            <p:nvPr/>
          </p:nvSpPr>
          <p:spPr>
            <a:xfrm>
              <a:off x="5177741" y="3610182"/>
              <a:ext cx="249522" cy="171558"/>
            </a:xfrm>
            <a:prstGeom prst="rect">
              <a:avLst/>
            </a:prstGeom>
            <a:solidFill>
              <a:srgbClr val="B3B3B3">
                <a:alpha val="100000"/>
              </a:srgbClr>
            </a:solidFill>
          </p:spPr>
          <p:txBody>
            <a:bodyPr/>
            <a:lstStyle/>
            <a:p/>
          </p:txBody>
        </p:sp>
        <p:sp>
          <p:nvSpPr>
            <p:cNvPr id="56" name="rc56"/>
            <p:cNvSpPr/>
            <p:nvPr/>
          </p:nvSpPr>
          <p:spPr>
            <a:xfrm>
              <a:off x="6286731" y="3573325"/>
              <a:ext cx="249522" cy="75234"/>
            </a:xfrm>
            <a:prstGeom prst="rect">
              <a:avLst/>
            </a:prstGeom>
            <a:solidFill>
              <a:srgbClr val="B3B3B3">
                <a:alpha val="100000"/>
              </a:srgbClr>
            </a:solidFill>
          </p:spPr>
          <p:txBody>
            <a:bodyPr/>
            <a:lstStyle/>
            <a:p/>
          </p:txBody>
        </p:sp>
        <p:sp>
          <p:nvSpPr>
            <p:cNvPr id="57" name="rc57"/>
            <p:cNvSpPr/>
            <p:nvPr/>
          </p:nvSpPr>
          <p:spPr>
            <a:xfrm>
              <a:off x="6563979" y="3557556"/>
              <a:ext cx="249522" cy="116841"/>
            </a:xfrm>
            <a:prstGeom prst="rect">
              <a:avLst/>
            </a:prstGeom>
            <a:solidFill>
              <a:srgbClr val="B3B3B3">
                <a:alpha val="100000"/>
              </a:srgbClr>
            </a:solidFill>
          </p:spPr>
          <p:txBody>
            <a:bodyPr/>
            <a:lstStyle/>
            <a:p/>
          </p:txBody>
        </p:sp>
        <p:sp>
          <p:nvSpPr>
            <p:cNvPr id="58" name="rc58"/>
            <p:cNvSpPr/>
            <p:nvPr/>
          </p:nvSpPr>
          <p:spPr>
            <a:xfrm>
              <a:off x="7118474" y="3553376"/>
              <a:ext cx="249522" cy="150659"/>
            </a:xfrm>
            <a:prstGeom prst="rect">
              <a:avLst/>
            </a:prstGeom>
            <a:solidFill>
              <a:srgbClr val="B3B3B3">
                <a:alpha val="100000"/>
              </a:srgbClr>
            </a:solidFill>
          </p:spPr>
          <p:txBody>
            <a:bodyPr/>
            <a:lstStyle/>
            <a:p/>
          </p:txBody>
        </p:sp>
        <p:sp>
          <p:nvSpPr>
            <p:cNvPr id="59" name="rc59"/>
            <p:cNvSpPr/>
            <p:nvPr/>
          </p:nvSpPr>
          <p:spPr>
            <a:xfrm>
              <a:off x="7395722" y="3555656"/>
              <a:ext cx="249522" cy="170608"/>
            </a:xfrm>
            <a:prstGeom prst="rect">
              <a:avLst/>
            </a:prstGeom>
            <a:solidFill>
              <a:srgbClr val="B3B3B3">
                <a:alpha val="100000"/>
              </a:srgbClr>
            </a:solidFill>
          </p:spPr>
          <p:txBody>
            <a:bodyPr/>
            <a:lstStyle/>
            <a:p/>
          </p:txBody>
        </p:sp>
        <p:sp>
          <p:nvSpPr>
            <p:cNvPr id="60" name="rc60"/>
            <p:cNvSpPr/>
            <p:nvPr/>
          </p:nvSpPr>
          <p:spPr>
            <a:xfrm>
              <a:off x="7672970" y="2959097"/>
              <a:ext cx="249522" cy="677493"/>
            </a:xfrm>
            <a:prstGeom prst="rect">
              <a:avLst/>
            </a:prstGeom>
            <a:solidFill>
              <a:srgbClr val="B3B3B3">
                <a:alpha val="100000"/>
              </a:srgbClr>
            </a:solidFill>
          </p:spPr>
          <p:txBody>
            <a:bodyPr/>
            <a:lstStyle/>
            <a:p/>
          </p:txBody>
        </p:sp>
        <p:sp>
          <p:nvSpPr>
            <p:cNvPr id="61" name="rc61"/>
            <p:cNvSpPr/>
            <p:nvPr/>
          </p:nvSpPr>
          <p:spPr>
            <a:xfrm>
              <a:off x="7950217" y="3635070"/>
              <a:ext cx="249522" cy="130141"/>
            </a:xfrm>
            <a:prstGeom prst="rect">
              <a:avLst/>
            </a:prstGeom>
            <a:solidFill>
              <a:srgbClr val="B3B3B3">
                <a:alpha val="100000"/>
              </a:srgbClr>
            </a:solidFill>
          </p:spPr>
          <p:txBody>
            <a:bodyPr/>
            <a:lstStyle/>
            <a:p/>
          </p:txBody>
        </p:sp>
        <p:sp>
          <p:nvSpPr>
            <p:cNvPr id="62" name="pl62"/>
            <p:cNvSpPr/>
            <p:nvPr/>
          </p:nvSpPr>
          <p:spPr>
            <a:xfrm>
              <a:off x="1421035" y="1226758"/>
              <a:ext cx="6653943" cy="56160"/>
            </a:xfrm>
            <a:custGeom>
              <a:avLst/>
              <a:pathLst>
                <a:path w="6653943" h="56160">
                  <a:moveTo>
                    <a:pt x="0" y="28080"/>
                  </a:moveTo>
                  <a:lnTo>
                    <a:pt x="277247" y="0"/>
                  </a:lnTo>
                  <a:lnTo>
                    <a:pt x="554495" y="0"/>
                  </a:lnTo>
                  <a:lnTo>
                    <a:pt x="831742" y="0"/>
                  </a:lnTo>
                  <a:lnTo>
                    <a:pt x="1108990" y="0"/>
                  </a:lnTo>
                  <a:lnTo>
                    <a:pt x="1386238" y="0"/>
                  </a:lnTo>
                  <a:lnTo>
                    <a:pt x="1663485" y="56160"/>
                  </a:lnTo>
                  <a:lnTo>
                    <a:pt x="1940733" y="0"/>
                  </a:lnTo>
                  <a:lnTo>
                    <a:pt x="2217981" y="0"/>
                  </a:lnTo>
                  <a:lnTo>
                    <a:pt x="2495228" y="0"/>
                  </a:lnTo>
                  <a:lnTo>
                    <a:pt x="2772476" y="0"/>
                  </a:lnTo>
                  <a:lnTo>
                    <a:pt x="3049724" y="0"/>
                  </a:lnTo>
                  <a:lnTo>
                    <a:pt x="3326971" y="28080"/>
                  </a:lnTo>
                  <a:lnTo>
                    <a:pt x="3604219" y="0"/>
                  </a:lnTo>
                  <a:lnTo>
                    <a:pt x="3881467" y="0"/>
                  </a:lnTo>
                  <a:lnTo>
                    <a:pt x="4158714" y="0"/>
                  </a:lnTo>
                  <a:lnTo>
                    <a:pt x="4435962" y="28080"/>
                  </a:lnTo>
                  <a:lnTo>
                    <a:pt x="4713210" y="56160"/>
                  </a:lnTo>
                  <a:lnTo>
                    <a:pt x="4990457" y="28080"/>
                  </a:lnTo>
                  <a:lnTo>
                    <a:pt x="5267705" y="28080"/>
                  </a:lnTo>
                  <a:lnTo>
                    <a:pt x="5544953" y="56160"/>
                  </a:lnTo>
                  <a:lnTo>
                    <a:pt x="5822200" y="28080"/>
                  </a:lnTo>
                  <a:lnTo>
                    <a:pt x="6099448" y="2808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63" name="pl63"/>
            <p:cNvSpPr/>
            <p:nvPr/>
          </p:nvSpPr>
          <p:spPr>
            <a:xfrm>
              <a:off x="1421035" y="1226758"/>
              <a:ext cx="6653943" cy="196560"/>
            </a:xfrm>
            <a:custGeom>
              <a:avLst/>
              <a:pathLst>
                <a:path w="6653943" h="196560">
                  <a:moveTo>
                    <a:pt x="0" y="196560"/>
                  </a:moveTo>
                  <a:lnTo>
                    <a:pt x="277247" y="56160"/>
                  </a:lnTo>
                  <a:lnTo>
                    <a:pt x="554495" y="28080"/>
                  </a:lnTo>
                  <a:lnTo>
                    <a:pt x="831742" y="28080"/>
                  </a:lnTo>
                  <a:lnTo>
                    <a:pt x="1108990" y="28080"/>
                  </a:lnTo>
                  <a:lnTo>
                    <a:pt x="1386238" y="28080"/>
                  </a:lnTo>
                  <a:lnTo>
                    <a:pt x="1663485" y="112320"/>
                  </a:lnTo>
                  <a:lnTo>
                    <a:pt x="1940733" y="0"/>
                  </a:lnTo>
                  <a:lnTo>
                    <a:pt x="2217981" y="0"/>
                  </a:lnTo>
                  <a:lnTo>
                    <a:pt x="2495228" y="0"/>
                  </a:lnTo>
                  <a:lnTo>
                    <a:pt x="2772476" y="0"/>
                  </a:lnTo>
                  <a:lnTo>
                    <a:pt x="3049724" y="0"/>
                  </a:lnTo>
                  <a:lnTo>
                    <a:pt x="3326971" y="56160"/>
                  </a:lnTo>
                  <a:lnTo>
                    <a:pt x="3604219" y="0"/>
                  </a:lnTo>
                  <a:lnTo>
                    <a:pt x="3881467" y="28080"/>
                  </a:lnTo>
                  <a:lnTo>
                    <a:pt x="4158714" y="0"/>
                  </a:lnTo>
                  <a:lnTo>
                    <a:pt x="4435962" y="28080"/>
                  </a:lnTo>
                  <a:lnTo>
                    <a:pt x="4713210" y="28080"/>
                  </a:lnTo>
                  <a:lnTo>
                    <a:pt x="4990457" y="28080"/>
                  </a:lnTo>
                  <a:lnTo>
                    <a:pt x="5267705" y="28080"/>
                  </a:lnTo>
                  <a:lnTo>
                    <a:pt x="5544953" y="28080"/>
                  </a:lnTo>
                  <a:lnTo>
                    <a:pt x="5822200" y="28080"/>
                  </a:lnTo>
                  <a:lnTo>
                    <a:pt x="6099448" y="28080"/>
                  </a:lnTo>
                  <a:lnTo>
                    <a:pt x="6376696" y="112320"/>
                  </a:lnTo>
                  <a:lnTo>
                    <a:pt x="6653943" y="2808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5" name="tx65"/>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172898"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7" name="tx67"/>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772739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0" name="tx70"/>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1" name="tx71"/>
            <p:cNvSpPr/>
            <p:nvPr/>
          </p:nvSpPr>
          <p:spPr>
            <a:xfrm>
              <a:off x="6895650"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2" name="tx72"/>
            <p:cNvSpPr/>
            <p:nvPr/>
          </p:nvSpPr>
          <p:spPr>
            <a:xfrm>
              <a:off x="7172898"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3" name="tx73"/>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4" name="tx74"/>
            <p:cNvSpPr/>
            <p:nvPr/>
          </p:nvSpPr>
          <p:spPr>
            <a:xfrm>
              <a:off x="7727393"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5" name="tx75"/>
            <p:cNvSpPr/>
            <p:nvPr/>
          </p:nvSpPr>
          <p:spPr>
            <a:xfrm>
              <a:off x="8004641"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6" name="tx76"/>
            <p:cNvSpPr/>
            <p:nvPr/>
          </p:nvSpPr>
          <p:spPr>
            <a:xfrm>
              <a:off x="1345686" y="37957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77" name="tx77"/>
            <p:cNvSpPr/>
            <p:nvPr/>
          </p:nvSpPr>
          <p:spPr>
            <a:xfrm>
              <a:off x="4118163" y="38664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8" name="tx78"/>
            <p:cNvSpPr/>
            <p:nvPr/>
          </p:nvSpPr>
          <p:spPr>
            <a:xfrm>
              <a:off x="5504401" y="38548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9" name="tx79"/>
            <p:cNvSpPr/>
            <p:nvPr/>
          </p:nvSpPr>
          <p:spPr>
            <a:xfrm>
              <a:off x="6613391" y="38014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0" name="tx80"/>
            <p:cNvSpPr/>
            <p:nvPr/>
          </p:nvSpPr>
          <p:spPr>
            <a:xfrm>
              <a:off x="6890639" y="37299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1" name="tx81"/>
            <p:cNvSpPr/>
            <p:nvPr/>
          </p:nvSpPr>
          <p:spPr>
            <a:xfrm>
              <a:off x="7167887" y="38149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2" name="tx82"/>
            <p:cNvSpPr/>
            <p:nvPr/>
          </p:nvSpPr>
          <p:spPr>
            <a:xfrm>
              <a:off x="7445134" y="38260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3" name="tx83"/>
            <p:cNvSpPr/>
            <p:nvPr/>
          </p:nvSpPr>
          <p:spPr>
            <a:xfrm>
              <a:off x="7722382" y="37811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4" name="tx84"/>
            <p:cNvSpPr/>
            <p:nvPr/>
          </p:nvSpPr>
          <p:spPr>
            <a:xfrm>
              <a:off x="7999630" y="38454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1345686" y="29546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6" name="tx86"/>
            <p:cNvSpPr/>
            <p:nvPr/>
          </p:nvSpPr>
          <p:spPr>
            <a:xfrm>
              <a:off x="7722382" y="32573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7" name="tx87"/>
            <p:cNvSpPr/>
            <p:nvPr/>
          </p:nvSpPr>
          <p:spPr>
            <a:xfrm>
              <a:off x="1353221"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8" name="tx88"/>
            <p:cNvSpPr/>
            <p:nvPr/>
          </p:nvSpPr>
          <p:spPr>
            <a:xfrm>
              <a:off x="2739459" y="35539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89" name="tx89"/>
            <p:cNvSpPr/>
            <p:nvPr/>
          </p:nvSpPr>
          <p:spPr>
            <a:xfrm>
              <a:off x="6620926" y="345251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0" name="tx90"/>
            <p:cNvSpPr/>
            <p:nvPr/>
          </p:nvSpPr>
          <p:spPr>
            <a:xfrm>
              <a:off x="7175422" y="344833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1" name="tx91"/>
            <p:cNvSpPr/>
            <p:nvPr/>
          </p:nvSpPr>
          <p:spPr>
            <a:xfrm>
              <a:off x="7452669" y="345061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2" name="tx92"/>
            <p:cNvSpPr/>
            <p:nvPr/>
          </p:nvSpPr>
          <p:spPr>
            <a:xfrm>
              <a:off x="7729917" y="2854101"/>
              <a:ext cx="135627"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93" name="tx93"/>
            <p:cNvSpPr/>
            <p:nvPr/>
          </p:nvSpPr>
          <p:spPr>
            <a:xfrm>
              <a:off x="8047848" y="353002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94" name="tx9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717597" y="300504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6" name="tx96"/>
            <p:cNvSpPr/>
            <p:nvPr/>
          </p:nvSpPr>
          <p:spPr>
            <a:xfrm>
              <a:off x="639902" y="20547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7" name="tx97"/>
            <p:cNvSpPr/>
            <p:nvPr/>
          </p:nvSpPr>
          <p:spPr>
            <a:xfrm>
              <a:off x="639902" y="11047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4909475"/>
              <a:ext cx="201456" cy="201456"/>
            </a:xfrm>
            <a:prstGeom prst="rect">
              <a:avLst/>
            </a:prstGeom>
            <a:solidFill>
              <a:srgbClr val="E2231A">
                <a:alpha val="100000"/>
              </a:srgbClr>
            </a:solidFill>
          </p:spPr>
          <p:txBody>
            <a:bodyPr/>
            <a:lstStyle/>
            <a:p/>
          </p:txBody>
        </p:sp>
        <p:sp>
          <p:nvSpPr>
            <p:cNvPr id="120" name="rc120"/>
            <p:cNvSpPr/>
            <p:nvPr/>
          </p:nvSpPr>
          <p:spPr>
            <a:xfrm>
              <a:off x="5642950" y="4909475"/>
              <a:ext cx="201456" cy="201456"/>
            </a:xfrm>
            <a:prstGeom prst="rect">
              <a:avLst/>
            </a:prstGeom>
            <a:solidFill>
              <a:srgbClr val="B3B3B3">
                <a:alpha val="100000"/>
              </a:srgbClr>
            </a:solidFill>
          </p:spPr>
          <p:txBody>
            <a:bodyPr/>
            <a:lstStyle/>
            <a:p/>
          </p:txBody>
        </p:sp>
        <p:sp>
          <p:nvSpPr>
            <p:cNvPr id="121" name="tx12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661760"/>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2000-2024</a:t>
              </a:r>
            </a:p>
          </p:txBody>
        </p:sp>
        <p:sp>
          <p:nvSpPr>
            <p:cNvPr id="125" name="pl125"/>
            <p:cNvSpPr/>
            <p:nvPr/>
          </p:nvSpPr>
          <p:spPr>
            <a:xfrm>
              <a:off x="25482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522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562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002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042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774644"/>
              <a:ext cx="2189728" cy="162162"/>
            </a:xfrm>
            <a:prstGeom prst="rect">
              <a:avLst/>
            </a:prstGeom>
            <a:solidFill>
              <a:srgbClr val="E2231A">
                <a:alpha val="100000"/>
              </a:srgbClr>
            </a:solidFill>
          </p:spPr>
          <p:txBody>
            <a:bodyPr/>
            <a:lstStyle/>
            <a:p/>
          </p:txBody>
        </p:sp>
        <p:sp>
          <p:nvSpPr>
            <p:cNvPr id="135" name="rc135"/>
            <p:cNvSpPr/>
            <p:nvPr/>
          </p:nvSpPr>
          <p:spPr>
            <a:xfrm>
              <a:off x="1296273" y="5571941"/>
              <a:ext cx="2438874" cy="162162"/>
            </a:xfrm>
            <a:prstGeom prst="rect">
              <a:avLst/>
            </a:prstGeom>
            <a:solidFill>
              <a:srgbClr val="E2231A">
                <a:alpha val="100000"/>
              </a:srgbClr>
            </a:solidFill>
          </p:spPr>
          <p:txBody>
            <a:bodyPr/>
            <a:lstStyle/>
            <a:p/>
          </p:txBody>
        </p:sp>
        <p:sp>
          <p:nvSpPr>
            <p:cNvPr id="136" name="rc136"/>
            <p:cNvSpPr/>
            <p:nvPr/>
          </p:nvSpPr>
          <p:spPr>
            <a:xfrm>
              <a:off x="1296273" y="5369238"/>
              <a:ext cx="1591277" cy="162162"/>
            </a:xfrm>
            <a:prstGeom prst="rect">
              <a:avLst/>
            </a:prstGeom>
            <a:solidFill>
              <a:srgbClr val="E2231A">
                <a:alpha val="100000"/>
              </a:srgbClr>
            </a:solidFill>
          </p:spPr>
          <p:txBody>
            <a:bodyPr/>
            <a:lstStyle/>
            <a:p/>
          </p:txBody>
        </p:sp>
        <p:sp>
          <p:nvSpPr>
            <p:cNvPr id="137" name="rc137"/>
            <p:cNvSpPr/>
            <p:nvPr/>
          </p:nvSpPr>
          <p:spPr>
            <a:xfrm>
              <a:off x="3486002" y="5774644"/>
              <a:ext cx="769973" cy="162162"/>
            </a:xfrm>
            <a:prstGeom prst="rect">
              <a:avLst/>
            </a:prstGeom>
            <a:solidFill>
              <a:srgbClr val="B3B3B3">
                <a:alpha val="100000"/>
              </a:srgbClr>
            </a:solidFill>
          </p:spPr>
          <p:txBody>
            <a:bodyPr/>
            <a:lstStyle/>
            <a:p/>
          </p:txBody>
        </p:sp>
        <p:sp>
          <p:nvSpPr>
            <p:cNvPr id="138" name="rc138"/>
            <p:cNvSpPr/>
            <p:nvPr/>
          </p:nvSpPr>
          <p:spPr>
            <a:xfrm>
              <a:off x="3735148" y="5571941"/>
              <a:ext cx="4464592" cy="162162"/>
            </a:xfrm>
            <a:prstGeom prst="rect">
              <a:avLst/>
            </a:prstGeom>
            <a:solidFill>
              <a:srgbClr val="B3B3B3">
                <a:alpha val="100000"/>
              </a:srgbClr>
            </a:solidFill>
          </p:spPr>
          <p:txBody>
            <a:bodyPr/>
            <a:lstStyle/>
            <a:p/>
          </p:txBody>
        </p:sp>
        <p:sp>
          <p:nvSpPr>
            <p:cNvPr id="139" name="rc139"/>
            <p:cNvSpPr/>
            <p:nvPr/>
          </p:nvSpPr>
          <p:spPr>
            <a:xfrm>
              <a:off x="2887551" y="5369238"/>
              <a:ext cx="857612" cy="162162"/>
            </a:xfrm>
            <a:prstGeom prst="rect">
              <a:avLst/>
            </a:prstGeom>
            <a:solidFill>
              <a:srgbClr val="B3B3B3">
                <a:alpha val="100000"/>
              </a:srgbClr>
            </a:solidFill>
          </p:spPr>
          <p:txBody>
            <a:bodyPr/>
            <a:lstStyle/>
            <a:p/>
          </p:txBody>
        </p:sp>
        <p:sp>
          <p:nvSpPr>
            <p:cNvPr id="140" name="tx140"/>
            <p:cNvSpPr/>
            <p:nvPr/>
          </p:nvSpPr>
          <p:spPr>
            <a:xfrm>
              <a:off x="433634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41" name="tx141"/>
            <p:cNvSpPr/>
            <p:nvPr/>
          </p:nvSpPr>
          <p:spPr>
            <a:xfrm>
              <a:off x="8280112" y="5611354"/>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42" name="tx142"/>
            <p:cNvSpPr/>
            <p:nvPr/>
          </p:nvSpPr>
          <p:spPr>
            <a:xfrm>
              <a:off x="3777318"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43" name="tx143"/>
            <p:cNvSpPr/>
            <p:nvPr/>
          </p:nvSpPr>
          <p:spPr>
            <a:xfrm>
              <a:off x="231076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44" name="tx144"/>
            <p:cNvSpPr/>
            <p:nvPr/>
          </p:nvSpPr>
          <p:spPr>
            <a:xfrm>
              <a:off x="243533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45" name="tx145"/>
            <p:cNvSpPr/>
            <p:nvPr/>
          </p:nvSpPr>
          <p:spPr>
            <a:xfrm>
              <a:off x="2011540"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6" name="tx146"/>
            <p:cNvSpPr/>
            <p:nvPr/>
          </p:nvSpPr>
          <p:spPr>
            <a:xfrm>
              <a:off x="3805070"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7" name="tx147"/>
            <p:cNvSpPr/>
            <p:nvPr/>
          </p:nvSpPr>
          <p:spPr>
            <a:xfrm>
              <a:off x="588707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48" name="tx148"/>
            <p:cNvSpPr/>
            <p:nvPr/>
          </p:nvSpPr>
          <p:spPr>
            <a:xfrm>
              <a:off x="3250439"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9" name="tx14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714815"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4" name="tx154"/>
            <p:cNvSpPr/>
            <p:nvPr/>
          </p:nvSpPr>
          <p:spPr>
            <a:xfrm>
              <a:off x="6218792"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5" name="tx15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98%.
1,000 children missed their routine first dose of measles vaccine.
MCV2 is typically administered to children between 18 months and five years old. MCV2 coverage increased to 98%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
            </a:xfrm>
            <a:custGeom>
              <a:avLst/>
              <a:pathLst>
                <a:path w="3397293" h="57140">
                  <a:moveTo>
                    <a:pt x="0" y="28570"/>
                  </a:moveTo>
                  <a:lnTo>
                    <a:pt x="141553" y="0"/>
                  </a:lnTo>
                  <a:lnTo>
                    <a:pt x="283107" y="0"/>
                  </a:lnTo>
                  <a:lnTo>
                    <a:pt x="424661" y="0"/>
                  </a:lnTo>
                  <a:lnTo>
                    <a:pt x="566215" y="0"/>
                  </a:lnTo>
                  <a:lnTo>
                    <a:pt x="707769" y="0"/>
                  </a:lnTo>
                  <a:lnTo>
                    <a:pt x="849323" y="5714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28570"/>
                  </a:lnTo>
                  <a:lnTo>
                    <a:pt x="2406416" y="57140"/>
                  </a:lnTo>
                  <a:lnTo>
                    <a:pt x="2547969" y="28570"/>
                  </a:lnTo>
                  <a:lnTo>
                    <a:pt x="2689523" y="28570"/>
                  </a:lnTo>
                  <a:lnTo>
                    <a:pt x="2831077" y="57140"/>
                  </a:lnTo>
                  <a:lnTo>
                    <a:pt x="2972631" y="2857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
            </a:xfrm>
            <a:custGeom>
              <a:avLst/>
              <a:pathLst>
                <a:path w="3397293" h="57140">
                  <a:moveTo>
                    <a:pt x="0" y="28570"/>
                  </a:moveTo>
                  <a:lnTo>
                    <a:pt x="141553" y="0"/>
                  </a:lnTo>
                  <a:lnTo>
                    <a:pt x="283107" y="0"/>
                  </a:lnTo>
                  <a:lnTo>
                    <a:pt x="424661" y="0"/>
                  </a:lnTo>
                  <a:lnTo>
                    <a:pt x="566215" y="0"/>
                  </a:lnTo>
                  <a:lnTo>
                    <a:pt x="707769" y="0"/>
                  </a:lnTo>
                  <a:lnTo>
                    <a:pt x="849323" y="5714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28570"/>
                  </a:lnTo>
                  <a:lnTo>
                    <a:pt x="2406416" y="57140"/>
                  </a:lnTo>
                  <a:lnTo>
                    <a:pt x="2547969" y="28570"/>
                  </a:lnTo>
                  <a:lnTo>
                    <a:pt x="2689523" y="28570"/>
                  </a:lnTo>
                  <a:lnTo>
                    <a:pt x="2831077" y="57140"/>
                  </a:lnTo>
                  <a:lnTo>
                    <a:pt x="2972631" y="28570"/>
                  </a:lnTo>
                  <a:lnTo>
                    <a:pt x="3114185" y="2857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
            </a:xfrm>
            <a:custGeom>
              <a:avLst/>
              <a:pathLst>
                <a:path w="3397293" h="57140">
                  <a:moveTo>
                    <a:pt x="0" y="28570"/>
                  </a:moveTo>
                  <a:lnTo>
                    <a:pt x="141553" y="0"/>
                  </a:lnTo>
                  <a:lnTo>
                    <a:pt x="283107" y="0"/>
                  </a:lnTo>
                  <a:lnTo>
                    <a:pt x="424661" y="0"/>
                  </a:lnTo>
                  <a:lnTo>
                    <a:pt x="566215" y="0"/>
                  </a:lnTo>
                  <a:lnTo>
                    <a:pt x="707769" y="0"/>
                  </a:lnTo>
                  <a:lnTo>
                    <a:pt x="849323" y="5714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28570"/>
                  </a:lnTo>
                  <a:lnTo>
                    <a:pt x="2406416" y="57140"/>
                  </a:lnTo>
                  <a:lnTo>
                    <a:pt x="2547969" y="28570"/>
                  </a:lnTo>
                  <a:lnTo>
                    <a:pt x="2689523" y="28570"/>
                  </a:lnTo>
                  <a:lnTo>
                    <a:pt x="2831077" y="57140"/>
                  </a:lnTo>
                  <a:lnTo>
                    <a:pt x="2972631" y="2857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5809" y="471005"/>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Belarus,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230759"/>
            </a:xfrm>
            <a:custGeom>
              <a:avLst/>
              <a:pathLst>
                <a:path w="3397293" h="230759">
                  <a:moveTo>
                    <a:pt x="0" y="115379"/>
                  </a:moveTo>
                  <a:lnTo>
                    <a:pt x="141553" y="0"/>
                  </a:lnTo>
                  <a:lnTo>
                    <a:pt x="283107" y="0"/>
                  </a:lnTo>
                  <a:lnTo>
                    <a:pt x="424661" y="0"/>
                  </a:lnTo>
                  <a:lnTo>
                    <a:pt x="566215" y="0"/>
                  </a:lnTo>
                  <a:lnTo>
                    <a:pt x="707769" y="0"/>
                  </a:lnTo>
                  <a:lnTo>
                    <a:pt x="849323" y="230759"/>
                  </a:lnTo>
                  <a:lnTo>
                    <a:pt x="990877" y="0"/>
                  </a:lnTo>
                  <a:lnTo>
                    <a:pt x="1132431" y="0"/>
                  </a:lnTo>
                  <a:lnTo>
                    <a:pt x="1273984" y="0"/>
                  </a:lnTo>
                  <a:lnTo>
                    <a:pt x="1415538" y="0"/>
                  </a:lnTo>
                  <a:lnTo>
                    <a:pt x="1557092" y="0"/>
                  </a:lnTo>
                  <a:lnTo>
                    <a:pt x="1698646" y="115379"/>
                  </a:lnTo>
                  <a:lnTo>
                    <a:pt x="1840200" y="0"/>
                  </a:lnTo>
                  <a:lnTo>
                    <a:pt x="1981754" y="0"/>
                  </a:lnTo>
                  <a:lnTo>
                    <a:pt x="2123308" y="0"/>
                  </a:lnTo>
                  <a:lnTo>
                    <a:pt x="2264862" y="115379"/>
                  </a:lnTo>
                  <a:lnTo>
                    <a:pt x="2406416" y="230759"/>
                  </a:lnTo>
                  <a:lnTo>
                    <a:pt x="2547969" y="115379"/>
                  </a:lnTo>
                  <a:lnTo>
                    <a:pt x="2689523" y="115379"/>
                  </a:lnTo>
                  <a:lnTo>
                    <a:pt x="2831077" y="230759"/>
                  </a:lnTo>
                  <a:lnTo>
                    <a:pt x="2972631" y="115379"/>
                  </a:lnTo>
                  <a:lnTo>
                    <a:pt x="3114185" y="115379"/>
                  </a:lnTo>
                  <a:lnTo>
                    <a:pt x="3255739" y="230759"/>
                  </a:lnTo>
                  <a:lnTo>
                    <a:pt x="3397293" y="1153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923038"/>
            </a:xfrm>
            <a:custGeom>
              <a:avLst/>
              <a:pathLst>
                <a:path w="3397293" h="923038">
                  <a:moveTo>
                    <a:pt x="0" y="461519"/>
                  </a:moveTo>
                  <a:lnTo>
                    <a:pt x="141553" y="346139"/>
                  </a:lnTo>
                  <a:lnTo>
                    <a:pt x="283107" y="692279"/>
                  </a:lnTo>
                  <a:lnTo>
                    <a:pt x="424661" y="923038"/>
                  </a:lnTo>
                  <a:lnTo>
                    <a:pt x="566215" y="692279"/>
                  </a:lnTo>
                  <a:lnTo>
                    <a:pt x="707769" y="230759"/>
                  </a:lnTo>
                  <a:lnTo>
                    <a:pt x="849323" y="115379"/>
                  </a:lnTo>
                  <a:lnTo>
                    <a:pt x="990877" y="0"/>
                  </a:lnTo>
                  <a:lnTo>
                    <a:pt x="1132431" y="0"/>
                  </a:lnTo>
                  <a:lnTo>
                    <a:pt x="1273984" y="346139"/>
                  </a:lnTo>
                  <a:lnTo>
                    <a:pt x="1415538" y="461519"/>
                  </a:lnTo>
                  <a:lnTo>
                    <a:pt x="1557092" y="230759"/>
                  </a:lnTo>
                  <a:lnTo>
                    <a:pt x="1698646" y="230759"/>
                  </a:lnTo>
                  <a:lnTo>
                    <a:pt x="1840200" y="115379"/>
                  </a:lnTo>
                  <a:lnTo>
                    <a:pt x="1981754" y="576899"/>
                  </a:lnTo>
                  <a:lnTo>
                    <a:pt x="2123308" y="461519"/>
                  </a:lnTo>
                  <a:lnTo>
                    <a:pt x="2264862" y="576899"/>
                  </a:lnTo>
                  <a:lnTo>
                    <a:pt x="2406416" y="115379"/>
                  </a:lnTo>
                  <a:lnTo>
                    <a:pt x="2547969" y="115379"/>
                  </a:lnTo>
                  <a:lnTo>
                    <a:pt x="2689523" y="0"/>
                  </a:lnTo>
                  <a:lnTo>
                    <a:pt x="2831077" y="346139"/>
                  </a:lnTo>
                  <a:lnTo>
                    <a:pt x="2972631" y="230759"/>
                  </a:lnTo>
                  <a:lnTo>
                    <a:pt x="3114185" y="34613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230759"/>
            </a:xfrm>
            <a:custGeom>
              <a:avLst/>
              <a:pathLst>
                <a:path w="3397293" h="230759">
                  <a:moveTo>
                    <a:pt x="0" y="115379"/>
                  </a:moveTo>
                  <a:lnTo>
                    <a:pt x="141553" y="0"/>
                  </a:lnTo>
                  <a:lnTo>
                    <a:pt x="283107" y="0"/>
                  </a:lnTo>
                  <a:lnTo>
                    <a:pt x="424661" y="0"/>
                  </a:lnTo>
                  <a:lnTo>
                    <a:pt x="566215" y="0"/>
                  </a:lnTo>
                  <a:lnTo>
                    <a:pt x="707769" y="0"/>
                  </a:lnTo>
                  <a:lnTo>
                    <a:pt x="849323" y="230759"/>
                  </a:lnTo>
                  <a:lnTo>
                    <a:pt x="990877" y="0"/>
                  </a:lnTo>
                  <a:lnTo>
                    <a:pt x="1132431" y="0"/>
                  </a:lnTo>
                  <a:lnTo>
                    <a:pt x="1273984" y="0"/>
                  </a:lnTo>
                  <a:lnTo>
                    <a:pt x="1415538" y="0"/>
                  </a:lnTo>
                  <a:lnTo>
                    <a:pt x="1557092" y="0"/>
                  </a:lnTo>
                  <a:lnTo>
                    <a:pt x="1698646" y="115379"/>
                  </a:lnTo>
                  <a:lnTo>
                    <a:pt x="1840200" y="0"/>
                  </a:lnTo>
                  <a:lnTo>
                    <a:pt x="1981754" y="0"/>
                  </a:lnTo>
                  <a:lnTo>
                    <a:pt x="2123308" y="0"/>
                  </a:lnTo>
                  <a:lnTo>
                    <a:pt x="2264862" y="115379"/>
                  </a:lnTo>
                  <a:lnTo>
                    <a:pt x="2406416" y="230759"/>
                  </a:lnTo>
                  <a:lnTo>
                    <a:pt x="2547969" y="115379"/>
                  </a:lnTo>
                  <a:lnTo>
                    <a:pt x="2689523" y="115379"/>
                  </a:lnTo>
                  <a:lnTo>
                    <a:pt x="2831077" y="230759"/>
                  </a:lnTo>
                  <a:lnTo>
                    <a:pt x="2972631" y="115379"/>
                  </a:lnTo>
                  <a:lnTo>
                    <a:pt x="3114185" y="115379"/>
                  </a:lnTo>
                  <a:lnTo>
                    <a:pt x="3255739" y="230759"/>
                  </a:lnTo>
                  <a:lnTo>
                    <a:pt x="3397293" y="1153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230759"/>
            </a:xfrm>
            <a:custGeom>
              <a:avLst/>
              <a:pathLst>
                <a:path w="3397293" h="230759">
                  <a:moveTo>
                    <a:pt x="0" y="115379"/>
                  </a:moveTo>
                  <a:lnTo>
                    <a:pt x="141553" y="0"/>
                  </a:lnTo>
                  <a:lnTo>
                    <a:pt x="283107" y="0"/>
                  </a:lnTo>
                  <a:lnTo>
                    <a:pt x="424661" y="0"/>
                  </a:lnTo>
                  <a:lnTo>
                    <a:pt x="566215" y="0"/>
                  </a:lnTo>
                  <a:lnTo>
                    <a:pt x="707769" y="0"/>
                  </a:lnTo>
                  <a:lnTo>
                    <a:pt x="849323" y="230759"/>
                  </a:lnTo>
                  <a:lnTo>
                    <a:pt x="990877" y="0"/>
                  </a:lnTo>
                  <a:lnTo>
                    <a:pt x="1132431" y="0"/>
                  </a:lnTo>
                  <a:lnTo>
                    <a:pt x="1273984" y="0"/>
                  </a:lnTo>
                  <a:lnTo>
                    <a:pt x="1415538" y="0"/>
                  </a:lnTo>
                  <a:lnTo>
                    <a:pt x="1557092" y="0"/>
                  </a:lnTo>
                  <a:lnTo>
                    <a:pt x="1698646" y="115379"/>
                  </a:lnTo>
                  <a:lnTo>
                    <a:pt x="1840200" y="0"/>
                  </a:lnTo>
                  <a:lnTo>
                    <a:pt x="1981754" y="0"/>
                  </a:lnTo>
                  <a:lnTo>
                    <a:pt x="2123308" y="0"/>
                  </a:lnTo>
                  <a:lnTo>
                    <a:pt x="2264862" y="115379"/>
                  </a:lnTo>
                  <a:lnTo>
                    <a:pt x="2406416" y="230759"/>
                  </a:lnTo>
                  <a:lnTo>
                    <a:pt x="2547969" y="115379"/>
                  </a:lnTo>
                  <a:lnTo>
                    <a:pt x="2689523" y="115379"/>
                  </a:lnTo>
                  <a:lnTo>
                    <a:pt x="2831077" y="230759"/>
                  </a:lnTo>
                  <a:lnTo>
                    <a:pt x="2972631" y="115379"/>
                  </a:lnTo>
                  <a:lnTo>
                    <a:pt x="3114185" y="115379"/>
                  </a:lnTo>
                  <a:lnTo>
                    <a:pt x="3255739" y="230759"/>
                  </a:lnTo>
                  <a:lnTo>
                    <a:pt x="3397293" y="115379"/>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222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45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17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9388" y="4831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22" name="tx122"/>
            <p:cNvSpPr/>
            <p:nvPr/>
          </p:nvSpPr>
          <p:spPr>
            <a:xfrm>
              <a:off x="7121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414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568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136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0153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945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96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756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549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341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6573622" cy="149993"/>
            </a:xfrm>
            <a:prstGeom prst="rect">
              <a:avLst/>
            </a:prstGeom>
            <a:solidFill>
              <a:srgbClr val="E2231A">
                <a:alpha val="80000"/>
              </a:srgbClr>
            </a:solidFill>
          </p:spPr>
          <p:txBody>
            <a:bodyPr/>
            <a:lstStyle/>
            <a:p/>
          </p:txBody>
        </p:sp>
        <p:sp>
          <p:nvSpPr>
            <p:cNvPr id="138" name="rc138"/>
            <p:cNvSpPr/>
            <p:nvPr/>
          </p:nvSpPr>
          <p:spPr>
            <a:xfrm>
              <a:off x="1317178" y="5637654"/>
              <a:ext cx="7321564" cy="149993"/>
            </a:xfrm>
            <a:prstGeom prst="rect">
              <a:avLst/>
            </a:prstGeom>
            <a:solidFill>
              <a:srgbClr val="E2231A">
                <a:alpha val="80000"/>
              </a:srgbClr>
            </a:solidFill>
          </p:spPr>
          <p:txBody>
            <a:bodyPr/>
            <a:lstStyle/>
            <a:p/>
          </p:txBody>
        </p:sp>
        <p:sp>
          <p:nvSpPr>
            <p:cNvPr id="139" name="rc139"/>
            <p:cNvSpPr/>
            <p:nvPr/>
          </p:nvSpPr>
          <p:spPr>
            <a:xfrm>
              <a:off x="1317178" y="5450161"/>
              <a:ext cx="4777058"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6334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47260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660534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84845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Belarus (98%) was 14 percentage points higher than the global average (84%) and 4 percentage points higher than the average across all ECAR countries (94%).
National MCV1 coverage was the same as in 2019 (98%).
This equates to 1,000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Belarus ranked number 18 out of 21 countries for lowest MCV1 coverage (based on tied ranks).
Belarus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6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5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3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41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0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92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7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757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15572"/>
              <a:ext cx="249522" cy="1287125"/>
            </a:xfrm>
            <a:prstGeom prst="rect">
              <a:avLst/>
            </a:prstGeom>
            <a:solidFill>
              <a:srgbClr val="80BD41">
                <a:alpha val="100000"/>
              </a:srgbClr>
            </a:solidFill>
          </p:spPr>
          <p:txBody>
            <a:bodyPr/>
            <a:lstStyle/>
            <a:p/>
          </p:txBody>
        </p:sp>
        <p:sp>
          <p:nvSpPr>
            <p:cNvPr id="25" name="rc25"/>
            <p:cNvSpPr/>
            <p:nvPr/>
          </p:nvSpPr>
          <p:spPr>
            <a:xfrm>
              <a:off x="1296273" y="2789376"/>
              <a:ext cx="249522" cy="26196"/>
            </a:xfrm>
            <a:prstGeom prst="rect">
              <a:avLst/>
            </a:prstGeom>
            <a:solidFill>
              <a:srgbClr val="E2231A">
                <a:alpha val="100000"/>
              </a:srgbClr>
            </a:solidFill>
          </p:spPr>
          <p:txBody>
            <a:bodyPr/>
            <a:lstStyle/>
            <a:p/>
          </p:txBody>
        </p:sp>
        <p:sp>
          <p:nvSpPr>
            <p:cNvPr id="26" name="rc26"/>
            <p:cNvSpPr/>
            <p:nvPr/>
          </p:nvSpPr>
          <p:spPr>
            <a:xfrm>
              <a:off x="1573521" y="2828743"/>
              <a:ext cx="249522" cy="1273953"/>
            </a:xfrm>
            <a:prstGeom prst="rect">
              <a:avLst/>
            </a:prstGeom>
            <a:solidFill>
              <a:srgbClr val="80BD41">
                <a:alpha val="100000"/>
              </a:srgbClr>
            </a:solidFill>
          </p:spPr>
          <p:txBody>
            <a:bodyPr/>
            <a:lstStyle/>
            <a:p/>
          </p:txBody>
        </p:sp>
        <p:sp>
          <p:nvSpPr>
            <p:cNvPr id="27" name="rc27"/>
            <p:cNvSpPr/>
            <p:nvPr/>
          </p:nvSpPr>
          <p:spPr>
            <a:xfrm>
              <a:off x="1573521" y="2815864"/>
              <a:ext cx="249522" cy="12878"/>
            </a:xfrm>
            <a:prstGeom prst="rect">
              <a:avLst/>
            </a:prstGeom>
            <a:solidFill>
              <a:srgbClr val="E2231A">
                <a:alpha val="100000"/>
              </a:srgbClr>
            </a:solidFill>
          </p:spPr>
          <p:txBody>
            <a:bodyPr/>
            <a:lstStyle/>
            <a:p/>
          </p:txBody>
        </p:sp>
        <p:sp>
          <p:nvSpPr>
            <p:cNvPr id="28" name="rc28"/>
            <p:cNvSpPr/>
            <p:nvPr/>
          </p:nvSpPr>
          <p:spPr>
            <a:xfrm>
              <a:off x="1850769" y="2863866"/>
              <a:ext cx="249522" cy="1238830"/>
            </a:xfrm>
            <a:prstGeom prst="rect">
              <a:avLst/>
            </a:prstGeom>
            <a:solidFill>
              <a:srgbClr val="80BD41">
                <a:alpha val="100000"/>
              </a:srgbClr>
            </a:solidFill>
          </p:spPr>
          <p:txBody>
            <a:bodyPr/>
            <a:lstStyle/>
            <a:p/>
          </p:txBody>
        </p:sp>
        <p:sp>
          <p:nvSpPr>
            <p:cNvPr id="29" name="rc29"/>
            <p:cNvSpPr/>
            <p:nvPr/>
          </p:nvSpPr>
          <p:spPr>
            <a:xfrm>
              <a:off x="1850769" y="2851281"/>
              <a:ext cx="249522" cy="12585"/>
            </a:xfrm>
            <a:prstGeom prst="rect">
              <a:avLst/>
            </a:prstGeom>
            <a:solidFill>
              <a:srgbClr val="E2231A">
                <a:alpha val="100000"/>
              </a:srgbClr>
            </a:solidFill>
          </p:spPr>
          <p:txBody>
            <a:bodyPr/>
            <a:lstStyle/>
            <a:p/>
          </p:txBody>
        </p:sp>
        <p:sp>
          <p:nvSpPr>
            <p:cNvPr id="30" name="rc30"/>
            <p:cNvSpPr/>
            <p:nvPr/>
          </p:nvSpPr>
          <p:spPr>
            <a:xfrm>
              <a:off x="2128016" y="2867964"/>
              <a:ext cx="249522" cy="1234732"/>
            </a:xfrm>
            <a:prstGeom prst="rect">
              <a:avLst/>
            </a:prstGeom>
            <a:solidFill>
              <a:srgbClr val="80BD41">
                <a:alpha val="100000"/>
              </a:srgbClr>
            </a:solidFill>
          </p:spPr>
          <p:txBody>
            <a:bodyPr/>
            <a:lstStyle/>
            <a:p/>
          </p:txBody>
        </p:sp>
        <p:sp>
          <p:nvSpPr>
            <p:cNvPr id="31" name="rc31"/>
            <p:cNvSpPr/>
            <p:nvPr/>
          </p:nvSpPr>
          <p:spPr>
            <a:xfrm>
              <a:off x="2128016" y="2855525"/>
              <a:ext cx="249522" cy="12439"/>
            </a:xfrm>
            <a:prstGeom prst="rect">
              <a:avLst/>
            </a:prstGeom>
            <a:solidFill>
              <a:srgbClr val="E2231A">
                <a:alpha val="100000"/>
              </a:srgbClr>
            </a:solidFill>
          </p:spPr>
          <p:txBody>
            <a:bodyPr/>
            <a:lstStyle/>
            <a:p/>
          </p:txBody>
        </p:sp>
        <p:sp>
          <p:nvSpPr>
            <p:cNvPr id="32" name="rc32"/>
            <p:cNvSpPr/>
            <p:nvPr/>
          </p:nvSpPr>
          <p:spPr>
            <a:xfrm>
              <a:off x="2405264" y="2858891"/>
              <a:ext cx="249522" cy="1243806"/>
            </a:xfrm>
            <a:prstGeom prst="rect">
              <a:avLst/>
            </a:prstGeom>
            <a:solidFill>
              <a:srgbClr val="80BD41">
                <a:alpha val="100000"/>
              </a:srgbClr>
            </a:solidFill>
          </p:spPr>
          <p:txBody>
            <a:bodyPr/>
            <a:lstStyle/>
            <a:p/>
          </p:txBody>
        </p:sp>
        <p:sp>
          <p:nvSpPr>
            <p:cNvPr id="33" name="rc33"/>
            <p:cNvSpPr/>
            <p:nvPr/>
          </p:nvSpPr>
          <p:spPr>
            <a:xfrm>
              <a:off x="2405264" y="2846305"/>
              <a:ext cx="249522" cy="12585"/>
            </a:xfrm>
            <a:prstGeom prst="rect">
              <a:avLst/>
            </a:prstGeom>
            <a:solidFill>
              <a:srgbClr val="E2231A">
                <a:alpha val="100000"/>
              </a:srgbClr>
            </a:solidFill>
          </p:spPr>
          <p:txBody>
            <a:bodyPr/>
            <a:lstStyle/>
            <a:p/>
          </p:txBody>
        </p:sp>
        <p:sp>
          <p:nvSpPr>
            <p:cNvPr id="34" name="rc34"/>
            <p:cNvSpPr/>
            <p:nvPr/>
          </p:nvSpPr>
          <p:spPr>
            <a:xfrm>
              <a:off x="2682512" y="2829036"/>
              <a:ext cx="249522" cy="1273661"/>
            </a:xfrm>
            <a:prstGeom prst="rect">
              <a:avLst/>
            </a:prstGeom>
            <a:solidFill>
              <a:srgbClr val="80BD41">
                <a:alpha val="100000"/>
              </a:srgbClr>
            </a:solidFill>
          </p:spPr>
          <p:txBody>
            <a:bodyPr/>
            <a:lstStyle/>
            <a:p/>
          </p:txBody>
        </p:sp>
        <p:sp>
          <p:nvSpPr>
            <p:cNvPr id="35" name="rc35"/>
            <p:cNvSpPr/>
            <p:nvPr/>
          </p:nvSpPr>
          <p:spPr>
            <a:xfrm>
              <a:off x="2682512" y="2816157"/>
              <a:ext cx="249522" cy="12878"/>
            </a:xfrm>
            <a:prstGeom prst="rect">
              <a:avLst/>
            </a:prstGeom>
            <a:solidFill>
              <a:srgbClr val="E2231A">
                <a:alpha val="100000"/>
              </a:srgbClr>
            </a:solidFill>
          </p:spPr>
          <p:txBody>
            <a:bodyPr/>
            <a:lstStyle/>
            <a:p/>
          </p:txBody>
        </p:sp>
        <p:sp>
          <p:nvSpPr>
            <p:cNvPr id="36" name="rc36"/>
            <p:cNvSpPr/>
            <p:nvPr/>
          </p:nvSpPr>
          <p:spPr>
            <a:xfrm>
              <a:off x="2959759" y="2765521"/>
              <a:ext cx="249522" cy="1337175"/>
            </a:xfrm>
            <a:prstGeom prst="rect">
              <a:avLst/>
            </a:prstGeom>
            <a:solidFill>
              <a:srgbClr val="80BD41">
                <a:alpha val="100000"/>
              </a:srgbClr>
            </a:solidFill>
          </p:spPr>
          <p:txBody>
            <a:bodyPr/>
            <a:lstStyle/>
            <a:p/>
          </p:txBody>
        </p:sp>
        <p:sp>
          <p:nvSpPr>
            <p:cNvPr id="37" name="rc37"/>
            <p:cNvSpPr/>
            <p:nvPr/>
          </p:nvSpPr>
          <p:spPr>
            <a:xfrm>
              <a:off x="2959759" y="2724105"/>
              <a:ext cx="249522" cy="41416"/>
            </a:xfrm>
            <a:prstGeom prst="rect">
              <a:avLst/>
            </a:prstGeom>
            <a:solidFill>
              <a:srgbClr val="E2231A">
                <a:alpha val="100000"/>
              </a:srgbClr>
            </a:solidFill>
          </p:spPr>
          <p:txBody>
            <a:bodyPr/>
            <a:lstStyle/>
            <a:p/>
          </p:txBody>
        </p:sp>
        <p:sp>
          <p:nvSpPr>
            <p:cNvPr id="38" name="rc38"/>
            <p:cNvSpPr/>
            <p:nvPr/>
          </p:nvSpPr>
          <p:spPr>
            <a:xfrm>
              <a:off x="3237007" y="2643906"/>
              <a:ext cx="249522" cy="1458790"/>
            </a:xfrm>
            <a:prstGeom prst="rect">
              <a:avLst/>
            </a:prstGeom>
            <a:solidFill>
              <a:srgbClr val="80BD41">
                <a:alpha val="100000"/>
              </a:srgbClr>
            </a:solidFill>
          </p:spPr>
          <p:txBody>
            <a:bodyPr/>
            <a:lstStyle/>
            <a:p/>
          </p:txBody>
        </p:sp>
        <p:sp>
          <p:nvSpPr>
            <p:cNvPr id="39" name="rc39"/>
            <p:cNvSpPr/>
            <p:nvPr/>
          </p:nvSpPr>
          <p:spPr>
            <a:xfrm>
              <a:off x="3237007" y="2629125"/>
              <a:ext cx="249522" cy="14781"/>
            </a:xfrm>
            <a:prstGeom prst="rect">
              <a:avLst/>
            </a:prstGeom>
            <a:solidFill>
              <a:srgbClr val="E2231A">
                <a:alpha val="100000"/>
              </a:srgbClr>
            </a:solidFill>
          </p:spPr>
          <p:txBody>
            <a:bodyPr/>
            <a:lstStyle/>
            <a:p/>
          </p:txBody>
        </p:sp>
        <p:sp>
          <p:nvSpPr>
            <p:cNvPr id="40" name="rc40"/>
            <p:cNvSpPr/>
            <p:nvPr/>
          </p:nvSpPr>
          <p:spPr>
            <a:xfrm>
              <a:off x="3514255" y="2587416"/>
              <a:ext cx="249522" cy="1515280"/>
            </a:xfrm>
            <a:prstGeom prst="rect">
              <a:avLst/>
            </a:prstGeom>
            <a:solidFill>
              <a:srgbClr val="80BD41">
                <a:alpha val="100000"/>
              </a:srgbClr>
            </a:solidFill>
          </p:spPr>
          <p:txBody>
            <a:bodyPr/>
            <a:lstStyle/>
            <a:p/>
          </p:txBody>
        </p:sp>
        <p:sp>
          <p:nvSpPr>
            <p:cNvPr id="41" name="rc41"/>
            <p:cNvSpPr/>
            <p:nvPr/>
          </p:nvSpPr>
          <p:spPr>
            <a:xfrm>
              <a:off x="3514255" y="2572050"/>
              <a:ext cx="249522" cy="15366"/>
            </a:xfrm>
            <a:prstGeom prst="rect">
              <a:avLst/>
            </a:prstGeom>
            <a:solidFill>
              <a:srgbClr val="E2231A">
                <a:alpha val="100000"/>
              </a:srgbClr>
            </a:solidFill>
          </p:spPr>
          <p:txBody>
            <a:bodyPr/>
            <a:lstStyle/>
            <a:p/>
          </p:txBody>
        </p:sp>
        <p:sp>
          <p:nvSpPr>
            <p:cNvPr id="42" name="rc42"/>
            <p:cNvSpPr/>
            <p:nvPr/>
          </p:nvSpPr>
          <p:spPr>
            <a:xfrm>
              <a:off x="3791502" y="2556830"/>
              <a:ext cx="249522" cy="1545867"/>
            </a:xfrm>
            <a:prstGeom prst="rect">
              <a:avLst/>
            </a:prstGeom>
            <a:solidFill>
              <a:srgbClr val="80BD41">
                <a:alpha val="100000"/>
              </a:srgbClr>
            </a:solidFill>
          </p:spPr>
          <p:txBody>
            <a:bodyPr/>
            <a:lstStyle/>
            <a:p/>
          </p:txBody>
        </p:sp>
        <p:sp>
          <p:nvSpPr>
            <p:cNvPr id="43" name="rc43"/>
            <p:cNvSpPr/>
            <p:nvPr/>
          </p:nvSpPr>
          <p:spPr>
            <a:xfrm>
              <a:off x="3791502" y="2541171"/>
              <a:ext cx="249522" cy="15659"/>
            </a:xfrm>
            <a:prstGeom prst="rect">
              <a:avLst/>
            </a:prstGeom>
            <a:solidFill>
              <a:srgbClr val="E2231A">
                <a:alpha val="100000"/>
              </a:srgbClr>
            </a:solidFill>
          </p:spPr>
          <p:txBody>
            <a:bodyPr/>
            <a:lstStyle/>
            <a:p/>
          </p:txBody>
        </p:sp>
        <p:sp>
          <p:nvSpPr>
            <p:cNvPr id="44" name="rc44"/>
            <p:cNvSpPr/>
            <p:nvPr/>
          </p:nvSpPr>
          <p:spPr>
            <a:xfrm>
              <a:off x="4068750" y="2561805"/>
              <a:ext cx="249522" cy="1540891"/>
            </a:xfrm>
            <a:prstGeom prst="rect">
              <a:avLst/>
            </a:prstGeom>
            <a:solidFill>
              <a:srgbClr val="80BD41">
                <a:alpha val="100000"/>
              </a:srgbClr>
            </a:solidFill>
          </p:spPr>
          <p:txBody>
            <a:bodyPr/>
            <a:lstStyle/>
            <a:p/>
          </p:txBody>
        </p:sp>
        <p:sp>
          <p:nvSpPr>
            <p:cNvPr id="45" name="rc45"/>
            <p:cNvSpPr/>
            <p:nvPr/>
          </p:nvSpPr>
          <p:spPr>
            <a:xfrm>
              <a:off x="4068750" y="2546293"/>
              <a:ext cx="249522" cy="15512"/>
            </a:xfrm>
            <a:prstGeom prst="rect">
              <a:avLst/>
            </a:prstGeom>
            <a:solidFill>
              <a:srgbClr val="E2231A">
                <a:alpha val="100000"/>
              </a:srgbClr>
            </a:solidFill>
          </p:spPr>
          <p:txBody>
            <a:bodyPr/>
            <a:lstStyle/>
            <a:p/>
          </p:txBody>
        </p:sp>
        <p:sp>
          <p:nvSpPr>
            <p:cNvPr id="46" name="rc46"/>
            <p:cNvSpPr/>
            <p:nvPr/>
          </p:nvSpPr>
          <p:spPr>
            <a:xfrm>
              <a:off x="4345998" y="2520096"/>
              <a:ext cx="249522" cy="1582600"/>
            </a:xfrm>
            <a:prstGeom prst="rect">
              <a:avLst/>
            </a:prstGeom>
            <a:solidFill>
              <a:srgbClr val="80BD41">
                <a:alpha val="100000"/>
              </a:srgbClr>
            </a:solidFill>
          </p:spPr>
          <p:txBody>
            <a:bodyPr/>
            <a:lstStyle/>
            <a:p/>
          </p:txBody>
        </p:sp>
        <p:sp>
          <p:nvSpPr>
            <p:cNvPr id="47" name="rc47"/>
            <p:cNvSpPr/>
            <p:nvPr/>
          </p:nvSpPr>
          <p:spPr>
            <a:xfrm>
              <a:off x="4345998" y="2504145"/>
              <a:ext cx="249522" cy="15951"/>
            </a:xfrm>
            <a:prstGeom prst="rect">
              <a:avLst/>
            </a:prstGeom>
            <a:solidFill>
              <a:srgbClr val="E2231A">
                <a:alpha val="100000"/>
              </a:srgbClr>
            </a:solidFill>
          </p:spPr>
          <p:txBody>
            <a:bodyPr/>
            <a:lstStyle/>
            <a:p/>
          </p:txBody>
        </p:sp>
        <p:sp>
          <p:nvSpPr>
            <p:cNvPr id="48" name="rc48"/>
            <p:cNvSpPr/>
            <p:nvPr/>
          </p:nvSpPr>
          <p:spPr>
            <a:xfrm>
              <a:off x="4623245" y="2445752"/>
              <a:ext cx="249522" cy="1656944"/>
            </a:xfrm>
            <a:prstGeom prst="rect">
              <a:avLst/>
            </a:prstGeom>
            <a:solidFill>
              <a:srgbClr val="80BD41">
                <a:alpha val="100000"/>
              </a:srgbClr>
            </a:solidFill>
          </p:spPr>
          <p:txBody>
            <a:bodyPr/>
            <a:lstStyle/>
            <a:p/>
          </p:txBody>
        </p:sp>
        <p:sp>
          <p:nvSpPr>
            <p:cNvPr id="49" name="rc49"/>
            <p:cNvSpPr/>
            <p:nvPr/>
          </p:nvSpPr>
          <p:spPr>
            <a:xfrm>
              <a:off x="4623245" y="2411946"/>
              <a:ext cx="249522" cy="33806"/>
            </a:xfrm>
            <a:prstGeom prst="rect">
              <a:avLst/>
            </a:prstGeom>
            <a:solidFill>
              <a:srgbClr val="E2231A">
                <a:alpha val="100000"/>
              </a:srgbClr>
            </a:solidFill>
          </p:spPr>
          <p:txBody>
            <a:bodyPr/>
            <a:lstStyle/>
            <a:p/>
          </p:txBody>
        </p:sp>
        <p:sp>
          <p:nvSpPr>
            <p:cNvPr id="50" name="rc50"/>
            <p:cNvSpPr/>
            <p:nvPr/>
          </p:nvSpPr>
          <p:spPr>
            <a:xfrm>
              <a:off x="4900493" y="2395994"/>
              <a:ext cx="249522" cy="1706702"/>
            </a:xfrm>
            <a:prstGeom prst="rect">
              <a:avLst/>
            </a:prstGeom>
            <a:solidFill>
              <a:srgbClr val="80BD41">
                <a:alpha val="100000"/>
              </a:srgbClr>
            </a:solidFill>
          </p:spPr>
          <p:txBody>
            <a:bodyPr/>
            <a:lstStyle/>
            <a:p/>
          </p:txBody>
        </p:sp>
        <p:sp>
          <p:nvSpPr>
            <p:cNvPr id="51" name="rc51"/>
            <p:cNvSpPr/>
            <p:nvPr/>
          </p:nvSpPr>
          <p:spPr>
            <a:xfrm>
              <a:off x="4900493" y="2378725"/>
              <a:ext cx="249522" cy="17268"/>
            </a:xfrm>
            <a:prstGeom prst="rect">
              <a:avLst/>
            </a:prstGeom>
            <a:solidFill>
              <a:srgbClr val="E2231A">
                <a:alpha val="100000"/>
              </a:srgbClr>
            </a:solidFill>
          </p:spPr>
          <p:txBody>
            <a:bodyPr/>
            <a:lstStyle/>
            <a:p/>
          </p:txBody>
        </p:sp>
        <p:sp>
          <p:nvSpPr>
            <p:cNvPr id="52" name="rc52"/>
            <p:cNvSpPr/>
            <p:nvPr/>
          </p:nvSpPr>
          <p:spPr>
            <a:xfrm>
              <a:off x="5177741" y="2387506"/>
              <a:ext cx="249522" cy="1715191"/>
            </a:xfrm>
            <a:prstGeom prst="rect">
              <a:avLst/>
            </a:prstGeom>
            <a:solidFill>
              <a:srgbClr val="80BD41">
                <a:alpha val="100000"/>
              </a:srgbClr>
            </a:solidFill>
          </p:spPr>
          <p:txBody>
            <a:bodyPr/>
            <a:lstStyle/>
            <a:p/>
          </p:txBody>
        </p:sp>
        <p:sp>
          <p:nvSpPr>
            <p:cNvPr id="53" name="rc53"/>
            <p:cNvSpPr/>
            <p:nvPr/>
          </p:nvSpPr>
          <p:spPr>
            <a:xfrm>
              <a:off x="5177741" y="2370237"/>
              <a:ext cx="249522" cy="17268"/>
            </a:xfrm>
            <a:prstGeom prst="rect">
              <a:avLst/>
            </a:prstGeom>
            <a:solidFill>
              <a:srgbClr val="E2231A">
                <a:alpha val="100000"/>
              </a:srgbClr>
            </a:solidFill>
          </p:spPr>
          <p:txBody>
            <a:bodyPr/>
            <a:lstStyle/>
            <a:p/>
          </p:txBody>
        </p:sp>
        <p:sp>
          <p:nvSpPr>
            <p:cNvPr id="54" name="rc54"/>
            <p:cNvSpPr/>
            <p:nvPr/>
          </p:nvSpPr>
          <p:spPr>
            <a:xfrm>
              <a:off x="5454988" y="2382969"/>
              <a:ext cx="249522" cy="1719727"/>
            </a:xfrm>
            <a:prstGeom prst="rect">
              <a:avLst/>
            </a:prstGeom>
            <a:solidFill>
              <a:srgbClr val="80BD41">
                <a:alpha val="100000"/>
              </a:srgbClr>
            </a:solidFill>
          </p:spPr>
          <p:txBody>
            <a:bodyPr/>
            <a:lstStyle/>
            <a:p/>
          </p:txBody>
        </p:sp>
        <p:sp>
          <p:nvSpPr>
            <p:cNvPr id="55" name="rc55"/>
            <p:cNvSpPr/>
            <p:nvPr/>
          </p:nvSpPr>
          <p:spPr>
            <a:xfrm>
              <a:off x="5454988" y="2365554"/>
              <a:ext cx="249522" cy="17415"/>
            </a:xfrm>
            <a:prstGeom prst="rect">
              <a:avLst/>
            </a:prstGeom>
            <a:solidFill>
              <a:srgbClr val="E2231A">
                <a:alpha val="100000"/>
              </a:srgbClr>
            </a:solidFill>
          </p:spPr>
          <p:txBody>
            <a:bodyPr/>
            <a:lstStyle/>
            <a:p/>
          </p:txBody>
        </p:sp>
        <p:sp>
          <p:nvSpPr>
            <p:cNvPr id="56" name="rc56"/>
            <p:cNvSpPr/>
            <p:nvPr/>
          </p:nvSpPr>
          <p:spPr>
            <a:xfrm>
              <a:off x="5732236" y="2427459"/>
              <a:ext cx="249522" cy="1675238"/>
            </a:xfrm>
            <a:prstGeom prst="rect">
              <a:avLst/>
            </a:prstGeom>
            <a:solidFill>
              <a:srgbClr val="80BD41">
                <a:alpha val="100000"/>
              </a:srgbClr>
            </a:solidFill>
          </p:spPr>
          <p:txBody>
            <a:bodyPr/>
            <a:lstStyle/>
            <a:p/>
          </p:txBody>
        </p:sp>
        <p:sp>
          <p:nvSpPr>
            <p:cNvPr id="57" name="rc57"/>
            <p:cNvSpPr/>
            <p:nvPr/>
          </p:nvSpPr>
          <p:spPr>
            <a:xfrm>
              <a:off x="5732236" y="2393213"/>
              <a:ext cx="249522" cy="34245"/>
            </a:xfrm>
            <a:prstGeom prst="rect">
              <a:avLst/>
            </a:prstGeom>
            <a:solidFill>
              <a:srgbClr val="E2231A">
                <a:alpha val="100000"/>
              </a:srgbClr>
            </a:solidFill>
          </p:spPr>
          <p:txBody>
            <a:bodyPr/>
            <a:lstStyle/>
            <a:p/>
          </p:txBody>
        </p:sp>
        <p:sp>
          <p:nvSpPr>
            <p:cNvPr id="58" name="rc58"/>
            <p:cNvSpPr/>
            <p:nvPr/>
          </p:nvSpPr>
          <p:spPr>
            <a:xfrm>
              <a:off x="6009484" y="2644784"/>
              <a:ext cx="249522" cy="1457912"/>
            </a:xfrm>
            <a:prstGeom prst="rect">
              <a:avLst/>
            </a:prstGeom>
            <a:solidFill>
              <a:srgbClr val="80BD41">
                <a:alpha val="100000"/>
              </a:srgbClr>
            </a:solidFill>
          </p:spPr>
          <p:txBody>
            <a:bodyPr/>
            <a:lstStyle/>
            <a:p/>
          </p:txBody>
        </p:sp>
        <p:sp>
          <p:nvSpPr>
            <p:cNvPr id="59" name="rc59"/>
            <p:cNvSpPr/>
            <p:nvPr/>
          </p:nvSpPr>
          <p:spPr>
            <a:xfrm>
              <a:off x="6009484" y="2599709"/>
              <a:ext cx="249522" cy="45074"/>
            </a:xfrm>
            <a:prstGeom prst="rect">
              <a:avLst/>
            </a:prstGeom>
            <a:solidFill>
              <a:srgbClr val="E2231A">
                <a:alpha val="100000"/>
              </a:srgbClr>
            </a:solidFill>
          </p:spPr>
          <p:txBody>
            <a:bodyPr/>
            <a:lstStyle/>
            <a:p/>
          </p:txBody>
        </p:sp>
        <p:sp>
          <p:nvSpPr>
            <p:cNvPr id="60" name="rc60"/>
            <p:cNvSpPr/>
            <p:nvPr/>
          </p:nvSpPr>
          <p:spPr>
            <a:xfrm>
              <a:off x="6286731" y="2750886"/>
              <a:ext cx="249522" cy="1351810"/>
            </a:xfrm>
            <a:prstGeom prst="rect">
              <a:avLst/>
            </a:prstGeom>
            <a:solidFill>
              <a:srgbClr val="80BD41">
                <a:alpha val="100000"/>
              </a:srgbClr>
            </a:solidFill>
          </p:spPr>
          <p:txBody>
            <a:bodyPr/>
            <a:lstStyle/>
            <a:p/>
          </p:txBody>
        </p:sp>
        <p:sp>
          <p:nvSpPr>
            <p:cNvPr id="61" name="rc61"/>
            <p:cNvSpPr/>
            <p:nvPr/>
          </p:nvSpPr>
          <p:spPr>
            <a:xfrm>
              <a:off x="6286731" y="2723227"/>
              <a:ext cx="249522" cy="27659"/>
            </a:xfrm>
            <a:prstGeom prst="rect">
              <a:avLst/>
            </a:prstGeom>
            <a:solidFill>
              <a:srgbClr val="E2231A">
                <a:alpha val="100000"/>
              </a:srgbClr>
            </a:solidFill>
          </p:spPr>
          <p:txBody>
            <a:bodyPr/>
            <a:lstStyle/>
            <a:p/>
          </p:txBody>
        </p:sp>
        <p:sp>
          <p:nvSpPr>
            <p:cNvPr id="62" name="rc62"/>
            <p:cNvSpPr/>
            <p:nvPr/>
          </p:nvSpPr>
          <p:spPr>
            <a:xfrm>
              <a:off x="6563979" y="2848207"/>
              <a:ext cx="249522" cy="1254489"/>
            </a:xfrm>
            <a:prstGeom prst="rect">
              <a:avLst/>
            </a:prstGeom>
            <a:solidFill>
              <a:srgbClr val="80BD41">
                <a:alpha val="100000"/>
              </a:srgbClr>
            </a:solidFill>
          </p:spPr>
          <p:txBody>
            <a:bodyPr/>
            <a:lstStyle/>
            <a:p/>
          </p:txBody>
        </p:sp>
        <p:sp>
          <p:nvSpPr>
            <p:cNvPr id="63" name="rc63"/>
            <p:cNvSpPr/>
            <p:nvPr/>
          </p:nvSpPr>
          <p:spPr>
            <a:xfrm>
              <a:off x="6563979" y="2822596"/>
              <a:ext cx="249522" cy="25610"/>
            </a:xfrm>
            <a:prstGeom prst="rect">
              <a:avLst/>
            </a:prstGeom>
            <a:solidFill>
              <a:srgbClr val="E2231A">
                <a:alpha val="100000"/>
              </a:srgbClr>
            </a:solidFill>
          </p:spPr>
          <p:txBody>
            <a:bodyPr/>
            <a:lstStyle/>
            <a:p/>
          </p:txBody>
        </p:sp>
        <p:sp>
          <p:nvSpPr>
            <p:cNvPr id="64" name="rc64"/>
            <p:cNvSpPr/>
            <p:nvPr/>
          </p:nvSpPr>
          <p:spPr>
            <a:xfrm>
              <a:off x="6841227" y="2925479"/>
              <a:ext cx="249522" cy="1177218"/>
            </a:xfrm>
            <a:prstGeom prst="rect">
              <a:avLst/>
            </a:prstGeom>
            <a:solidFill>
              <a:srgbClr val="80BD41">
                <a:alpha val="100000"/>
              </a:srgbClr>
            </a:solidFill>
          </p:spPr>
          <p:txBody>
            <a:bodyPr/>
            <a:lstStyle/>
            <a:p/>
          </p:txBody>
        </p:sp>
        <p:sp>
          <p:nvSpPr>
            <p:cNvPr id="65" name="rc65"/>
            <p:cNvSpPr/>
            <p:nvPr/>
          </p:nvSpPr>
          <p:spPr>
            <a:xfrm>
              <a:off x="6841227" y="2889038"/>
              <a:ext cx="249522" cy="36440"/>
            </a:xfrm>
            <a:prstGeom prst="rect">
              <a:avLst/>
            </a:prstGeom>
            <a:solidFill>
              <a:srgbClr val="E2231A">
                <a:alpha val="100000"/>
              </a:srgbClr>
            </a:solidFill>
          </p:spPr>
          <p:txBody>
            <a:bodyPr/>
            <a:lstStyle/>
            <a:p/>
          </p:txBody>
        </p:sp>
        <p:sp>
          <p:nvSpPr>
            <p:cNvPr id="66" name="rc66"/>
            <p:cNvSpPr/>
            <p:nvPr/>
          </p:nvSpPr>
          <p:spPr>
            <a:xfrm>
              <a:off x="7118474" y="2960602"/>
              <a:ext cx="249522" cy="1142094"/>
            </a:xfrm>
            <a:prstGeom prst="rect">
              <a:avLst/>
            </a:prstGeom>
            <a:solidFill>
              <a:srgbClr val="80BD41">
                <a:alpha val="100000"/>
              </a:srgbClr>
            </a:solidFill>
          </p:spPr>
          <p:txBody>
            <a:bodyPr/>
            <a:lstStyle/>
            <a:p/>
          </p:txBody>
        </p:sp>
        <p:sp>
          <p:nvSpPr>
            <p:cNvPr id="67" name="rc67"/>
            <p:cNvSpPr/>
            <p:nvPr/>
          </p:nvSpPr>
          <p:spPr>
            <a:xfrm>
              <a:off x="7118474" y="2937333"/>
              <a:ext cx="249522" cy="23269"/>
            </a:xfrm>
            <a:prstGeom prst="rect">
              <a:avLst/>
            </a:prstGeom>
            <a:solidFill>
              <a:srgbClr val="E2231A">
                <a:alpha val="100000"/>
              </a:srgbClr>
            </a:solidFill>
          </p:spPr>
          <p:txBody>
            <a:bodyPr/>
            <a:lstStyle/>
            <a:p/>
          </p:txBody>
        </p:sp>
        <p:sp>
          <p:nvSpPr>
            <p:cNvPr id="68" name="rc68"/>
            <p:cNvSpPr/>
            <p:nvPr/>
          </p:nvSpPr>
          <p:spPr>
            <a:xfrm>
              <a:off x="7395722" y="3043874"/>
              <a:ext cx="249522" cy="1058823"/>
            </a:xfrm>
            <a:prstGeom prst="rect">
              <a:avLst/>
            </a:prstGeom>
            <a:solidFill>
              <a:srgbClr val="80BD41">
                <a:alpha val="100000"/>
              </a:srgbClr>
            </a:solidFill>
          </p:spPr>
          <p:txBody>
            <a:bodyPr/>
            <a:lstStyle/>
            <a:p/>
          </p:txBody>
        </p:sp>
        <p:sp>
          <p:nvSpPr>
            <p:cNvPr id="69" name="rc69"/>
            <p:cNvSpPr/>
            <p:nvPr/>
          </p:nvSpPr>
          <p:spPr>
            <a:xfrm>
              <a:off x="7395722" y="3022214"/>
              <a:ext cx="249522" cy="21659"/>
            </a:xfrm>
            <a:prstGeom prst="rect">
              <a:avLst/>
            </a:prstGeom>
            <a:solidFill>
              <a:srgbClr val="E2231A">
                <a:alpha val="100000"/>
              </a:srgbClr>
            </a:solidFill>
          </p:spPr>
          <p:txBody>
            <a:bodyPr/>
            <a:lstStyle/>
            <a:p/>
          </p:txBody>
        </p:sp>
        <p:sp>
          <p:nvSpPr>
            <p:cNvPr id="70" name="rc70"/>
            <p:cNvSpPr/>
            <p:nvPr/>
          </p:nvSpPr>
          <p:spPr>
            <a:xfrm>
              <a:off x="7672970" y="3180708"/>
              <a:ext cx="249522" cy="921988"/>
            </a:xfrm>
            <a:prstGeom prst="rect">
              <a:avLst/>
            </a:prstGeom>
            <a:solidFill>
              <a:srgbClr val="80BD41">
                <a:alpha val="100000"/>
              </a:srgbClr>
            </a:solidFill>
          </p:spPr>
          <p:txBody>
            <a:bodyPr/>
            <a:lstStyle/>
            <a:p/>
          </p:txBody>
        </p:sp>
        <p:sp>
          <p:nvSpPr>
            <p:cNvPr id="71" name="rc71"/>
            <p:cNvSpPr/>
            <p:nvPr/>
          </p:nvSpPr>
          <p:spPr>
            <a:xfrm>
              <a:off x="7672970" y="3152171"/>
              <a:ext cx="249522" cy="28537"/>
            </a:xfrm>
            <a:prstGeom prst="rect">
              <a:avLst/>
            </a:prstGeom>
            <a:solidFill>
              <a:srgbClr val="E2231A">
                <a:alpha val="100000"/>
              </a:srgbClr>
            </a:solidFill>
          </p:spPr>
          <p:txBody>
            <a:bodyPr/>
            <a:lstStyle/>
            <a:p/>
          </p:txBody>
        </p:sp>
        <p:sp>
          <p:nvSpPr>
            <p:cNvPr id="72" name="rc72"/>
            <p:cNvSpPr/>
            <p:nvPr/>
          </p:nvSpPr>
          <p:spPr>
            <a:xfrm>
              <a:off x="7950217" y="3191392"/>
              <a:ext cx="249522" cy="911304"/>
            </a:xfrm>
            <a:prstGeom prst="rect">
              <a:avLst/>
            </a:prstGeom>
            <a:solidFill>
              <a:srgbClr val="80BD41">
                <a:alpha val="100000"/>
              </a:srgbClr>
            </a:solidFill>
          </p:spPr>
          <p:txBody>
            <a:bodyPr/>
            <a:lstStyle/>
            <a:p/>
          </p:txBody>
        </p:sp>
        <p:sp>
          <p:nvSpPr>
            <p:cNvPr id="73" name="rc73"/>
            <p:cNvSpPr/>
            <p:nvPr/>
          </p:nvSpPr>
          <p:spPr>
            <a:xfrm>
              <a:off x="7950217" y="3172806"/>
              <a:ext cx="249522" cy="18586"/>
            </a:xfrm>
            <a:prstGeom prst="rect">
              <a:avLst/>
            </a:prstGeom>
            <a:solidFill>
              <a:srgbClr val="E2231A">
                <a:alpha val="100000"/>
              </a:srgbClr>
            </a:solidFill>
          </p:spPr>
          <p:txBody>
            <a:bodyPr/>
            <a:lstStyle/>
            <a:p/>
          </p:txBody>
        </p:sp>
        <p:sp>
          <p:nvSpPr>
            <p:cNvPr id="74" name="pl74"/>
            <p:cNvSpPr/>
            <p:nvPr/>
          </p:nvSpPr>
          <p:spPr>
            <a:xfrm>
              <a:off x="1421035" y="1236556"/>
              <a:ext cx="6653943" cy="57901"/>
            </a:xfrm>
            <a:custGeom>
              <a:avLst/>
              <a:pathLst>
                <a:path w="6653943" h="57901">
                  <a:moveTo>
                    <a:pt x="0" y="28950"/>
                  </a:moveTo>
                  <a:lnTo>
                    <a:pt x="277247" y="0"/>
                  </a:lnTo>
                  <a:lnTo>
                    <a:pt x="554495" y="0"/>
                  </a:lnTo>
                  <a:lnTo>
                    <a:pt x="831742" y="0"/>
                  </a:lnTo>
                  <a:lnTo>
                    <a:pt x="1108990" y="0"/>
                  </a:lnTo>
                  <a:lnTo>
                    <a:pt x="1386238" y="0"/>
                  </a:lnTo>
                  <a:lnTo>
                    <a:pt x="1663485" y="57901"/>
                  </a:lnTo>
                  <a:lnTo>
                    <a:pt x="1940733" y="0"/>
                  </a:lnTo>
                  <a:lnTo>
                    <a:pt x="2217981" y="0"/>
                  </a:lnTo>
                  <a:lnTo>
                    <a:pt x="2495228" y="0"/>
                  </a:lnTo>
                  <a:lnTo>
                    <a:pt x="2772476" y="0"/>
                  </a:lnTo>
                  <a:lnTo>
                    <a:pt x="3049724" y="0"/>
                  </a:lnTo>
                  <a:lnTo>
                    <a:pt x="3326971" y="28950"/>
                  </a:lnTo>
                  <a:lnTo>
                    <a:pt x="3604219" y="0"/>
                  </a:lnTo>
                  <a:lnTo>
                    <a:pt x="3881467" y="0"/>
                  </a:lnTo>
                  <a:lnTo>
                    <a:pt x="4158714" y="0"/>
                  </a:lnTo>
                  <a:lnTo>
                    <a:pt x="4435962" y="28950"/>
                  </a:lnTo>
                  <a:lnTo>
                    <a:pt x="4713210" y="57901"/>
                  </a:lnTo>
                  <a:lnTo>
                    <a:pt x="4990457" y="28950"/>
                  </a:lnTo>
                  <a:lnTo>
                    <a:pt x="5267705" y="28950"/>
                  </a:lnTo>
                  <a:lnTo>
                    <a:pt x="5544953" y="57901"/>
                  </a:lnTo>
                  <a:lnTo>
                    <a:pt x="5822200" y="28950"/>
                  </a:lnTo>
                  <a:lnTo>
                    <a:pt x="6099448" y="2895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29607" y="2653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715845" y="2680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87" name="tx87"/>
            <p:cNvSpPr/>
            <p:nvPr/>
          </p:nvSpPr>
          <p:spPr>
            <a:xfrm>
              <a:off x="4075958" y="24103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88" name="tx88"/>
            <p:cNvSpPr/>
            <p:nvPr/>
          </p:nvSpPr>
          <p:spPr>
            <a:xfrm>
              <a:off x="5462196" y="2229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9" name="tx89"/>
            <p:cNvSpPr/>
            <p:nvPr/>
          </p:nvSpPr>
          <p:spPr>
            <a:xfrm>
              <a:off x="6597312" y="2686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0" name="tx90"/>
            <p:cNvSpPr/>
            <p:nvPr/>
          </p:nvSpPr>
          <p:spPr>
            <a:xfrm>
              <a:off x="6874560" y="2753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1" name="tx91"/>
            <p:cNvSpPr/>
            <p:nvPr/>
          </p:nvSpPr>
          <p:spPr>
            <a:xfrm>
              <a:off x="7151808" y="2801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2" name="tx92"/>
            <p:cNvSpPr/>
            <p:nvPr/>
          </p:nvSpPr>
          <p:spPr>
            <a:xfrm>
              <a:off x="7429055" y="28862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3" name="tx93"/>
            <p:cNvSpPr/>
            <p:nvPr/>
          </p:nvSpPr>
          <p:spPr>
            <a:xfrm>
              <a:off x="7706303" y="30163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4" name="tx94"/>
            <p:cNvSpPr/>
            <p:nvPr/>
          </p:nvSpPr>
          <p:spPr>
            <a:xfrm>
              <a:off x="7983551" y="30366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68784" y="342408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06" name="tx106"/>
            <p:cNvSpPr/>
            <p:nvPr/>
          </p:nvSpPr>
          <p:spPr>
            <a:xfrm>
              <a:off x="1355732" y="27674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5022" y="34308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08" name="tx108"/>
            <p:cNvSpPr/>
            <p:nvPr/>
          </p:nvSpPr>
          <p:spPr>
            <a:xfrm>
              <a:off x="2753715" y="27886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075958" y="32971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0" name="tx110"/>
            <p:cNvSpPr/>
            <p:nvPr/>
          </p:nvSpPr>
          <p:spPr>
            <a:xfrm>
              <a:off x="4128209" y="25201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62196" y="3207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2" name="tx112"/>
            <p:cNvSpPr/>
            <p:nvPr/>
          </p:nvSpPr>
          <p:spPr>
            <a:xfrm>
              <a:off x="5514447" y="23403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440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4" name="tx114"/>
            <p:cNvSpPr/>
            <p:nvPr/>
          </p:nvSpPr>
          <p:spPr>
            <a:xfrm>
              <a:off x="6623438" y="28003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874560" y="3479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16" name="tx116"/>
            <p:cNvSpPr/>
            <p:nvPr/>
          </p:nvSpPr>
          <p:spPr>
            <a:xfrm>
              <a:off x="6900686" y="28722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90985" y="34966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8" name="tx118"/>
            <p:cNvSpPr/>
            <p:nvPr/>
          </p:nvSpPr>
          <p:spPr>
            <a:xfrm>
              <a:off x="7177933" y="29139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429055" y="3538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0" name="tx120"/>
            <p:cNvSpPr/>
            <p:nvPr/>
          </p:nvSpPr>
          <p:spPr>
            <a:xfrm>
              <a:off x="7455181" y="2997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745480" y="360660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2" name="tx122"/>
            <p:cNvSpPr/>
            <p:nvPr/>
          </p:nvSpPr>
          <p:spPr>
            <a:xfrm>
              <a:off x="7771605" y="31325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7983551" y="3611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24" name="tx124"/>
            <p:cNvSpPr/>
            <p:nvPr/>
          </p:nvSpPr>
          <p:spPr>
            <a:xfrm>
              <a:off x="8009676" y="31470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88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71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55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23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2000-2024</a:t>
              </a:r>
            </a:p>
          </p:txBody>
        </p:sp>
        <p:sp>
          <p:nvSpPr>
            <p:cNvPr id="155" name="pl155"/>
            <p:cNvSpPr/>
            <p:nvPr/>
          </p:nvSpPr>
          <p:spPr>
            <a:xfrm>
              <a:off x="22359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153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9946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8740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756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549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343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43927" cy="167191"/>
            </a:xfrm>
            <a:prstGeom prst="rect">
              <a:avLst/>
            </a:prstGeom>
            <a:solidFill>
              <a:srgbClr val="80BD41">
                <a:alpha val="100000"/>
              </a:srgbClr>
            </a:solidFill>
          </p:spPr>
          <p:txBody>
            <a:bodyPr/>
            <a:lstStyle/>
            <a:p/>
          </p:txBody>
        </p:sp>
        <p:sp>
          <p:nvSpPr>
            <p:cNvPr id="167" name="rc167"/>
            <p:cNvSpPr/>
            <p:nvPr/>
          </p:nvSpPr>
          <p:spPr>
            <a:xfrm>
              <a:off x="7740201" y="5889059"/>
              <a:ext cx="131554" cy="167191"/>
            </a:xfrm>
            <a:prstGeom prst="rect">
              <a:avLst/>
            </a:prstGeom>
            <a:solidFill>
              <a:srgbClr val="E2231A">
                <a:alpha val="100000"/>
              </a:srgbClr>
            </a:solidFill>
          </p:spPr>
          <p:txBody>
            <a:bodyPr/>
            <a:lstStyle/>
            <a:p/>
          </p:txBody>
        </p:sp>
        <p:sp>
          <p:nvSpPr>
            <p:cNvPr id="168" name="rc168"/>
            <p:cNvSpPr/>
            <p:nvPr/>
          </p:nvSpPr>
          <p:spPr>
            <a:xfrm>
              <a:off x="1296273" y="5680069"/>
              <a:ext cx="4735970" cy="167191"/>
            </a:xfrm>
            <a:prstGeom prst="rect">
              <a:avLst/>
            </a:prstGeom>
            <a:solidFill>
              <a:srgbClr val="80BD41">
                <a:alpha val="100000"/>
              </a:srgbClr>
            </a:solidFill>
          </p:spPr>
          <p:txBody>
            <a:bodyPr/>
            <a:lstStyle/>
            <a:p/>
          </p:txBody>
        </p:sp>
        <p:sp>
          <p:nvSpPr>
            <p:cNvPr id="169" name="rc169"/>
            <p:cNvSpPr/>
            <p:nvPr/>
          </p:nvSpPr>
          <p:spPr>
            <a:xfrm>
              <a:off x="6032244" y="5680069"/>
              <a:ext cx="146589" cy="167191"/>
            </a:xfrm>
            <a:prstGeom prst="rect">
              <a:avLst/>
            </a:prstGeom>
            <a:solidFill>
              <a:srgbClr val="E2231A">
                <a:alpha val="100000"/>
              </a:srgbClr>
            </a:solidFill>
          </p:spPr>
          <p:txBody>
            <a:bodyPr/>
            <a:lstStyle/>
            <a:p/>
          </p:txBody>
        </p:sp>
        <p:sp>
          <p:nvSpPr>
            <p:cNvPr id="170" name="rc170"/>
            <p:cNvSpPr/>
            <p:nvPr/>
          </p:nvSpPr>
          <p:spPr>
            <a:xfrm>
              <a:off x="1296273" y="5471080"/>
              <a:ext cx="4681093" cy="167191"/>
            </a:xfrm>
            <a:prstGeom prst="rect">
              <a:avLst/>
            </a:prstGeom>
            <a:solidFill>
              <a:srgbClr val="80BD41">
                <a:alpha val="100000"/>
              </a:srgbClr>
            </a:solidFill>
          </p:spPr>
          <p:txBody>
            <a:bodyPr/>
            <a:lstStyle/>
            <a:p/>
          </p:txBody>
        </p:sp>
        <p:sp>
          <p:nvSpPr>
            <p:cNvPr id="171" name="rc171"/>
            <p:cNvSpPr/>
            <p:nvPr/>
          </p:nvSpPr>
          <p:spPr>
            <a:xfrm>
              <a:off x="5977367" y="5471080"/>
              <a:ext cx="95471" cy="167191"/>
            </a:xfrm>
            <a:prstGeom prst="rect">
              <a:avLst/>
            </a:prstGeom>
            <a:solidFill>
              <a:srgbClr val="E2231A">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73" name="tx173"/>
            <p:cNvSpPr/>
            <p:nvPr/>
          </p:nvSpPr>
          <p:spPr>
            <a:xfrm>
              <a:off x="63096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74" name="tx174"/>
            <p:cNvSpPr/>
            <p:nvPr/>
          </p:nvSpPr>
          <p:spPr>
            <a:xfrm>
              <a:off x="6199929"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75" name="tx175"/>
            <p:cNvSpPr/>
            <p:nvPr/>
          </p:nvSpPr>
          <p:spPr>
            <a:xfrm>
              <a:off x="441274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76" name="tx176"/>
            <p:cNvSpPr/>
            <p:nvPr/>
          </p:nvSpPr>
          <p:spPr>
            <a:xfrm>
              <a:off x="773062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7" name="tx177"/>
            <p:cNvSpPr/>
            <p:nvPr/>
          </p:nvSpPr>
          <p:spPr>
            <a:xfrm>
              <a:off x="3603969"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8" name="tx178"/>
            <p:cNvSpPr/>
            <p:nvPr/>
          </p:nvSpPr>
          <p:spPr>
            <a:xfrm>
              <a:off x="6075394" y="57245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9" name="tx179"/>
            <p:cNvSpPr/>
            <p:nvPr/>
          </p:nvSpPr>
          <p:spPr>
            <a:xfrm>
              <a:off x="353132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0" name="tx180"/>
            <p:cNvSpPr/>
            <p:nvPr/>
          </p:nvSpPr>
          <p:spPr>
            <a:xfrm>
              <a:off x="594975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979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497728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85663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the same as in 2019 (98%).
The number of children vaccinated with MCV1 decreased 27% compared to in 2019.
The number of surviving infants decreased approximately 27%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091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858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624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391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974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741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508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291429"/>
              <a:ext cx="487582" cy="29359"/>
            </a:xfrm>
            <a:prstGeom prst="rect">
              <a:avLst/>
            </a:prstGeom>
            <a:solidFill>
              <a:srgbClr val="1CABE2">
                <a:alpha val="100000"/>
              </a:srgbClr>
            </a:solidFill>
          </p:spPr>
          <p:txBody>
            <a:bodyPr/>
            <a:lstStyle/>
            <a:p/>
          </p:txBody>
        </p:sp>
        <p:sp>
          <p:nvSpPr>
            <p:cNvPr id="26" name="rc26"/>
            <p:cNvSpPr/>
            <p:nvPr/>
          </p:nvSpPr>
          <p:spPr>
            <a:xfrm>
              <a:off x="1511566" y="5281642"/>
              <a:ext cx="487582" cy="39146"/>
            </a:xfrm>
            <a:prstGeom prst="rect">
              <a:avLst/>
            </a:prstGeom>
            <a:solidFill>
              <a:srgbClr val="1CABE2">
                <a:alpha val="100000"/>
              </a:srgbClr>
            </a:solidFill>
          </p:spPr>
          <p:txBody>
            <a:bodyPr/>
            <a:lstStyle/>
            <a:p/>
          </p:txBody>
        </p:sp>
        <p:sp>
          <p:nvSpPr>
            <p:cNvPr id="27" name="rc27"/>
            <p:cNvSpPr/>
            <p:nvPr/>
          </p:nvSpPr>
          <p:spPr>
            <a:xfrm>
              <a:off x="2053324" y="5161756"/>
              <a:ext cx="487582" cy="159032"/>
            </a:xfrm>
            <a:prstGeom prst="rect">
              <a:avLst/>
            </a:prstGeom>
            <a:solidFill>
              <a:srgbClr val="1CABE2">
                <a:alpha val="100000"/>
              </a:srgbClr>
            </a:solidFill>
          </p:spPr>
          <p:txBody>
            <a:bodyPr/>
            <a:lstStyle/>
            <a:p/>
          </p:txBody>
        </p:sp>
        <p:sp>
          <p:nvSpPr>
            <p:cNvPr id="28" name="rc28"/>
            <p:cNvSpPr/>
            <p:nvPr/>
          </p:nvSpPr>
          <p:spPr>
            <a:xfrm>
              <a:off x="2595083" y="5315895"/>
              <a:ext cx="487582" cy="4893"/>
            </a:xfrm>
            <a:prstGeom prst="rect">
              <a:avLst/>
            </a:prstGeom>
            <a:solidFill>
              <a:srgbClr val="1CABE2">
                <a:alpha val="100000"/>
              </a:srgbClr>
            </a:solidFill>
          </p:spPr>
          <p:txBody>
            <a:bodyPr/>
            <a:lstStyle/>
            <a:p/>
          </p:txBody>
        </p:sp>
        <p:sp>
          <p:nvSpPr>
            <p:cNvPr id="29" name="rc29"/>
            <p:cNvSpPr/>
            <p:nvPr/>
          </p:nvSpPr>
          <p:spPr>
            <a:xfrm>
              <a:off x="3136842" y="5252282"/>
              <a:ext cx="487582" cy="68506"/>
            </a:xfrm>
            <a:prstGeom prst="rect">
              <a:avLst/>
            </a:prstGeom>
            <a:solidFill>
              <a:srgbClr val="1CABE2">
                <a:alpha val="100000"/>
              </a:srgbClr>
            </a:solidFill>
          </p:spPr>
          <p:txBody>
            <a:bodyPr/>
            <a:lstStyle/>
            <a:p/>
          </p:txBody>
        </p:sp>
        <p:sp>
          <p:nvSpPr>
            <p:cNvPr id="30" name="rc30"/>
            <p:cNvSpPr/>
            <p:nvPr/>
          </p:nvSpPr>
          <p:spPr>
            <a:xfrm>
              <a:off x="3678600" y="5318342"/>
              <a:ext cx="487582" cy="2446"/>
            </a:xfrm>
            <a:prstGeom prst="rect">
              <a:avLst/>
            </a:prstGeom>
            <a:solidFill>
              <a:srgbClr val="1CABE2">
                <a:alpha val="100000"/>
              </a:srgbClr>
            </a:solidFill>
          </p:spPr>
          <p:txBody>
            <a:bodyPr/>
            <a:lstStyle/>
            <a:p/>
          </p:txBody>
        </p:sp>
        <p:sp>
          <p:nvSpPr>
            <p:cNvPr id="31" name="rc31"/>
            <p:cNvSpPr/>
            <p:nvPr/>
          </p:nvSpPr>
          <p:spPr>
            <a:xfrm>
              <a:off x="4220359" y="4743380"/>
              <a:ext cx="487582" cy="577408"/>
            </a:xfrm>
            <a:prstGeom prst="rect">
              <a:avLst/>
            </a:prstGeom>
            <a:solidFill>
              <a:srgbClr val="1CABE2">
                <a:alpha val="100000"/>
              </a:srgbClr>
            </a:solidFill>
          </p:spPr>
          <p:txBody>
            <a:bodyPr/>
            <a:lstStyle/>
            <a:p/>
          </p:txBody>
        </p:sp>
        <p:sp>
          <p:nvSpPr>
            <p:cNvPr id="32" name="rc32"/>
            <p:cNvSpPr/>
            <p:nvPr/>
          </p:nvSpPr>
          <p:spPr>
            <a:xfrm>
              <a:off x="4762118" y="4853479"/>
              <a:ext cx="487582" cy="467309"/>
            </a:xfrm>
            <a:prstGeom prst="rect">
              <a:avLst/>
            </a:prstGeom>
            <a:solidFill>
              <a:srgbClr val="1CABE2">
                <a:alpha val="100000"/>
              </a:srgbClr>
            </a:solidFill>
          </p:spPr>
          <p:txBody>
            <a:bodyPr/>
            <a:lstStyle/>
            <a:p/>
          </p:txBody>
        </p:sp>
        <p:sp>
          <p:nvSpPr>
            <p:cNvPr id="33" name="rc33"/>
            <p:cNvSpPr/>
            <p:nvPr/>
          </p:nvSpPr>
          <p:spPr>
            <a:xfrm>
              <a:off x="5303876" y="5320788"/>
              <a:ext cx="487582" cy="0"/>
            </a:xfrm>
            <a:prstGeom prst="rect">
              <a:avLst/>
            </a:prstGeom>
            <a:solidFill>
              <a:srgbClr val="1CABE2">
                <a:alpha val="100000"/>
              </a:srgbClr>
            </a:solidFill>
          </p:spPr>
          <p:txBody>
            <a:bodyPr/>
            <a:lstStyle/>
            <a:p/>
          </p:txBody>
        </p:sp>
        <p:sp>
          <p:nvSpPr>
            <p:cNvPr id="34" name="rc34"/>
            <p:cNvSpPr/>
            <p:nvPr/>
          </p:nvSpPr>
          <p:spPr>
            <a:xfrm>
              <a:off x="5845635" y="5313449"/>
              <a:ext cx="487582" cy="7339"/>
            </a:xfrm>
            <a:prstGeom prst="rect">
              <a:avLst/>
            </a:prstGeom>
            <a:solidFill>
              <a:srgbClr val="1CABE2">
                <a:alpha val="100000"/>
              </a:srgbClr>
            </a:solidFill>
          </p:spPr>
          <p:txBody>
            <a:bodyPr/>
            <a:lstStyle/>
            <a:p/>
          </p:txBody>
        </p:sp>
        <p:sp>
          <p:nvSpPr>
            <p:cNvPr id="35" name="rc35"/>
            <p:cNvSpPr/>
            <p:nvPr/>
          </p:nvSpPr>
          <p:spPr>
            <a:xfrm>
              <a:off x="6387393" y="5320788"/>
              <a:ext cx="487582" cy="0"/>
            </a:xfrm>
            <a:prstGeom prst="rect">
              <a:avLst/>
            </a:prstGeom>
            <a:solidFill>
              <a:srgbClr val="1CABE2">
                <a:alpha val="100000"/>
              </a:srgbClr>
            </a:solidFill>
          </p:spPr>
          <p:txBody>
            <a:bodyPr/>
            <a:lstStyle/>
            <a:p/>
          </p:txBody>
        </p:sp>
        <p:sp>
          <p:nvSpPr>
            <p:cNvPr id="36" name="rc36"/>
            <p:cNvSpPr/>
            <p:nvPr/>
          </p:nvSpPr>
          <p:spPr>
            <a:xfrm>
              <a:off x="6929152" y="4816779"/>
              <a:ext cx="487582" cy="504009"/>
            </a:xfrm>
            <a:prstGeom prst="rect">
              <a:avLst/>
            </a:prstGeom>
            <a:solidFill>
              <a:srgbClr val="1CABE2">
                <a:alpha val="100000"/>
              </a:srgbClr>
            </a:solidFill>
          </p:spPr>
          <p:txBody>
            <a:bodyPr/>
            <a:lstStyle/>
            <a:p/>
          </p:txBody>
        </p:sp>
        <p:sp>
          <p:nvSpPr>
            <p:cNvPr id="37" name="rc37"/>
            <p:cNvSpPr/>
            <p:nvPr/>
          </p:nvSpPr>
          <p:spPr>
            <a:xfrm>
              <a:off x="7470911" y="4024065"/>
              <a:ext cx="487582" cy="1296723"/>
            </a:xfrm>
            <a:prstGeom prst="rect">
              <a:avLst/>
            </a:prstGeom>
            <a:solidFill>
              <a:srgbClr val="1CABE2">
                <a:alpha val="100000"/>
              </a:srgbClr>
            </a:solidFill>
          </p:spPr>
          <p:txBody>
            <a:bodyPr/>
            <a:lstStyle/>
            <a:p/>
          </p:txBody>
        </p:sp>
        <p:sp>
          <p:nvSpPr>
            <p:cNvPr id="38" name="pl38"/>
            <p:cNvSpPr/>
            <p:nvPr/>
          </p:nvSpPr>
          <p:spPr>
            <a:xfrm>
              <a:off x="1213598" y="1041602"/>
              <a:ext cx="6501103" cy="86448"/>
            </a:xfrm>
            <a:custGeom>
              <a:avLst/>
              <a:pathLst>
                <a:path w="6501103" h="86448">
                  <a:moveTo>
                    <a:pt x="0" y="43224"/>
                  </a:moveTo>
                  <a:lnTo>
                    <a:pt x="541758" y="0"/>
                  </a:lnTo>
                  <a:lnTo>
                    <a:pt x="1083517" y="0"/>
                  </a:lnTo>
                  <a:lnTo>
                    <a:pt x="1625275" y="0"/>
                  </a:lnTo>
                  <a:lnTo>
                    <a:pt x="2167034" y="43224"/>
                  </a:lnTo>
                  <a:lnTo>
                    <a:pt x="2708793" y="86448"/>
                  </a:lnTo>
                  <a:lnTo>
                    <a:pt x="3250551" y="43224"/>
                  </a:lnTo>
                  <a:lnTo>
                    <a:pt x="3792310" y="43224"/>
                  </a:lnTo>
                  <a:lnTo>
                    <a:pt x="4334069" y="86448"/>
                  </a:lnTo>
                  <a:lnTo>
                    <a:pt x="4875827" y="43224"/>
                  </a:lnTo>
                  <a:lnTo>
                    <a:pt x="5417586" y="43224"/>
                  </a:lnTo>
                  <a:lnTo>
                    <a:pt x="5959345" y="86448"/>
                  </a:lnTo>
                  <a:lnTo>
                    <a:pt x="6501103" y="43224"/>
                  </a:lnTo>
                </a:path>
              </a:pathLst>
            </a:custGeom>
            <a:ln w="27101" cap="flat">
              <a:solidFill>
                <a:srgbClr val="00833D">
                  <a:alpha val="100000"/>
                </a:srgbClr>
              </a:solidFill>
              <a:prstDash val="solid"/>
              <a:round/>
            </a:ln>
          </p:spPr>
          <p:txBody>
            <a:bodyPr/>
            <a:lstStyle/>
            <a:p/>
          </p:txBody>
        </p:sp>
        <p:sp>
          <p:nvSpPr>
            <p:cNvPr id="39" name="pl39"/>
            <p:cNvSpPr/>
            <p:nvPr/>
          </p:nvSpPr>
          <p:spPr>
            <a:xfrm>
              <a:off x="1213598" y="1041602"/>
              <a:ext cx="6501103" cy="172896"/>
            </a:xfrm>
            <a:custGeom>
              <a:avLst/>
              <a:pathLst>
                <a:path w="6501103" h="172896">
                  <a:moveTo>
                    <a:pt x="0" y="86448"/>
                  </a:moveTo>
                  <a:lnTo>
                    <a:pt x="541758" y="0"/>
                  </a:lnTo>
                  <a:lnTo>
                    <a:pt x="1083517" y="43224"/>
                  </a:lnTo>
                  <a:lnTo>
                    <a:pt x="1625275" y="0"/>
                  </a:lnTo>
                  <a:lnTo>
                    <a:pt x="2167034" y="43224"/>
                  </a:lnTo>
                  <a:lnTo>
                    <a:pt x="2708793" y="43224"/>
                  </a:lnTo>
                  <a:lnTo>
                    <a:pt x="3250551" y="43224"/>
                  </a:lnTo>
                  <a:lnTo>
                    <a:pt x="3792310" y="43224"/>
                  </a:lnTo>
                  <a:lnTo>
                    <a:pt x="4334069" y="43224"/>
                  </a:lnTo>
                  <a:lnTo>
                    <a:pt x="4875827" y="43224"/>
                  </a:lnTo>
                  <a:lnTo>
                    <a:pt x="5417586" y="43224"/>
                  </a:lnTo>
                  <a:lnTo>
                    <a:pt x="5959345" y="172896"/>
                  </a:lnTo>
                  <a:lnTo>
                    <a:pt x="6501103" y="43224"/>
                  </a:lnTo>
                </a:path>
              </a:pathLst>
            </a:custGeom>
            <a:ln w="27101" cap="flat">
              <a:solidFill>
                <a:srgbClr val="002759">
                  <a:alpha val="100000"/>
                </a:srgbClr>
              </a:solidFill>
              <a:prstDash val="solid"/>
              <a:round/>
            </a:ln>
          </p:spPr>
          <p:txBody>
            <a:bodyPr/>
            <a:lstStyle/>
            <a:p/>
          </p:txBody>
        </p:sp>
        <p:sp>
          <p:nvSpPr>
            <p:cNvPr id="40" name="pt40"/>
            <p:cNvSpPr/>
            <p:nvPr/>
          </p:nvSpPr>
          <p:spPr>
            <a:xfrm>
              <a:off x="1181997"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09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182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47280" y="516304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7" name="tx67"/>
            <p:cNvSpPr/>
            <p:nvPr/>
          </p:nvSpPr>
          <p:spPr>
            <a:xfrm>
              <a:off x="1689038" y="515180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8" name="tx68"/>
            <p:cNvSpPr/>
            <p:nvPr/>
          </p:nvSpPr>
          <p:spPr>
            <a:xfrm>
              <a:off x="2230797" y="50319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9" name="tx69"/>
            <p:cNvSpPr/>
            <p:nvPr/>
          </p:nvSpPr>
          <p:spPr>
            <a:xfrm>
              <a:off x="2805715" y="518750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0" name="tx70"/>
            <p:cNvSpPr/>
            <p:nvPr/>
          </p:nvSpPr>
          <p:spPr>
            <a:xfrm>
              <a:off x="3314314" y="512244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1" name="tx71"/>
            <p:cNvSpPr/>
            <p:nvPr/>
          </p:nvSpPr>
          <p:spPr>
            <a:xfrm>
              <a:off x="3889232" y="518995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4364672" y="46134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236</a:t>
              </a:r>
            </a:p>
          </p:txBody>
        </p:sp>
        <p:sp>
          <p:nvSpPr>
            <p:cNvPr id="73" name="tx73"/>
            <p:cNvSpPr/>
            <p:nvPr/>
          </p:nvSpPr>
          <p:spPr>
            <a:xfrm>
              <a:off x="4906431" y="47236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74" name="tx74"/>
            <p:cNvSpPr/>
            <p:nvPr/>
          </p:nvSpPr>
          <p:spPr>
            <a:xfrm>
              <a:off x="5514508"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056267" y="5183548"/>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6" name="tx76"/>
            <p:cNvSpPr/>
            <p:nvPr/>
          </p:nvSpPr>
          <p:spPr>
            <a:xfrm>
              <a:off x="6598026"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073466" y="46869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a:t>
              </a:r>
            </a:p>
          </p:txBody>
        </p:sp>
        <p:sp>
          <p:nvSpPr>
            <p:cNvPr id="78" name="tx78"/>
            <p:cNvSpPr/>
            <p:nvPr/>
          </p:nvSpPr>
          <p:spPr>
            <a:xfrm>
              <a:off x="7615224" y="389416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79" name="pl79"/>
            <p:cNvSpPr/>
            <p:nvPr/>
          </p:nvSpPr>
          <p:spPr>
            <a:xfrm>
              <a:off x="7726473" y="975823"/>
              <a:ext cx="135830" cy="100309"/>
            </a:xfrm>
            <a:custGeom>
              <a:avLst/>
              <a:pathLst>
                <a:path w="135830" h="100309">
                  <a:moveTo>
                    <a:pt x="135830" y="0"/>
                  </a:moveTo>
                  <a:lnTo>
                    <a:pt x="0" y="100309"/>
                  </a:lnTo>
                </a:path>
              </a:pathLst>
            </a:custGeom>
          </p:spPr>
          <p:txBody>
            <a:bodyPr/>
            <a:lstStyle/>
            <a:p/>
          </p:txBody>
        </p:sp>
        <p:sp>
          <p:nvSpPr>
            <p:cNvPr id="80" name="pl80"/>
            <p:cNvSpPr/>
            <p:nvPr/>
          </p:nvSpPr>
          <p:spPr>
            <a:xfrm>
              <a:off x="7727410" y="1092975"/>
              <a:ext cx="134894" cy="86506"/>
            </a:xfrm>
            <a:custGeom>
              <a:avLst/>
              <a:pathLst>
                <a:path w="134894" h="86506">
                  <a:moveTo>
                    <a:pt x="134894" y="86506"/>
                  </a:moveTo>
                  <a:lnTo>
                    <a:pt x="0" y="0"/>
                  </a:lnTo>
                </a:path>
              </a:pathLst>
            </a:custGeom>
          </p:spPr>
          <p:txBody>
            <a:bodyPr/>
            <a:lstStyle/>
            <a:p/>
          </p:txBody>
        </p:sp>
        <p:sp>
          <p:nvSpPr>
            <p:cNvPr id="81" name="pg81"/>
            <p:cNvSpPr/>
            <p:nvPr/>
          </p:nvSpPr>
          <p:spPr>
            <a:xfrm>
              <a:off x="7793724" y="8550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8961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3" name="pg83"/>
            <p:cNvSpPr/>
            <p:nvPr/>
          </p:nvSpPr>
          <p:spPr>
            <a:xfrm>
              <a:off x="7793724" y="11227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1639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85" name="rc85"/>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614019" y="405008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8" name="tx88"/>
            <p:cNvSpPr/>
            <p:nvPr/>
          </p:nvSpPr>
          <p:spPr>
            <a:xfrm>
              <a:off x="508103" y="28103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9" name="tx89"/>
            <p:cNvSpPr/>
            <p:nvPr/>
          </p:nvSpPr>
          <p:spPr>
            <a:xfrm>
              <a:off x="508103" y="15870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0" name="tx90"/>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975591"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47083" y="401416"/>
              <a:ext cx="54300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Belarus,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530 confirmed measles cases in Belarus. In the same year, MCV1 coverage was 98% and MCV2 coverage was 98%.
The number of cases in 2024 was 2.6 times more cases than in 2023 (n=206).
The highest number of measles cases was reported in 2024 (n=530). In this year, MCV1 coverage was 98%.
Belarus reported measles vaccine stockouts in 2006 and 2023.
There were measles-containing vaccine supplementary immunization activities/campaigns in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7690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6100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6451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5291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31895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2030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0871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97124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417607"/>
              <a:ext cx="3485499" cy="1785443"/>
            </a:xfrm>
            <a:custGeom>
              <a:avLst/>
              <a:pathLst>
                <a:path w="3485499" h="1785443">
                  <a:moveTo>
                    <a:pt x="0" y="1785443"/>
                  </a:moveTo>
                  <a:lnTo>
                    <a:pt x="145229" y="1785443"/>
                  </a:lnTo>
                  <a:lnTo>
                    <a:pt x="290458" y="1785443"/>
                  </a:lnTo>
                  <a:lnTo>
                    <a:pt x="435687" y="0"/>
                  </a:lnTo>
                  <a:lnTo>
                    <a:pt x="580916" y="1785443"/>
                  </a:lnTo>
                  <a:lnTo>
                    <a:pt x="726145" y="1785443"/>
                  </a:lnTo>
                  <a:lnTo>
                    <a:pt x="871374" y="1785443"/>
                  </a:lnTo>
                  <a:lnTo>
                    <a:pt x="1016603" y="1562263"/>
                  </a:lnTo>
                  <a:lnTo>
                    <a:pt x="1161833" y="1729648"/>
                  </a:lnTo>
                  <a:lnTo>
                    <a:pt x="1307062" y="1673853"/>
                  </a:lnTo>
                  <a:lnTo>
                    <a:pt x="1452291" y="1729648"/>
                  </a:lnTo>
                  <a:lnTo>
                    <a:pt x="1597520" y="1729648"/>
                  </a:lnTo>
                  <a:lnTo>
                    <a:pt x="1742749" y="1729648"/>
                  </a:lnTo>
                  <a:lnTo>
                    <a:pt x="1887978" y="1729648"/>
                  </a:lnTo>
                  <a:lnTo>
                    <a:pt x="2033207" y="1785443"/>
                  </a:lnTo>
                  <a:lnTo>
                    <a:pt x="2178437" y="1785443"/>
                  </a:lnTo>
                  <a:lnTo>
                    <a:pt x="2323666" y="1729648"/>
                  </a:lnTo>
                  <a:lnTo>
                    <a:pt x="2468895" y="1785443"/>
                  </a:lnTo>
                  <a:lnTo>
                    <a:pt x="2614124" y="1729648"/>
                  </a:lnTo>
                  <a:lnTo>
                    <a:pt x="2759353" y="1785443"/>
                  </a:lnTo>
                  <a:lnTo>
                    <a:pt x="2904582" y="1785443"/>
                  </a:lnTo>
                  <a:lnTo>
                    <a:pt x="3049811" y="1785443"/>
                  </a:lnTo>
                  <a:lnTo>
                    <a:pt x="3195040" y="1785443"/>
                  </a:lnTo>
                  <a:lnTo>
                    <a:pt x="3340270" y="1785443"/>
                  </a:lnTo>
                  <a:lnTo>
                    <a:pt x="3485499" y="1785443"/>
                  </a:lnTo>
                </a:path>
              </a:pathLst>
            </a:custGeom>
            <a:ln w="27101" cap="flat">
              <a:solidFill>
                <a:srgbClr val="0058AB">
                  <a:alpha val="80000"/>
                </a:srgbClr>
              </a:solidFill>
              <a:prstDash val="solid"/>
              <a:round/>
            </a:ln>
          </p:spPr>
          <p:txBody>
            <a:bodyPr/>
            <a:lstStyle/>
            <a:p/>
          </p:txBody>
        </p:sp>
        <p:sp>
          <p:nvSpPr>
            <p:cNvPr id="21" name="pl21"/>
            <p:cNvSpPr/>
            <p:nvPr/>
          </p:nvSpPr>
          <p:spPr>
            <a:xfrm>
              <a:off x="979796" y="2477714"/>
              <a:ext cx="3485499" cy="446360"/>
            </a:xfrm>
            <a:custGeom>
              <a:avLst/>
              <a:pathLst>
                <a:path w="3485499" h="446360">
                  <a:moveTo>
                    <a:pt x="0" y="0"/>
                  </a:moveTo>
                  <a:lnTo>
                    <a:pt x="145229" y="55795"/>
                  </a:lnTo>
                  <a:lnTo>
                    <a:pt x="290458" y="0"/>
                  </a:lnTo>
                  <a:lnTo>
                    <a:pt x="435687" y="111590"/>
                  </a:lnTo>
                  <a:lnTo>
                    <a:pt x="580916" y="167385"/>
                  </a:lnTo>
                  <a:lnTo>
                    <a:pt x="726145" y="111590"/>
                  </a:lnTo>
                  <a:lnTo>
                    <a:pt x="871374" y="167385"/>
                  </a:lnTo>
                  <a:lnTo>
                    <a:pt x="1016603" y="167385"/>
                  </a:lnTo>
                  <a:lnTo>
                    <a:pt x="1161833" y="278975"/>
                  </a:lnTo>
                  <a:lnTo>
                    <a:pt x="1307062" y="334770"/>
                  </a:lnTo>
                  <a:lnTo>
                    <a:pt x="1452291" y="390565"/>
                  </a:lnTo>
                  <a:lnTo>
                    <a:pt x="1597520" y="390565"/>
                  </a:lnTo>
                  <a:lnTo>
                    <a:pt x="1742749" y="390565"/>
                  </a:lnTo>
                  <a:lnTo>
                    <a:pt x="1887978" y="390565"/>
                  </a:lnTo>
                  <a:lnTo>
                    <a:pt x="2033207" y="446360"/>
                  </a:lnTo>
                  <a:lnTo>
                    <a:pt x="2178437" y="446360"/>
                  </a:lnTo>
                  <a:lnTo>
                    <a:pt x="2323666" y="446360"/>
                  </a:lnTo>
                  <a:lnTo>
                    <a:pt x="2468895" y="446360"/>
                  </a:lnTo>
                  <a:lnTo>
                    <a:pt x="2614124" y="446360"/>
                  </a:lnTo>
                  <a:lnTo>
                    <a:pt x="2759353" y="446360"/>
                  </a:lnTo>
                  <a:lnTo>
                    <a:pt x="2904582" y="446360"/>
                  </a:lnTo>
                  <a:lnTo>
                    <a:pt x="3049811" y="390565"/>
                  </a:lnTo>
                  <a:lnTo>
                    <a:pt x="3195040" y="446360"/>
                  </a:lnTo>
                  <a:lnTo>
                    <a:pt x="3340270" y="446360"/>
                  </a:lnTo>
                  <a:lnTo>
                    <a:pt x="3485499" y="446360"/>
                  </a:lnTo>
                </a:path>
              </a:pathLst>
            </a:custGeom>
            <a:ln w="27101" cap="flat">
              <a:solidFill>
                <a:srgbClr val="1CABE2">
                  <a:alpha val="80000"/>
                </a:srgbClr>
              </a:solidFill>
              <a:prstDash val="solid"/>
              <a:round/>
            </a:ln>
          </p:spPr>
          <p:txBody>
            <a:bodyPr/>
            <a:lstStyle/>
            <a:p/>
          </p:txBody>
        </p:sp>
        <p:sp>
          <p:nvSpPr>
            <p:cNvPr id="22" name="pl22"/>
            <p:cNvSpPr/>
            <p:nvPr/>
          </p:nvSpPr>
          <p:spPr>
            <a:xfrm>
              <a:off x="979796" y="2868280"/>
              <a:ext cx="3485499" cy="278975"/>
            </a:xfrm>
            <a:custGeom>
              <a:avLst/>
              <a:pathLst>
                <a:path w="3485499" h="278975">
                  <a:moveTo>
                    <a:pt x="0" y="111590"/>
                  </a:moveTo>
                  <a:lnTo>
                    <a:pt x="145229" y="167385"/>
                  </a:lnTo>
                  <a:lnTo>
                    <a:pt x="290458" y="167385"/>
                  </a:lnTo>
                  <a:lnTo>
                    <a:pt x="435687" y="0"/>
                  </a:lnTo>
                  <a:lnTo>
                    <a:pt x="580916" y="223180"/>
                  </a:lnTo>
                  <a:lnTo>
                    <a:pt x="726145" y="223180"/>
                  </a:lnTo>
                  <a:lnTo>
                    <a:pt x="871374" y="223180"/>
                  </a:lnTo>
                  <a:lnTo>
                    <a:pt x="1016603" y="223180"/>
                  </a:lnTo>
                  <a:lnTo>
                    <a:pt x="1161833" y="223180"/>
                  </a:lnTo>
                  <a:lnTo>
                    <a:pt x="1307062" y="223180"/>
                  </a:lnTo>
                  <a:lnTo>
                    <a:pt x="1452291" y="223180"/>
                  </a:lnTo>
                  <a:lnTo>
                    <a:pt x="1597520" y="223180"/>
                  </a:lnTo>
                  <a:lnTo>
                    <a:pt x="1742749" y="278975"/>
                  </a:lnTo>
                  <a:lnTo>
                    <a:pt x="1887978" y="278975"/>
                  </a:lnTo>
                  <a:lnTo>
                    <a:pt x="2033207" y="0"/>
                  </a:lnTo>
                  <a:lnTo>
                    <a:pt x="2178437" y="55795"/>
                  </a:lnTo>
                  <a:lnTo>
                    <a:pt x="2323666" y="55795"/>
                  </a:lnTo>
                  <a:lnTo>
                    <a:pt x="2468895" y="167385"/>
                  </a:lnTo>
                  <a:lnTo>
                    <a:pt x="2614124" y="167385"/>
                  </a:lnTo>
                  <a:lnTo>
                    <a:pt x="2759353" y="223180"/>
                  </a:lnTo>
                  <a:lnTo>
                    <a:pt x="2904582" y="167385"/>
                  </a:lnTo>
                  <a:lnTo>
                    <a:pt x="3049811" y="167385"/>
                  </a:lnTo>
                  <a:lnTo>
                    <a:pt x="3195040" y="278975"/>
                  </a:lnTo>
                  <a:lnTo>
                    <a:pt x="3340270" y="223180"/>
                  </a:lnTo>
                  <a:lnTo>
                    <a:pt x="3485499" y="223180"/>
                  </a:lnTo>
                </a:path>
              </a:pathLst>
            </a:custGeom>
            <a:ln w="27101" cap="flat">
              <a:solidFill>
                <a:srgbClr val="00833D">
                  <a:alpha val="80000"/>
                </a:srgbClr>
              </a:solidFill>
              <a:prstDash val="solid"/>
              <a:round/>
            </a:ln>
          </p:spPr>
          <p:txBody>
            <a:bodyPr/>
            <a:lstStyle/>
            <a:p/>
          </p:txBody>
        </p:sp>
        <p:sp>
          <p:nvSpPr>
            <p:cNvPr id="23" name="pl23"/>
            <p:cNvSpPr/>
            <p:nvPr/>
          </p:nvSpPr>
          <p:spPr>
            <a:xfrm>
              <a:off x="979796" y="1417607"/>
              <a:ext cx="3485499" cy="1785443"/>
            </a:xfrm>
            <a:custGeom>
              <a:avLst/>
              <a:pathLst>
                <a:path w="3485499" h="1785443">
                  <a:moveTo>
                    <a:pt x="0" y="1785443"/>
                  </a:moveTo>
                  <a:lnTo>
                    <a:pt x="145229" y="1785443"/>
                  </a:lnTo>
                  <a:lnTo>
                    <a:pt x="290458" y="1785443"/>
                  </a:lnTo>
                  <a:lnTo>
                    <a:pt x="435687" y="0"/>
                  </a:lnTo>
                  <a:lnTo>
                    <a:pt x="580916" y="1785443"/>
                  </a:lnTo>
                  <a:lnTo>
                    <a:pt x="726145" y="1785443"/>
                  </a:lnTo>
                  <a:lnTo>
                    <a:pt x="871374" y="1785443"/>
                  </a:lnTo>
                  <a:lnTo>
                    <a:pt x="1016603" y="1562263"/>
                  </a:lnTo>
                  <a:lnTo>
                    <a:pt x="1161833" y="1729648"/>
                  </a:lnTo>
                  <a:lnTo>
                    <a:pt x="1307062" y="1673853"/>
                  </a:lnTo>
                  <a:lnTo>
                    <a:pt x="1452291" y="1729648"/>
                  </a:lnTo>
                  <a:lnTo>
                    <a:pt x="1597520" y="1729648"/>
                  </a:lnTo>
                  <a:lnTo>
                    <a:pt x="1742749" y="1729648"/>
                  </a:lnTo>
                  <a:lnTo>
                    <a:pt x="1887978" y="1729648"/>
                  </a:lnTo>
                  <a:lnTo>
                    <a:pt x="2033207" y="1785443"/>
                  </a:lnTo>
                  <a:lnTo>
                    <a:pt x="2178437" y="1785443"/>
                  </a:lnTo>
                  <a:lnTo>
                    <a:pt x="2323666" y="1729648"/>
                  </a:lnTo>
                  <a:lnTo>
                    <a:pt x="2468895" y="1785443"/>
                  </a:lnTo>
                  <a:lnTo>
                    <a:pt x="2614124" y="1729648"/>
                  </a:lnTo>
                  <a:lnTo>
                    <a:pt x="2759353" y="1785443"/>
                  </a:lnTo>
                  <a:lnTo>
                    <a:pt x="2904582" y="1785443"/>
                  </a:lnTo>
                  <a:lnTo>
                    <a:pt x="3049811" y="1785443"/>
                  </a:lnTo>
                  <a:lnTo>
                    <a:pt x="3195040" y="1785443"/>
                  </a:lnTo>
                  <a:lnTo>
                    <a:pt x="3340270" y="1785443"/>
                  </a:lnTo>
                  <a:lnTo>
                    <a:pt x="3485499" y="1785443"/>
                  </a:lnTo>
                </a:path>
              </a:pathLst>
            </a:custGeom>
            <a:ln w="43362" cap="flat">
              <a:solidFill>
                <a:srgbClr val="000000">
                  <a:alpha val="100000"/>
                </a:srgbClr>
              </a:solidFill>
              <a:prstDash val="solid"/>
              <a:round/>
            </a:ln>
          </p:spPr>
          <p:txBody>
            <a:bodyPr/>
            <a:lstStyle/>
            <a:p/>
          </p:txBody>
        </p:sp>
        <p:sp>
          <p:nvSpPr>
            <p:cNvPr id="24" name="pl24"/>
            <p:cNvSpPr/>
            <p:nvPr/>
          </p:nvSpPr>
          <p:spPr>
            <a:xfrm>
              <a:off x="979796" y="1417607"/>
              <a:ext cx="3485499" cy="1785443"/>
            </a:xfrm>
            <a:custGeom>
              <a:avLst/>
              <a:pathLst>
                <a:path w="3485499" h="1785443">
                  <a:moveTo>
                    <a:pt x="0" y="1785443"/>
                  </a:moveTo>
                  <a:lnTo>
                    <a:pt x="145229" y="1785443"/>
                  </a:lnTo>
                  <a:lnTo>
                    <a:pt x="290458" y="1785443"/>
                  </a:lnTo>
                  <a:lnTo>
                    <a:pt x="435687" y="0"/>
                  </a:lnTo>
                  <a:lnTo>
                    <a:pt x="580916" y="1785443"/>
                  </a:lnTo>
                  <a:lnTo>
                    <a:pt x="726145" y="1785443"/>
                  </a:lnTo>
                  <a:lnTo>
                    <a:pt x="871374" y="1785443"/>
                  </a:lnTo>
                  <a:lnTo>
                    <a:pt x="1016603" y="1562263"/>
                  </a:lnTo>
                  <a:lnTo>
                    <a:pt x="1161833" y="1729648"/>
                  </a:lnTo>
                  <a:lnTo>
                    <a:pt x="1307062" y="1673853"/>
                  </a:lnTo>
                  <a:lnTo>
                    <a:pt x="1452291" y="1729648"/>
                  </a:lnTo>
                  <a:lnTo>
                    <a:pt x="1597520" y="1729648"/>
                  </a:lnTo>
                  <a:lnTo>
                    <a:pt x="1742749" y="1729648"/>
                  </a:lnTo>
                  <a:lnTo>
                    <a:pt x="1887978" y="1729648"/>
                  </a:lnTo>
                  <a:lnTo>
                    <a:pt x="2033207" y="1785443"/>
                  </a:lnTo>
                  <a:lnTo>
                    <a:pt x="2178437" y="1785443"/>
                  </a:lnTo>
                  <a:lnTo>
                    <a:pt x="2323666" y="1729648"/>
                  </a:lnTo>
                  <a:lnTo>
                    <a:pt x="2468895" y="1785443"/>
                  </a:lnTo>
                  <a:lnTo>
                    <a:pt x="2614124" y="1729648"/>
                  </a:lnTo>
                  <a:lnTo>
                    <a:pt x="2759353" y="1785443"/>
                  </a:lnTo>
                  <a:lnTo>
                    <a:pt x="2904582" y="1785443"/>
                  </a:lnTo>
                  <a:lnTo>
                    <a:pt x="3049811" y="1785443"/>
                  </a:lnTo>
                  <a:lnTo>
                    <a:pt x="3195040" y="1785443"/>
                  </a:lnTo>
                  <a:lnTo>
                    <a:pt x="3340270" y="1785443"/>
                  </a:lnTo>
                  <a:lnTo>
                    <a:pt x="3485499" y="1785443"/>
                  </a:lnTo>
                </a:path>
              </a:pathLst>
            </a:custGeom>
            <a:ln w="27101" cap="flat">
              <a:solidFill>
                <a:srgbClr val="0058AB">
                  <a:alpha val="100000"/>
                </a:srgbClr>
              </a:solidFill>
              <a:prstDash val="solid"/>
              <a:round/>
            </a:ln>
          </p:spPr>
          <p:txBody>
            <a:bodyPr/>
            <a:lstStyle/>
            <a:p/>
          </p:txBody>
        </p:sp>
        <p:sp>
          <p:nvSpPr>
            <p:cNvPr id="25" name="pl25"/>
            <p:cNvSpPr/>
            <p:nvPr/>
          </p:nvSpPr>
          <p:spPr>
            <a:xfrm>
              <a:off x="805521" y="320305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979870"/>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47453"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73599" y="29133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29433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99745"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80661"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1578"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28850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523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577692" y="427631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16041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0445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9286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085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85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082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28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75623" y="6102617"/>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6" name="tx66"/>
            <p:cNvSpPr/>
            <p:nvPr/>
          </p:nvSpPr>
          <p:spPr>
            <a:xfrm>
              <a:off x="270792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038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87690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76100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6451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5291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31895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2030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0871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97124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091460"/>
              <a:ext cx="3485499" cy="2008623"/>
            </a:xfrm>
            <a:custGeom>
              <a:avLst/>
              <a:pathLst>
                <a:path w="3485499" h="2008623">
                  <a:moveTo>
                    <a:pt x="0" y="55795"/>
                  </a:moveTo>
                  <a:lnTo>
                    <a:pt x="145229" y="111590"/>
                  </a:lnTo>
                  <a:lnTo>
                    <a:pt x="290458" y="111590"/>
                  </a:lnTo>
                  <a:lnTo>
                    <a:pt x="435687" y="2008623"/>
                  </a:lnTo>
                  <a:lnTo>
                    <a:pt x="580916" y="111590"/>
                  </a:lnTo>
                  <a:lnTo>
                    <a:pt x="726145" y="111590"/>
                  </a:lnTo>
                  <a:lnTo>
                    <a:pt x="871374" y="0"/>
                  </a:lnTo>
                  <a:lnTo>
                    <a:pt x="1016603" y="111590"/>
                  </a:lnTo>
                  <a:lnTo>
                    <a:pt x="1161833" y="167385"/>
                  </a:lnTo>
                  <a:lnTo>
                    <a:pt x="1307062" y="167385"/>
                  </a:lnTo>
                  <a:lnTo>
                    <a:pt x="1452291" y="111590"/>
                  </a:lnTo>
                  <a:lnTo>
                    <a:pt x="1597520" y="111590"/>
                  </a:lnTo>
                  <a:lnTo>
                    <a:pt x="1742749" y="55795"/>
                  </a:lnTo>
                  <a:lnTo>
                    <a:pt x="1887978" y="111590"/>
                  </a:lnTo>
                  <a:lnTo>
                    <a:pt x="2033207" y="223180"/>
                  </a:lnTo>
                  <a:lnTo>
                    <a:pt x="2178437" y="111590"/>
                  </a:lnTo>
                  <a:lnTo>
                    <a:pt x="2323666" y="55795"/>
                  </a:lnTo>
                  <a:lnTo>
                    <a:pt x="2468895" y="111590"/>
                  </a:lnTo>
                  <a:lnTo>
                    <a:pt x="2614124" y="111590"/>
                  </a:lnTo>
                  <a:lnTo>
                    <a:pt x="2759353" y="111590"/>
                  </a:lnTo>
                  <a:lnTo>
                    <a:pt x="2904582" y="111590"/>
                  </a:lnTo>
                  <a:lnTo>
                    <a:pt x="3049811" y="111590"/>
                  </a:lnTo>
                  <a:lnTo>
                    <a:pt x="3195040" y="111590"/>
                  </a:lnTo>
                  <a:lnTo>
                    <a:pt x="3340270" y="55795"/>
                  </a:lnTo>
                  <a:lnTo>
                    <a:pt x="3485499" y="111590"/>
                  </a:lnTo>
                </a:path>
              </a:pathLst>
            </a:custGeom>
            <a:ln w="27101" cap="flat">
              <a:solidFill>
                <a:srgbClr val="0058AB">
                  <a:alpha val="80000"/>
                </a:srgbClr>
              </a:solidFill>
              <a:prstDash val="solid"/>
              <a:round/>
            </a:ln>
          </p:spPr>
          <p:txBody>
            <a:bodyPr/>
            <a:lstStyle/>
            <a:p/>
          </p:txBody>
        </p:sp>
        <p:sp>
          <p:nvSpPr>
            <p:cNvPr id="85" name="pl85"/>
            <p:cNvSpPr/>
            <p:nvPr/>
          </p:nvSpPr>
          <p:spPr>
            <a:xfrm>
              <a:off x="5345047" y="2421919"/>
              <a:ext cx="3485499" cy="502155"/>
            </a:xfrm>
            <a:custGeom>
              <a:avLst/>
              <a:pathLst>
                <a:path w="3485499" h="502155">
                  <a:moveTo>
                    <a:pt x="0" y="0"/>
                  </a:moveTo>
                  <a:lnTo>
                    <a:pt x="145229" y="55795"/>
                  </a:lnTo>
                  <a:lnTo>
                    <a:pt x="290458" y="55795"/>
                  </a:lnTo>
                  <a:lnTo>
                    <a:pt x="435687" y="111590"/>
                  </a:lnTo>
                  <a:lnTo>
                    <a:pt x="580916" y="167385"/>
                  </a:lnTo>
                  <a:lnTo>
                    <a:pt x="726145" y="167385"/>
                  </a:lnTo>
                  <a:lnTo>
                    <a:pt x="871374" y="223180"/>
                  </a:lnTo>
                  <a:lnTo>
                    <a:pt x="1016603" y="278975"/>
                  </a:lnTo>
                  <a:lnTo>
                    <a:pt x="1161833" y="334770"/>
                  </a:lnTo>
                  <a:lnTo>
                    <a:pt x="1307062" y="390565"/>
                  </a:lnTo>
                  <a:lnTo>
                    <a:pt x="1452291" y="446360"/>
                  </a:lnTo>
                  <a:lnTo>
                    <a:pt x="1597520" y="446360"/>
                  </a:lnTo>
                  <a:lnTo>
                    <a:pt x="1742749" y="446360"/>
                  </a:lnTo>
                  <a:lnTo>
                    <a:pt x="1887978" y="502155"/>
                  </a:lnTo>
                  <a:lnTo>
                    <a:pt x="2033207" y="446360"/>
                  </a:lnTo>
                  <a:lnTo>
                    <a:pt x="2178437" y="502155"/>
                  </a:lnTo>
                  <a:lnTo>
                    <a:pt x="2323666" y="446360"/>
                  </a:lnTo>
                  <a:lnTo>
                    <a:pt x="2468895" y="446360"/>
                  </a:lnTo>
                  <a:lnTo>
                    <a:pt x="2614124" y="502155"/>
                  </a:lnTo>
                  <a:lnTo>
                    <a:pt x="2759353" y="502155"/>
                  </a:lnTo>
                  <a:lnTo>
                    <a:pt x="2904582" y="502155"/>
                  </a:lnTo>
                  <a:lnTo>
                    <a:pt x="3049811" y="446360"/>
                  </a:lnTo>
                  <a:lnTo>
                    <a:pt x="3195040" y="390565"/>
                  </a:lnTo>
                  <a:lnTo>
                    <a:pt x="3340270" y="390565"/>
                  </a:lnTo>
                  <a:lnTo>
                    <a:pt x="3485499" y="446360"/>
                  </a:lnTo>
                </a:path>
              </a:pathLst>
            </a:custGeom>
            <a:ln w="27101" cap="flat">
              <a:solidFill>
                <a:srgbClr val="1CABE2">
                  <a:alpha val="80000"/>
                </a:srgbClr>
              </a:solidFill>
              <a:prstDash val="solid"/>
              <a:round/>
            </a:ln>
          </p:spPr>
          <p:txBody>
            <a:bodyPr/>
            <a:lstStyle/>
            <a:p/>
          </p:txBody>
        </p:sp>
        <p:sp>
          <p:nvSpPr>
            <p:cNvPr id="86" name="pl86"/>
            <p:cNvSpPr/>
            <p:nvPr/>
          </p:nvSpPr>
          <p:spPr>
            <a:xfrm>
              <a:off x="5345047" y="2979870"/>
              <a:ext cx="3485499" cy="334770"/>
            </a:xfrm>
            <a:custGeom>
              <a:avLst/>
              <a:pathLst>
                <a:path w="3485499" h="334770">
                  <a:moveTo>
                    <a:pt x="0" y="0"/>
                  </a:moveTo>
                  <a:lnTo>
                    <a:pt x="145229" y="55795"/>
                  </a:lnTo>
                  <a:lnTo>
                    <a:pt x="290458" y="111590"/>
                  </a:lnTo>
                  <a:lnTo>
                    <a:pt x="435687" y="167385"/>
                  </a:lnTo>
                  <a:lnTo>
                    <a:pt x="580916" y="111590"/>
                  </a:lnTo>
                  <a:lnTo>
                    <a:pt x="726145" y="111590"/>
                  </a:lnTo>
                  <a:lnTo>
                    <a:pt x="871374" y="223180"/>
                  </a:lnTo>
                  <a:lnTo>
                    <a:pt x="1016603" y="167385"/>
                  </a:lnTo>
                  <a:lnTo>
                    <a:pt x="1161833" y="167385"/>
                  </a:lnTo>
                  <a:lnTo>
                    <a:pt x="1307062" y="167385"/>
                  </a:lnTo>
                  <a:lnTo>
                    <a:pt x="1452291" y="223180"/>
                  </a:lnTo>
                  <a:lnTo>
                    <a:pt x="1597520" y="334770"/>
                  </a:lnTo>
                  <a:lnTo>
                    <a:pt x="1742749" y="167385"/>
                  </a:lnTo>
                  <a:lnTo>
                    <a:pt x="1887978" y="167385"/>
                  </a:lnTo>
                  <a:lnTo>
                    <a:pt x="2033207" y="111590"/>
                  </a:lnTo>
                  <a:lnTo>
                    <a:pt x="2178437" y="111590"/>
                  </a:lnTo>
                  <a:lnTo>
                    <a:pt x="2323666" y="167385"/>
                  </a:lnTo>
                  <a:lnTo>
                    <a:pt x="2468895" y="223180"/>
                  </a:lnTo>
                  <a:lnTo>
                    <a:pt x="2614124" y="111590"/>
                  </a:lnTo>
                  <a:lnTo>
                    <a:pt x="2759353" y="223180"/>
                  </a:lnTo>
                  <a:lnTo>
                    <a:pt x="2904582" y="111590"/>
                  </a:lnTo>
                  <a:lnTo>
                    <a:pt x="3049811" y="167385"/>
                  </a:lnTo>
                  <a:lnTo>
                    <a:pt x="3195040" y="111590"/>
                  </a:lnTo>
                  <a:lnTo>
                    <a:pt x="3340270" y="111590"/>
                  </a:lnTo>
                  <a:lnTo>
                    <a:pt x="3485499" y="223180"/>
                  </a:lnTo>
                </a:path>
              </a:pathLst>
            </a:custGeom>
            <a:ln w="27101" cap="flat">
              <a:solidFill>
                <a:srgbClr val="00833D">
                  <a:alpha val="80000"/>
                </a:srgbClr>
              </a:solidFill>
              <a:prstDash val="solid"/>
              <a:round/>
            </a:ln>
          </p:spPr>
          <p:txBody>
            <a:bodyPr/>
            <a:lstStyle/>
            <a:p/>
          </p:txBody>
        </p:sp>
        <p:sp>
          <p:nvSpPr>
            <p:cNvPr id="87" name="pl87"/>
            <p:cNvSpPr/>
            <p:nvPr/>
          </p:nvSpPr>
          <p:spPr>
            <a:xfrm>
              <a:off x="5345047" y="3091460"/>
              <a:ext cx="3485499" cy="2008623"/>
            </a:xfrm>
            <a:custGeom>
              <a:avLst/>
              <a:pathLst>
                <a:path w="3485499" h="2008623">
                  <a:moveTo>
                    <a:pt x="0" y="55795"/>
                  </a:moveTo>
                  <a:lnTo>
                    <a:pt x="145229" y="111590"/>
                  </a:lnTo>
                  <a:lnTo>
                    <a:pt x="290458" y="111590"/>
                  </a:lnTo>
                  <a:lnTo>
                    <a:pt x="435687" y="2008623"/>
                  </a:lnTo>
                  <a:lnTo>
                    <a:pt x="580916" y="111590"/>
                  </a:lnTo>
                  <a:lnTo>
                    <a:pt x="726145" y="111590"/>
                  </a:lnTo>
                  <a:lnTo>
                    <a:pt x="871374" y="0"/>
                  </a:lnTo>
                  <a:lnTo>
                    <a:pt x="1016603" y="111590"/>
                  </a:lnTo>
                  <a:lnTo>
                    <a:pt x="1161833" y="167385"/>
                  </a:lnTo>
                  <a:lnTo>
                    <a:pt x="1307062" y="167385"/>
                  </a:lnTo>
                  <a:lnTo>
                    <a:pt x="1452291" y="111590"/>
                  </a:lnTo>
                  <a:lnTo>
                    <a:pt x="1597520" y="111590"/>
                  </a:lnTo>
                  <a:lnTo>
                    <a:pt x="1742749" y="55795"/>
                  </a:lnTo>
                  <a:lnTo>
                    <a:pt x="1887978" y="111590"/>
                  </a:lnTo>
                  <a:lnTo>
                    <a:pt x="2033207" y="223180"/>
                  </a:lnTo>
                  <a:lnTo>
                    <a:pt x="2178437" y="111590"/>
                  </a:lnTo>
                  <a:lnTo>
                    <a:pt x="2323666" y="55795"/>
                  </a:lnTo>
                  <a:lnTo>
                    <a:pt x="2468895" y="111590"/>
                  </a:lnTo>
                  <a:lnTo>
                    <a:pt x="2614124" y="111590"/>
                  </a:lnTo>
                  <a:lnTo>
                    <a:pt x="2759353" y="111590"/>
                  </a:lnTo>
                  <a:lnTo>
                    <a:pt x="2904582" y="111590"/>
                  </a:lnTo>
                  <a:lnTo>
                    <a:pt x="3049811" y="111590"/>
                  </a:lnTo>
                  <a:lnTo>
                    <a:pt x="3195040" y="111590"/>
                  </a:lnTo>
                  <a:lnTo>
                    <a:pt x="3340270" y="55795"/>
                  </a:lnTo>
                  <a:lnTo>
                    <a:pt x="3485499" y="111590"/>
                  </a:lnTo>
                </a:path>
              </a:pathLst>
            </a:custGeom>
            <a:ln w="43362" cap="flat">
              <a:solidFill>
                <a:srgbClr val="000000">
                  <a:alpha val="100000"/>
                </a:srgbClr>
              </a:solidFill>
              <a:prstDash val="solid"/>
              <a:round/>
            </a:ln>
          </p:spPr>
          <p:txBody>
            <a:bodyPr/>
            <a:lstStyle/>
            <a:p/>
          </p:txBody>
        </p:sp>
        <p:sp>
          <p:nvSpPr>
            <p:cNvPr id="88" name="pl88"/>
            <p:cNvSpPr/>
            <p:nvPr/>
          </p:nvSpPr>
          <p:spPr>
            <a:xfrm>
              <a:off x="5345047" y="3091460"/>
              <a:ext cx="3485499" cy="2008623"/>
            </a:xfrm>
            <a:custGeom>
              <a:avLst/>
              <a:pathLst>
                <a:path w="3485499" h="2008623">
                  <a:moveTo>
                    <a:pt x="0" y="55795"/>
                  </a:moveTo>
                  <a:lnTo>
                    <a:pt x="145229" y="111590"/>
                  </a:lnTo>
                  <a:lnTo>
                    <a:pt x="290458" y="111590"/>
                  </a:lnTo>
                  <a:lnTo>
                    <a:pt x="435687" y="2008623"/>
                  </a:lnTo>
                  <a:lnTo>
                    <a:pt x="580916" y="111590"/>
                  </a:lnTo>
                  <a:lnTo>
                    <a:pt x="726145" y="111590"/>
                  </a:lnTo>
                  <a:lnTo>
                    <a:pt x="871374" y="0"/>
                  </a:lnTo>
                  <a:lnTo>
                    <a:pt x="1016603" y="111590"/>
                  </a:lnTo>
                  <a:lnTo>
                    <a:pt x="1161833" y="167385"/>
                  </a:lnTo>
                  <a:lnTo>
                    <a:pt x="1307062" y="167385"/>
                  </a:lnTo>
                  <a:lnTo>
                    <a:pt x="1452291" y="111590"/>
                  </a:lnTo>
                  <a:lnTo>
                    <a:pt x="1597520" y="111590"/>
                  </a:lnTo>
                  <a:lnTo>
                    <a:pt x="1742749" y="55795"/>
                  </a:lnTo>
                  <a:lnTo>
                    <a:pt x="1887978" y="111590"/>
                  </a:lnTo>
                  <a:lnTo>
                    <a:pt x="2033207" y="223180"/>
                  </a:lnTo>
                  <a:lnTo>
                    <a:pt x="2178437" y="111590"/>
                  </a:lnTo>
                  <a:lnTo>
                    <a:pt x="2323666" y="55795"/>
                  </a:lnTo>
                  <a:lnTo>
                    <a:pt x="2468895" y="111590"/>
                  </a:lnTo>
                  <a:lnTo>
                    <a:pt x="2614124" y="111590"/>
                  </a:lnTo>
                  <a:lnTo>
                    <a:pt x="2759353" y="111590"/>
                  </a:lnTo>
                  <a:lnTo>
                    <a:pt x="2904582" y="111590"/>
                  </a:lnTo>
                  <a:lnTo>
                    <a:pt x="3049811" y="111590"/>
                  </a:lnTo>
                  <a:lnTo>
                    <a:pt x="3195040" y="111590"/>
                  </a:lnTo>
                  <a:lnTo>
                    <a:pt x="3340270" y="55795"/>
                  </a:lnTo>
                  <a:lnTo>
                    <a:pt x="3485499" y="111590"/>
                  </a:lnTo>
                </a:path>
              </a:pathLst>
            </a:custGeom>
            <a:ln w="27101" cap="flat">
              <a:solidFill>
                <a:srgbClr val="0058AB">
                  <a:alpha val="100000"/>
                </a:srgbClr>
              </a:solidFill>
              <a:prstDash val="solid"/>
              <a:round/>
            </a:ln>
          </p:spPr>
          <p:txBody>
            <a:bodyPr/>
            <a:lstStyle/>
            <a:p/>
          </p:txBody>
        </p:sp>
        <p:sp>
          <p:nvSpPr>
            <p:cNvPr id="89" name="pl89"/>
            <p:cNvSpPr/>
            <p:nvPr/>
          </p:nvSpPr>
          <p:spPr>
            <a:xfrm>
              <a:off x="5170772" y="320305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2979870"/>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979870"/>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035665"/>
              <a:ext cx="0" cy="167385"/>
            </a:xfrm>
            <a:custGeom>
              <a:avLst/>
              <a:pathLst>
                <a:path w="0" h="167385">
                  <a:moveTo>
                    <a:pt x="0" y="167385"/>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29133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29433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012704"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738850"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69203"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64996"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45912"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6829" y="29133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29433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2058" y="29690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9979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2827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162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3" name="tx113"/>
            <p:cNvSpPr/>
            <p:nvPr/>
          </p:nvSpPr>
          <p:spPr>
            <a:xfrm>
              <a:off x="4942943" y="427631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16041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0445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9286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737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737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07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85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0874" y="6102617"/>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30" name="tx130"/>
            <p:cNvSpPr/>
            <p:nvPr/>
          </p:nvSpPr>
          <p:spPr>
            <a:xfrm>
              <a:off x="70731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5633"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Belarus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0"/>
                  </a:moveTo>
                  <a:lnTo>
                    <a:pt x="88460" y="0"/>
                  </a:lnTo>
                  <a:lnTo>
                    <a:pt x="176921" y="0"/>
                  </a:lnTo>
                  <a:lnTo>
                    <a:pt x="265382" y="0"/>
                  </a:lnTo>
                  <a:lnTo>
                    <a:pt x="353843" y="0"/>
                  </a:lnTo>
                  <a:lnTo>
                    <a:pt x="442304" y="0"/>
                  </a:lnTo>
                  <a:lnTo>
                    <a:pt x="530765" y="0"/>
                  </a:lnTo>
                  <a:lnTo>
                    <a:pt x="619226" y="12375"/>
                  </a:lnTo>
                  <a:lnTo>
                    <a:pt x="707687" y="12375"/>
                  </a:lnTo>
                  <a:lnTo>
                    <a:pt x="796148" y="12375"/>
                  </a:lnTo>
                  <a:lnTo>
                    <a:pt x="884609" y="0"/>
                  </a:lnTo>
                  <a:lnTo>
                    <a:pt x="973070" y="0"/>
                  </a:lnTo>
                  <a:lnTo>
                    <a:pt x="1061531" y="12375"/>
                  </a:lnTo>
                  <a:lnTo>
                    <a:pt x="1149992" y="0"/>
                  </a:lnTo>
                  <a:lnTo>
                    <a:pt x="1238453" y="0"/>
                  </a:lnTo>
                  <a:lnTo>
                    <a:pt x="1326914" y="24750"/>
                  </a:lnTo>
                  <a:lnTo>
                    <a:pt x="1415375" y="12375"/>
                  </a:lnTo>
                  <a:lnTo>
                    <a:pt x="1503836" y="12375"/>
                  </a:lnTo>
                  <a:lnTo>
                    <a:pt x="1592297" y="12375"/>
                  </a:lnTo>
                  <a:lnTo>
                    <a:pt x="1680758" y="24750"/>
                  </a:lnTo>
                  <a:lnTo>
                    <a:pt x="1769219" y="2475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7125"/>
            </a:xfrm>
            <a:custGeom>
              <a:avLst/>
              <a:pathLst>
                <a:path w="796148" h="37125">
                  <a:moveTo>
                    <a:pt x="0" y="0"/>
                  </a:moveTo>
                  <a:lnTo>
                    <a:pt x="88460" y="0"/>
                  </a:lnTo>
                  <a:lnTo>
                    <a:pt x="176921" y="12375"/>
                  </a:lnTo>
                  <a:lnTo>
                    <a:pt x="265382" y="12375"/>
                  </a:lnTo>
                  <a:lnTo>
                    <a:pt x="353843" y="12375"/>
                  </a:lnTo>
                  <a:lnTo>
                    <a:pt x="442304" y="37125"/>
                  </a:lnTo>
                  <a:lnTo>
                    <a:pt x="530765" y="12375"/>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569260"/>
            </a:xfrm>
            <a:custGeom>
              <a:avLst/>
              <a:pathLst>
                <a:path w="2123063" h="569260">
                  <a:moveTo>
                    <a:pt x="0" y="0"/>
                  </a:moveTo>
                  <a:lnTo>
                    <a:pt x="88460" y="0"/>
                  </a:lnTo>
                  <a:lnTo>
                    <a:pt x="176921" y="0"/>
                  </a:lnTo>
                  <a:lnTo>
                    <a:pt x="265382" y="569260"/>
                  </a:lnTo>
                  <a:lnTo>
                    <a:pt x="353843" y="0"/>
                  </a:lnTo>
                  <a:lnTo>
                    <a:pt x="442304" y="12375"/>
                  </a:lnTo>
                  <a:lnTo>
                    <a:pt x="530765" y="24750"/>
                  </a:lnTo>
                  <a:lnTo>
                    <a:pt x="619226" y="111377"/>
                  </a:lnTo>
                  <a:lnTo>
                    <a:pt x="707687" y="12375"/>
                  </a:lnTo>
                  <a:lnTo>
                    <a:pt x="796148" y="12375"/>
                  </a:lnTo>
                  <a:lnTo>
                    <a:pt x="884609" y="0"/>
                  </a:lnTo>
                  <a:lnTo>
                    <a:pt x="973070" y="12375"/>
                  </a:lnTo>
                  <a:lnTo>
                    <a:pt x="1061531" y="12375"/>
                  </a:lnTo>
                  <a:lnTo>
                    <a:pt x="1149992" y="12375"/>
                  </a:lnTo>
                  <a:lnTo>
                    <a:pt x="1238453" y="24750"/>
                  </a:lnTo>
                  <a:lnTo>
                    <a:pt x="1326914" y="0"/>
                  </a:lnTo>
                  <a:lnTo>
                    <a:pt x="1415375" y="12375"/>
                  </a:lnTo>
                  <a:lnTo>
                    <a:pt x="1503836" y="12375"/>
                  </a:lnTo>
                  <a:lnTo>
                    <a:pt x="1592297" y="12375"/>
                  </a:lnTo>
                  <a:lnTo>
                    <a:pt x="1680758" y="12375"/>
                  </a:lnTo>
                  <a:lnTo>
                    <a:pt x="1769219" y="24750"/>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09380"/>
            </a:xfrm>
            <a:custGeom>
              <a:avLst/>
              <a:pathLst>
                <a:path w="2123063" h="309380">
                  <a:moveTo>
                    <a:pt x="0" y="0"/>
                  </a:moveTo>
                  <a:lnTo>
                    <a:pt x="88460" y="0"/>
                  </a:lnTo>
                  <a:lnTo>
                    <a:pt x="176921" y="0"/>
                  </a:lnTo>
                  <a:lnTo>
                    <a:pt x="265382" y="309380"/>
                  </a:lnTo>
                  <a:lnTo>
                    <a:pt x="353843" y="0"/>
                  </a:lnTo>
                  <a:lnTo>
                    <a:pt x="442304" y="0"/>
                  </a:lnTo>
                  <a:lnTo>
                    <a:pt x="530765" y="0"/>
                  </a:lnTo>
                  <a:lnTo>
                    <a:pt x="619226" y="0"/>
                  </a:lnTo>
                  <a:lnTo>
                    <a:pt x="707687" y="12375"/>
                  </a:lnTo>
                  <a:lnTo>
                    <a:pt x="796148" y="12375"/>
                  </a:lnTo>
                  <a:lnTo>
                    <a:pt x="884609" y="0"/>
                  </a:lnTo>
                  <a:lnTo>
                    <a:pt x="973070" y="0"/>
                  </a:lnTo>
                  <a:lnTo>
                    <a:pt x="1061531" y="0"/>
                  </a:lnTo>
                  <a:lnTo>
                    <a:pt x="1149992" y="0"/>
                  </a:lnTo>
                  <a:lnTo>
                    <a:pt x="1238453" y="24750"/>
                  </a:lnTo>
                  <a:lnTo>
                    <a:pt x="1326914" y="0"/>
                  </a:lnTo>
                  <a:lnTo>
                    <a:pt x="1415375" y="0"/>
                  </a:lnTo>
                  <a:lnTo>
                    <a:pt x="1503836" y="24750"/>
                  </a:lnTo>
                  <a:lnTo>
                    <a:pt x="1592297" y="12375"/>
                  </a:lnTo>
                  <a:lnTo>
                    <a:pt x="1680758" y="12375"/>
                  </a:lnTo>
                  <a:lnTo>
                    <a:pt x="1769219" y="2475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4750"/>
            </a:xfrm>
            <a:custGeom>
              <a:avLst/>
              <a:pathLst>
                <a:path w="2123063" h="24750">
                  <a:moveTo>
                    <a:pt x="0" y="12375"/>
                  </a:moveTo>
                  <a:lnTo>
                    <a:pt x="88460" y="0"/>
                  </a:lnTo>
                  <a:lnTo>
                    <a:pt x="176921" y="0"/>
                  </a:lnTo>
                  <a:lnTo>
                    <a:pt x="265382" y="0"/>
                  </a:lnTo>
                  <a:lnTo>
                    <a:pt x="353843" y="0"/>
                  </a:lnTo>
                  <a:lnTo>
                    <a:pt x="442304" y="0"/>
                  </a:lnTo>
                  <a:lnTo>
                    <a:pt x="530765" y="24750"/>
                  </a:lnTo>
                  <a:lnTo>
                    <a:pt x="619226" y="0"/>
                  </a:lnTo>
                  <a:lnTo>
                    <a:pt x="707687" y="0"/>
                  </a:lnTo>
                  <a:lnTo>
                    <a:pt x="796148" y="0"/>
                  </a:lnTo>
                  <a:lnTo>
                    <a:pt x="884609" y="0"/>
                  </a:lnTo>
                  <a:lnTo>
                    <a:pt x="973070" y="0"/>
                  </a:lnTo>
                  <a:lnTo>
                    <a:pt x="1061531" y="12375"/>
                  </a:lnTo>
                  <a:lnTo>
                    <a:pt x="1149992" y="0"/>
                  </a:lnTo>
                  <a:lnTo>
                    <a:pt x="1238453" y="0"/>
                  </a:lnTo>
                  <a:lnTo>
                    <a:pt x="1326914" y="0"/>
                  </a:lnTo>
                  <a:lnTo>
                    <a:pt x="1415375" y="12375"/>
                  </a:lnTo>
                  <a:lnTo>
                    <a:pt x="1503836" y="24750"/>
                  </a:lnTo>
                  <a:lnTo>
                    <a:pt x="1592297" y="12375"/>
                  </a:lnTo>
                  <a:lnTo>
                    <a:pt x="1680758" y="12375"/>
                  </a:lnTo>
                  <a:lnTo>
                    <a:pt x="1769219" y="24750"/>
                  </a:lnTo>
                  <a:lnTo>
                    <a:pt x="1857680" y="12375"/>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606386"/>
            </a:xfrm>
            <a:custGeom>
              <a:avLst/>
              <a:pathLst>
                <a:path w="2123063" h="606386">
                  <a:moveTo>
                    <a:pt x="0" y="0"/>
                  </a:moveTo>
                  <a:lnTo>
                    <a:pt x="88460" y="0"/>
                  </a:lnTo>
                  <a:lnTo>
                    <a:pt x="176921" y="0"/>
                  </a:lnTo>
                  <a:lnTo>
                    <a:pt x="265382" y="606386"/>
                  </a:lnTo>
                  <a:lnTo>
                    <a:pt x="353843" y="0"/>
                  </a:lnTo>
                  <a:lnTo>
                    <a:pt x="442304" y="0"/>
                  </a:lnTo>
                  <a:lnTo>
                    <a:pt x="530765" y="0"/>
                  </a:lnTo>
                  <a:lnTo>
                    <a:pt x="619226" y="49500"/>
                  </a:lnTo>
                  <a:lnTo>
                    <a:pt x="707687" y="24750"/>
                  </a:lnTo>
                  <a:lnTo>
                    <a:pt x="796148" y="37125"/>
                  </a:lnTo>
                  <a:lnTo>
                    <a:pt x="884609" y="12375"/>
                  </a:lnTo>
                  <a:lnTo>
                    <a:pt x="973070" y="12375"/>
                  </a:lnTo>
                  <a:lnTo>
                    <a:pt x="1061531" y="12375"/>
                  </a:lnTo>
                  <a:lnTo>
                    <a:pt x="1149992" y="12375"/>
                  </a:lnTo>
                  <a:lnTo>
                    <a:pt x="1238453" y="24750"/>
                  </a:lnTo>
                  <a:lnTo>
                    <a:pt x="1326914" y="0"/>
                  </a:lnTo>
                  <a:lnTo>
                    <a:pt x="1415375" y="12375"/>
                  </a:lnTo>
                  <a:lnTo>
                    <a:pt x="1503836" y="24750"/>
                  </a:lnTo>
                  <a:lnTo>
                    <a:pt x="1592297" y="24750"/>
                  </a:lnTo>
                  <a:lnTo>
                    <a:pt x="1680758" y="12375"/>
                  </a:lnTo>
                  <a:lnTo>
                    <a:pt x="1769219" y="2475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61125"/>
              <a:ext cx="2123063" cy="86626"/>
            </a:xfrm>
            <a:custGeom>
              <a:avLst/>
              <a:pathLst>
                <a:path w="2123063" h="86626">
                  <a:moveTo>
                    <a:pt x="0" y="86626"/>
                  </a:moveTo>
                  <a:lnTo>
                    <a:pt x="88460" y="24750"/>
                  </a:lnTo>
                  <a:lnTo>
                    <a:pt x="176921" y="12375"/>
                  </a:lnTo>
                  <a:lnTo>
                    <a:pt x="265382" y="12375"/>
                  </a:lnTo>
                  <a:lnTo>
                    <a:pt x="353843" y="12375"/>
                  </a:lnTo>
                  <a:lnTo>
                    <a:pt x="442304" y="12375"/>
                  </a:lnTo>
                  <a:lnTo>
                    <a:pt x="530765" y="49500"/>
                  </a:lnTo>
                  <a:lnTo>
                    <a:pt x="619226" y="0"/>
                  </a:lnTo>
                  <a:lnTo>
                    <a:pt x="707687" y="0"/>
                  </a:lnTo>
                  <a:lnTo>
                    <a:pt x="796148" y="0"/>
                  </a:lnTo>
                  <a:lnTo>
                    <a:pt x="884609" y="0"/>
                  </a:lnTo>
                  <a:lnTo>
                    <a:pt x="973070" y="0"/>
                  </a:lnTo>
                  <a:lnTo>
                    <a:pt x="1061531" y="24750"/>
                  </a:lnTo>
                  <a:lnTo>
                    <a:pt x="1149992" y="0"/>
                  </a:lnTo>
                  <a:lnTo>
                    <a:pt x="1238453" y="12375"/>
                  </a:lnTo>
                  <a:lnTo>
                    <a:pt x="1326914" y="0"/>
                  </a:lnTo>
                  <a:lnTo>
                    <a:pt x="1415375" y="12375"/>
                  </a:lnTo>
                  <a:lnTo>
                    <a:pt x="1503836" y="12375"/>
                  </a:lnTo>
                  <a:lnTo>
                    <a:pt x="1592297" y="12375"/>
                  </a:lnTo>
                  <a:lnTo>
                    <a:pt x="1680758" y="12375"/>
                  </a:lnTo>
                  <a:lnTo>
                    <a:pt x="1769219" y="12375"/>
                  </a:lnTo>
                  <a:lnTo>
                    <a:pt x="1857680" y="12375"/>
                  </a:lnTo>
                  <a:lnTo>
                    <a:pt x="1946141" y="12375"/>
                  </a:lnTo>
                  <a:lnTo>
                    <a:pt x="2034602" y="4950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880620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92478" y="398022"/>
              <a:ext cx="50508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Belarus,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(98%).
Compared to 2019, coverage of one vaccine increased (BCG) and 6 vaccines remained constant (DTP1, DTP3, IPV1, MCV1, MCV2 and POL3).
Compared to 2023, coverage of 5 vaccines remained constant (BCG, DTP1, DTP3, IPV1 and POL3) and 2 vaccines increased (MCV1 and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25030"/>
            </a:xfrm>
            <a:custGeom>
              <a:avLst/>
              <a:pathLst>
                <a:path w="6480943" h="2325030">
                  <a:moveTo>
                    <a:pt x="0" y="0"/>
                  </a:moveTo>
                  <a:lnTo>
                    <a:pt x="270039" y="0"/>
                  </a:lnTo>
                  <a:lnTo>
                    <a:pt x="540078" y="0"/>
                  </a:lnTo>
                  <a:lnTo>
                    <a:pt x="810117" y="2325030"/>
                  </a:lnTo>
                  <a:lnTo>
                    <a:pt x="1080157" y="0"/>
                  </a:lnTo>
                  <a:lnTo>
                    <a:pt x="1350196" y="0"/>
                  </a:lnTo>
                  <a:lnTo>
                    <a:pt x="1620235" y="0"/>
                  </a:lnTo>
                  <a:lnTo>
                    <a:pt x="1890275" y="189798"/>
                  </a:lnTo>
                  <a:lnTo>
                    <a:pt x="2160314" y="94899"/>
                  </a:lnTo>
                  <a:lnTo>
                    <a:pt x="2430353" y="142348"/>
                  </a:lnTo>
                  <a:lnTo>
                    <a:pt x="2700393" y="47449"/>
                  </a:lnTo>
                  <a:lnTo>
                    <a:pt x="2970432" y="47449"/>
                  </a:lnTo>
                  <a:lnTo>
                    <a:pt x="3240471" y="47449"/>
                  </a:lnTo>
                  <a:lnTo>
                    <a:pt x="3510510" y="47449"/>
                  </a:lnTo>
                  <a:lnTo>
                    <a:pt x="3780550" y="94899"/>
                  </a:lnTo>
                  <a:lnTo>
                    <a:pt x="4050589" y="0"/>
                  </a:lnTo>
                  <a:lnTo>
                    <a:pt x="4320628" y="47449"/>
                  </a:lnTo>
                  <a:lnTo>
                    <a:pt x="4590668" y="94899"/>
                  </a:lnTo>
                  <a:lnTo>
                    <a:pt x="4860707" y="94899"/>
                  </a:lnTo>
                  <a:lnTo>
                    <a:pt x="5130746" y="47449"/>
                  </a:lnTo>
                  <a:lnTo>
                    <a:pt x="5400786" y="94899"/>
                  </a:lnTo>
                  <a:lnTo>
                    <a:pt x="5670825" y="47449"/>
                  </a:lnTo>
                  <a:lnTo>
                    <a:pt x="5940864" y="4744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040333"/>
            </a:xfrm>
            <a:custGeom>
              <a:avLst/>
              <a:pathLst>
                <a:path w="6480943" h="2040333">
                  <a:moveTo>
                    <a:pt x="0" y="1376038"/>
                  </a:moveTo>
                  <a:lnTo>
                    <a:pt x="270039" y="284697"/>
                  </a:lnTo>
                  <a:lnTo>
                    <a:pt x="540078" y="0"/>
                  </a:lnTo>
                  <a:lnTo>
                    <a:pt x="810117" y="2040333"/>
                  </a:lnTo>
                  <a:lnTo>
                    <a:pt x="1080157" y="0"/>
                  </a:lnTo>
                  <a:lnTo>
                    <a:pt x="1350196" y="0"/>
                  </a:lnTo>
                  <a:lnTo>
                    <a:pt x="1620235" y="47449"/>
                  </a:lnTo>
                  <a:lnTo>
                    <a:pt x="1890275" y="379596"/>
                  </a:lnTo>
                  <a:lnTo>
                    <a:pt x="2160314" y="47449"/>
                  </a:lnTo>
                  <a:lnTo>
                    <a:pt x="2430353" y="47449"/>
                  </a:lnTo>
                  <a:lnTo>
                    <a:pt x="2700393" y="142348"/>
                  </a:lnTo>
                  <a:lnTo>
                    <a:pt x="2970432" y="47449"/>
                  </a:lnTo>
                  <a:lnTo>
                    <a:pt x="3240471" y="94899"/>
                  </a:lnTo>
                  <a:lnTo>
                    <a:pt x="3510510" y="47449"/>
                  </a:lnTo>
                  <a:lnTo>
                    <a:pt x="3780550" y="94899"/>
                  </a:lnTo>
                  <a:lnTo>
                    <a:pt x="4050589" y="0"/>
                  </a:lnTo>
                  <a:lnTo>
                    <a:pt x="4320628" y="142348"/>
                  </a:lnTo>
                  <a:lnTo>
                    <a:pt x="4590668" y="47449"/>
                  </a:lnTo>
                  <a:lnTo>
                    <a:pt x="4860707" y="47449"/>
                  </a:lnTo>
                  <a:lnTo>
                    <a:pt x="5130746" y="94899"/>
                  </a:lnTo>
                  <a:lnTo>
                    <a:pt x="5400786" y="94899"/>
                  </a:lnTo>
                  <a:lnTo>
                    <a:pt x="5670825" y="47449"/>
                  </a:lnTo>
                  <a:lnTo>
                    <a:pt x="5940864" y="47449"/>
                  </a:lnTo>
                  <a:lnTo>
                    <a:pt x="6210904" y="94899"/>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3295569" y="978248"/>
              <a:ext cx="4320628" cy="4650061"/>
            </a:xfrm>
            <a:custGeom>
              <a:avLst/>
              <a:pathLst>
                <a:path w="4320628" h="4650061">
                  <a:moveTo>
                    <a:pt x="0" y="4365364"/>
                  </a:moveTo>
                  <a:lnTo>
                    <a:pt x="270039" y="3748519"/>
                  </a:lnTo>
                  <a:lnTo>
                    <a:pt x="540078" y="4650061"/>
                  </a:lnTo>
                  <a:lnTo>
                    <a:pt x="810117" y="3653620"/>
                  </a:lnTo>
                  <a:lnTo>
                    <a:pt x="1080157" y="3606170"/>
                  </a:lnTo>
                  <a:lnTo>
                    <a:pt x="1350196" y="3558720"/>
                  </a:lnTo>
                  <a:lnTo>
                    <a:pt x="1620235" y="3701069"/>
                  </a:lnTo>
                  <a:lnTo>
                    <a:pt x="1890275" y="4223015"/>
                  </a:lnTo>
                  <a:lnTo>
                    <a:pt x="2160314" y="4128116"/>
                  </a:lnTo>
                  <a:lnTo>
                    <a:pt x="2430353" y="4223015"/>
                  </a:lnTo>
                  <a:lnTo>
                    <a:pt x="2700393" y="1470937"/>
                  </a:lnTo>
                  <a:lnTo>
                    <a:pt x="2970432" y="332147"/>
                  </a:lnTo>
                  <a:lnTo>
                    <a:pt x="3240471" y="47449"/>
                  </a:lnTo>
                  <a:lnTo>
                    <a:pt x="3510510" y="0"/>
                  </a:lnTo>
                  <a:lnTo>
                    <a:pt x="3780550" y="0"/>
                  </a:lnTo>
                  <a:lnTo>
                    <a:pt x="4050589" y="0"/>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142348"/>
            </a:xfrm>
            <a:custGeom>
              <a:avLst/>
              <a:pathLst>
                <a:path w="2430353" h="142348">
                  <a:moveTo>
                    <a:pt x="0" y="0"/>
                  </a:moveTo>
                  <a:lnTo>
                    <a:pt x="270039" y="0"/>
                  </a:lnTo>
                  <a:lnTo>
                    <a:pt x="540078" y="47449"/>
                  </a:lnTo>
                  <a:lnTo>
                    <a:pt x="810117" y="47449"/>
                  </a:lnTo>
                  <a:lnTo>
                    <a:pt x="1080157" y="47449"/>
                  </a:lnTo>
                  <a:lnTo>
                    <a:pt x="1350196" y="142348"/>
                  </a:lnTo>
                  <a:lnTo>
                    <a:pt x="1620235" y="47449"/>
                  </a:lnTo>
                  <a:lnTo>
                    <a:pt x="1890275" y="47449"/>
                  </a:lnTo>
                  <a:lnTo>
                    <a:pt x="2160314" y="47449"/>
                  </a:lnTo>
                  <a:lnTo>
                    <a:pt x="2430353" y="4744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94899"/>
            </a:xfrm>
            <a:custGeom>
              <a:avLst/>
              <a:pathLst>
                <a:path w="6480943" h="94899">
                  <a:moveTo>
                    <a:pt x="0" y="47449"/>
                  </a:moveTo>
                  <a:lnTo>
                    <a:pt x="270039" y="0"/>
                  </a:lnTo>
                  <a:lnTo>
                    <a:pt x="540078" y="0"/>
                  </a:lnTo>
                  <a:lnTo>
                    <a:pt x="810117" y="0"/>
                  </a:lnTo>
                  <a:lnTo>
                    <a:pt x="1080157" y="0"/>
                  </a:lnTo>
                  <a:lnTo>
                    <a:pt x="1350196" y="0"/>
                  </a:lnTo>
                  <a:lnTo>
                    <a:pt x="1620235" y="94899"/>
                  </a:lnTo>
                  <a:lnTo>
                    <a:pt x="1890275" y="0"/>
                  </a:lnTo>
                  <a:lnTo>
                    <a:pt x="2160314" y="0"/>
                  </a:lnTo>
                  <a:lnTo>
                    <a:pt x="2430353" y="0"/>
                  </a:lnTo>
                  <a:lnTo>
                    <a:pt x="2700393" y="0"/>
                  </a:lnTo>
                  <a:lnTo>
                    <a:pt x="2970432" y="0"/>
                  </a:lnTo>
                  <a:lnTo>
                    <a:pt x="3240471" y="47449"/>
                  </a:lnTo>
                  <a:lnTo>
                    <a:pt x="3510510" y="0"/>
                  </a:lnTo>
                  <a:lnTo>
                    <a:pt x="3780550" y="0"/>
                  </a:lnTo>
                  <a:lnTo>
                    <a:pt x="4050589" y="0"/>
                  </a:lnTo>
                  <a:lnTo>
                    <a:pt x="4320628" y="47449"/>
                  </a:lnTo>
                  <a:lnTo>
                    <a:pt x="4590668" y="94899"/>
                  </a:lnTo>
                  <a:lnTo>
                    <a:pt x="4860707" y="47449"/>
                  </a:lnTo>
                  <a:lnTo>
                    <a:pt x="5130746" y="47449"/>
                  </a:lnTo>
                  <a:lnTo>
                    <a:pt x="5400786" y="94899"/>
                  </a:lnTo>
                  <a:lnTo>
                    <a:pt x="5670825" y="47449"/>
                  </a:lnTo>
                  <a:lnTo>
                    <a:pt x="5940864" y="47449"/>
                  </a:lnTo>
                  <a:lnTo>
                    <a:pt x="6210904" y="94899"/>
                  </a:lnTo>
                  <a:lnTo>
                    <a:pt x="648094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332147"/>
                  </a:moveTo>
                  <a:lnTo>
                    <a:pt x="270039" y="94899"/>
                  </a:lnTo>
                  <a:lnTo>
                    <a:pt x="540078" y="47449"/>
                  </a:lnTo>
                  <a:lnTo>
                    <a:pt x="810117" y="47449"/>
                  </a:lnTo>
                  <a:lnTo>
                    <a:pt x="1080157" y="47449"/>
                  </a:lnTo>
                  <a:lnTo>
                    <a:pt x="1350196" y="47449"/>
                  </a:lnTo>
                  <a:lnTo>
                    <a:pt x="1620235" y="189798"/>
                  </a:lnTo>
                  <a:lnTo>
                    <a:pt x="1890275" y="0"/>
                  </a:lnTo>
                  <a:lnTo>
                    <a:pt x="2160314" y="0"/>
                  </a:lnTo>
                  <a:lnTo>
                    <a:pt x="2430353" y="0"/>
                  </a:lnTo>
                  <a:lnTo>
                    <a:pt x="2700393" y="0"/>
                  </a:lnTo>
                  <a:lnTo>
                    <a:pt x="2970432" y="0"/>
                  </a:lnTo>
                  <a:lnTo>
                    <a:pt x="3240471" y="94899"/>
                  </a:lnTo>
                  <a:lnTo>
                    <a:pt x="3510510" y="0"/>
                  </a:lnTo>
                  <a:lnTo>
                    <a:pt x="3780550" y="47449"/>
                  </a:lnTo>
                  <a:lnTo>
                    <a:pt x="4050589" y="0"/>
                  </a:lnTo>
                  <a:lnTo>
                    <a:pt x="4320628" y="47449"/>
                  </a:lnTo>
                  <a:lnTo>
                    <a:pt x="4590668" y="47449"/>
                  </a:lnTo>
                  <a:lnTo>
                    <a:pt x="4860707" y="47449"/>
                  </a:lnTo>
                  <a:lnTo>
                    <a:pt x="5130746" y="47449"/>
                  </a:lnTo>
                  <a:lnTo>
                    <a:pt x="5400786" y="47449"/>
                  </a:lnTo>
                  <a:lnTo>
                    <a:pt x="5670825" y="47449"/>
                  </a:lnTo>
                  <a:lnTo>
                    <a:pt x="5940864" y="47449"/>
                  </a:lnTo>
                  <a:lnTo>
                    <a:pt x="6210904" y="189798"/>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182682"/>
            </a:xfrm>
            <a:custGeom>
              <a:avLst/>
              <a:pathLst>
                <a:path w="6480943" h="2182682">
                  <a:moveTo>
                    <a:pt x="0" y="0"/>
                  </a:moveTo>
                  <a:lnTo>
                    <a:pt x="270039" y="0"/>
                  </a:lnTo>
                  <a:lnTo>
                    <a:pt x="540078" y="0"/>
                  </a:lnTo>
                  <a:lnTo>
                    <a:pt x="810117" y="2182682"/>
                  </a:lnTo>
                  <a:lnTo>
                    <a:pt x="1080157" y="0"/>
                  </a:lnTo>
                  <a:lnTo>
                    <a:pt x="1350196" y="47449"/>
                  </a:lnTo>
                  <a:lnTo>
                    <a:pt x="1620235" y="94899"/>
                  </a:lnTo>
                  <a:lnTo>
                    <a:pt x="1890275" y="427046"/>
                  </a:lnTo>
                  <a:lnTo>
                    <a:pt x="2160314" y="47449"/>
                  </a:lnTo>
                  <a:lnTo>
                    <a:pt x="2430353" y="47449"/>
                  </a:lnTo>
                  <a:lnTo>
                    <a:pt x="2700393" y="0"/>
                  </a:lnTo>
                  <a:lnTo>
                    <a:pt x="2970432" y="47449"/>
                  </a:lnTo>
                  <a:lnTo>
                    <a:pt x="3240471" y="47449"/>
                  </a:lnTo>
                  <a:lnTo>
                    <a:pt x="3510510" y="47449"/>
                  </a:lnTo>
                  <a:lnTo>
                    <a:pt x="3780550" y="94899"/>
                  </a:lnTo>
                  <a:lnTo>
                    <a:pt x="4050589" y="0"/>
                  </a:lnTo>
                  <a:lnTo>
                    <a:pt x="4320628" y="47449"/>
                  </a:lnTo>
                  <a:lnTo>
                    <a:pt x="4590668" y="47449"/>
                  </a:lnTo>
                  <a:lnTo>
                    <a:pt x="4860707" y="47449"/>
                  </a:lnTo>
                  <a:lnTo>
                    <a:pt x="5130746" y="47449"/>
                  </a:lnTo>
                  <a:lnTo>
                    <a:pt x="5400786" y="94899"/>
                  </a:lnTo>
                  <a:lnTo>
                    <a:pt x="5670825" y="94899"/>
                  </a:lnTo>
                  <a:lnTo>
                    <a:pt x="5940864" y="47449"/>
                  </a:lnTo>
                  <a:lnTo>
                    <a:pt x="6210904" y="47449"/>
                  </a:lnTo>
                  <a:lnTo>
                    <a:pt x="6480943"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94899"/>
            </a:xfrm>
            <a:custGeom>
              <a:avLst/>
              <a:pathLst>
                <a:path w="6480943" h="94899">
                  <a:moveTo>
                    <a:pt x="0" y="47449"/>
                  </a:moveTo>
                  <a:lnTo>
                    <a:pt x="270039" y="0"/>
                  </a:lnTo>
                  <a:lnTo>
                    <a:pt x="540078" y="0"/>
                  </a:lnTo>
                  <a:lnTo>
                    <a:pt x="810117" y="0"/>
                  </a:lnTo>
                  <a:lnTo>
                    <a:pt x="1080157" y="0"/>
                  </a:lnTo>
                  <a:lnTo>
                    <a:pt x="1350196" y="0"/>
                  </a:lnTo>
                  <a:lnTo>
                    <a:pt x="1620235" y="94899"/>
                  </a:lnTo>
                  <a:lnTo>
                    <a:pt x="1890275" y="0"/>
                  </a:lnTo>
                  <a:lnTo>
                    <a:pt x="2160314" y="0"/>
                  </a:lnTo>
                  <a:lnTo>
                    <a:pt x="2430353" y="0"/>
                  </a:lnTo>
                  <a:lnTo>
                    <a:pt x="2700393" y="0"/>
                  </a:lnTo>
                  <a:lnTo>
                    <a:pt x="2970432" y="0"/>
                  </a:lnTo>
                  <a:lnTo>
                    <a:pt x="3240471" y="47449"/>
                  </a:lnTo>
                  <a:lnTo>
                    <a:pt x="3510510" y="0"/>
                  </a:lnTo>
                  <a:lnTo>
                    <a:pt x="3780550" y="0"/>
                  </a:lnTo>
                  <a:lnTo>
                    <a:pt x="4050589" y="0"/>
                  </a:lnTo>
                  <a:lnTo>
                    <a:pt x="4320628" y="47449"/>
                  </a:lnTo>
                  <a:lnTo>
                    <a:pt x="4590668" y="94899"/>
                  </a:lnTo>
                  <a:lnTo>
                    <a:pt x="4860707" y="47449"/>
                  </a:lnTo>
                  <a:lnTo>
                    <a:pt x="5130746" y="47449"/>
                  </a:lnTo>
                  <a:lnTo>
                    <a:pt x="5400786" y="94899"/>
                  </a:lnTo>
                  <a:lnTo>
                    <a:pt x="5670825" y="47449"/>
                  </a:lnTo>
                  <a:lnTo>
                    <a:pt x="5940864" y="47449"/>
                  </a:lnTo>
                  <a:lnTo>
                    <a:pt x="6210904" y="94899"/>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7623484" y="988674"/>
              <a:ext cx="1068615" cy="1529199"/>
            </a:xfrm>
            <a:custGeom>
              <a:avLst/>
              <a:pathLst>
                <a:path w="1068615" h="1529199">
                  <a:moveTo>
                    <a:pt x="1068615" y="1529199"/>
                  </a:moveTo>
                  <a:lnTo>
                    <a:pt x="0" y="0"/>
                  </a:lnTo>
                </a:path>
              </a:pathLst>
            </a:custGeom>
          </p:spPr>
          <p:txBody>
            <a:bodyPr/>
            <a:lstStyle/>
            <a:p/>
          </p:txBody>
        </p:sp>
        <p:sp>
          <p:nvSpPr>
            <p:cNvPr id="46" name="pl46"/>
            <p:cNvSpPr/>
            <p:nvPr/>
          </p:nvSpPr>
          <p:spPr>
            <a:xfrm>
              <a:off x="7621857" y="989064"/>
              <a:ext cx="706726" cy="1350775"/>
            </a:xfrm>
            <a:custGeom>
              <a:avLst/>
              <a:pathLst>
                <a:path w="706726" h="1350775">
                  <a:moveTo>
                    <a:pt x="706726" y="1350775"/>
                  </a:moveTo>
                  <a:lnTo>
                    <a:pt x="0" y="0"/>
                  </a:lnTo>
                </a:path>
              </a:pathLst>
            </a:custGeom>
          </p:spPr>
          <p:txBody>
            <a:bodyPr/>
            <a:lstStyle/>
            <a:p/>
          </p:txBody>
        </p:sp>
        <p:sp>
          <p:nvSpPr>
            <p:cNvPr id="47" name="pl47"/>
            <p:cNvSpPr/>
            <p:nvPr/>
          </p:nvSpPr>
          <p:spPr>
            <a:xfrm>
              <a:off x="7628297" y="986730"/>
              <a:ext cx="808797" cy="566991"/>
            </a:xfrm>
            <a:custGeom>
              <a:avLst/>
              <a:pathLst>
                <a:path w="808797" h="566991">
                  <a:moveTo>
                    <a:pt x="808797" y="566991"/>
                  </a:moveTo>
                  <a:lnTo>
                    <a:pt x="0" y="0"/>
                  </a:lnTo>
                </a:path>
              </a:pathLst>
            </a:custGeom>
          </p:spPr>
          <p:txBody>
            <a:bodyPr/>
            <a:lstStyle/>
            <a:p/>
          </p:txBody>
        </p:sp>
        <p:sp>
          <p:nvSpPr>
            <p:cNvPr id="48" name="pl48"/>
            <p:cNvSpPr/>
            <p:nvPr/>
          </p:nvSpPr>
          <p:spPr>
            <a:xfrm>
              <a:off x="7625629" y="987973"/>
              <a:ext cx="799397" cy="824311"/>
            </a:xfrm>
            <a:custGeom>
              <a:avLst/>
              <a:pathLst>
                <a:path w="799397" h="824311">
                  <a:moveTo>
                    <a:pt x="799397" y="824311"/>
                  </a:moveTo>
                  <a:lnTo>
                    <a:pt x="0" y="0"/>
                  </a:lnTo>
                </a:path>
              </a:pathLst>
            </a:custGeom>
          </p:spPr>
          <p:txBody>
            <a:bodyPr/>
            <a:lstStyle/>
            <a:p/>
          </p:txBody>
        </p:sp>
        <p:sp>
          <p:nvSpPr>
            <p:cNvPr id="49" name="pl49"/>
            <p:cNvSpPr/>
            <p:nvPr/>
          </p:nvSpPr>
          <p:spPr>
            <a:xfrm>
              <a:off x="7623304" y="988723"/>
              <a:ext cx="735556" cy="1084206"/>
            </a:xfrm>
            <a:custGeom>
              <a:avLst/>
              <a:pathLst>
                <a:path w="735556" h="1084206">
                  <a:moveTo>
                    <a:pt x="735556" y="1084206"/>
                  </a:moveTo>
                  <a:lnTo>
                    <a:pt x="0" y="0"/>
                  </a:lnTo>
                </a:path>
              </a:pathLst>
            </a:custGeom>
          </p:spPr>
          <p:txBody>
            <a:bodyPr/>
            <a:lstStyle/>
            <a:p/>
          </p:txBody>
        </p:sp>
        <p:sp>
          <p:nvSpPr>
            <p:cNvPr id="50" name="pl50"/>
            <p:cNvSpPr/>
            <p:nvPr/>
          </p:nvSpPr>
          <p:spPr>
            <a:xfrm>
              <a:off x="7632918" y="782101"/>
              <a:ext cx="725942" cy="191731"/>
            </a:xfrm>
            <a:custGeom>
              <a:avLst/>
              <a:pathLst>
                <a:path w="725942" h="191731">
                  <a:moveTo>
                    <a:pt x="725942" y="0"/>
                  </a:moveTo>
                  <a:lnTo>
                    <a:pt x="0" y="191731"/>
                  </a:lnTo>
                </a:path>
              </a:pathLst>
            </a:custGeom>
          </p:spPr>
          <p:txBody>
            <a:bodyPr/>
            <a:lstStyle/>
            <a:p/>
          </p:txBody>
        </p:sp>
        <p:sp>
          <p:nvSpPr>
            <p:cNvPr id="51" name="pl51"/>
            <p:cNvSpPr/>
            <p:nvPr/>
          </p:nvSpPr>
          <p:spPr>
            <a:xfrm>
              <a:off x="7634186" y="979720"/>
              <a:ext cx="724515" cy="59293"/>
            </a:xfrm>
            <a:custGeom>
              <a:avLst/>
              <a:pathLst>
                <a:path w="724515" h="59293">
                  <a:moveTo>
                    <a:pt x="724515" y="59293"/>
                  </a:moveTo>
                  <a:lnTo>
                    <a:pt x="0" y="0"/>
                  </a:lnTo>
                </a:path>
              </a:pathLst>
            </a:custGeom>
          </p:spPr>
          <p:txBody>
            <a:bodyPr/>
            <a:lstStyle/>
            <a:p/>
          </p:txBody>
        </p:sp>
        <p:sp>
          <p:nvSpPr>
            <p:cNvPr id="52" name="pl52"/>
            <p:cNvSpPr/>
            <p:nvPr/>
          </p:nvSpPr>
          <p:spPr>
            <a:xfrm>
              <a:off x="7630786" y="985015"/>
              <a:ext cx="661645" cy="306936"/>
            </a:xfrm>
            <a:custGeom>
              <a:avLst/>
              <a:pathLst>
                <a:path w="661645" h="306936">
                  <a:moveTo>
                    <a:pt x="661645" y="306936"/>
                  </a:moveTo>
                  <a:lnTo>
                    <a:pt x="0" y="0"/>
                  </a:lnTo>
                </a:path>
              </a:pathLst>
            </a:custGeom>
          </p:spPr>
          <p:txBody>
            <a:bodyPr/>
            <a:lstStyle/>
            <a:p/>
          </p:txBody>
        </p:sp>
        <p:sp>
          <p:nvSpPr>
            <p:cNvPr id="53" name="pg53"/>
            <p:cNvSpPr/>
            <p:nvPr/>
          </p:nvSpPr>
          <p:spPr>
            <a:xfrm>
              <a:off x="8314365" y="25178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25594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55" name="pg55"/>
            <p:cNvSpPr/>
            <p:nvPr/>
          </p:nvSpPr>
          <p:spPr>
            <a:xfrm>
              <a:off x="8260004" y="22600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2828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57" name="pg57"/>
            <p:cNvSpPr/>
            <p:nvPr/>
          </p:nvSpPr>
          <p:spPr>
            <a:xfrm>
              <a:off x="8368515" y="147584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51738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59" name="pg59"/>
            <p:cNvSpPr/>
            <p:nvPr/>
          </p:nvSpPr>
          <p:spPr>
            <a:xfrm>
              <a:off x="8356446" y="173390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7754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61" name="pg61"/>
            <p:cNvSpPr/>
            <p:nvPr/>
          </p:nvSpPr>
          <p:spPr>
            <a:xfrm>
              <a:off x="8290281" y="19938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03541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98%</a:t>
              </a:r>
            </a:p>
          </p:txBody>
        </p:sp>
        <p:sp>
          <p:nvSpPr>
            <p:cNvPr id="63" name="pg63"/>
            <p:cNvSpPr/>
            <p:nvPr/>
          </p:nvSpPr>
          <p:spPr>
            <a:xfrm>
              <a:off x="8290281" y="6930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7346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98%</a:t>
              </a:r>
            </a:p>
          </p:txBody>
        </p:sp>
        <p:sp>
          <p:nvSpPr>
            <p:cNvPr id="65" name="pg65"/>
            <p:cNvSpPr/>
            <p:nvPr/>
          </p:nvSpPr>
          <p:spPr>
            <a:xfrm>
              <a:off x="8290122" y="95501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2982" y="99655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98%</a:t>
              </a:r>
            </a:p>
          </p:txBody>
        </p:sp>
        <p:sp>
          <p:nvSpPr>
            <p:cNvPr id="67" name="pg67"/>
            <p:cNvSpPr/>
            <p:nvPr/>
          </p:nvSpPr>
          <p:spPr>
            <a:xfrm>
              <a:off x="8223851" y="121478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246711" y="125632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98%</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462945" y="401416"/>
              <a:ext cx="2905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Belarus,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all childhood vaccines in the schedule had achieved 98% coverage.
Coverage of 6 vaccines were the same (DTP3, IPV1, MCV1, MCV2, Polio3 and Rubella) and 2 vaccines increased (HepB3 and Hib3) as in 2019.
Coverage of 4 vaccines were the same (DTP3, Hib3, IPV1 and Polio3) and 4 vaccines increased (HepB3, MCV1, MCV2 and Rubella) as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55935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972206"/>
              <a:ext cx="505514" cy="0"/>
            </a:xfrm>
            <a:custGeom>
              <a:avLst/>
              <a:pathLst>
                <a:path w="505514" h="0">
                  <a:moveTo>
                    <a:pt x="0" y="0"/>
                  </a:moveTo>
                  <a:lnTo>
                    <a:pt x="433298"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3797917"/>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5036482"/>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3391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0612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0061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43391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0612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0612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0612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43391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0612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962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Belarus,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(98%) and 2023 (98%). DTP1 coverage remained the same in 2024 (98%) compared to 2023, and was the same as in 2019. In 2019-2024, DTP1 coverage was at it's lowest level in 2020 (97%).
In 2023, 3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908806"/>
            </a:xfrm>
            <a:custGeom>
              <a:avLst/>
              <a:pathLst>
                <a:path w="6444618" h="1908806">
                  <a:moveTo>
                    <a:pt x="0" y="0"/>
                  </a:moveTo>
                  <a:lnTo>
                    <a:pt x="268525" y="0"/>
                  </a:lnTo>
                  <a:lnTo>
                    <a:pt x="537051" y="0"/>
                  </a:lnTo>
                  <a:lnTo>
                    <a:pt x="805577" y="1908806"/>
                  </a:lnTo>
                  <a:lnTo>
                    <a:pt x="1074103" y="0"/>
                  </a:lnTo>
                  <a:lnTo>
                    <a:pt x="1342628" y="0"/>
                  </a:lnTo>
                  <a:lnTo>
                    <a:pt x="1611154" y="0"/>
                  </a:lnTo>
                  <a:lnTo>
                    <a:pt x="1879680" y="155820"/>
                  </a:lnTo>
                  <a:lnTo>
                    <a:pt x="2148206" y="77910"/>
                  </a:lnTo>
                  <a:lnTo>
                    <a:pt x="2416732" y="116865"/>
                  </a:lnTo>
                  <a:lnTo>
                    <a:pt x="2685257" y="38955"/>
                  </a:lnTo>
                  <a:lnTo>
                    <a:pt x="2953783" y="38955"/>
                  </a:lnTo>
                  <a:lnTo>
                    <a:pt x="3222309" y="38955"/>
                  </a:lnTo>
                  <a:lnTo>
                    <a:pt x="3490835" y="38955"/>
                  </a:lnTo>
                  <a:lnTo>
                    <a:pt x="3759360" y="77910"/>
                  </a:lnTo>
                  <a:lnTo>
                    <a:pt x="4027886" y="0"/>
                  </a:lnTo>
                  <a:lnTo>
                    <a:pt x="4296412" y="38955"/>
                  </a:lnTo>
                  <a:lnTo>
                    <a:pt x="4564938" y="77910"/>
                  </a:lnTo>
                  <a:lnTo>
                    <a:pt x="4833464" y="77910"/>
                  </a:lnTo>
                  <a:lnTo>
                    <a:pt x="5101989" y="38955"/>
                  </a:lnTo>
                  <a:lnTo>
                    <a:pt x="5370515" y="77910"/>
                  </a:lnTo>
                  <a:lnTo>
                    <a:pt x="5639041" y="38955"/>
                  </a:lnTo>
                  <a:lnTo>
                    <a:pt x="5907567" y="38955"/>
                  </a:lnTo>
                  <a:lnTo>
                    <a:pt x="6176092" y="38955"/>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272686"/>
            </a:xfrm>
            <a:custGeom>
              <a:avLst/>
              <a:pathLst>
                <a:path w="6444618" h="272686">
                  <a:moveTo>
                    <a:pt x="0" y="272686"/>
                  </a:moveTo>
                  <a:lnTo>
                    <a:pt x="268525" y="77910"/>
                  </a:lnTo>
                  <a:lnTo>
                    <a:pt x="537051" y="38955"/>
                  </a:lnTo>
                  <a:lnTo>
                    <a:pt x="805577" y="38955"/>
                  </a:lnTo>
                  <a:lnTo>
                    <a:pt x="1074103" y="38955"/>
                  </a:lnTo>
                  <a:lnTo>
                    <a:pt x="1342628" y="38955"/>
                  </a:lnTo>
                  <a:lnTo>
                    <a:pt x="1611154" y="155820"/>
                  </a:lnTo>
                  <a:lnTo>
                    <a:pt x="1879680" y="0"/>
                  </a:lnTo>
                  <a:lnTo>
                    <a:pt x="2148206" y="0"/>
                  </a:lnTo>
                  <a:lnTo>
                    <a:pt x="2416732" y="0"/>
                  </a:lnTo>
                  <a:lnTo>
                    <a:pt x="2685257" y="0"/>
                  </a:lnTo>
                  <a:lnTo>
                    <a:pt x="2953783" y="0"/>
                  </a:lnTo>
                  <a:lnTo>
                    <a:pt x="3222309" y="77910"/>
                  </a:lnTo>
                  <a:lnTo>
                    <a:pt x="3490835" y="0"/>
                  </a:lnTo>
                  <a:lnTo>
                    <a:pt x="3759360" y="38955"/>
                  </a:lnTo>
                  <a:lnTo>
                    <a:pt x="4027886" y="0"/>
                  </a:lnTo>
                  <a:lnTo>
                    <a:pt x="4296412" y="38955"/>
                  </a:lnTo>
                  <a:lnTo>
                    <a:pt x="4564938" y="38955"/>
                  </a:lnTo>
                  <a:lnTo>
                    <a:pt x="4833464" y="38955"/>
                  </a:lnTo>
                  <a:lnTo>
                    <a:pt x="5101989" y="38955"/>
                  </a:lnTo>
                  <a:lnTo>
                    <a:pt x="5370515" y="38955"/>
                  </a:lnTo>
                  <a:lnTo>
                    <a:pt x="5639041" y="38955"/>
                  </a:lnTo>
                  <a:lnTo>
                    <a:pt x="5907567" y="38955"/>
                  </a:lnTo>
                  <a:lnTo>
                    <a:pt x="6176092" y="155820"/>
                  </a:lnTo>
                  <a:lnTo>
                    <a:pt x="6444618" y="3895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0755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1409902" y="13093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7421" y="1120236"/>
              <a:ext cx="254002" cy="109848"/>
            </a:xfrm>
            <a:custGeom>
              <a:avLst/>
              <a:pathLst>
                <a:path w="254002" h="109848">
                  <a:moveTo>
                    <a:pt x="254002" y="109848"/>
                  </a:moveTo>
                  <a:lnTo>
                    <a:pt x="0" y="0"/>
                  </a:lnTo>
                </a:path>
              </a:pathLst>
            </a:custGeom>
          </p:spPr>
          <p:txBody>
            <a:bodyPr/>
            <a:lstStyle/>
            <a:p/>
          </p:txBody>
        </p:sp>
        <p:sp>
          <p:nvSpPr>
            <p:cNvPr id="34" name="pl34"/>
            <p:cNvSpPr/>
            <p:nvPr/>
          </p:nvSpPr>
          <p:spPr>
            <a:xfrm>
              <a:off x="7907672" y="1002695"/>
              <a:ext cx="253750" cy="105138"/>
            </a:xfrm>
            <a:custGeom>
              <a:avLst/>
              <a:pathLst>
                <a:path w="253750" h="105138">
                  <a:moveTo>
                    <a:pt x="253750" y="0"/>
                  </a:moveTo>
                  <a:lnTo>
                    <a:pt x="0" y="105138"/>
                  </a:lnTo>
                </a:path>
              </a:pathLst>
            </a:custGeom>
          </p:spPr>
          <p:txBody>
            <a:bodyPr/>
            <a:lstStyle/>
            <a:p/>
          </p:txBody>
        </p:sp>
        <p:sp>
          <p:nvSpPr>
            <p:cNvPr id="35" name="pg35"/>
            <p:cNvSpPr/>
            <p:nvPr/>
          </p:nvSpPr>
          <p:spPr>
            <a:xfrm>
              <a:off x="8092843" y="11619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2028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37" name="pg37"/>
            <p:cNvSpPr/>
            <p:nvPr/>
          </p:nvSpPr>
          <p:spPr>
            <a:xfrm>
              <a:off x="8092843" y="8893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9301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98%</a:t>
              </a:r>
            </a:p>
          </p:txBody>
        </p:sp>
        <p:sp>
          <p:nvSpPr>
            <p:cNvPr id="39" name="pg39"/>
            <p:cNvSpPr/>
            <p:nvPr/>
          </p:nvSpPr>
          <p:spPr>
            <a:xfrm>
              <a:off x="1513175" y="8906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8895" y="9344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1" name="pg41"/>
            <p:cNvSpPr/>
            <p:nvPr/>
          </p:nvSpPr>
          <p:spPr>
            <a:xfrm>
              <a:off x="1151798" y="13494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1197518" y="13932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92</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40585" y="580629"/>
              <a:ext cx="35970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Belarus,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Belarus has 2 out of the 4 SDG vaccines.
In 2024, Belarus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98% between 2023 and 2024.
• There were there were approximately the same number of zero-dose children in 2024. This leaves 1,000 children without vaccination, vulnerable to vaccine-preventable diseases and a further &lt;100 with incomplete protection.
• Belarus accounted for 0.5% of zero-dose children in Europe and Central Asia (ECAR) and &lt;0.1% of zero-dose children globally.
• MCV1 coverage increased 1 percentage point from 97% in 2023 to 98% in 2024. There were 1,000 children who missed out on the first measles vaccination.
• MCV2 coverage increased 3 percentage points from 95% in 2023 to 98%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Belarus,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Belarus.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DAPMHHIV-502652578-1605135</_dlc_DocId>
    <_dlc_DocIdUrl xmlns="9e17fbd9-fb4c-4d20-9ec4-18aa77a91b0d">
      <Url>https://unicef.sharepoint.com/teams/DAPM-Health-HIV/_layouts/15/DocIdRedir.aspx?ID=DAPMHHIV-502652578-1605135</Url>
      <Description>DAPMHHIV-502652578-1605135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0cde34e8-ef94-46ea-af23-b9289b333f6d</vt:lpwstr>
  </property>
  <property fmtid="{D5CDD505-2E9C-101B-9397-08002B2CF9AE}" pid="4" name="MediaServiceImageTags">
    <vt:lpwstr/>
  </property>
</Properties>
</file>