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0f0cd2bb969a35561425b6b4e8519f76658ccfa.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438321"/>
              <a:ext cx="6444618" cy="438929"/>
            </a:xfrm>
            <a:custGeom>
              <a:avLst/>
              <a:pathLst>
                <a:path w="6444618" h="438929">
                  <a:moveTo>
                    <a:pt x="0" y="239416"/>
                  </a:moveTo>
                  <a:lnTo>
                    <a:pt x="268525" y="79805"/>
                  </a:lnTo>
                  <a:lnTo>
                    <a:pt x="537051" y="399027"/>
                  </a:lnTo>
                  <a:lnTo>
                    <a:pt x="805577" y="119708"/>
                  </a:lnTo>
                  <a:lnTo>
                    <a:pt x="1074103" y="119708"/>
                  </a:lnTo>
                  <a:lnTo>
                    <a:pt x="1342628" y="39902"/>
                  </a:lnTo>
                  <a:lnTo>
                    <a:pt x="1611154" y="79805"/>
                  </a:lnTo>
                  <a:lnTo>
                    <a:pt x="1879680" y="0"/>
                  </a:lnTo>
                  <a:lnTo>
                    <a:pt x="2148206" y="39902"/>
                  </a:lnTo>
                  <a:lnTo>
                    <a:pt x="2416732" y="39902"/>
                  </a:lnTo>
                  <a:lnTo>
                    <a:pt x="2685257" y="39902"/>
                  </a:lnTo>
                  <a:lnTo>
                    <a:pt x="2953783" y="79805"/>
                  </a:lnTo>
                  <a:lnTo>
                    <a:pt x="3222309" y="39902"/>
                  </a:lnTo>
                  <a:lnTo>
                    <a:pt x="3490835" y="79805"/>
                  </a:lnTo>
                  <a:lnTo>
                    <a:pt x="3759360" y="159610"/>
                  </a:lnTo>
                  <a:lnTo>
                    <a:pt x="4027886" y="279319"/>
                  </a:lnTo>
                  <a:lnTo>
                    <a:pt x="4296412" y="239416"/>
                  </a:lnTo>
                  <a:lnTo>
                    <a:pt x="4564938" y="159610"/>
                  </a:lnTo>
                  <a:lnTo>
                    <a:pt x="4833464" y="279319"/>
                  </a:lnTo>
                  <a:lnTo>
                    <a:pt x="5101989" y="279319"/>
                  </a:lnTo>
                  <a:lnTo>
                    <a:pt x="5370515" y="359124"/>
                  </a:lnTo>
                  <a:lnTo>
                    <a:pt x="5639041" y="438929"/>
                  </a:lnTo>
                  <a:lnTo>
                    <a:pt x="5907567" y="438929"/>
                  </a:lnTo>
                  <a:lnTo>
                    <a:pt x="6176092" y="438929"/>
                  </a:lnTo>
                  <a:lnTo>
                    <a:pt x="6444618" y="199513"/>
                  </a:lnTo>
                </a:path>
              </a:pathLst>
            </a:custGeom>
            <a:ln w="27101" cap="flat">
              <a:solidFill>
                <a:srgbClr val="F8766D">
                  <a:alpha val="100000"/>
                </a:srgbClr>
              </a:solidFill>
              <a:prstDash val="solid"/>
              <a:round/>
            </a:ln>
          </p:spPr>
          <p:txBody>
            <a:bodyPr/>
            <a:lstStyle/>
            <a:p/>
          </p:txBody>
        </p:sp>
        <p:sp>
          <p:nvSpPr>
            <p:cNvPr id="28" name="pl28"/>
            <p:cNvSpPr/>
            <p:nvPr/>
          </p:nvSpPr>
          <p:spPr>
            <a:xfrm>
              <a:off x="1448278" y="1478223"/>
              <a:ext cx="6444618" cy="877859"/>
            </a:xfrm>
            <a:custGeom>
              <a:avLst/>
              <a:pathLst>
                <a:path w="6444618" h="877859">
                  <a:moveTo>
                    <a:pt x="0" y="399027"/>
                  </a:moveTo>
                  <a:lnTo>
                    <a:pt x="268525" y="159610"/>
                  </a:lnTo>
                  <a:lnTo>
                    <a:pt x="537051" y="598540"/>
                  </a:lnTo>
                  <a:lnTo>
                    <a:pt x="805577" y="319221"/>
                  </a:lnTo>
                  <a:lnTo>
                    <a:pt x="1074103" y="438929"/>
                  </a:lnTo>
                  <a:lnTo>
                    <a:pt x="1342628" y="79805"/>
                  </a:lnTo>
                  <a:lnTo>
                    <a:pt x="1611154" y="319221"/>
                  </a:lnTo>
                  <a:lnTo>
                    <a:pt x="1879680" y="0"/>
                  </a:lnTo>
                  <a:lnTo>
                    <a:pt x="2148206" y="159610"/>
                  </a:lnTo>
                  <a:lnTo>
                    <a:pt x="2416732" y="199513"/>
                  </a:lnTo>
                  <a:lnTo>
                    <a:pt x="2685257" y="239416"/>
                  </a:lnTo>
                  <a:lnTo>
                    <a:pt x="2953783" y="279319"/>
                  </a:lnTo>
                  <a:lnTo>
                    <a:pt x="3222309" y="119708"/>
                  </a:lnTo>
                  <a:lnTo>
                    <a:pt x="3490835" y="239416"/>
                  </a:lnTo>
                  <a:lnTo>
                    <a:pt x="3759360" y="359124"/>
                  </a:lnTo>
                  <a:lnTo>
                    <a:pt x="4027886" y="518735"/>
                  </a:lnTo>
                  <a:lnTo>
                    <a:pt x="4296412" y="678346"/>
                  </a:lnTo>
                  <a:lnTo>
                    <a:pt x="4564938" y="798054"/>
                  </a:lnTo>
                  <a:lnTo>
                    <a:pt x="4833464" y="877859"/>
                  </a:lnTo>
                  <a:lnTo>
                    <a:pt x="5101989" y="598540"/>
                  </a:lnTo>
                  <a:lnTo>
                    <a:pt x="5370515" y="678346"/>
                  </a:lnTo>
                  <a:lnTo>
                    <a:pt x="5639041" y="758151"/>
                  </a:lnTo>
                  <a:lnTo>
                    <a:pt x="5907567" y="798054"/>
                  </a:lnTo>
                  <a:lnTo>
                    <a:pt x="6176092" y="877859"/>
                  </a:lnTo>
                  <a:lnTo>
                    <a:pt x="6444618" y="638443"/>
                  </a:lnTo>
                </a:path>
              </a:pathLst>
            </a:custGeom>
            <a:ln w="27101" cap="flat">
              <a:solidFill>
                <a:srgbClr val="7CAE00">
                  <a:alpha val="100000"/>
                </a:srgbClr>
              </a:solidFill>
              <a:prstDash val="solid"/>
              <a:round/>
            </a:ln>
          </p:spPr>
          <p:txBody>
            <a:bodyPr/>
            <a:lstStyle/>
            <a:p/>
          </p:txBody>
        </p:sp>
        <p:sp>
          <p:nvSpPr>
            <p:cNvPr id="29" name="pl29"/>
            <p:cNvSpPr/>
            <p:nvPr/>
          </p:nvSpPr>
          <p:spPr>
            <a:xfrm>
              <a:off x="1448278" y="1438321"/>
              <a:ext cx="6444618" cy="1636011"/>
            </a:xfrm>
            <a:custGeom>
              <a:avLst/>
              <a:pathLst>
                <a:path w="6444618" h="1636011">
                  <a:moveTo>
                    <a:pt x="0" y="638443"/>
                  </a:moveTo>
                  <a:lnTo>
                    <a:pt x="268525" y="159610"/>
                  </a:lnTo>
                  <a:lnTo>
                    <a:pt x="537051" y="279319"/>
                  </a:lnTo>
                  <a:lnTo>
                    <a:pt x="805577" y="478832"/>
                  </a:lnTo>
                  <a:lnTo>
                    <a:pt x="1074103" y="319221"/>
                  </a:lnTo>
                  <a:lnTo>
                    <a:pt x="1342628" y="239416"/>
                  </a:lnTo>
                  <a:lnTo>
                    <a:pt x="1611154" y="438929"/>
                  </a:lnTo>
                  <a:lnTo>
                    <a:pt x="1879680" y="0"/>
                  </a:lnTo>
                  <a:lnTo>
                    <a:pt x="2148206" y="478832"/>
                  </a:lnTo>
                  <a:lnTo>
                    <a:pt x="2416732" y="119708"/>
                  </a:lnTo>
                  <a:lnTo>
                    <a:pt x="2685257" y="199513"/>
                  </a:lnTo>
                  <a:lnTo>
                    <a:pt x="2953783" y="279319"/>
                  </a:lnTo>
                  <a:lnTo>
                    <a:pt x="3222309" y="79805"/>
                  </a:lnTo>
                  <a:lnTo>
                    <a:pt x="3490835" y="159610"/>
                  </a:lnTo>
                  <a:lnTo>
                    <a:pt x="3759360" y="279319"/>
                  </a:lnTo>
                  <a:lnTo>
                    <a:pt x="4027886" y="518735"/>
                  </a:lnTo>
                  <a:lnTo>
                    <a:pt x="4296412" y="1117276"/>
                  </a:lnTo>
                  <a:lnTo>
                    <a:pt x="4564938" y="1077373"/>
                  </a:lnTo>
                  <a:lnTo>
                    <a:pt x="4833464" y="1117276"/>
                  </a:lnTo>
                  <a:lnTo>
                    <a:pt x="5101989" y="678346"/>
                  </a:lnTo>
                  <a:lnTo>
                    <a:pt x="5370515" y="1037470"/>
                  </a:lnTo>
                  <a:lnTo>
                    <a:pt x="5639041" y="1396595"/>
                  </a:lnTo>
                  <a:lnTo>
                    <a:pt x="5907567" y="1516303"/>
                  </a:lnTo>
                  <a:lnTo>
                    <a:pt x="6176092" y="1636011"/>
                  </a:lnTo>
                  <a:lnTo>
                    <a:pt x="6444618" y="1077373"/>
                  </a:lnTo>
                </a:path>
              </a:pathLst>
            </a:custGeom>
            <a:ln w="27101" cap="flat">
              <a:solidFill>
                <a:srgbClr val="00BFC4">
                  <a:alpha val="100000"/>
                </a:srgbClr>
              </a:solidFill>
              <a:prstDash val="solid"/>
              <a:round/>
            </a:ln>
          </p:spPr>
          <p:txBody>
            <a:bodyPr/>
            <a:lstStyle/>
            <a:p/>
          </p:txBody>
        </p:sp>
        <p:sp>
          <p:nvSpPr>
            <p:cNvPr id="30" name="pl30"/>
            <p:cNvSpPr/>
            <p:nvPr/>
          </p:nvSpPr>
          <p:spPr>
            <a:xfrm>
              <a:off x="1448278" y="1478223"/>
              <a:ext cx="6444618" cy="1396595"/>
            </a:xfrm>
            <a:custGeom>
              <a:avLst/>
              <a:pathLst>
                <a:path w="6444618" h="1396595">
                  <a:moveTo>
                    <a:pt x="0" y="837957"/>
                  </a:moveTo>
                  <a:lnTo>
                    <a:pt x="268525" y="359124"/>
                  </a:lnTo>
                  <a:lnTo>
                    <a:pt x="537051" y="199513"/>
                  </a:lnTo>
                  <a:lnTo>
                    <a:pt x="805577" y="399027"/>
                  </a:lnTo>
                  <a:lnTo>
                    <a:pt x="1074103" y="279319"/>
                  </a:lnTo>
                  <a:lnTo>
                    <a:pt x="1342628" y="199513"/>
                  </a:lnTo>
                  <a:lnTo>
                    <a:pt x="1611154" y="79805"/>
                  </a:lnTo>
                  <a:lnTo>
                    <a:pt x="1879680" y="0"/>
                  </a:lnTo>
                  <a:lnTo>
                    <a:pt x="2148206" y="119708"/>
                  </a:lnTo>
                  <a:lnTo>
                    <a:pt x="2416732" y="279319"/>
                  </a:lnTo>
                  <a:lnTo>
                    <a:pt x="2685257" y="159610"/>
                  </a:lnTo>
                  <a:lnTo>
                    <a:pt x="2953783" y="279319"/>
                  </a:lnTo>
                  <a:lnTo>
                    <a:pt x="3222309" y="39902"/>
                  </a:lnTo>
                  <a:lnTo>
                    <a:pt x="3490835" y="79805"/>
                  </a:lnTo>
                  <a:lnTo>
                    <a:pt x="3759360" y="119708"/>
                  </a:lnTo>
                  <a:lnTo>
                    <a:pt x="4027886" y="279319"/>
                  </a:lnTo>
                  <a:lnTo>
                    <a:pt x="4296412" y="678346"/>
                  </a:lnTo>
                  <a:lnTo>
                    <a:pt x="4564938" y="598540"/>
                  </a:lnTo>
                  <a:lnTo>
                    <a:pt x="4833464" y="718249"/>
                  </a:lnTo>
                  <a:lnTo>
                    <a:pt x="5101989" y="1037470"/>
                  </a:lnTo>
                  <a:lnTo>
                    <a:pt x="5370515" y="1157178"/>
                  </a:lnTo>
                  <a:lnTo>
                    <a:pt x="5639041" y="1276887"/>
                  </a:lnTo>
                  <a:lnTo>
                    <a:pt x="5907567" y="1396595"/>
                  </a:lnTo>
                  <a:lnTo>
                    <a:pt x="6176092" y="1276887"/>
                  </a:lnTo>
                  <a:lnTo>
                    <a:pt x="6444618" y="957665"/>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59945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207829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247731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39751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6393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83887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203838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227780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11385" y="1637834"/>
              <a:ext cx="250038" cy="2"/>
            </a:xfrm>
            <a:custGeom>
              <a:avLst/>
              <a:pathLst>
                <a:path w="250038" h="2">
                  <a:moveTo>
                    <a:pt x="250038" y="2"/>
                  </a:moveTo>
                  <a:lnTo>
                    <a:pt x="0" y="0"/>
                  </a:lnTo>
                </a:path>
              </a:pathLst>
            </a:custGeom>
          </p:spPr>
          <p:txBody>
            <a:bodyPr/>
            <a:lstStyle/>
            <a:p/>
          </p:txBody>
        </p:sp>
        <p:sp>
          <p:nvSpPr>
            <p:cNvPr id="41" name="pl41"/>
            <p:cNvSpPr/>
            <p:nvPr/>
          </p:nvSpPr>
          <p:spPr>
            <a:xfrm>
              <a:off x="7910696" y="2072647"/>
              <a:ext cx="250726" cy="41102"/>
            </a:xfrm>
            <a:custGeom>
              <a:avLst/>
              <a:pathLst>
                <a:path w="250726" h="41102">
                  <a:moveTo>
                    <a:pt x="250726" y="0"/>
                  </a:moveTo>
                  <a:lnTo>
                    <a:pt x="0" y="41102"/>
                  </a:lnTo>
                </a:path>
              </a:pathLst>
            </a:custGeom>
          </p:spPr>
          <p:txBody>
            <a:bodyPr/>
            <a:lstStyle/>
            <a:p/>
          </p:txBody>
        </p:sp>
        <p:sp>
          <p:nvSpPr>
            <p:cNvPr id="42" name="pl42"/>
            <p:cNvSpPr/>
            <p:nvPr/>
          </p:nvSpPr>
          <p:spPr>
            <a:xfrm>
              <a:off x="7909459" y="2358125"/>
              <a:ext cx="251963" cy="72967"/>
            </a:xfrm>
            <a:custGeom>
              <a:avLst/>
              <a:pathLst>
                <a:path w="251963" h="72967">
                  <a:moveTo>
                    <a:pt x="251963" y="0"/>
                  </a:moveTo>
                  <a:lnTo>
                    <a:pt x="0" y="72967"/>
                  </a:lnTo>
                </a:path>
              </a:pathLst>
            </a:custGeom>
          </p:spPr>
          <p:txBody>
            <a:bodyPr/>
            <a:lstStyle/>
            <a:p/>
          </p:txBody>
        </p:sp>
        <p:sp>
          <p:nvSpPr>
            <p:cNvPr id="43" name="pl43"/>
            <p:cNvSpPr/>
            <p:nvPr/>
          </p:nvSpPr>
          <p:spPr>
            <a:xfrm>
              <a:off x="7908946" y="2521052"/>
              <a:ext cx="252477" cy="84296"/>
            </a:xfrm>
            <a:custGeom>
              <a:avLst/>
              <a:pathLst>
                <a:path w="252477" h="84296">
                  <a:moveTo>
                    <a:pt x="252477" y="84296"/>
                  </a:moveTo>
                  <a:lnTo>
                    <a:pt x="0" y="0"/>
                  </a:lnTo>
                </a:path>
              </a:pathLst>
            </a:custGeom>
          </p:spPr>
          <p:txBody>
            <a:bodyPr/>
            <a:lstStyle/>
            <a:p/>
          </p:txBody>
        </p:sp>
        <p:sp>
          <p:nvSpPr>
            <p:cNvPr id="44" name="pg44"/>
            <p:cNvSpPr/>
            <p:nvPr/>
          </p:nvSpPr>
          <p:spPr>
            <a:xfrm>
              <a:off x="8092843" y="154685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58769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91%</a:t>
              </a:r>
            </a:p>
          </p:txBody>
        </p:sp>
        <p:sp>
          <p:nvSpPr>
            <p:cNvPr id="46" name="pg46"/>
            <p:cNvSpPr/>
            <p:nvPr/>
          </p:nvSpPr>
          <p:spPr>
            <a:xfrm>
              <a:off x="8092843" y="197981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202065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79%</a:t>
              </a:r>
            </a:p>
          </p:txBody>
        </p:sp>
        <p:sp>
          <p:nvSpPr>
            <p:cNvPr id="48" name="pg48"/>
            <p:cNvSpPr/>
            <p:nvPr/>
          </p:nvSpPr>
          <p:spPr>
            <a:xfrm>
              <a:off x="8092843" y="225534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15703" y="229618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71%</a:t>
              </a:r>
            </a:p>
          </p:txBody>
        </p:sp>
        <p:sp>
          <p:nvSpPr>
            <p:cNvPr id="50" name="pg50"/>
            <p:cNvSpPr/>
            <p:nvPr/>
          </p:nvSpPr>
          <p:spPr>
            <a:xfrm>
              <a:off x="8092843" y="252939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1" name="tx51"/>
            <p:cNvSpPr/>
            <p:nvPr/>
          </p:nvSpPr>
          <p:spPr>
            <a:xfrm>
              <a:off x="8115703" y="257023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69%</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580568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Bosnia and Herzegovina,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69%.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the 95% target and MCV2 coverage was below the 95% target.
Between 2023 and 2024, 4 vaccines increased coverage, 0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36510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3480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309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8565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394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8224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014615"/>
              <a:ext cx="249522" cy="859024"/>
            </a:xfrm>
            <a:prstGeom prst="rect">
              <a:avLst/>
            </a:prstGeom>
            <a:solidFill>
              <a:srgbClr val="1CABE2">
                <a:alpha val="100000"/>
              </a:srgbClr>
            </a:solidFill>
          </p:spPr>
          <p:txBody>
            <a:bodyPr/>
            <a:lstStyle/>
            <a:p/>
          </p:txBody>
        </p:sp>
        <p:sp>
          <p:nvSpPr>
            <p:cNvPr id="23" name="rc23"/>
            <p:cNvSpPr/>
            <p:nvPr/>
          </p:nvSpPr>
          <p:spPr>
            <a:xfrm>
              <a:off x="1573521" y="3368355"/>
              <a:ext cx="249522" cy="505284"/>
            </a:xfrm>
            <a:prstGeom prst="rect">
              <a:avLst/>
            </a:prstGeom>
            <a:solidFill>
              <a:srgbClr val="1CABE2">
                <a:alpha val="100000"/>
              </a:srgbClr>
            </a:solidFill>
          </p:spPr>
          <p:txBody>
            <a:bodyPr/>
            <a:lstStyle/>
            <a:p/>
          </p:txBody>
        </p:sp>
        <p:sp>
          <p:nvSpPr>
            <p:cNvPr id="24" name="rc24"/>
            <p:cNvSpPr/>
            <p:nvPr/>
          </p:nvSpPr>
          <p:spPr>
            <a:xfrm>
              <a:off x="1850769" y="2675928"/>
              <a:ext cx="249522" cy="1197711"/>
            </a:xfrm>
            <a:prstGeom prst="rect">
              <a:avLst/>
            </a:prstGeom>
            <a:solidFill>
              <a:srgbClr val="1CABE2">
                <a:alpha val="100000"/>
              </a:srgbClr>
            </a:solidFill>
          </p:spPr>
          <p:txBody>
            <a:bodyPr/>
            <a:lstStyle/>
            <a:p/>
          </p:txBody>
        </p:sp>
        <p:sp>
          <p:nvSpPr>
            <p:cNvPr id="25" name="rc25"/>
            <p:cNvSpPr/>
            <p:nvPr/>
          </p:nvSpPr>
          <p:spPr>
            <a:xfrm>
              <a:off x="2128016" y="3278445"/>
              <a:ext cx="249522" cy="595194"/>
            </a:xfrm>
            <a:prstGeom prst="rect">
              <a:avLst/>
            </a:prstGeom>
            <a:solidFill>
              <a:srgbClr val="1CABE2">
                <a:alpha val="100000"/>
              </a:srgbClr>
            </a:solidFill>
          </p:spPr>
          <p:txBody>
            <a:bodyPr/>
            <a:lstStyle/>
            <a:p/>
          </p:txBody>
        </p:sp>
        <p:sp>
          <p:nvSpPr>
            <p:cNvPr id="26" name="rc26"/>
            <p:cNvSpPr/>
            <p:nvPr/>
          </p:nvSpPr>
          <p:spPr>
            <a:xfrm>
              <a:off x="2405264" y="3280276"/>
              <a:ext cx="249522" cy="593363"/>
            </a:xfrm>
            <a:prstGeom prst="rect">
              <a:avLst/>
            </a:prstGeom>
            <a:solidFill>
              <a:srgbClr val="1CABE2">
                <a:alpha val="100000"/>
              </a:srgbClr>
            </a:solidFill>
          </p:spPr>
          <p:txBody>
            <a:bodyPr/>
            <a:lstStyle/>
            <a:p/>
          </p:txBody>
        </p:sp>
        <p:sp>
          <p:nvSpPr>
            <p:cNvPr id="27" name="rc27"/>
            <p:cNvSpPr/>
            <p:nvPr/>
          </p:nvSpPr>
          <p:spPr>
            <a:xfrm>
              <a:off x="2682512" y="3467418"/>
              <a:ext cx="249522" cy="406221"/>
            </a:xfrm>
            <a:prstGeom prst="rect">
              <a:avLst/>
            </a:prstGeom>
            <a:solidFill>
              <a:srgbClr val="1CABE2">
                <a:alpha val="100000"/>
              </a:srgbClr>
            </a:solidFill>
          </p:spPr>
          <p:txBody>
            <a:bodyPr/>
            <a:lstStyle/>
            <a:p/>
          </p:txBody>
        </p:sp>
        <p:sp>
          <p:nvSpPr>
            <p:cNvPr id="28" name="rc28"/>
            <p:cNvSpPr/>
            <p:nvPr/>
          </p:nvSpPr>
          <p:spPr>
            <a:xfrm>
              <a:off x="2959759" y="3402732"/>
              <a:ext cx="249522" cy="470907"/>
            </a:xfrm>
            <a:prstGeom prst="rect">
              <a:avLst/>
            </a:prstGeom>
            <a:solidFill>
              <a:srgbClr val="1CABE2">
                <a:alpha val="100000"/>
              </a:srgbClr>
            </a:solidFill>
          </p:spPr>
          <p:txBody>
            <a:bodyPr/>
            <a:lstStyle/>
            <a:p/>
          </p:txBody>
        </p:sp>
        <p:sp>
          <p:nvSpPr>
            <p:cNvPr id="29" name="rc29"/>
            <p:cNvSpPr/>
            <p:nvPr/>
          </p:nvSpPr>
          <p:spPr>
            <a:xfrm>
              <a:off x="3237007" y="3563431"/>
              <a:ext cx="249522" cy="310208"/>
            </a:xfrm>
            <a:prstGeom prst="rect">
              <a:avLst/>
            </a:prstGeom>
            <a:solidFill>
              <a:srgbClr val="1CABE2">
                <a:alpha val="100000"/>
              </a:srgbClr>
            </a:solidFill>
          </p:spPr>
          <p:txBody>
            <a:bodyPr/>
            <a:lstStyle/>
            <a:p/>
          </p:txBody>
        </p:sp>
        <p:sp>
          <p:nvSpPr>
            <p:cNvPr id="30" name="rc30"/>
            <p:cNvSpPr/>
            <p:nvPr/>
          </p:nvSpPr>
          <p:spPr>
            <a:xfrm>
              <a:off x="3514255" y="3493049"/>
              <a:ext cx="249522" cy="380590"/>
            </a:xfrm>
            <a:prstGeom prst="rect">
              <a:avLst/>
            </a:prstGeom>
            <a:solidFill>
              <a:srgbClr val="1CABE2">
                <a:alpha val="100000"/>
              </a:srgbClr>
            </a:solidFill>
          </p:spPr>
          <p:txBody>
            <a:bodyPr/>
            <a:lstStyle/>
            <a:p/>
          </p:txBody>
        </p:sp>
        <p:sp>
          <p:nvSpPr>
            <p:cNvPr id="31" name="rc31"/>
            <p:cNvSpPr/>
            <p:nvPr/>
          </p:nvSpPr>
          <p:spPr>
            <a:xfrm>
              <a:off x="3791502" y="3490608"/>
              <a:ext cx="249522" cy="383031"/>
            </a:xfrm>
            <a:prstGeom prst="rect">
              <a:avLst/>
            </a:prstGeom>
            <a:solidFill>
              <a:srgbClr val="1CABE2">
                <a:alpha val="100000"/>
              </a:srgbClr>
            </a:solidFill>
          </p:spPr>
          <p:txBody>
            <a:bodyPr/>
            <a:lstStyle/>
            <a:p/>
          </p:txBody>
        </p:sp>
        <p:sp>
          <p:nvSpPr>
            <p:cNvPr id="32" name="rc32"/>
            <p:cNvSpPr/>
            <p:nvPr/>
          </p:nvSpPr>
          <p:spPr>
            <a:xfrm>
              <a:off x="4068750" y="3508712"/>
              <a:ext cx="249522" cy="364927"/>
            </a:xfrm>
            <a:prstGeom prst="rect">
              <a:avLst/>
            </a:prstGeom>
            <a:solidFill>
              <a:srgbClr val="1CABE2">
                <a:alpha val="100000"/>
              </a:srgbClr>
            </a:solidFill>
          </p:spPr>
          <p:txBody>
            <a:bodyPr/>
            <a:lstStyle/>
            <a:p/>
          </p:txBody>
        </p:sp>
        <p:sp>
          <p:nvSpPr>
            <p:cNvPr id="33" name="rc33"/>
            <p:cNvSpPr/>
            <p:nvPr/>
          </p:nvSpPr>
          <p:spPr>
            <a:xfrm>
              <a:off x="4345998" y="3470876"/>
              <a:ext cx="249522" cy="402763"/>
            </a:xfrm>
            <a:prstGeom prst="rect">
              <a:avLst/>
            </a:prstGeom>
            <a:solidFill>
              <a:srgbClr val="1CABE2">
                <a:alpha val="100000"/>
              </a:srgbClr>
            </a:solidFill>
          </p:spPr>
          <p:txBody>
            <a:bodyPr/>
            <a:lstStyle/>
            <a:p/>
          </p:txBody>
        </p:sp>
        <p:sp>
          <p:nvSpPr>
            <p:cNvPr id="34" name="rc34"/>
            <p:cNvSpPr/>
            <p:nvPr/>
          </p:nvSpPr>
          <p:spPr>
            <a:xfrm>
              <a:off x="4623245" y="3544310"/>
              <a:ext cx="249522" cy="329330"/>
            </a:xfrm>
            <a:prstGeom prst="rect">
              <a:avLst/>
            </a:prstGeom>
            <a:solidFill>
              <a:srgbClr val="1CABE2">
                <a:alpha val="100000"/>
              </a:srgbClr>
            </a:solidFill>
          </p:spPr>
          <p:txBody>
            <a:bodyPr/>
            <a:lstStyle/>
            <a:p/>
          </p:txBody>
        </p:sp>
        <p:sp>
          <p:nvSpPr>
            <p:cNvPr id="35" name="rc35"/>
            <p:cNvSpPr/>
            <p:nvPr/>
          </p:nvSpPr>
          <p:spPr>
            <a:xfrm>
              <a:off x="4900493" y="3490608"/>
              <a:ext cx="249522" cy="383031"/>
            </a:xfrm>
            <a:prstGeom prst="rect">
              <a:avLst/>
            </a:prstGeom>
            <a:solidFill>
              <a:srgbClr val="1CABE2">
                <a:alpha val="100000"/>
              </a:srgbClr>
            </a:solidFill>
          </p:spPr>
          <p:txBody>
            <a:bodyPr/>
            <a:lstStyle/>
            <a:p/>
          </p:txBody>
        </p:sp>
        <p:sp>
          <p:nvSpPr>
            <p:cNvPr id="36" name="rc36"/>
            <p:cNvSpPr/>
            <p:nvPr/>
          </p:nvSpPr>
          <p:spPr>
            <a:xfrm>
              <a:off x="5177741" y="3388900"/>
              <a:ext cx="249522" cy="484739"/>
            </a:xfrm>
            <a:prstGeom prst="rect">
              <a:avLst/>
            </a:prstGeom>
            <a:solidFill>
              <a:srgbClr val="1CABE2">
                <a:alpha val="100000"/>
              </a:srgbClr>
            </a:solidFill>
          </p:spPr>
          <p:txBody>
            <a:bodyPr/>
            <a:lstStyle/>
            <a:p/>
          </p:txBody>
        </p:sp>
        <p:sp>
          <p:nvSpPr>
            <p:cNvPr id="37" name="rc37"/>
            <p:cNvSpPr/>
            <p:nvPr/>
          </p:nvSpPr>
          <p:spPr>
            <a:xfrm>
              <a:off x="5454988" y="3206639"/>
              <a:ext cx="249522" cy="667000"/>
            </a:xfrm>
            <a:prstGeom prst="rect">
              <a:avLst/>
            </a:prstGeom>
            <a:solidFill>
              <a:srgbClr val="1CABE2">
                <a:alpha val="100000"/>
              </a:srgbClr>
            </a:solidFill>
          </p:spPr>
          <p:txBody>
            <a:bodyPr/>
            <a:lstStyle/>
            <a:p/>
          </p:txBody>
        </p:sp>
        <p:sp>
          <p:nvSpPr>
            <p:cNvPr id="38" name="rc38"/>
            <p:cNvSpPr/>
            <p:nvPr/>
          </p:nvSpPr>
          <p:spPr>
            <a:xfrm>
              <a:off x="5732236" y="3277428"/>
              <a:ext cx="249522" cy="596211"/>
            </a:xfrm>
            <a:prstGeom prst="rect">
              <a:avLst/>
            </a:prstGeom>
            <a:solidFill>
              <a:srgbClr val="1CABE2">
                <a:alpha val="100000"/>
              </a:srgbClr>
            </a:solidFill>
          </p:spPr>
          <p:txBody>
            <a:bodyPr/>
            <a:lstStyle/>
            <a:p/>
          </p:txBody>
        </p:sp>
        <p:sp>
          <p:nvSpPr>
            <p:cNvPr id="39" name="rc39"/>
            <p:cNvSpPr/>
            <p:nvPr/>
          </p:nvSpPr>
          <p:spPr>
            <a:xfrm>
              <a:off x="6009484" y="3397850"/>
              <a:ext cx="249522" cy="475789"/>
            </a:xfrm>
            <a:prstGeom prst="rect">
              <a:avLst/>
            </a:prstGeom>
            <a:solidFill>
              <a:srgbClr val="1CABE2">
                <a:alpha val="100000"/>
              </a:srgbClr>
            </a:solidFill>
          </p:spPr>
          <p:txBody>
            <a:bodyPr/>
            <a:lstStyle/>
            <a:p/>
          </p:txBody>
        </p:sp>
        <p:sp>
          <p:nvSpPr>
            <p:cNvPr id="40" name="rc40"/>
            <p:cNvSpPr/>
            <p:nvPr/>
          </p:nvSpPr>
          <p:spPr>
            <a:xfrm>
              <a:off x="6286731" y="3209691"/>
              <a:ext cx="249522" cy="663948"/>
            </a:xfrm>
            <a:prstGeom prst="rect">
              <a:avLst/>
            </a:prstGeom>
            <a:solidFill>
              <a:srgbClr val="1CABE2">
                <a:alpha val="100000"/>
              </a:srgbClr>
            </a:solidFill>
          </p:spPr>
          <p:txBody>
            <a:bodyPr/>
            <a:lstStyle/>
            <a:p/>
          </p:txBody>
        </p:sp>
        <p:sp>
          <p:nvSpPr>
            <p:cNvPr id="41" name="rc41"/>
            <p:cNvSpPr/>
            <p:nvPr/>
          </p:nvSpPr>
          <p:spPr>
            <a:xfrm>
              <a:off x="6563979" y="3235931"/>
              <a:ext cx="249522" cy="637708"/>
            </a:xfrm>
            <a:prstGeom prst="rect">
              <a:avLst/>
            </a:prstGeom>
            <a:solidFill>
              <a:srgbClr val="1CABE2">
                <a:alpha val="100000"/>
              </a:srgbClr>
            </a:solidFill>
          </p:spPr>
          <p:txBody>
            <a:bodyPr/>
            <a:lstStyle/>
            <a:p/>
          </p:txBody>
        </p:sp>
        <p:sp>
          <p:nvSpPr>
            <p:cNvPr id="42" name="rc42"/>
            <p:cNvSpPr/>
            <p:nvPr/>
          </p:nvSpPr>
          <p:spPr>
            <a:xfrm>
              <a:off x="6841227" y="3148463"/>
              <a:ext cx="249522" cy="725177"/>
            </a:xfrm>
            <a:prstGeom prst="rect">
              <a:avLst/>
            </a:prstGeom>
            <a:solidFill>
              <a:srgbClr val="1CABE2">
                <a:alpha val="100000"/>
              </a:srgbClr>
            </a:solidFill>
          </p:spPr>
          <p:txBody>
            <a:bodyPr/>
            <a:lstStyle/>
            <a:p/>
          </p:txBody>
        </p:sp>
        <p:sp>
          <p:nvSpPr>
            <p:cNvPr id="43" name="rc43"/>
            <p:cNvSpPr/>
            <p:nvPr/>
          </p:nvSpPr>
          <p:spPr>
            <a:xfrm>
              <a:off x="7118474" y="3083573"/>
              <a:ext cx="249522" cy="790066"/>
            </a:xfrm>
            <a:prstGeom prst="rect">
              <a:avLst/>
            </a:prstGeom>
            <a:solidFill>
              <a:srgbClr val="1CABE2">
                <a:alpha val="100000"/>
              </a:srgbClr>
            </a:solidFill>
          </p:spPr>
          <p:txBody>
            <a:bodyPr/>
            <a:lstStyle/>
            <a:p/>
          </p:txBody>
        </p:sp>
        <p:sp>
          <p:nvSpPr>
            <p:cNvPr id="44" name="rc44"/>
            <p:cNvSpPr/>
            <p:nvPr/>
          </p:nvSpPr>
          <p:spPr>
            <a:xfrm>
              <a:off x="7395722" y="3119781"/>
              <a:ext cx="249522" cy="753858"/>
            </a:xfrm>
            <a:prstGeom prst="rect">
              <a:avLst/>
            </a:prstGeom>
            <a:solidFill>
              <a:srgbClr val="1CABE2">
                <a:alpha val="100000"/>
              </a:srgbClr>
            </a:solidFill>
          </p:spPr>
          <p:txBody>
            <a:bodyPr/>
            <a:lstStyle/>
            <a:p/>
          </p:txBody>
        </p:sp>
        <p:sp>
          <p:nvSpPr>
            <p:cNvPr id="45" name="rc45"/>
            <p:cNvSpPr/>
            <p:nvPr/>
          </p:nvSpPr>
          <p:spPr>
            <a:xfrm>
              <a:off x="7672970" y="3127511"/>
              <a:ext cx="249522" cy="746128"/>
            </a:xfrm>
            <a:prstGeom prst="rect">
              <a:avLst/>
            </a:prstGeom>
            <a:solidFill>
              <a:srgbClr val="1CABE2">
                <a:alpha val="100000"/>
              </a:srgbClr>
            </a:solidFill>
          </p:spPr>
          <p:txBody>
            <a:bodyPr/>
            <a:lstStyle/>
            <a:p/>
          </p:txBody>
        </p:sp>
        <p:sp>
          <p:nvSpPr>
            <p:cNvPr id="46" name="rc46"/>
            <p:cNvSpPr/>
            <p:nvPr/>
          </p:nvSpPr>
          <p:spPr>
            <a:xfrm>
              <a:off x="7950217" y="3428159"/>
              <a:ext cx="249522" cy="445480"/>
            </a:xfrm>
            <a:prstGeom prst="rect">
              <a:avLst/>
            </a:prstGeom>
            <a:solidFill>
              <a:srgbClr val="1CABE2">
                <a:alpha val="100000"/>
              </a:srgbClr>
            </a:solidFill>
          </p:spPr>
          <p:txBody>
            <a:bodyPr/>
            <a:lstStyle/>
            <a:p/>
          </p:txBody>
        </p:sp>
        <p:sp>
          <p:nvSpPr>
            <p:cNvPr id="47" name="rc47"/>
            <p:cNvSpPr/>
            <p:nvPr/>
          </p:nvSpPr>
          <p:spPr>
            <a:xfrm>
              <a:off x="1296273" y="2585001"/>
              <a:ext cx="249522" cy="429613"/>
            </a:xfrm>
            <a:prstGeom prst="rect">
              <a:avLst/>
            </a:prstGeom>
            <a:solidFill>
              <a:srgbClr val="B3B3B3">
                <a:alpha val="100000"/>
              </a:srgbClr>
            </a:solidFill>
          </p:spPr>
          <p:txBody>
            <a:bodyPr/>
            <a:lstStyle/>
            <a:p/>
          </p:txBody>
        </p:sp>
        <p:sp>
          <p:nvSpPr>
            <p:cNvPr id="48" name="rc48"/>
            <p:cNvSpPr/>
            <p:nvPr/>
          </p:nvSpPr>
          <p:spPr>
            <a:xfrm>
              <a:off x="1573521" y="3115713"/>
              <a:ext cx="249522" cy="252642"/>
            </a:xfrm>
            <a:prstGeom prst="rect">
              <a:avLst/>
            </a:prstGeom>
            <a:solidFill>
              <a:srgbClr val="B3B3B3">
                <a:alpha val="100000"/>
              </a:srgbClr>
            </a:solidFill>
          </p:spPr>
          <p:txBody>
            <a:bodyPr/>
            <a:lstStyle/>
            <a:p/>
          </p:txBody>
        </p:sp>
        <p:sp>
          <p:nvSpPr>
            <p:cNvPr id="49" name="rc49"/>
            <p:cNvSpPr/>
            <p:nvPr/>
          </p:nvSpPr>
          <p:spPr>
            <a:xfrm>
              <a:off x="1850769" y="2162710"/>
              <a:ext cx="249522" cy="513217"/>
            </a:xfrm>
            <a:prstGeom prst="rect">
              <a:avLst/>
            </a:prstGeom>
            <a:solidFill>
              <a:srgbClr val="B3B3B3">
                <a:alpha val="100000"/>
              </a:srgbClr>
            </a:solidFill>
          </p:spPr>
          <p:txBody>
            <a:bodyPr/>
            <a:lstStyle/>
            <a:p/>
          </p:txBody>
        </p:sp>
        <p:sp>
          <p:nvSpPr>
            <p:cNvPr id="50" name="rc50"/>
            <p:cNvSpPr/>
            <p:nvPr/>
          </p:nvSpPr>
          <p:spPr>
            <a:xfrm>
              <a:off x="2128016" y="2768482"/>
              <a:ext cx="249522" cy="509963"/>
            </a:xfrm>
            <a:prstGeom prst="rect">
              <a:avLst/>
            </a:prstGeom>
            <a:solidFill>
              <a:srgbClr val="B3B3B3">
                <a:alpha val="100000"/>
              </a:srgbClr>
            </a:solidFill>
          </p:spPr>
          <p:txBody>
            <a:bodyPr/>
            <a:lstStyle/>
            <a:p/>
          </p:txBody>
        </p:sp>
        <p:sp>
          <p:nvSpPr>
            <p:cNvPr id="51" name="rc51"/>
            <p:cNvSpPr/>
            <p:nvPr/>
          </p:nvSpPr>
          <p:spPr>
            <a:xfrm>
              <a:off x="2405264" y="2517467"/>
              <a:ext cx="249522" cy="762808"/>
            </a:xfrm>
            <a:prstGeom prst="rect">
              <a:avLst/>
            </a:prstGeom>
            <a:solidFill>
              <a:srgbClr val="B3B3B3">
                <a:alpha val="100000"/>
              </a:srgbClr>
            </a:solidFill>
          </p:spPr>
          <p:txBody>
            <a:bodyPr/>
            <a:lstStyle/>
            <a:p/>
          </p:txBody>
        </p:sp>
        <p:sp>
          <p:nvSpPr>
            <p:cNvPr id="52" name="rc52"/>
            <p:cNvSpPr/>
            <p:nvPr/>
          </p:nvSpPr>
          <p:spPr>
            <a:xfrm>
              <a:off x="2682512" y="3304889"/>
              <a:ext cx="249522" cy="162529"/>
            </a:xfrm>
            <a:prstGeom prst="rect">
              <a:avLst/>
            </a:prstGeom>
            <a:solidFill>
              <a:srgbClr val="B3B3B3">
                <a:alpha val="100000"/>
              </a:srgbClr>
            </a:solidFill>
          </p:spPr>
          <p:txBody>
            <a:bodyPr/>
            <a:lstStyle/>
            <a:p/>
          </p:txBody>
        </p:sp>
        <p:sp>
          <p:nvSpPr>
            <p:cNvPr id="53" name="rc53"/>
            <p:cNvSpPr/>
            <p:nvPr/>
          </p:nvSpPr>
          <p:spPr>
            <a:xfrm>
              <a:off x="2959759" y="2853306"/>
              <a:ext cx="249522" cy="549425"/>
            </a:xfrm>
            <a:prstGeom prst="rect">
              <a:avLst/>
            </a:prstGeom>
            <a:solidFill>
              <a:srgbClr val="B3B3B3">
                <a:alpha val="100000"/>
              </a:srgbClr>
            </a:solidFill>
          </p:spPr>
          <p:txBody>
            <a:bodyPr/>
            <a:lstStyle/>
            <a:p/>
          </p:txBody>
        </p:sp>
        <p:sp>
          <p:nvSpPr>
            <p:cNvPr id="54" name="rc54"/>
            <p:cNvSpPr/>
            <p:nvPr/>
          </p:nvSpPr>
          <p:spPr>
            <a:xfrm>
              <a:off x="3237007" y="3485726"/>
              <a:ext cx="249522" cy="77704"/>
            </a:xfrm>
            <a:prstGeom prst="rect">
              <a:avLst/>
            </a:prstGeom>
            <a:solidFill>
              <a:srgbClr val="B3B3B3">
                <a:alpha val="100000"/>
              </a:srgbClr>
            </a:solidFill>
          </p:spPr>
          <p:txBody>
            <a:bodyPr/>
            <a:lstStyle/>
            <a:p/>
          </p:txBody>
        </p:sp>
        <p:sp>
          <p:nvSpPr>
            <p:cNvPr id="55" name="rc55"/>
            <p:cNvSpPr/>
            <p:nvPr/>
          </p:nvSpPr>
          <p:spPr>
            <a:xfrm>
              <a:off x="3514255" y="3188332"/>
              <a:ext cx="249522" cy="304716"/>
            </a:xfrm>
            <a:prstGeom prst="rect">
              <a:avLst/>
            </a:prstGeom>
            <a:solidFill>
              <a:srgbClr val="B3B3B3">
                <a:alpha val="100000"/>
              </a:srgbClr>
            </a:solidFill>
          </p:spPr>
          <p:txBody>
            <a:bodyPr/>
            <a:lstStyle/>
            <a:p/>
          </p:txBody>
        </p:sp>
        <p:sp>
          <p:nvSpPr>
            <p:cNvPr id="56" name="rc56"/>
            <p:cNvSpPr/>
            <p:nvPr/>
          </p:nvSpPr>
          <p:spPr>
            <a:xfrm>
              <a:off x="3791502" y="3107373"/>
              <a:ext cx="249522" cy="383235"/>
            </a:xfrm>
            <a:prstGeom prst="rect">
              <a:avLst/>
            </a:prstGeom>
            <a:solidFill>
              <a:srgbClr val="B3B3B3">
                <a:alpha val="100000"/>
              </a:srgbClr>
            </a:solidFill>
          </p:spPr>
          <p:txBody>
            <a:bodyPr/>
            <a:lstStyle/>
            <a:p/>
          </p:txBody>
        </p:sp>
        <p:sp>
          <p:nvSpPr>
            <p:cNvPr id="57" name="rc57"/>
            <p:cNvSpPr/>
            <p:nvPr/>
          </p:nvSpPr>
          <p:spPr>
            <a:xfrm>
              <a:off x="4068750" y="3070758"/>
              <a:ext cx="249522" cy="437954"/>
            </a:xfrm>
            <a:prstGeom prst="rect">
              <a:avLst/>
            </a:prstGeom>
            <a:solidFill>
              <a:srgbClr val="B3B3B3">
                <a:alpha val="100000"/>
              </a:srgbClr>
            </a:solidFill>
          </p:spPr>
          <p:txBody>
            <a:bodyPr/>
            <a:lstStyle/>
            <a:p/>
          </p:txBody>
        </p:sp>
        <p:sp>
          <p:nvSpPr>
            <p:cNvPr id="58" name="rc58"/>
            <p:cNvSpPr/>
            <p:nvPr/>
          </p:nvSpPr>
          <p:spPr>
            <a:xfrm>
              <a:off x="4345998" y="3068113"/>
              <a:ext cx="249522" cy="402763"/>
            </a:xfrm>
            <a:prstGeom prst="rect">
              <a:avLst/>
            </a:prstGeom>
            <a:solidFill>
              <a:srgbClr val="B3B3B3">
                <a:alpha val="100000"/>
              </a:srgbClr>
            </a:solidFill>
          </p:spPr>
          <p:txBody>
            <a:bodyPr/>
            <a:lstStyle/>
            <a:p/>
          </p:txBody>
        </p:sp>
        <p:sp>
          <p:nvSpPr>
            <p:cNvPr id="59" name="rc59"/>
            <p:cNvSpPr/>
            <p:nvPr/>
          </p:nvSpPr>
          <p:spPr>
            <a:xfrm>
              <a:off x="4623245" y="3346589"/>
              <a:ext cx="249522" cy="197720"/>
            </a:xfrm>
            <a:prstGeom prst="rect">
              <a:avLst/>
            </a:prstGeom>
            <a:solidFill>
              <a:srgbClr val="B3B3B3">
                <a:alpha val="100000"/>
              </a:srgbClr>
            </a:solidFill>
          </p:spPr>
          <p:txBody>
            <a:bodyPr/>
            <a:lstStyle/>
            <a:p/>
          </p:txBody>
        </p:sp>
        <p:sp>
          <p:nvSpPr>
            <p:cNvPr id="60" name="rc60"/>
            <p:cNvSpPr/>
            <p:nvPr/>
          </p:nvSpPr>
          <p:spPr>
            <a:xfrm>
              <a:off x="4900493" y="3171449"/>
              <a:ext cx="249522" cy="319159"/>
            </a:xfrm>
            <a:prstGeom prst="rect">
              <a:avLst/>
            </a:prstGeom>
            <a:solidFill>
              <a:srgbClr val="B3B3B3">
                <a:alpha val="100000"/>
              </a:srgbClr>
            </a:solidFill>
          </p:spPr>
          <p:txBody>
            <a:bodyPr/>
            <a:lstStyle/>
            <a:p/>
          </p:txBody>
        </p:sp>
        <p:sp>
          <p:nvSpPr>
            <p:cNvPr id="61" name="rc61"/>
            <p:cNvSpPr/>
            <p:nvPr/>
          </p:nvSpPr>
          <p:spPr>
            <a:xfrm>
              <a:off x="5177741" y="3025193"/>
              <a:ext cx="249522" cy="363707"/>
            </a:xfrm>
            <a:prstGeom prst="rect">
              <a:avLst/>
            </a:prstGeom>
            <a:solidFill>
              <a:srgbClr val="B3B3B3">
                <a:alpha val="100000"/>
              </a:srgbClr>
            </a:solidFill>
          </p:spPr>
          <p:txBody>
            <a:bodyPr/>
            <a:lstStyle/>
            <a:p/>
          </p:txBody>
        </p:sp>
        <p:sp>
          <p:nvSpPr>
            <p:cNvPr id="62" name="rc62"/>
            <p:cNvSpPr/>
            <p:nvPr/>
          </p:nvSpPr>
          <p:spPr>
            <a:xfrm>
              <a:off x="5454988" y="2782111"/>
              <a:ext cx="249522" cy="424528"/>
            </a:xfrm>
            <a:prstGeom prst="rect">
              <a:avLst/>
            </a:prstGeom>
            <a:solidFill>
              <a:srgbClr val="B3B3B3">
                <a:alpha val="100000"/>
              </a:srgbClr>
            </a:solidFill>
          </p:spPr>
          <p:txBody>
            <a:bodyPr/>
            <a:lstStyle/>
            <a:p/>
          </p:txBody>
        </p:sp>
        <p:sp>
          <p:nvSpPr>
            <p:cNvPr id="63" name="rc63"/>
            <p:cNvSpPr/>
            <p:nvPr/>
          </p:nvSpPr>
          <p:spPr>
            <a:xfrm>
              <a:off x="5732236" y="2561812"/>
              <a:ext cx="249522" cy="715616"/>
            </a:xfrm>
            <a:prstGeom prst="rect">
              <a:avLst/>
            </a:prstGeom>
            <a:solidFill>
              <a:srgbClr val="B3B3B3">
                <a:alpha val="100000"/>
              </a:srgbClr>
            </a:solidFill>
          </p:spPr>
          <p:txBody>
            <a:bodyPr/>
            <a:lstStyle/>
            <a:p/>
          </p:txBody>
        </p:sp>
        <p:sp>
          <p:nvSpPr>
            <p:cNvPr id="64" name="rc64"/>
            <p:cNvSpPr/>
            <p:nvPr/>
          </p:nvSpPr>
          <p:spPr>
            <a:xfrm>
              <a:off x="6009484" y="2386874"/>
              <a:ext cx="249522" cy="1010976"/>
            </a:xfrm>
            <a:prstGeom prst="rect">
              <a:avLst/>
            </a:prstGeom>
            <a:solidFill>
              <a:srgbClr val="B3B3B3">
                <a:alpha val="100000"/>
              </a:srgbClr>
            </a:solidFill>
          </p:spPr>
          <p:txBody>
            <a:bodyPr/>
            <a:lstStyle/>
            <a:p/>
          </p:txBody>
        </p:sp>
        <p:sp>
          <p:nvSpPr>
            <p:cNvPr id="65" name="rc65"/>
            <p:cNvSpPr/>
            <p:nvPr/>
          </p:nvSpPr>
          <p:spPr>
            <a:xfrm>
              <a:off x="6286731" y="2244076"/>
              <a:ext cx="249522" cy="965614"/>
            </a:xfrm>
            <a:prstGeom prst="rect">
              <a:avLst/>
            </a:prstGeom>
            <a:solidFill>
              <a:srgbClr val="B3B3B3">
                <a:alpha val="100000"/>
              </a:srgbClr>
            </a:solidFill>
          </p:spPr>
          <p:txBody>
            <a:bodyPr/>
            <a:lstStyle/>
            <a:p/>
          </p:txBody>
        </p:sp>
        <p:sp>
          <p:nvSpPr>
            <p:cNvPr id="66" name="rc66"/>
            <p:cNvSpPr/>
            <p:nvPr/>
          </p:nvSpPr>
          <p:spPr>
            <a:xfrm>
              <a:off x="6563979" y="2713967"/>
              <a:ext cx="249522" cy="521964"/>
            </a:xfrm>
            <a:prstGeom prst="rect">
              <a:avLst/>
            </a:prstGeom>
            <a:solidFill>
              <a:srgbClr val="B3B3B3">
                <a:alpha val="100000"/>
              </a:srgbClr>
            </a:solidFill>
          </p:spPr>
          <p:txBody>
            <a:bodyPr/>
            <a:lstStyle/>
            <a:p/>
          </p:txBody>
        </p:sp>
        <p:sp>
          <p:nvSpPr>
            <p:cNvPr id="67" name="rc67"/>
            <p:cNvSpPr/>
            <p:nvPr/>
          </p:nvSpPr>
          <p:spPr>
            <a:xfrm>
              <a:off x="6841227" y="2646433"/>
              <a:ext cx="249522" cy="502029"/>
            </a:xfrm>
            <a:prstGeom prst="rect">
              <a:avLst/>
            </a:prstGeom>
            <a:solidFill>
              <a:srgbClr val="B3B3B3">
                <a:alpha val="100000"/>
              </a:srgbClr>
            </a:solidFill>
          </p:spPr>
          <p:txBody>
            <a:bodyPr/>
            <a:lstStyle/>
            <a:p/>
          </p:txBody>
        </p:sp>
        <p:sp>
          <p:nvSpPr>
            <p:cNvPr id="68" name="rc68"/>
            <p:cNvSpPr/>
            <p:nvPr/>
          </p:nvSpPr>
          <p:spPr>
            <a:xfrm>
              <a:off x="7118474" y="2609411"/>
              <a:ext cx="249522" cy="474162"/>
            </a:xfrm>
            <a:prstGeom prst="rect">
              <a:avLst/>
            </a:prstGeom>
            <a:solidFill>
              <a:srgbClr val="B3B3B3">
                <a:alpha val="100000"/>
              </a:srgbClr>
            </a:solidFill>
          </p:spPr>
          <p:txBody>
            <a:bodyPr/>
            <a:lstStyle/>
            <a:p/>
          </p:txBody>
        </p:sp>
        <p:sp>
          <p:nvSpPr>
            <p:cNvPr id="69" name="rc69"/>
            <p:cNvSpPr/>
            <p:nvPr/>
          </p:nvSpPr>
          <p:spPr>
            <a:xfrm>
              <a:off x="7395722" y="2617141"/>
              <a:ext cx="249522" cy="502640"/>
            </a:xfrm>
            <a:prstGeom prst="rect">
              <a:avLst/>
            </a:prstGeom>
            <a:solidFill>
              <a:srgbClr val="B3B3B3">
                <a:alpha val="100000"/>
              </a:srgbClr>
            </a:solidFill>
          </p:spPr>
          <p:txBody>
            <a:bodyPr/>
            <a:lstStyle/>
            <a:p/>
          </p:txBody>
        </p:sp>
        <p:sp>
          <p:nvSpPr>
            <p:cNvPr id="70" name="rc70"/>
            <p:cNvSpPr/>
            <p:nvPr/>
          </p:nvSpPr>
          <p:spPr>
            <a:xfrm>
              <a:off x="7672970" y="2530486"/>
              <a:ext cx="249522" cy="597025"/>
            </a:xfrm>
            <a:prstGeom prst="rect">
              <a:avLst/>
            </a:prstGeom>
            <a:solidFill>
              <a:srgbClr val="B3B3B3">
                <a:alpha val="100000"/>
              </a:srgbClr>
            </a:solidFill>
          </p:spPr>
          <p:txBody>
            <a:bodyPr/>
            <a:lstStyle/>
            <a:p/>
          </p:txBody>
        </p:sp>
        <p:sp>
          <p:nvSpPr>
            <p:cNvPr id="71" name="rc71"/>
            <p:cNvSpPr/>
            <p:nvPr/>
          </p:nvSpPr>
          <p:spPr>
            <a:xfrm>
              <a:off x="7950217" y="2834389"/>
              <a:ext cx="249522" cy="593770"/>
            </a:xfrm>
            <a:prstGeom prst="rect">
              <a:avLst/>
            </a:prstGeom>
            <a:solidFill>
              <a:srgbClr val="B3B3B3">
                <a:alpha val="100000"/>
              </a:srgbClr>
            </a:solidFill>
          </p:spPr>
          <p:txBody>
            <a:bodyPr/>
            <a:lstStyle/>
            <a:p/>
          </p:txBody>
        </p:sp>
        <p:sp>
          <p:nvSpPr>
            <p:cNvPr id="72" name="pl72"/>
            <p:cNvSpPr/>
            <p:nvPr/>
          </p:nvSpPr>
          <p:spPr>
            <a:xfrm>
              <a:off x="1421035" y="1136152"/>
              <a:ext cx="6653943" cy="313670"/>
            </a:xfrm>
            <a:custGeom>
              <a:avLst/>
              <a:pathLst>
                <a:path w="6653943" h="313670">
                  <a:moveTo>
                    <a:pt x="0" y="171092"/>
                  </a:moveTo>
                  <a:lnTo>
                    <a:pt x="277247" y="57030"/>
                  </a:lnTo>
                  <a:lnTo>
                    <a:pt x="554495" y="285154"/>
                  </a:lnTo>
                  <a:lnTo>
                    <a:pt x="831742" y="85546"/>
                  </a:lnTo>
                  <a:lnTo>
                    <a:pt x="1108990" y="85546"/>
                  </a:lnTo>
                  <a:lnTo>
                    <a:pt x="1386238" y="28515"/>
                  </a:lnTo>
                  <a:lnTo>
                    <a:pt x="1663485" y="57030"/>
                  </a:lnTo>
                  <a:lnTo>
                    <a:pt x="1940733" y="0"/>
                  </a:lnTo>
                  <a:lnTo>
                    <a:pt x="2217981" y="28515"/>
                  </a:lnTo>
                  <a:lnTo>
                    <a:pt x="2495228" y="28515"/>
                  </a:lnTo>
                  <a:lnTo>
                    <a:pt x="2772476" y="28515"/>
                  </a:lnTo>
                  <a:lnTo>
                    <a:pt x="3049724" y="57030"/>
                  </a:lnTo>
                  <a:lnTo>
                    <a:pt x="3326971" y="28515"/>
                  </a:lnTo>
                  <a:lnTo>
                    <a:pt x="3604219" y="57030"/>
                  </a:lnTo>
                  <a:lnTo>
                    <a:pt x="3881467" y="114061"/>
                  </a:lnTo>
                  <a:lnTo>
                    <a:pt x="4158714" y="199608"/>
                  </a:lnTo>
                  <a:lnTo>
                    <a:pt x="4435962" y="171092"/>
                  </a:lnTo>
                  <a:lnTo>
                    <a:pt x="4713210" y="114061"/>
                  </a:lnTo>
                  <a:lnTo>
                    <a:pt x="4990457" y="199608"/>
                  </a:lnTo>
                  <a:lnTo>
                    <a:pt x="5267705" y="199608"/>
                  </a:lnTo>
                  <a:lnTo>
                    <a:pt x="5544953" y="256639"/>
                  </a:lnTo>
                  <a:lnTo>
                    <a:pt x="5822200" y="313670"/>
                  </a:lnTo>
                  <a:lnTo>
                    <a:pt x="6099448" y="313670"/>
                  </a:lnTo>
                  <a:lnTo>
                    <a:pt x="6376696" y="313670"/>
                  </a:lnTo>
                  <a:lnTo>
                    <a:pt x="6653943" y="142577"/>
                  </a:lnTo>
                </a:path>
              </a:pathLst>
            </a:custGeom>
            <a:ln w="27101" cap="flat">
              <a:solidFill>
                <a:srgbClr val="0058AB">
                  <a:alpha val="50196"/>
                </a:srgbClr>
              </a:solidFill>
              <a:prstDash val="solid"/>
              <a:round/>
            </a:ln>
          </p:spPr>
          <p:txBody>
            <a:bodyPr/>
            <a:lstStyle/>
            <a:p/>
          </p:txBody>
        </p:sp>
        <p:sp>
          <p:nvSpPr>
            <p:cNvPr id="73" name="pl73"/>
            <p:cNvSpPr/>
            <p:nvPr/>
          </p:nvSpPr>
          <p:spPr>
            <a:xfrm>
              <a:off x="1421035" y="1164668"/>
              <a:ext cx="6653943" cy="627340"/>
            </a:xfrm>
            <a:custGeom>
              <a:avLst/>
              <a:pathLst>
                <a:path w="6653943" h="627340">
                  <a:moveTo>
                    <a:pt x="0" y="285154"/>
                  </a:moveTo>
                  <a:lnTo>
                    <a:pt x="277247" y="114061"/>
                  </a:lnTo>
                  <a:lnTo>
                    <a:pt x="554495" y="427732"/>
                  </a:lnTo>
                  <a:lnTo>
                    <a:pt x="831742" y="228123"/>
                  </a:lnTo>
                  <a:lnTo>
                    <a:pt x="1108990" y="313670"/>
                  </a:lnTo>
                  <a:lnTo>
                    <a:pt x="1386238" y="57030"/>
                  </a:lnTo>
                  <a:lnTo>
                    <a:pt x="1663485" y="228123"/>
                  </a:lnTo>
                  <a:lnTo>
                    <a:pt x="1940733" y="0"/>
                  </a:lnTo>
                  <a:lnTo>
                    <a:pt x="2217981" y="114061"/>
                  </a:lnTo>
                  <a:lnTo>
                    <a:pt x="2495228" y="142577"/>
                  </a:lnTo>
                  <a:lnTo>
                    <a:pt x="2772476" y="171092"/>
                  </a:lnTo>
                  <a:lnTo>
                    <a:pt x="3049724" y="199608"/>
                  </a:lnTo>
                  <a:lnTo>
                    <a:pt x="3326971" y="85546"/>
                  </a:lnTo>
                  <a:lnTo>
                    <a:pt x="3604219" y="171092"/>
                  </a:lnTo>
                  <a:lnTo>
                    <a:pt x="3881467" y="256639"/>
                  </a:lnTo>
                  <a:lnTo>
                    <a:pt x="4158714" y="370701"/>
                  </a:lnTo>
                  <a:lnTo>
                    <a:pt x="4435962" y="484763"/>
                  </a:lnTo>
                  <a:lnTo>
                    <a:pt x="4713210" y="570309"/>
                  </a:lnTo>
                  <a:lnTo>
                    <a:pt x="4990457" y="627340"/>
                  </a:lnTo>
                  <a:lnTo>
                    <a:pt x="5267705" y="427732"/>
                  </a:lnTo>
                  <a:lnTo>
                    <a:pt x="5544953" y="484763"/>
                  </a:lnTo>
                  <a:lnTo>
                    <a:pt x="5822200" y="541794"/>
                  </a:lnTo>
                  <a:lnTo>
                    <a:pt x="6099448" y="570309"/>
                  </a:lnTo>
                  <a:lnTo>
                    <a:pt x="6376696" y="627340"/>
                  </a:lnTo>
                  <a:lnTo>
                    <a:pt x="6653943" y="456247"/>
                  </a:lnTo>
                </a:path>
              </a:pathLst>
            </a:custGeom>
            <a:ln w="27101" cap="flat">
              <a:solidFill>
                <a:srgbClr val="333333">
                  <a:alpha val="50196"/>
                </a:srgbClr>
              </a:solidFill>
              <a:prstDash val="solid"/>
              <a:round/>
            </a:ln>
          </p:spPr>
          <p:txBody>
            <a:bodyPr/>
            <a:lstStyle/>
            <a:p/>
          </p:txBody>
        </p:sp>
        <p:sp>
          <p:nvSpPr>
            <p:cNvPr id="74" name="tx74"/>
            <p:cNvSpPr/>
            <p:nvPr/>
          </p:nvSpPr>
          <p:spPr>
            <a:xfrm>
              <a:off x="6628451" y="1178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5" name="tx75"/>
            <p:cNvSpPr/>
            <p:nvPr/>
          </p:nvSpPr>
          <p:spPr>
            <a:xfrm>
              <a:off x="6905698" y="1235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6" name="tx76"/>
            <p:cNvSpPr/>
            <p:nvPr/>
          </p:nvSpPr>
          <p:spPr>
            <a:xfrm>
              <a:off x="7182946" y="12929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7" name="tx77"/>
            <p:cNvSpPr/>
            <p:nvPr/>
          </p:nvSpPr>
          <p:spPr>
            <a:xfrm>
              <a:off x="7460194" y="12929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8" name="tx78"/>
            <p:cNvSpPr/>
            <p:nvPr/>
          </p:nvSpPr>
          <p:spPr>
            <a:xfrm>
              <a:off x="7737441" y="12929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9" name="tx79"/>
            <p:cNvSpPr/>
            <p:nvPr/>
          </p:nvSpPr>
          <p:spPr>
            <a:xfrm>
              <a:off x="8014689" y="1121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6628451" y="16450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80</a:t>
              </a:r>
            </a:p>
          </p:txBody>
        </p:sp>
        <p:sp>
          <p:nvSpPr>
            <p:cNvPr id="81" name="tx81"/>
            <p:cNvSpPr/>
            <p:nvPr/>
          </p:nvSpPr>
          <p:spPr>
            <a:xfrm>
              <a:off x="6905698" y="17021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78</a:t>
              </a:r>
            </a:p>
          </p:txBody>
        </p:sp>
        <p:sp>
          <p:nvSpPr>
            <p:cNvPr id="82" name="tx82"/>
            <p:cNvSpPr/>
            <p:nvPr/>
          </p:nvSpPr>
          <p:spPr>
            <a:xfrm>
              <a:off x="7182946" y="1759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76</a:t>
              </a:r>
            </a:p>
          </p:txBody>
        </p:sp>
        <p:sp>
          <p:nvSpPr>
            <p:cNvPr id="83" name="tx83"/>
            <p:cNvSpPr/>
            <p:nvPr/>
          </p:nvSpPr>
          <p:spPr>
            <a:xfrm>
              <a:off x="7460194" y="178897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75</a:t>
              </a:r>
            </a:p>
          </p:txBody>
        </p:sp>
        <p:sp>
          <p:nvSpPr>
            <p:cNvPr id="84" name="tx84"/>
            <p:cNvSpPr/>
            <p:nvPr/>
          </p:nvSpPr>
          <p:spPr>
            <a:xfrm>
              <a:off x="7737441" y="18446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73</a:t>
              </a:r>
            </a:p>
          </p:txBody>
        </p:sp>
        <p:sp>
          <p:nvSpPr>
            <p:cNvPr id="85" name="tx85"/>
            <p:cNvSpPr/>
            <p:nvPr/>
          </p:nvSpPr>
          <p:spPr>
            <a:xfrm>
              <a:off x="8014689" y="1673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79</a:t>
              </a:r>
            </a:p>
          </p:txBody>
        </p:sp>
        <p:sp>
          <p:nvSpPr>
            <p:cNvPr id="86" name="tx86"/>
            <p:cNvSpPr/>
            <p:nvPr/>
          </p:nvSpPr>
          <p:spPr>
            <a:xfrm>
              <a:off x="1345686" y="340501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87" name="tx87"/>
            <p:cNvSpPr/>
            <p:nvPr/>
          </p:nvSpPr>
          <p:spPr>
            <a:xfrm>
              <a:off x="2777128" y="363141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88" name="tx88"/>
            <p:cNvSpPr/>
            <p:nvPr/>
          </p:nvSpPr>
          <p:spPr>
            <a:xfrm>
              <a:off x="4118163" y="365073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89" name="tx89"/>
            <p:cNvSpPr/>
            <p:nvPr/>
          </p:nvSpPr>
          <p:spPr>
            <a:xfrm>
              <a:off x="5504401" y="349964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90" name="tx90"/>
            <p:cNvSpPr/>
            <p:nvPr/>
          </p:nvSpPr>
          <p:spPr>
            <a:xfrm>
              <a:off x="6613391" y="351429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91" name="tx91"/>
            <p:cNvSpPr/>
            <p:nvPr/>
          </p:nvSpPr>
          <p:spPr>
            <a:xfrm>
              <a:off x="6890639" y="347055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92" name="tx92"/>
            <p:cNvSpPr/>
            <p:nvPr/>
          </p:nvSpPr>
          <p:spPr>
            <a:xfrm>
              <a:off x="7167887" y="343811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93" name="tx93"/>
            <p:cNvSpPr/>
            <p:nvPr/>
          </p:nvSpPr>
          <p:spPr>
            <a:xfrm>
              <a:off x="7445134" y="345621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94" name="tx94"/>
            <p:cNvSpPr/>
            <p:nvPr/>
          </p:nvSpPr>
          <p:spPr>
            <a:xfrm>
              <a:off x="7722382" y="34600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95" name="tx95"/>
            <p:cNvSpPr/>
            <p:nvPr/>
          </p:nvSpPr>
          <p:spPr>
            <a:xfrm>
              <a:off x="7999630" y="361178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96" name="tx96"/>
            <p:cNvSpPr/>
            <p:nvPr/>
          </p:nvSpPr>
          <p:spPr>
            <a:xfrm>
              <a:off x="1345686" y="276069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97" name="tx97"/>
            <p:cNvSpPr/>
            <p:nvPr/>
          </p:nvSpPr>
          <p:spPr>
            <a:xfrm>
              <a:off x="4118163" y="325061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98" name="tx98"/>
            <p:cNvSpPr/>
            <p:nvPr/>
          </p:nvSpPr>
          <p:spPr>
            <a:xfrm>
              <a:off x="5504401" y="295525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99" name="tx99"/>
            <p:cNvSpPr/>
            <p:nvPr/>
          </p:nvSpPr>
          <p:spPr>
            <a:xfrm>
              <a:off x="6613391" y="293450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00" name="tx100"/>
            <p:cNvSpPr/>
            <p:nvPr/>
          </p:nvSpPr>
          <p:spPr>
            <a:xfrm>
              <a:off x="6890639" y="285700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01" name="tx101"/>
            <p:cNvSpPr/>
            <p:nvPr/>
          </p:nvSpPr>
          <p:spPr>
            <a:xfrm>
              <a:off x="7167887" y="280599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02" name="tx102"/>
            <p:cNvSpPr/>
            <p:nvPr/>
          </p:nvSpPr>
          <p:spPr>
            <a:xfrm>
              <a:off x="7445134" y="282802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03" name="tx103"/>
            <p:cNvSpPr/>
            <p:nvPr/>
          </p:nvSpPr>
          <p:spPr>
            <a:xfrm>
              <a:off x="7722382" y="278855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04" name="tx104"/>
            <p:cNvSpPr/>
            <p:nvPr/>
          </p:nvSpPr>
          <p:spPr>
            <a:xfrm>
              <a:off x="7999630" y="309083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05" name="tx105"/>
            <p:cNvSpPr/>
            <p:nvPr/>
          </p:nvSpPr>
          <p:spPr>
            <a:xfrm>
              <a:off x="1345686" y="246690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06" name="tx106"/>
            <p:cNvSpPr/>
            <p:nvPr/>
          </p:nvSpPr>
          <p:spPr>
            <a:xfrm>
              <a:off x="2731924" y="318685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107" name="tx107"/>
            <p:cNvSpPr/>
            <p:nvPr/>
          </p:nvSpPr>
          <p:spPr>
            <a:xfrm>
              <a:off x="4163367" y="295436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08" name="tx108"/>
            <p:cNvSpPr/>
            <p:nvPr/>
          </p:nvSpPr>
          <p:spPr>
            <a:xfrm>
              <a:off x="5504401" y="2664390"/>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109" name="tx109"/>
            <p:cNvSpPr/>
            <p:nvPr/>
          </p:nvSpPr>
          <p:spPr>
            <a:xfrm>
              <a:off x="6613391" y="259725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110" name="tx110"/>
            <p:cNvSpPr/>
            <p:nvPr/>
          </p:nvSpPr>
          <p:spPr>
            <a:xfrm>
              <a:off x="6935843" y="25283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111" name="tx111"/>
            <p:cNvSpPr/>
            <p:nvPr/>
          </p:nvSpPr>
          <p:spPr>
            <a:xfrm>
              <a:off x="7167887" y="249137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12" name="tx112"/>
            <p:cNvSpPr/>
            <p:nvPr/>
          </p:nvSpPr>
          <p:spPr>
            <a:xfrm>
              <a:off x="7445134" y="249910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13" name="tx113"/>
            <p:cNvSpPr/>
            <p:nvPr/>
          </p:nvSpPr>
          <p:spPr>
            <a:xfrm>
              <a:off x="7722382" y="241244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114" name="tx114"/>
            <p:cNvSpPr/>
            <p:nvPr/>
          </p:nvSpPr>
          <p:spPr>
            <a:xfrm>
              <a:off x="7999630" y="271635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115" name="tx115"/>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6" name="tx116"/>
            <p:cNvSpPr/>
            <p:nvPr/>
          </p:nvSpPr>
          <p:spPr>
            <a:xfrm>
              <a:off x="717597" y="2804856"/>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17" name="tx117"/>
            <p:cNvSpPr/>
            <p:nvPr/>
          </p:nvSpPr>
          <p:spPr>
            <a:xfrm>
              <a:off x="639902" y="178736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8" name="tx118"/>
            <p:cNvSpPr/>
            <p:nvPr/>
          </p:nvSpPr>
          <p:spPr>
            <a:xfrm>
              <a:off x="639902" y="77028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19" name="tx119"/>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0" name="tx120"/>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1" name="tx121"/>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2" name="tx122"/>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3" name="tx123"/>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4" name="tx124"/>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5" name="tx125"/>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6" name="tx126"/>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7" name="tx127"/>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8" name="tx128"/>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9" name="tx129"/>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0" name="tx130"/>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1" name="tx131"/>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2" name="tx132"/>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5" name="tx135"/>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6" name="pl136"/>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7" name="pl137"/>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8" name="tx138"/>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9" name="tx139"/>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0" name="rc140"/>
            <p:cNvSpPr/>
            <p:nvPr/>
          </p:nvSpPr>
          <p:spPr>
            <a:xfrm>
              <a:off x="4663170" y="4778716"/>
              <a:ext cx="201456" cy="201456"/>
            </a:xfrm>
            <a:prstGeom prst="rect">
              <a:avLst/>
            </a:prstGeom>
            <a:solidFill>
              <a:srgbClr val="B3B3B3">
                <a:alpha val="100000"/>
              </a:srgbClr>
            </a:solidFill>
          </p:spPr>
          <p:txBody>
            <a:bodyPr/>
            <a:lstStyle/>
            <a:p/>
          </p:txBody>
        </p:sp>
        <p:sp>
          <p:nvSpPr>
            <p:cNvPr id="141" name="rc141"/>
            <p:cNvSpPr/>
            <p:nvPr/>
          </p:nvSpPr>
          <p:spPr>
            <a:xfrm>
              <a:off x="5565324" y="4778716"/>
              <a:ext cx="201456" cy="201456"/>
            </a:xfrm>
            <a:prstGeom prst="rect">
              <a:avLst/>
            </a:prstGeom>
            <a:solidFill>
              <a:srgbClr val="1CABE2">
                <a:alpha val="100000"/>
              </a:srgbClr>
            </a:solidFill>
          </p:spPr>
          <p:txBody>
            <a:bodyPr/>
            <a:lstStyle/>
            <a:p/>
          </p:txBody>
        </p:sp>
        <p:sp>
          <p:nvSpPr>
            <p:cNvPr id="142" name="tx142"/>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3" name="tx143"/>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4" name="tx144"/>
            <p:cNvSpPr/>
            <p:nvPr/>
          </p:nvSpPr>
          <p:spPr>
            <a:xfrm>
              <a:off x="951100" y="467611"/>
              <a:ext cx="86292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Bosnia and Herzegovina, 2000-2024</a:t>
              </a:r>
            </a:p>
          </p:txBody>
        </p:sp>
        <p:sp>
          <p:nvSpPr>
            <p:cNvPr id="145" name="pl145"/>
            <p:cNvSpPr/>
            <p:nvPr/>
          </p:nvSpPr>
          <p:spPr>
            <a:xfrm>
              <a:off x="234177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443278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652379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9" name="pl149"/>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338728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547829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756930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rc155"/>
            <p:cNvSpPr/>
            <p:nvPr/>
          </p:nvSpPr>
          <p:spPr>
            <a:xfrm>
              <a:off x="1296273" y="5650800"/>
              <a:ext cx="3277656" cy="164676"/>
            </a:xfrm>
            <a:prstGeom prst="rect">
              <a:avLst/>
            </a:prstGeom>
            <a:solidFill>
              <a:srgbClr val="1CABE2">
                <a:alpha val="100000"/>
              </a:srgbClr>
            </a:solidFill>
          </p:spPr>
          <p:txBody>
            <a:bodyPr/>
            <a:lstStyle/>
            <a:p/>
          </p:txBody>
        </p:sp>
        <p:sp>
          <p:nvSpPr>
            <p:cNvPr id="156" name="rc156"/>
            <p:cNvSpPr/>
            <p:nvPr/>
          </p:nvSpPr>
          <p:spPr>
            <a:xfrm>
              <a:off x="1296273" y="5444954"/>
              <a:ext cx="3834910" cy="164676"/>
            </a:xfrm>
            <a:prstGeom prst="rect">
              <a:avLst/>
            </a:prstGeom>
            <a:solidFill>
              <a:srgbClr val="1CABE2">
                <a:alpha val="100000"/>
              </a:srgbClr>
            </a:solidFill>
          </p:spPr>
          <p:txBody>
            <a:bodyPr/>
            <a:lstStyle/>
            <a:p/>
          </p:txBody>
        </p:sp>
        <p:sp>
          <p:nvSpPr>
            <p:cNvPr id="157" name="rc157"/>
            <p:cNvSpPr/>
            <p:nvPr/>
          </p:nvSpPr>
          <p:spPr>
            <a:xfrm>
              <a:off x="1296273" y="5239108"/>
              <a:ext cx="2289655" cy="164676"/>
            </a:xfrm>
            <a:prstGeom prst="rect">
              <a:avLst/>
            </a:prstGeom>
            <a:solidFill>
              <a:srgbClr val="1CABE2">
                <a:alpha val="100000"/>
              </a:srgbClr>
            </a:solidFill>
          </p:spPr>
          <p:txBody>
            <a:bodyPr/>
            <a:lstStyle/>
            <a:p/>
          </p:txBody>
        </p:sp>
        <p:sp>
          <p:nvSpPr>
            <p:cNvPr id="158" name="rc158"/>
            <p:cNvSpPr/>
            <p:nvPr/>
          </p:nvSpPr>
          <p:spPr>
            <a:xfrm>
              <a:off x="4573930" y="5650800"/>
              <a:ext cx="2682764" cy="164676"/>
            </a:xfrm>
            <a:prstGeom prst="rect">
              <a:avLst/>
            </a:prstGeom>
            <a:solidFill>
              <a:srgbClr val="B3B3B3">
                <a:alpha val="100000"/>
              </a:srgbClr>
            </a:solidFill>
          </p:spPr>
          <p:txBody>
            <a:bodyPr/>
            <a:lstStyle/>
            <a:p/>
          </p:txBody>
        </p:sp>
        <p:sp>
          <p:nvSpPr>
            <p:cNvPr id="159" name="rc159"/>
            <p:cNvSpPr/>
            <p:nvPr/>
          </p:nvSpPr>
          <p:spPr>
            <a:xfrm>
              <a:off x="5131184" y="5444954"/>
              <a:ext cx="3068555" cy="164676"/>
            </a:xfrm>
            <a:prstGeom prst="rect">
              <a:avLst/>
            </a:prstGeom>
            <a:solidFill>
              <a:srgbClr val="B3B3B3">
                <a:alpha val="100000"/>
              </a:srgbClr>
            </a:solidFill>
          </p:spPr>
          <p:txBody>
            <a:bodyPr/>
            <a:lstStyle/>
            <a:p/>
          </p:txBody>
        </p:sp>
        <p:sp>
          <p:nvSpPr>
            <p:cNvPr id="160" name="rc160"/>
            <p:cNvSpPr/>
            <p:nvPr/>
          </p:nvSpPr>
          <p:spPr>
            <a:xfrm>
              <a:off x="3585928" y="5239108"/>
              <a:ext cx="3051827" cy="164676"/>
            </a:xfrm>
            <a:prstGeom prst="rect">
              <a:avLst/>
            </a:prstGeom>
            <a:solidFill>
              <a:srgbClr val="B3B3B3">
                <a:alpha val="100000"/>
              </a:srgbClr>
            </a:solidFill>
          </p:spPr>
          <p:txBody>
            <a:bodyPr/>
            <a:lstStyle/>
            <a:p/>
          </p:txBody>
        </p:sp>
        <p:sp>
          <p:nvSpPr>
            <p:cNvPr id="161" name="tx161"/>
            <p:cNvSpPr/>
            <p:nvPr/>
          </p:nvSpPr>
          <p:spPr>
            <a:xfrm>
              <a:off x="7337067" y="569141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5.7</a:t>
              </a:r>
            </a:p>
          </p:txBody>
        </p:sp>
        <p:sp>
          <p:nvSpPr>
            <p:cNvPr id="162" name="tx162"/>
            <p:cNvSpPr/>
            <p:nvPr/>
          </p:nvSpPr>
          <p:spPr>
            <a:xfrm>
              <a:off x="8280112" y="548415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a:t>
              </a:r>
            </a:p>
          </p:txBody>
        </p:sp>
        <p:sp>
          <p:nvSpPr>
            <p:cNvPr id="163" name="tx163"/>
            <p:cNvSpPr/>
            <p:nvPr/>
          </p:nvSpPr>
          <p:spPr>
            <a:xfrm>
              <a:off x="6718128"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5.1</a:t>
              </a:r>
            </a:p>
          </p:txBody>
        </p:sp>
        <p:sp>
          <p:nvSpPr>
            <p:cNvPr id="164" name="tx164"/>
            <p:cNvSpPr/>
            <p:nvPr/>
          </p:nvSpPr>
          <p:spPr>
            <a:xfrm>
              <a:off x="2854730" y="568994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3.1</a:t>
              </a:r>
            </a:p>
          </p:txBody>
        </p:sp>
        <p:sp>
          <p:nvSpPr>
            <p:cNvPr id="165" name="tx165"/>
            <p:cNvSpPr/>
            <p:nvPr/>
          </p:nvSpPr>
          <p:spPr>
            <a:xfrm>
              <a:off x="3133357" y="548410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3.7</a:t>
              </a:r>
            </a:p>
          </p:txBody>
        </p:sp>
        <p:sp>
          <p:nvSpPr>
            <p:cNvPr id="166" name="tx166"/>
            <p:cNvSpPr/>
            <p:nvPr/>
          </p:nvSpPr>
          <p:spPr>
            <a:xfrm>
              <a:off x="2360729" y="527972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a:t>
              </a:r>
            </a:p>
          </p:txBody>
        </p:sp>
        <p:sp>
          <p:nvSpPr>
            <p:cNvPr id="167" name="tx167"/>
            <p:cNvSpPr/>
            <p:nvPr/>
          </p:nvSpPr>
          <p:spPr>
            <a:xfrm>
              <a:off x="5834940"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2.6</a:t>
              </a:r>
            </a:p>
          </p:txBody>
        </p:sp>
        <p:sp>
          <p:nvSpPr>
            <p:cNvPr id="168" name="tx168"/>
            <p:cNvSpPr/>
            <p:nvPr/>
          </p:nvSpPr>
          <p:spPr>
            <a:xfrm>
              <a:off x="6585090" y="548415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2.9</a:t>
              </a:r>
            </a:p>
          </p:txBody>
        </p:sp>
        <p:sp>
          <p:nvSpPr>
            <p:cNvPr id="169" name="tx169"/>
            <p:cNvSpPr/>
            <p:nvPr/>
          </p:nvSpPr>
          <p:spPr>
            <a:xfrm>
              <a:off x="5031470"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2.9</a:t>
              </a:r>
            </a:p>
          </p:txBody>
        </p:sp>
        <p:sp>
          <p:nvSpPr>
            <p:cNvPr id="170" name="tx170"/>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1" name="tx171"/>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2" name="tx172"/>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3" name="tx173"/>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4" name="tx174"/>
            <p:cNvSpPr/>
            <p:nvPr/>
          </p:nvSpPr>
          <p:spPr>
            <a:xfrm>
              <a:off x="3301846"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75" name="tx175"/>
            <p:cNvSpPr/>
            <p:nvPr/>
          </p:nvSpPr>
          <p:spPr>
            <a:xfrm>
              <a:off x="5392855" y="5919277"/>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76" name="tx176"/>
            <p:cNvSpPr/>
            <p:nvPr/>
          </p:nvSpPr>
          <p:spPr>
            <a:xfrm>
              <a:off x="7483864"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77" name="tx177"/>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8" name="tx178"/>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9" name="tx179"/>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0" name="tx180"/>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Bosnia and Herzegovina.
In 2024, DTP1 coverage in Bosnia and Herzegovina increased to 91%. The number of children missing out on any DTP vaccination (zero-dose children) improved from 4,000 in 2023 to 2,000 in 2024.
DTP3 coverage increased to 79% in 2024, leaving 5,000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122816"/>
              <a:ext cx="3418439" cy="314272"/>
            </a:xfrm>
            <a:custGeom>
              <a:avLst/>
              <a:pathLst>
                <a:path w="3418439" h="314272">
                  <a:moveTo>
                    <a:pt x="0" y="171421"/>
                  </a:moveTo>
                  <a:lnTo>
                    <a:pt x="142434" y="57140"/>
                  </a:lnTo>
                  <a:lnTo>
                    <a:pt x="284869" y="285702"/>
                  </a:lnTo>
                  <a:lnTo>
                    <a:pt x="427304" y="85710"/>
                  </a:lnTo>
                  <a:lnTo>
                    <a:pt x="569739" y="85710"/>
                  </a:lnTo>
                  <a:lnTo>
                    <a:pt x="712174" y="28570"/>
                  </a:lnTo>
                  <a:lnTo>
                    <a:pt x="854609" y="57140"/>
                  </a:lnTo>
                  <a:lnTo>
                    <a:pt x="997044" y="0"/>
                  </a:lnTo>
                  <a:lnTo>
                    <a:pt x="1139479" y="28570"/>
                  </a:lnTo>
                  <a:lnTo>
                    <a:pt x="1281914" y="28570"/>
                  </a:lnTo>
                  <a:lnTo>
                    <a:pt x="1424349" y="28570"/>
                  </a:lnTo>
                  <a:lnTo>
                    <a:pt x="1566784" y="57140"/>
                  </a:lnTo>
                  <a:lnTo>
                    <a:pt x="1709219" y="28570"/>
                  </a:lnTo>
                  <a:lnTo>
                    <a:pt x="1851654" y="57140"/>
                  </a:lnTo>
                  <a:lnTo>
                    <a:pt x="1994089" y="114281"/>
                  </a:lnTo>
                  <a:lnTo>
                    <a:pt x="2136524" y="199991"/>
                  </a:lnTo>
                  <a:lnTo>
                    <a:pt x="2278959" y="171421"/>
                  </a:lnTo>
                  <a:lnTo>
                    <a:pt x="2421394" y="114281"/>
                  </a:lnTo>
                  <a:lnTo>
                    <a:pt x="2563829" y="199991"/>
                  </a:lnTo>
                  <a:lnTo>
                    <a:pt x="2706264" y="199991"/>
                  </a:lnTo>
                  <a:lnTo>
                    <a:pt x="2848699" y="257132"/>
                  </a:lnTo>
                  <a:lnTo>
                    <a:pt x="2991134" y="314272"/>
                  </a:lnTo>
                  <a:lnTo>
                    <a:pt x="3133569" y="314272"/>
                  </a:lnTo>
                  <a:lnTo>
                    <a:pt x="3276004" y="314272"/>
                  </a:lnTo>
                  <a:lnTo>
                    <a:pt x="3418439" y="142851"/>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94246"/>
              <a:ext cx="3418439" cy="228562"/>
            </a:xfrm>
            <a:custGeom>
              <a:avLst/>
              <a:pathLst>
                <a:path w="3418439" h="228562">
                  <a:moveTo>
                    <a:pt x="0" y="57140"/>
                  </a:moveTo>
                  <a:lnTo>
                    <a:pt x="142434" y="28570"/>
                  </a:lnTo>
                  <a:lnTo>
                    <a:pt x="284869" y="142851"/>
                  </a:lnTo>
                  <a:lnTo>
                    <a:pt x="427304" y="228562"/>
                  </a:lnTo>
                  <a:lnTo>
                    <a:pt x="569739" y="142851"/>
                  </a:lnTo>
                  <a:lnTo>
                    <a:pt x="712174" y="57140"/>
                  </a:lnTo>
                  <a:lnTo>
                    <a:pt x="854609" y="57140"/>
                  </a:lnTo>
                  <a:lnTo>
                    <a:pt x="997044" y="0"/>
                  </a:lnTo>
                  <a:lnTo>
                    <a:pt x="1139479" y="28570"/>
                  </a:lnTo>
                  <a:lnTo>
                    <a:pt x="1281914" y="85710"/>
                  </a:lnTo>
                  <a:lnTo>
                    <a:pt x="1424349" y="142851"/>
                  </a:lnTo>
                  <a:lnTo>
                    <a:pt x="1566784" y="142851"/>
                  </a:lnTo>
                  <a:lnTo>
                    <a:pt x="1709219" y="57140"/>
                  </a:lnTo>
                  <a:lnTo>
                    <a:pt x="1851654" y="57140"/>
                  </a:lnTo>
                  <a:lnTo>
                    <a:pt x="1994089" y="114281"/>
                  </a:lnTo>
                  <a:lnTo>
                    <a:pt x="2136524" y="85710"/>
                  </a:lnTo>
                  <a:lnTo>
                    <a:pt x="2278959" y="142851"/>
                  </a:lnTo>
                  <a:lnTo>
                    <a:pt x="2421394" y="85710"/>
                  </a:lnTo>
                  <a:lnTo>
                    <a:pt x="2563829" y="0"/>
                  </a:lnTo>
                  <a:lnTo>
                    <a:pt x="2706264" y="28570"/>
                  </a:lnTo>
                  <a:lnTo>
                    <a:pt x="2848699" y="57140"/>
                  </a:lnTo>
                  <a:lnTo>
                    <a:pt x="2991134" y="57140"/>
                  </a:lnTo>
                  <a:lnTo>
                    <a:pt x="3133569" y="57140"/>
                  </a:lnTo>
                  <a:lnTo>
                    <a:pt x="3276004" y="28570"/>
                  </a:lnTo>
                  <a:lnTo>
                    <a:pt x="3418439" y="85710"/>
                  </a:lnTo>
                </a:path>
              </a:pathLst>
            </a:custGeom>
            <a:ln w="27101" cap="flat">
              <a:solidFill>
                <a:srgbClr val="961A49">
                  <a:alpha val="100000"/>
                </a:srgbClr>
              </a:solidFill>
              <a:prstDash val="solid"/>
              <a:round/>
            </a:ln>
          </p:spPr>
          <p:txBody>
            <a:bodyPr/>
            <a:lstStyle/>
            <a:p/>
          </p:txBody>
        </p:sp>
        <p:sp>
          <p:nvSpPr>
            <p:cNvPr id="24" name="pl24"/>
            <p:cNvSpPr/>
            <p:nvPr/>
          </p:nvSpPr>
          <p:spPr>
            <a:xfrm>
              <a:off x="1122022" y="1122816"/>
              <a:ext cx="3418439" cy="314272"/>
            </a:xfrm>
            <a:custGeom>
              <a:avLst/>
              <a:pathLst>
                <a:path w="3418439" h="314272">
                  <a:moveTo>
                    <a:pt x="0" y="171421"/>
                  </a:moveTo>
                  <a:lnTo>
                    <a:pt x="142434" y="57140"/>
                  </a:lnTo>
                  <a:lnTo>
                    <a:pt x="284869" y="285702"/>
                  </a:lnTo>
                  <a:lnTo>
                    <a:pt x="427304" y="85710"/>
                  </a:lnTo>
                  <a:lnTo>
                    <a:pt x="569739" y="85710"/>
                  </a:lnTo>
                  <a:lnTo>
                    <a:pt x="712174" y="28570"/>
                  </a:lnTo>
                  <a:lnTo>
                    <a:pt x="854609" y="57140"/>
                  </a:lnTo>
                  <a:lnTo>
                    <a:pt x="997044" y="0"/>
                  </a:lnTo>
                  <a:lnTo>
                    <a:pt x="1139479" y="28570"/>
                  </a:lnTo>
                  <a:lnTo>
                    <a:pt x="1281914" y="28570"/>
                  </a:lnTo>
                  <a:lnTo>
                    <a:pt x="1424349" y="28570"/>
                  </a:lnTo>
                  <a:lnTo>
                    <a:pt x="1566784" y="57140"/>
                  </a:lnTo>
                  <a:lnTo>
                    <a:pt x="1709219" y="28570"/>
                  </a:lnTo>
                  <a:lnTo>
                    <a:pt x="1851654" y="57140"/>
                  </a:lnTo>
                  <a:lnTo>
                    <a:pt x="1994089" y="114281"/>
                  </a:lnTo>
                  <a:lnTo>
                    <a:pt x="2136524" y="199991"/>
                  </a:lnTo>
                  <a:lnTo>
                    <a:pt x="2278959" y="171421"/>
                  </a:lnTo>
                  <a:lnTo>
                    <a:pt x="2421394" y="114281"/>
                  </a:lnTo>
                  <a:lnTo>
                    <a:pt x="2563829" y="199991"/>
                  </a:lnTo>
                  <a:lnTo>
                    <a:pt x="2706264" y="199991"/>
                  </a:lnTo>
                  <a:lnTo>
                    <a:pt x="2848699" y="257132"/>
                  </a:lnTo>
                  <a:lnTo>
                    <a:pt x="2991134" y="314272"/>
                  </a:lnTo>
                  <a:lnTo>
                    <a:pt x="3133569" y="314272"/>
                  </a:lnTo>
                  <a:lnTo>
                    <a:pt x="3276004" y="314272"/>
                  </a:lnTo>
                  <a:lnTo>
                    <a:pt x="3418439" y="142851"/>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2" name="pl32"/>
            <p:cNvSpPr/>
            <p:nvPr/>
          </p:nvSpPr>
          <p:spPr>
            <a:xfrm>
              <a:off x="1122022" y="1122816"/>
              <a:ext cx="3418439" cy="314272"/>
            </a:xfrm>
            <a:custGeom>
              <a:avLst/>
              <a:pathLst>
                <a:path w="3418439" h="314272">
                  <a:moveTo>
                    <a:pt x="0" y="171421"/>
                  </a:moveTo>
                  <a:lnTo>
                    <a:pt x="142434" y="57140"/>
                  </a:lnTo>
                  <a:lnTo>
                    <a:pt x="284869" y="285702"/>
                  </a:lnTo>
                  <a:lnTo>
                    <a:pt x="427304" y="85710"/>
                  </a:lnTo>
                  <a:lnTo>
                    <a:pt x="569739" y="85710"/>
                  </a:lnTo>
                  <a:lnTo>
                    <a:pt x="712174" y="28570"/>
                  </a:lnTo>
                  <a:lnTo>
                    <a:pt x="854609" y="57140"/>
                  </a:lnTo>
                  <a:lnTo>
                    <a:pt x="997044" y="0"/>
                  </a:lnTo>
                  <a:lnTo>
                    <a:pt x="1139479" y="28570"/>
                  </a:lnTo>
                  <a:lnTo>
                    <a:pt x="1281914" y="28570"/>
                  </a:lnTo>
                  <a:lnTo>
                    <a:pt x="1424349" y="28570"/>
                  </a:lnTo>
                  <a:lnTo>
                    <a:pt x="1566784" y="57140"/>
                  </a:lnTo>
                  <a:lnTo>
                    <a:pt x="1709219" y="28570"/>
                  </a:lnTo>
                  <a:lnTo>
                    <a:pt x="1851654" y="57140"/>
                  </a:lnTo>
                  <a:lnTo>
                    <a:pt x="1994089" y="114281"/>
                  </a:lnTo>
                  <a:lnTo>
                    <a:pt x="2136524" y="199991"/>
                  </a:lnTo>
                  <a:lnTo>
                    <a:pt x="2278959" y="171421"/>
                  </a:lnTo>
                  <a:lnTo>
                    <a:pt x="2421394" y="114281"/>
                  </a:lnTo>
                  <a:lnTo>
                    <a:pt x="2563829" y="199991"/>
                  </a:lnTo>
                  <a:lnTo>
                    <a:pt x="2706264" y="199991"/>
                  </a:lnTo>
                  <a:lnTo>
                    <a:pt x="2848699" y="257132"/>
                  </a:lnTo>
                  <a:lnTo>
                    <a:pt x="2991134" y="314272"/>
                  </a:lnTo>
                  <a:lnTo>
                    <a:pt x="3133569" y="314272"/>
                  </a:lnTo>
                  <a:lnTo>
                    <a:pt x="3276004" y="314272"/>
                  </a:lnTo>
                  <a:lnTo>
                    <a:pt x="3418439" y="142851"/>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19296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19296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307377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83622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460069" y="4804015"/>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Bosnia and Herzegovina</a:t>
              </a:r>
            </a:p>
          </p:txBody>
        </p:sp>
        <p:sp>
          <p:nvSpPr>
            <p:cNvPr id="60" name="tx60"/>
            <p:cNvSpPr/>
            <p:nvPr/>
          </p:nvSpPr>
          <p:spPr>
            <a:xfrm>
              <a:off x="334087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4103328"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022459" y="472419"/>
              <a:ext cx="361756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Bosnia and Herzegovina, 2000-2024</a:t>
              </a:r>
            </a:p>
          </p:txBody>
        </p:sp>
        <p:sp>
          <p:nvSpPr>
            <p:cNvPr id="63" name="pl63"/>
            <p:cNvSpPr/>
            <p:nvPr/>
          </p:nvSpPr>
          <p:spPr>
            <a:xfrm>
              <a:off x="5244538" y="350557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230562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1105674"/>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290560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7" name="pl67"/>
            <p:cNvSpPr/>
            <p:nvPr/>
          </p:nvSpPr>
          <p:spPr>
            <a:xfrm>
              <a:off x="5244538" y="1705649"/>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5415460" y="2065634"/>
              <a:ext cx="3418439" cy="1319945"/>
            </a:xfrm>
            <a:custGeom>
              <a:avLst/>
              <a:pathLst>
                <a:path w="3418439" h="1319945">
                  <a:moveTo>
                    <a:pt x="0" y="719970"/>
                  </a:moveTo>
                  <a:lnTo>
                    <a:pt x="142434" y="239990"/>
                  </a:lnTo>
                  <a:lnTo>
                    <a:pt x="284869" y="1199950"/>
                  </a:lnTo>
                  <a:lnTo>
                    <a:pt x="427304" y="359985"/>
                  </a:lnTo>
                  <a:lnTo>
                    <a:pt x="569739" y="359985"/>
                  </a:lnTo>
                  <a:lnTo>
                    <a:pt x="712174" y="119995"/>
                  </a:lnTo>
                  <a:lnTo>
                    <a:pt x="854609" y="239990"/>
                  </a:lnTo>
                  <a:lnTo>
                    <a:pt x="997044" y="0"/>
                  </a:lnTo>
                  <a:lnTo>
                    <a:pt x="1139479" y="119995"/>
                  </a:lnTo>
                  <a:lnTo>
                    <a:pt x="1281914" y="119995"/>
                  </a:lnTo>
                  <a:lnTo>
                    <a:pt x="1424349" y="119995"/>
                  </a:lnTo>
                  <a:lnTo>
                    <a:pt x="1566784" y="239990"/>
                  </a:lnTo>
                  <a:lnTo>
                    <a:pt x="1709219" y="119995"/>
                  </a:lnTo>
                  <a:lnTo>
                    <a:pt x="1851654" y="239990"/>
                  </a:lnTo>
                  <a:lnTo>
                    <a:pt x="1994089" y="479980"/>
                  </a:lnTo>
                  <a:lnTo>
                    <a:pt x="2136524" y="839965"/>
                  </a:lnTo>
                  <a:lnTo>
                    <a:pt x="2278959" y="719970"/>
                  </a:lnTo>
                  <a:lnTo>
                    <a:pt x="2421394" y="479980"/>
                  </a:lnTo>
                  <a:lnTo>
                    <a:pt x="2563829" y="839965"/>
                  </a:lnTo>
                  <a:lnTo>
                    <a:pt x="2706264" y="839965"/>
                  </a:lnTo>
                  <a:lnTo>
                    <a:pt x="2848699" y="1079955"/>
                  </a:lnTo>
                  <a:lnTo>
                    <a:pt x="2991134" y="1319945"/>
                  </a:lnTo>
                  <a:lnTo>
                    <a:pt x="3133569" y="1319945"/>
                  </a:lnTo>
                  <a:lnTo>
                    <a:pt x="3276004" y="1319945"/>
                  </a:lnTo>
                  <a:lnTo>
                    <a:pt x="3418439" y="599975"/>
                  </a:lnTo>
                </a:path>
              </a:pathLst>
            </a:custGeom>
            <a:ln w="27101" cap="flat">
              <a:solidFill>
                <a:srgbClr val="0058AB">
                  <a:alpha val="100000"/>
                </a:srgbClr>
              </a:solidFill>
              <a:prstDash val="solid"/>
              <a:round/>
            </a:ln>
          </p:spPr>
          <p:txBody>
            <a:bodyPr/>
            <a:lstStyle/>
            <a:p/>
          </p:txBody>
        </p:sp>
        <p:sp>
          <p:nvSpPr>
            <p:cNvPr id="76" name="pl76"/>
            <p:cNvSpPr/>
            <p:nvPr/>
          </p:nvSpPr>
          <p:spPr>
            <a:xfrm>
              <a:off x="5415460" y="2905600"/>
              <a:ext cx="3418439" cy="959960"/>
            </a:xfrm>
            <a:custGeom>
              <a:avLst/>
              <a:pathLst>
                <a:path w="3418439" h="959960">
                  <a:moveTo>
                    <a:pt x="0" y="959960"/>
                  </a:moveTo>
                  <a:lnTo>
                    <a:pt x="142434" y="839965"/>
                  </a:lnTo>
                  <a:lnTo>
                    <a:pt x="284869" y="839965"/>
                  </a:lnTo>
                  <a:lnTo>
                    <a:pt x="427304" y="719970"/>
                  </a:lnTo>
                  <a:lnTo>
                    <a:pt x="569739" y="599975"/>
                  </a:lnTo>
                  <a:lnTo>
                    <a:pt x="712174" y="479980"/>
                  </a:lnTo>
                  <a:lnTo>
                    <a:pt x="854609" y="359985"/>
                  </a:lnTo>
                  <a:lnTo>
                    <a:pt x="997044" y="359985"/>
                  </a:lnTo>
                  <a:lnTo>
                    <a:pt x="1139479" y="239990"/>
                  </a:lnTo>
                  <a:lnTo>
                    <a:pt x="1281914" y="119995"/>
                  </a:lnTo>
                  <a:lnTo>
                    <a:pt x="1424349" y="119995"/>
                  </a:lnTo>
                  <a:lnTo>
                    <a:pt x="1566784" y="119995"/>
                  </a:lnTo>
                  <a:lnTo>
                    <a:pt x="1709219" y="119995"/>
                  </a:lnTo>
                  <a:lnTo>
                    <a:pt x="1851654" y="119995"/>
                  </a:lnTo>
                  <a:lnTo>
                    <a:pt x="1994089" y="119995"/>
                  </a:lnTo>
                  <a:lnTo>
                    <a:pt x="2136524" y="119995"/>
                  </a:lnTo>
                  <a:lnTo>
                    <a:pt x="2278959" y="0"/>
                  </a:lnTo>
                  <a:lnTo>
                    <a:pt x="2421394" y="0"/>
                  </a:lnTo>
                  <a:lnTo>
                    <a:pt x="2563829" y="0"/>
                  </a:lnTo>
                  <a:lnTo>
                    <a:pt x="2706264" y="0"/>
                  </a:lnTo>
                  <a:lnTo>
                    <a:pt x="2848699" y="239990"/>
                  </a:lnTo>
                  <a:lnTo>
                    <a:pt x="2991134" y="359985"/>
                  </a:lnTo>
                  <a:lnTo>
                    <a:pt x="3133569" y="119995"/>
                  </a:lnTo>
                  <a:lnTo>
                    <a:pt x="3276004" y="119995"/>
                  </a:lnTo>
                  <a:lnTo>
                    <a:pt x="3418439" y="119995"/>
                  </a:lnTo>
                </a:path>
              </a:pathLst>
            </a:custGeom>
            <a:ln w="27101" cap="flat">
              <a:solidFill>
                <a:srgbClr val="80BD41">
                  <a:alpha val="100000"/>
                </a:srgbClr>
              </a:solidFill>
              <a:prstDash val="solid"/>
              <a:round/>
            </a:ln>
          </p:spPr>
          <p:txBody>
            <a:bodyPr/>
            <a:lstStyle/>
            <a:p/>
          </p:txBody>
        </p:sp>
        <p:sp>
          <p:nvSpPr>
            <p:cNvPr id="77" name="pl77"/>
            <p:cNvSpPr/>
            <p:nvPr/>
          </p:nvSpPr>
          <p:spPr>
            <a:xfrm>
              <a:off x="5415460" y="2785605"/>
              <a:ext cx="3418439" cy="959960"/>
            </a:xfrm>
            <a:custGeom>
              <a:avLst/>
              <a:pathLst>
                <a:path w="3418439" h="959960">
                  <a:moveTo>
                    <a:pt x="0" y="239990"/>
                  </a:moveTo>
                  <a:lnTo>
                    <a:pt x="142434" y="119995"/>
                  </a:lnTo>
                  <a:lnTo>
                    <a:pt x="284869" y="599975"/>
                  </a:lnTo>
                  <a:lnTo>
                    <a:pt x="427304" y="959960"/>
                  </a:lnTo>
                  <a:lnTo>
                    <a:pt x="569739" y="599975"/>
                  </a:lnTo>
                  <a:lnTo>
                    <a:pt x="712174" y="239990"/>
                  </a:lnTo>
                  <a:lnTo>
                    <a:pt x="854609" y="239990"/>
                  </a:lnTo>
                  <a:lnTo>
                    <a:pt x="997044" y="0"/>
                  </a:lnTo>
                  <a:lnTo>
                    <a:pt x="1139479" y="119995"/>
                  </a:lnTo>
                  <a:lnTo>
                    <a:pt x="1281914" y="359985"/>
                  </a:lnTo>
                  <a:lnTo>
                    <a:pt x="1424349" y="599975"/>
                  </a:lnTo>
                  <a:lnTo>
                    <a:pt x="1566784" y="599975"/>
                  </a:lnTo>
                  <a:lnTo>
                    <a:pt x="1709219" y="239990"/>
                  </a:lnTo>
                  <a:lnTo>
                    <a:pt x="1851654" y="239990"/>
                  </a:lnTo>
                  <a:lnTo>
                    <a:pt x="1994089" y="479980"/>
                  </a:lnTo>
                  <a:lnTo>
                    <a:pt x="2136524" y="359985"/>
                  </a:lnTo>
                  <a:lnTo>
                    <a:pt x="2278959" y="599975"/>
                  </a:lnTo>
                  <a:lnTo>
                    <a:pt x="2421394" y="359985"/>
                  </a:lnTo>
                  <a:lnTo>
                    <a:pt x="2563829" y="0"/>
                  </a:lnTo>
                  <a:lnTo>
                    <a:pt x="2706264" y="119995"/>
                  </a:lnTo>
                  <a:lnTo>
                    <a:pt x="2848699" y="239990"/>
                  </a:lnTo>
                  <a:lnTo>
                    <a:pt x="2991134" y="239990"/>
                  </a:lnTo>
                  <a:lnTo>
                    <a:pt x="3133569" y="239990"/>
                  </a:lnTo>
                  <a:lnTo>
                    <a:pt x="3276004" y="119995"/>
                  </a:lnTo>
                  <a:lnTo>
                    <a:pt x="3418439" y="359985"/>
                  </a:lnTo>
                </a:path>
              </a:pathLst>
            </a:custGeom>
            <a:ln w="27101" cap="flat">
              <a:solidFill>
                <a:srgbClr val="961A49">
                  <a:alpha val="100000"/>
                </a:srgbClr>
              </a:solidFill>
              <a:prstDash val="solid"/>
              <a:round/>
            </a:ln>
          </p:spPr>
          <p:txBody>
            <a:bodyPr/>
            <a:lstStyle/>
            <a:p/>
          </p:txBody>
        </p:sp>
        <p:sp>
          <p:nvSpPr>
            <p:cNvPr id="78" name="pl78"/>
            <p:cNvSpPr/>
            <p:nvPr/>
          </p:nvSpPr>
          <p:spPr>
            <a:xfrm>
              <a:off x="5415460" y="2905600"/>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79" name="pl79"/>
            <p:cNvSpPr/>
            <p:nvPr/>
          </p:nvSpPr>
          <p:spPr>
            <a:xfrm>
              <a:off x="5415460" y="2065634"/>
              <a:ext cx="3418439" cy="1319945"/>
            </a:xfrm>
            <a:custGeom>
              <a:avLst/>
              <a:pathLst>
                <a:path w="3418439" h="1319945">
                  <a:moveTo>
                    <a:pt x="0" y="719970"/>
                  </a:moveTo>
                  <a:lnTo>
                    <a:pt x="142434" y="239990"/>
                  </a:lnTo>
                  <a:lnTo>
                    <a:pt x="284869" y="1199950"/>
                  </a:lnTo>
                  <a:lnTo>
                    <a:pt x="427304" y="359985"/>
                  </a:lnTo>
                  <a:lnTo>
                    <a:pt x="569739" y="359985"/>
                  </a:lnTo>
                  <a:lnTo>
                    <a:pt x="712174" y="119995"/>
                  </a:lnTo>
                  <a:lnTo>
                    <a:pt x="854609" y="239990"/>
                  </a:lnTo>
                  <a:lnTo>
                    <a:pt x="997044" y="0"/>
                  </a:lnTo>
                  <a:lnTo>
                    <a:pt x="1139479" y="119995"/>
                  </a:lnTo>
                  <a:lnTo>
                    <a:pt x="1281914" y="119995"/>
                  </a:lnTo>
                  <a:lnTo>
                    <a:pt x="1424349" y="119995"/>
                  </a:lnTo>
                  <a:lnTo>
                    <a:pt x="1566784" y="239990"/>
                  </a:lnTo>
                  <a:lnTo>
                    <a:pt x="1709219" y="119995"/>
                  </a:lnTo>
                  <a:lnTo>
                    <a:pt x="1851654" y="239990"/>
                  </a:lnTo>
                  <a:lnTo>
                    <a:pt x="1994089" y="479980"/>
                  </a:lnTo>
                  <a:lnTo>
                    <a:pt x="2136524" y="839965"/>
                  </a:lnTo>
                  <a:lnTo>
                    <a:pt x="2278959" y="719970"/>
                  </a:lnTo>
                  <a:lnTo>
                    <a:pt x="2421394" y="479980"/>
                  </a:lnTo>
                  <a:lnTo>
                    <a:pt x="2563829" y="839965"/>
                  </a:lnTo>
                  <a:lnTo>
                    <a:pt x="2706264" y="839965"/>
                  </a:lnTo>
                  <a:lnTo>
                    <a:pt x="2848699" y="1079955"/>
                  </a:lnTo>
                  <a:lnTo>
                    <a:pt x="2991134" y="1319945"/>
                  </a:lnTo>
                  <a:lnTo>
                    <a:pt x="3133569" y="1319945"/>
                  </a:lnTo>
                  <a:lnTo>
                    <a:pt x="3276004" y="1319945"/>
                  </a:lnTo>
                  <a:lnTo>
                    <a:pt x="3418439" y="599975"/>
                  </a:lnTo>
                </a:path>
              </a:pathLst>
            </a:custGeom>
            <a:ln w="43362" cap="flat">
              <a:solidFill>
                <a:srgbClr val="000000">
                  <a:alpha val="100000"/>
                </a:srgbClr>
              </a:solidFill>
              <a:prstDash val="solid"/>
              <a:round/>
            </a:ln>
          </p:spPr>
          <p:txBody>
            <a:bodyPr/>
            <a:lstStyle/>
            <a:p/>
          </p:txBody>
        </p:sp>
        <p:sp>
          <p:nvSpPr>
            <p:cNvPr id="80" name="pl80"/>
            <p:cNvSpPr/>
            <p:nvPr/>
          </p:nvSpPr>
          <p:spPr>
            <a:xfrm>
              <a:off x="5415460" y="2065634"/>
              <a:ext cx="3418439" cy="1319945"/>
            </a:xfrm>
            <a:custGeom>
              <a:avLst/>
              <a:pathLst>
                <a:path w="3418439" h="1319945">
                  <a:moveTo>
                    <a:pt x="0" y="719970"/>
                  </a:moveTo>
                  <a:lnTo>
                    <a:pt x="142434" y="239990"/>
                  </a:lnTo>
                  <a:lnTo>
                    <a:pt x="284869" y="1199950"/>
                  </a:lnTo>
                  <a:lnTo>
                    <a:pt x="427304" y="359985"/>
                  </a:lnTo>
                  <a:lnTo>
                    <a:pt x="569739" y="359985"/>
                  </a:lnTo>
                  <a:lnTo>
                    <a:pt x="712174" y="119995"/>
                  </a:lnTo>
                  <a:lnTo>
                    <a:pt x="854609" y="239990"/>
                  </a:lnTo>
                  <a:lnTo>
                    <a:pt x="997044" y="0"/>
                  </a:lnTo>
                  <a:lnTo>
                    <a:pt x="1139479" y="119995"/>
                  </a:lnTo>
                  <a:lnTo>
                    <a:pt x="1281914" y="119995"/>
                  </a:lnTo>
                  <a:lnTo>
                    <a:pt x="1424349" y="119995"/>
                  </a:lnTo>
                  <a:lnTo>
                    <a:pt x="1566784" y="239990"/>
                  </a:lnTo>
                  <a:lnTo>
                    <a:pt x="1709219" y="119995"/>
                  </a:lnTo>
                  <a:lnTo>
                    <a:pt x="1851654" y="239990"/>
                  </a:lnTo>
                  <a:lnTo>
                    <a:pt x="1994089" y="479980"/>
                  </a:lnTo>
                  <a:lnTo>
                    <a:pt x="2136524" y="839965"/>
                  </a:lnTo>
                  <a:lnTo>
                    <a:pt x="2278959" y="719970"/>
                  </a:lnTo>
                  <a:lnTo>
                    <a:pt x="2421394" y="479980"/>
                  </a:lnTo>
                  <a:lnTo>
                    <a:pt x="2563829" y="839965"/>
                  </a:lnTo>
                  <a:lnTo>
                    <a:pt x="2706264" y="839965"/>
                  </a:lnTo>
                  <a:lnTo>
                    <a:pt x="2848699" y="1079955"/>
                  </a:lnTo>
                  <a:lnTo>
                    <a:pt x="2991134" y="1319945"/>
                  </a:lnTo>
                  <a:lnTo>
                    <a:pt x="3133569" y="1319945"/>
                  </a:lnTo>
                  <a:lnTo>
                    <a:pt x="3276004" y="1319945"/>
                  </a:lnTo>
                  <a:lnTo>
                    <a:pt x="3418439" y="599975"/>
                  </a:lnTo>
                </a:path>
              </a:pathLst>
            </a:custGeom>
            <a:ln w="27101" cap="flat">
              <a:solidFill>
                <a:srgbClr val="0058AB">
                  <a:alpha val="100000"/>
                </a:srgbClr>
              </a:solidFill>
              <a:prstDash val="solid"/>
              <a:round/>
            </a:ln>
          </p:spPr>
          <p:txBody>
            <a:bodyPr/>
            <a:lstStyle/>
            <a:p/>
          </p:txBody>
        </p:sp>
        <p:sp>
          <p:nvSpPr>
            <p:cNvPr id="81" name="tx81"/>
            <p:cNvSpPr/>
            <p:nvPr/>
          </p:nvSpPr>
          <p:spPr>
            <a:xfrm>
              <a:off x="8901372" y="298647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2" name="tx82"/>
            <p:cNvSpPr/>
            <p:nvPr/>
          </p:nvSpPr>
          <p:spPr>
            <a:xfrm>
              <a:off x="8901372" y="310647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83" name="tx83"/>
            <p:cNvSpPr/>
            <p:nvPr/>
          </p:nvSpPr>
          <p:spPr>
            <a:xfrm>
              <a:off x="5104214" y="285348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4" name="tx84"/>
            <p:cNvSpPr/>
            <p:nvPr/>
          </p:nvSpPr>
          <p:spPr>
            <a:xfrm>
              <a:off x="5026519" y="16535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5" name="tx85"/>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6" name="tx86"/>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7" name="tx87"/>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8" name="tx88"/>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89" name="tx89"/>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0" name="tx90"/>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1" name="tx91"/>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2" name="tx92"/>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93" name="pl93"/>
            <p:cNvSpPr/>
            <p:nvPr/>
          </p:nvSpPr>
          <p:spPr>
            <a:xfrm>
              <a:off x="548640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4" name="pl94"/>
            <p:cNvSpPr/>
            <p:nvPr/>
          </p:nvSpPr>
          <p:spPr>
            <a:xfrm>
              <a:off x="548640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5" name="pl95"/>
            <p:cNvSpPr/>
            <p:nvPr/>
          </p:nvSpPr>
          <p:spPr>
            <a:xfrm>
              <a:off x="736721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96" name="pl96"/>
            <p:cNvSpPr/>
            <p:nvPr/>
          </p:nvSpPr>
          <p:spPr>
            <a:xfrm>
              <a:off x="812966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97" name="tx97"/>
            <p:cNvSpPr/>
            <p:nvPr/>
          </p:nvSpPr>
          <p:spPr>
            <a:xfrm>
              <a:off x="5753507" y="4804015"/>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Bosnia and Herzegovina</a:t>
              </a:r>
            </a:p>
          </p:txBody>
        </p:sp>
        <p:sp>
          <p:nvSpPr>
            <p:cNvPr id="98" name="tx98"/>
            <p:cNvSpPr/>
            <p:nvPr/>
          </p:nvSpPr>
          <p:spPr>
            <a:xfrm>
              <a:off x="763431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99" name="tx99"/>
            <p:cNvSpPr/>
            <p:nvPr/>
          </p:nvSpPr>
          <p:spPr>
            <a:xfrm>
              <a:off x="8396766"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00" name="tx100"/>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01" name="pl101"/>
            <p:cNvSpPr/>
            <p:nvPr/>
          </p:nvSpPr>
          <p:spPr>
            <a:xfrm>
              <a:off x="231521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02" name="pl102"/>
            <p:cNvSpPr/>
            <p:nvPr/>
          </p:nvSpPr>
          <p:spPr>
            <a:xfrm>
              <a:off x="431127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03" name="pl103"/>
            <p:cNvSpPr/>
            <p:nvPr/>
          </p:nvSpPr>
          <p:spPr>
            <a:xfrm>
              <a:off x="630734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04" name="pl104"/>
            <p:cNvSpPr/>
            <p:nvPr/>
          </p:nvSpPr>
          <p:spPr>
            <a:xfrm>
              <a:off x="830340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05" name="pl105"/>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06" name="pl106"/>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07" name="pl107"/>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08" name="pl108"/>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331324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530930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730537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2" name="rc112"/>
            <p:cNvSpPr/>
            <p:nvPr/>
          </p:nvSpPr>
          <p:spPr>
            <a:xfrm>
              <a:off x="1317178" y="5825146"/>
              <a:ext cx="6257662" cy="149993"/>
            </a:xfrm>
            <a:prstGeom prst="rect">
              <a:avLst/>
            </a:prstGeom>
            <a:solidFill>
              <a:srgbClr val="1CABE2">
                <a:alpha val="80000"/>
              </a:srgbClr>
            </a:solidFill>
          </p:spPr>
          <p:txBody>
            <a:bodyPr/>
            <a:lstStyle/>
            <a:p/>
          </p:txBody>
        </p:sp>
        <p:sp>
          <p:nvSpPr>
            <p:cNvPr id="113" name="rc113"/>
            <p:cNvSpPr/>
            <p:nvPr/>
          </p:nvSpPr>
          <p:spPr>
            <a:xfrm>
              <a:off x="1317178" y="5637654"/>
              <a:ext cx="7321564" cy="149993"/>
            </a:xfrm>
            <a:prstGeom prst="rect">
              <a:avLst/>
            </a:prstGeom>
            <a:solidFill>
              <a:srgbClr val="1CABE2">
                <a:alpha val="80000"/>
              </a:srgbClr>
            </a:solidFill>
          </p:spPr>
          <p:txBody>
            <a:bodyPr/>
            <a:lstStyle/>
            <a:p/>
          </p:txBody>
        </p:sp>
        <p:sp>
          <p:nvSpPr>
            <p:cNvPr id="114" name="rc114"/>
            <p:cNvSpPr/>
            <p:nvPr/>
          </p:nvSpPr>
          <p:spPr>
            <a:xfrm>
              <a:off x="1317178" y="5450161"/>
              <a:ext cx="4371381" cy="149993"/>
            </a:xfrm>
            <a:prstGeom prst="rect">
              <a:avLst/>
            </a:prstGeom>
            <a:solidFill>
              <a:srgbClr val="1CABE2">
                <a:alpha val="80000"/>
              </a:srgbClr>
            </a:solidFill>
          </p:spPr>
          <p:txBody>
            <a:bodyPr/>
            <a:lstStyle/>
            <a:p/>
          </p:txBody>
        </p:sp>
        <p:sp>
          <p:nvSpPr>
            <p:cNvPr id="115" name="tx11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296365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0" name="tx120"/>
            <p:cNvSpPr/>
            <p:nvPr/>
          </p:nvSpPr>
          <p:spPr>
            <a:xfrm>
              <a:off x="495971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1" name="tx121"/>
            <p:cNvSpPr/>
            <p:nvPr/>
          </p:nvSpPr>
          <p:spPr>
            <a:xfrm>
              <a:off x="695578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22" name="tx122"/>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23" name="tx12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4" name="tx124"/>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Bosnia and Herzegovina (91%) was 2 percentage points higher than the global average (89%) and 3 percentage points lower than the average across all ECAR countries (94%).
National DTP1 coverage was 2 percentage points higher than in 2019 (89%).
This equates to 2,000 zero-dose children in 2024 compared to 3,000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028791"/>
              <a:ext cx="351110" cy="1968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362479"/>
              <a:ext cx="351110" cy="26349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422824"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2702"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241332"/>
              <a:ext cx="351110" cy="275610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211045"/>
              <a:ext cx="351110" cy="27863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180758"/>
              <a:ext cx="351110" cy="28166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76355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83314"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7104293"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714170"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93392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4048"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74660"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494415"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028791"/>
              <a:ext cx="351110" cy="1968647"/>
            </a:xfrm>
            <a:prstGeom prst="rect">
              <a:avLst/>
            </a:prstGeom>
            <a:solidFill>
              <a:srgbClr val="0083CF">
                <a:alpha val="100000"/>
              </a:srgbClr>
            </a:solidFill>
          </p:spPr>
          <p:txBody>
            <a:bodyPr/>
            <a:lstStyle/>
            <a:p/>
          </p:txBody>
        </p:sp>
        <p:sp>
          <p:nvSpPr>
            <p:cNvPr id="35" name="rc35"/>
            <p:cNvSpPr/>
            <p:nvPr/>
          </p:nvSpPr>
          <p:spPr>
            <a:xfrm>
              <a:off x="1252457" y="1604774"/>
              <a:ext cx="351110" cy="2392663"/>
            </a:xfrm>
            <a:prstGeom prst="rect">
              <a:avLst/>
            </a:prstGeom>
            <a:solidFill>
              <a:srgbClr val="0083CF">
                <a:alpha val="100000"/>
              </a:srgbClr>
            </a:solidFill>
          </p:spPr>
          <p:txBody>
            <a:bodyPr/>
            <a:lstStyle/>
            <a:p/>
          </p:txBody>
        </p:sp>
        <p:sp>
          <p:nvSpPr>
            <p:cNvPr id="36" name="rc36"/>
            <p:cNvSpPr/>
            <p:nvPr/>
          </p:nvSpPr>
          <p:spPr>
            <a:xfrm>
              <a:off x="1642580" y="1362479"/>
              <a:ext cx="351110" cy="2634958"/>
            </a:xfrm>
            <a:prstGeom prst="rect">
              <a:avLst/>
            </a:prstGeom>
            <a:solidFill>
              <a:srgbClr val="0083CF">
                <a:alpha val="100000"/>
              </a:srgbClr>
            </a:solidFill>
          </p:spPr>
          <p:txBody>
            <a:bodyPr/>
            <a:lstStyle/>
            <a:p/>
          </p:txBody>
        </p:sp>
        <p:sp>
          <p:nvSpPr>
            <p:cNvPr id="37" name="rc37"/>
            <p:cNvSpPr/>
            <p:nvPr/>
          </p:nvSpPr>
          <p:spPr>
            <a:xfrm>
              <a:off x="2422824" y="1271619"/>
              <a:ext cx="351110" cy="2725819"/>
            </a:xfrm>
            <a:prstGeom prst="rect">
              <a:avLst/>
            </a:prstGeom>
            <a:solidFill>
              <a:srgbClr val="0083CF">
                <a:alpha val="100000"/>
              </a:srgbClr>
            </a:solidFill>
          </p:spPr>
          <p:txBody>
            <a:bodyPr/>
            <a:lstStyle/>
            <a:p/>
          </p:txBody>
        </p:sp>
        <p:sp>
          <p:nvSpPr>
            <p:cNvPr id="38" name="rc38"/>
            <p:cNvSpPr/>
            <p:nvPr/>
          </p:nvSpPr>
          <p:spPr>
            <a:xfrm>
              <a:off x="2032702" y="1271619"/>
              <a:ext cx="351110" cy="2725819"/>
            </a:xfrm>
            <a:prstGeom prst="rect">
              <a:avLst/>
            </a:prstGeom>
            <a:solidFill>
              <a:srgbClr val="0083CF">
                <a:alpha val="100000"/>
              </a:srgbClr>
            </a:solidFill>
          </p:spPr>
          <p:txBody>
            <a:bodyPr/>
            <a:lstStyle/>
            <a:p/>
          </p:txBody>
        </p:sp>
        <p:sp>
          <p:nvSpPr>
            <p:cNvPr id="39" name="rc39"/>
            <p:cNvSpPr/>
            <p:nvPr/>
          </p:nvSpPr>
          <p:spPr>
            <a:xfrm>
              <a:off x="4763558" y="1120184"/>
              <a:ext cx="351110" cy="2877253"/>
            </a:xfrm>
            <a:prstGeom prst="rect">
              <a:avLst/>
            </a:prstGeom>
            <a:solidFill>
              <a:srgbClr val="0083CF">
                <a:alpha val="100000"/>
              </a:srgbClr>
            </a:solidFill>
          </p:spPr>
          <p:txBody>
            <a:bodyPr/>
            <a:lstStyle/>
            <a:p/>
          </p:txBody>
        </p:sp>
        <p:sp>
          <p:nvSpPr>
            <p:cNvPr id="40" name="rc40"/>
            <p:cNvSpPr/>
            <p:nvPr/>
          </p:nvSpPr>
          <p:spPr>
            <a:xfrm>
              <a:off x="4373436" y="1120184"/>
              <a:ext cx="351110" cy="2877253"/>
            </a:xfrm>
            <a:prstGeom prst="rect">
              <a:avLst/>
            </a:prstGeom>
            <a:solidFill>
              <a:srgbClr val="0083CF">
                <a:alpha val="100000"/>
              </a:srgbClr>
            </a:solidFill>
          </p:spPr>
          <p:txBody>
            <a:bodyPr/>
            <a:lstStyle/>
            <a:p/>
          </p:txBody>
        </p:sp>
        <p:sp>
          <p:nvSpPr>
            <p:cNvPr id="41" name="rc41"/>
            <p:cNvSpPr/>
            <p:nvPr/>
          </p:nvSpPr>
          <p:spPr>
            <a:xfrm>
              <a:off x="7104293" y="1029324"/>
              <a:ext cx="351110" cy="2968114"/>
            </a:xfrm>
            <a:prstGeom prst="rect">
              <a:avLst/>
            </a:prstGeom>
            <a:solidFill>
              <a:srgbClr val="0083CF">
                <a:alpha val="100000"/>
              </a:srgbClr>
            </a:solidFill>
          </p:spPr>
          <p:txBody>
            <a:bodyPr/>
            <a:lstStyle/>
            <a:p/>
          </p:txBody>
        </p:sp>
        <p:sp>
          <p:nvSpPr>
            <p:cNvPr id="42" name="rc42"/>
            <p:cNvSpPr/>
            <p:nvPr/>
          </p:nvSpPr>
          <p:spPr>
            <a:xfrm>
              <a:off x="8274660" y="999037"/>
              <a:ext cx="351110" cy="2998401"/>
            </a:xfrm>
            <a:prstGeom prst="rect">
              <a:avLst/>
            </a:prstGeom>
            <a:solidFill>
              <a:srgbClr val="0083CF">
                <a:alpha val="100000"/>
              </a:srgbClr>
            </a:solidFill>
          </p:spPr>
          <p:txBody>
            <a:bodyPr/>
            <a:lstStyle/>
            <a:p/>
          </p:txBody>
        </p:sp>
        <p:sp>
          <p:nvSpPr>
            <p:cNvPr id="43" name="rc43"/>
            <p:cNvSpPr/>
            <p:nvPr/>
          </p:nvSpPr>
          <p:spPr>
            <a:xfrm>
              <a:off x="7884537" y="999037"/>
              <a:ext cx="351110" cy="2998401"/>
            </a:xfrm>
            <a:prstGeom prst="rect">
              <a:avLst/>
            </a:prstGeom>
            <a:solidFill>
              <a:srgbClr val="0083CF">
                <a:alpha val="100000"/>
              </a:srgbClr>
            </a:solidFill>
          </p:spPr>
          <p:txBody>
            <a:bodyPr/>
            <a:lstStyle/>
            <a:p/>
          </p:txBody>
        </p:sp>
        <p:sp>
          <p:nvSpPr>
            <p:cNvPr id="44" name="pg44"/>
            <p:cNvSpPr/>
            <p:nvPr/>
          </p:nvSpPr>
          <p:spPr>
            <a:xfrm>
              <a:off x="1169532" y="3953525"/>
              <a:ext cx="43913" cy="43913"/>
            </a:xfrm>
            <a:custGeom>
              <a:avLst/>
              <a:pathLst>
                <a:path w="43913" h="43913">
                  <a:moveTo>
                    <a:pt x="43913" y="0"/>
                  </a:moveTo>
                  <a:lnTo>
                    <a:pt x="43913" y="9888"/>
                  </a:lnTo>
                  <a:lnTo>
                    <a:pt x="9888" y="43913"/>
                  </a:lnTo>
                  <a:lnTo>
                    <a:pt x="0" y="43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070646" y="3854639"/>
              <a:ext cx="142798" cy="142798"/>
            </a:xfrm>
            <a:custGeom>
              <a:avLst/>
              <a:pathLst>
                <a:path w="142798" h="142798">
                  <a:moveTo>
                    <a:pt x="142798" y="0"/>
                  </a:moveTo>
                  <a:lnTo>
                    <a:pt x="142798" y="9888"/>
                  </a:lnTo>
                  <a:lnTo>
                    <a:pt x="9888" y="142798"/>
                  </a:lnTo>
                  <a:lnTo>
                    <a:pt x="0" y="142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71761" y="3755754"/>
              <a:ext cx="241684" cy="241684"/>
            </a:xfrm>
            <a:custGeom>
              <a:avLst/>
              <a:pathLst>
                <a:path w="241684" h="241684">
                  <a:moveTo>
                    <a:pt x="241684" y="0"/>
                  </a:moveTo>
                  <a:lnTo>
                    <a:pt x="241684" y="9888"/>
                  </a:lnTo>
                  <a:lnTo>
                    <a:pt x="9888" y="241684"/>
                  </a:lnTo>
                  <a:lnTo>
                    <a:pt x="0" y="2416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72875" y="3656868"/>
              <a:ext cx="340569" cy="340569"/>
            </a:xfrm>
            <a:custGeom>
              <a:avLst/>
              <a:pathLst>
                <a:path w="340569" h="340569">
                  <a:moveTo>
                    <a:pt x="340569" y="0"/>
                  </a:moveTo>
                  <a:lnTo>
                    <a:pt x="340569" y="9888"/>
                  </a:lnTo>
                  <a:lnTo>
                    <a:pt x="9888" y="340569"/>
                  </a:lnTo>
                  <a:lnTo>
                    <a:pt x="0" y="340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35579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459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360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261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162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0635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29646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28657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27668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26680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5691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4702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3713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2724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1735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0746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028791"/>
              <a:ext cx="308019" cy="308019"/>
            </a:xfrm>
            <a:custGeom>
              <a:avLst/>
              <a:pathLst>
                <a:path w="308019" h="308019">
                  <a:moveTo>
                    <a:pt x="298131" y="0"/>
                  </a:moveTo>
                  <a:lnTo>
                    <a:pt x="308019" y="0"/>
                  </a:lnTo>
                  <a:lnTo>
                    <a:pt x="0" y="308019"/>
                  </a:lnTo>
                  <a:lnTo>
                    <a:pt x="0" y="2981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62335" y="2028791"/>
              <a:ext cx="209134" cy="209134"/>
            </a:xfrm>
            <a:custGeom>
              <a:avLst/>
              <a:pathLst>
                <a:path w="209134" h="209134">
                  <a:moveTo>
                    <a:pt x="199245" y="0"/>
                  </a:moveTo>
                  <a:lnTo>
                    <a:pt x="209134" y="0"/>
                  </a:lnTo>
                  <a:lnTo>
                    <a:pt x="0" y="209134"/>
                  </a:lnTo>
                  <a:lnTo>
                    <a:pt x="0" y="199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62335" y="2028791"/>
              <a:ext cx="110248" cy="110248"/>
            </a:xfrm>
            <a:custGeom>
              <a:avLst/>
              <a:pathLst>
                <a:path w="110248" h="110248">
                  <a:moveTo>
                    <a:pt x="100359" y="0"/>
                  </a:moveTo>
                  <a:lnTo>
                    <a:pt x="110248" y="0"/>
                  </a:lnTo>
                  <a:lnTo>
                    <a:pt x="0" y="110248"/>
                  </a:lnTo>
                  <a:lnTo>
                    <a:pt x="0" y="100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62335" y="2028791"/>
              <a:ext cx="11362" cy="11362"/>
            </a:xfrm>
            <a:custGeom>
              <a:avLst/>
              <a:pathLst>
                <a:path w="11362" h="11362">
                  <a:moveTo>
                    <a:pt x="1474" y="0"/>
                  </a:moveTo>
                  <a:lnTo>
                    <a:pt x="11362" y="0"/>
                  </a:lnTo>
                  <a:lnTo>
                    <a:pt x="0" y="11362"/>
                  </a:lnTo>
                  <a:lnTo>
                    <a:pt x="0" y="1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252457" y="18823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252457" y="17834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252457" y="16845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252457" y="1604774"/>
              <a:ext cx="341913" cy="341913"/>
            </a:xfrm>
            <a:custGeom>
              <a:avLst/>
              <a:pathLst>
                <a:path w="341913" h="341913">
                  <a:moveTo>
                    <a:pt x="332025" y="0"/>
                  </a:moveTo>
                  <a:lnTo>
                    <a:pt x="341913" y="0"/>
                  </a:lnTo>
                  <a:lnTo>
                    <a:pt x="0" y="341913"/>
                  </a:lnTo>
                  <a:lnTo>
                    <a:pt x="0" y="332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252457" y="1604774"/>
              <a:ext cx="243028" cy="243028"/>
            </a:xfrm>
            <a:custGeom>
              <a:avLst/>
              <a:pathLst>
                <a:path w="243028" h="243028">
                  <a:moveTo>
                    <a:pt x="233139" y="0"/>
                  </a:moveTo>
                  <a:lnTo>
                    <a:pt x="243028" y="0"/>
                  </a:lnTo>
                  <a:lnTo>
                    <a:pt x="0" y="243028"/>
                  </a:lnTo>
                  <a:lnTo>
                    <a:pt x="0" y="233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52457" y="1604774"/>
              <a:ext cx="144142" cy="144142"/>
            </a:xfrm>
            <a:custGeom>
              <a:avLst/>
              <a:pathLst>
                <a:path w="144142" h="144142">
                  <a:moveTo>
                    <a:pt x="134253" y="0"/>
                  </a:moveTo>
                  <a:lnTo>
                    <a:pt x="144142" y="0"/>
                  </a:lnTo>
                  <a:lnTo>
                    <a:pt x="0" y="144142"/>
                  </a:lnTo>
                  <a:lnTo>
                    <a:pt x="0" y="1342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252457" y="1604774"/>
              <a:ext cx="45256" cy="45256"/>
            </a:xfrm>
            <a:custGeom>
              <a:avLst/>
              <a:pathLst>
                <a:path w="45256" h="45256">
                  <a:moveTo>
                    <a:pt x="35368" y="0"/>
                  </a:moveTo>
                  <a:lnTo>
                    <a:pt x="45256" y="0"/>
                  </a:lnTo>
                  <a:lnTo>
                    <a:pt x="0" y="45256"/>
                  </a:lnTo>
                  <a:lnTo>
                    <a:pt x="0" y="35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42580" y="17888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42580" y="16899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42580" y="15911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42580" y="14922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42580" y="13933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42580" y="1362479"/>
              <a:ext cx="292972" cy="292972"/>
            </a:xfrm>
            <a:custGeom>
              <a:avLst/>
              <a:pathLst>
                <a:path w="292972" h="292972">
                  <a:moveTo>
                    <a:pt x="283083" y="0"/>
                  </a:moveTo>
                  <a:lnTo>
                    <a:pt x="292972" y="0"/>
                  </a:lnTo>
                  <a:lnTo>
                    <a:pt x="0" y="292972"/>
                  </a:lnTo>
                  <a:lnTo>
                    <a:pt x="0" y="283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42580" y="1362479"/>
              <a:ext cx="194086" cy="194086"/>
            </a:xfrm>
            <a:custGeom>
              <a:avLst/>
              <a:pathLst>
                <a:path w="194086" h="194086">
                  <a:moveTo>
                    <a:pt x="184198" y="0"/>
                  </a:moveTo>
                  <a:lnTo>
                    <a:pt x="194086" y="0"/>
                  </a:lnTo>
                  <a:lnTo>
                    <a:pt x="0" y="194086"/>
                  </a:lnTo>
                  <a:lnTo>
                    <a:pt x="0" y="184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42580" y="1362479"/>
              <a:ext cx="95200" cy="95200"/>
            </a:xfrm>
            <a:custGeom>
              <a:avLst/>
              <a:pathLst>
                <a:path w="95200" h="95200">
                  <a:moveTo>
                    <a:pt x="85312" y="0"/>
                  </a:moveTo>
                  <a:lnTo>
                    <a:pt x="95200" y="0"/>
                  </a:lnTo>
                  <a:lnTo>
                    <a:pt x="0" y="95200"/>
                  </a:lnTo>
                  <a:lnTo>
                    <a:pt x="0" y="853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16019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15030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14041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13052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1271619"/>
              <a:ext cx="295787" cy="295787"/>
            </a:xfrm>
            <a:custGeom>
              <a:avLst/>
              <a:pathLst>
                <a:path w="295787" h="295787">
                  <a:moveTo>
                    <a:pt x="285899" y="0"/>
                  </a:moveTo>
                  <a:lnTo>
                    <a:pt x="295787" y="0"/>
                  </a:lnTo>
                  <a:lnTo>
                    <a:pt x="0" y="295787"/>
                  </a:lnTo>
                  <a:lnTo>
                    <a:pt x="0" y="285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1271619"/>
              <a:ext cx="196902" cy="196902"/>
            </a:xfrm>
            <a:custGeom>
              <a:avLst/>
              <a:pathLst>
                <a:path w="196902" h="196902">
                  <a:moveTo>
                    <a:pt x="187013" y="0"/>
                  </a:moveTo>
                  <a:lnTo>
                    <a:pt x="196902" y="0"/>
                  </a:lnTo>
                  <a:lnTo>
                    <a:pt x="0" y="196902"/>
                  </a:lnTo>
                  <a:lnTo>
                    <a:pt x="0" y="187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1271619"/>
              <a:ext cx="98016" cy="98016"/>
            </a:xfrm>
            <a:custGeom>
              <a:avLst/>
              <a:pathLst>
                <a:path w="98016" h="98016">
                  <a:moveTo>
                    <a:pt x="88127" y="0"/>
                  </a:moveTo>
                  <a:lnTo>
                    <a:pt x="98016" y="0"/>
                  </a:lnTo>
                  <a:lnTo>
                    <a:pt x="0" y="98016"/>
                  </a:lnTo>
                  <a:lnTo>
                    <a:pt x="0" y="8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356160" y="3969786"/>
              <a:ext cx="27652" cy="27652"/>
            </a:xfrm>
            <a:custGeom>
              <a:avLst/>
              <a:pathLst>
                <a:path w="27652" h="27652">
                  <a:moveTo>
                    <a:pt x="27652" y="0"/>
                  </a:moveTo>
                  <a:lnTo>
                    <a:pt x="27652" y="9888"/>
                  </a:lnTo>
                  <a:lnTo>
                    <a:pt x="9888" y="27652"/>
                  </a:lnTo>
                  <a:lnTo>
                    <a:pt x="0" y="276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57274" y="3870900"/>
              <a:ext cx="126537" cy="126537"/>
            </a:xfrm>
            <a:custGeom>
              <a:avLst/>
              <a:pathLst>
                <a:path w="126537" h="126537">
                  <a:moveTo>
                    <a:pt x="126537" y="0"/>
                  </a:moveTo>
                  <a:lnTo>
                    <a:pt x="126537" y="9888"/>
                  </a:lnTo>
                  <a:lnTo>
                    <a:pt x="9888" y="126537"/>
                  </a:lnTo>
                  <a:lnTo>
                    <a:pt x="0" y="1265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58389" y="3772015"/>
              <a:ext cx="225423" cy="225423"/>
            </a:xfrm>
            <a:custGeom>
              <a:avLst/>
              <a:pathLst>
                <a:path w="225423" h="225423">
                  <a:moveTo>
                    <a:pt x="225423" y="0"/>
                  </a:moveTo>
                  <a:lnTo>
                    <a:pt x="225423" y="9888"/>
                  </a:lnTo>
                  <a:lnTo>
                    <a:pt x="9888" y="225423"/>
                  </a:lnTo>
                  <a:lnTo>
                    <a:pt x="0" y="2254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059503" y="3673129"/>
              <a:ext cx="324309" cy="324309"/>
            </a:xfrm>
            <a:custGeom>
              <a:avLst/>
              <a:pathLst>
                <a:path w="324309" h="324309">
                  <a:moveTo>
                    <a:pt x="324309" y="0"/>
                  </a:moveTo>
                  <a:lnTo>
                    <a:pt x="324309" y="9888"/>
                  </a:lnTo>
                  <a:lnTo>
                    <a:pt x="9888" y="324309"/>
                  </a:lnTo>
                  <a:lnTo>
                    <a:pt x="0" y="3243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032702" y="3574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032702" y="3475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032702" y="3376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032702" y="3277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032702" y="3178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032702" y="3079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032702" y="29809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032702" y="28820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032702" y="27831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032702" y="26842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032702" y="258538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032702" y="24865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032702" y="23876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032702" y="228873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032702" y="21898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032702" y="20909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032702" y="199207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032702" y="189318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032702" y="17943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032702" y="169541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032702" y="159653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032702" y="14976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032702" y="139875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032702" y="129987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032702" y="1271619"/>
              <a:ext cx="290367" cy="290367"/>
            </a:xfrm>
            <a:custGeom>
              <a:avLst/>
              <a:pathLst>
                <a:path w="290367" h="290367">
                  <a:moveTo>
                    <a:pt x="280478" y="0"/>
                  </a:moveTo>
                  <a:lnTo>
                    <a:pt x="290367" y="0"/>
                  </a:lnTo>
                  <a:lnTo>
                    <a:pt x="0" y="290367"/>
                  </a:lnTo>
                  <a:lnTo>
                    <a:pt x="0" y="280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032702" y="1271619"/>
              <a:ext cx="191481" cy="191481"/>
            </a:xfrm>
            <a:custGeom>
              <a:avLst/>
              <a:pathLst>
                <a:path w="191481" h="191481">
                  <a:moveTo>
                    <a:pt x="181593" y="0"/>
                  </a:moveTo>
                  <a:lnTo>
                    <a:pt x="191481" y="0"/>
                  </a:lnTo>
                  <a:lnTo>
                    <a:pt x="0" y="191481"/>
                  </a:lnTo>
                  <a:lnTo>
                    <a:pt x="0" y="181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032702" y="1271619"/>
              <a:ext cx="92596" cy="92596"/>
            </a:xfrm>
            <a:custGeom>
              <a:avLst/>
              <a:pathLst>
                <a:path w="92596" h="92596">
                  <a:moveTo>
                    <a:pt x="82707" y="0"/>
                  </a:moveTo>
                  <a:lnTo>
                    <a:pt x="92596" y="0"/>
                  </a:lnTo>
                  <a:lnTo>
                    <a:pt x="0" y="92596"/>
                  </a:lnTo>
                  <a:lnTo>
                    <a:pt x="0" y="827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26073" y="3908842"/>
              <a:ext cx="88595" cy="88595"/>
            </a:xfrm>
            <a:custGeom>
              <a:avLst/>
              <a:pathLst>
                <a:path w="88595" h="88595">
                  <a:moveTo>
                    <a:pt x="88595" y="0"/>
                  </a:moveTo>
                  <a:lnTo>
                    <a:pt x="88595" y="9888"/>
                  </a:lnTo>
                  <a:lnTo>
                    <a:pt x="9888" y="88595"/>
                  </a:lnTo>
                  <a:lnTo>
                    <a:pt x="0" y="885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927187" y="3809957"/>
              <a:ext cx="187481" cy="187481"/>
            </a:xfrm>
            <a:custGeom>
              <a:avLst/>
              <a:pathLst>
                <a:path w="187481" h="187481">
                  <a:moveTo>
                    <a:pt x="187481" y="0"/>
                  </a:moveTo>
                  <a:lnTo>
                    <a:pt x="187481" y="9888"/>
                  </a:lnTo>
                  <a:lnTo>
                    <a:pt x="9888" y="187481"/>
                  </a:lnTo>
                  <a:lnTo>
                    <a:pt x="0" y="1874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828301" y="3711071"/>
              <a:ext cx="286367" cy="286367"/>
            </a:xfrm>
            <a:custGeom>
              <a:avLst/>
              <a:pathLst>
                <a:path w="286367" h="286367">
                  <a:moveTo>
                    <a:pt x="286367" y="0"/>
                  </a:moveTo>
                  <a:lnTo>
                    <a:pt x="286367" y="9888"/>
                  </a:lnTo>
                  <a:lnTo>
                    <a:pt x="9888" y="286367"/>
                  </a:lnTo>
                  <a:lnTo>
                    <a:pt x="0" y="286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763558" y="36121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763558" y="35133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763558" y="34144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63558" y="33155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763558" y="32166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763558" y="31177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763558" y="30188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763558" y="29199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763558" y="28211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763558" y="27222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763558" y="26233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763558" y="25244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763558" y="24255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763558" y="23266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763558" y="22277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763558" y="21289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763558" y="20300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763558" y="19311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763558" y="1832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763558" y="1733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763558" y="1634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763558" y="1535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763558" y="1436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763558" y="1337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763558" y="12389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763558" y="11400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763558" y="1120184"/>
              <a:ext cx="281972" cy="281972"/>
            </a:xfrm>
            <a:custGeom>
              <a:avLst/>
              <a:pathLst>
                <a:path w="281972" h="281972">
                  <a:moveTo>
                    <a:pt x="272083" y="0"/>
                  </a:moveTo>
                  <a:lnTo>
                    <a:pt x="281972" y="0"/>
                  </a:lnTo>
                  <a:lnTo>
                    <a:pt x="0" y="281972"/>
                  </a:lnTo>
                  <a:lnTo>
                    <a:pt x="0" y="272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763558" y="1120184"/>
              <a:ext cx="183086" cy="183086"/>
            </a:xfrm>
            <a:custGeom>
              <a:avLst/>
              <a:pathLst>
                <a:path w="183086" h="183086">
                  <a:moveTo>
                    <a:pt x="173198" y="0"/>
                  </a:moveTo>
                  <a:lnTo>
                    <a:pt x="183086" y="0"/>
                  </a:lnTo>
                  <a:lnTo>
                    <a:pt x="0" y="183086"/>
                  </a:lnTo>
                  <a:lnTo>
                    <a:pt x="0" y="17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763558" y="1120184"/>
              <a:ext cx="84201" cy="84201"/>
            </a:xfrm>
            <a:custGeom>
              <a:avLst/>
              <a:pathLst>
                <a:path w="84201" h="84201">
                  <a:moveTo>
                    <a:pt x="74312" y="0"/>
                  </a:moveTo>
                  <a:lnTo>
                    <a:pt x="84201" y="0"/>
                  </a:lnTo>
                  <a:lnTo>
                    <a:pt x="0" y="84201"/>
                  </a:lnTo>
                  <a:lnTo>
                    <a:pt x="0" y="743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630530" y="3903422"/>
              <a:ext cx="94016" cy="94016"/>
            </a:xfrm>
            <a:custGeom>
              <a:avLst/>
              <a:pathLst>
                <a:path w="94016" h="94016">
                  <a:moveTo>
                    <a:pt x="94016" y="0"/>
                  </a:moveTo>
                  <a:lnTo>
                    <a:pt x="94016" y="9888"/>
                  </a:lnTo>
                  <a:lnTo>
                    <a:pt x="9888" y="94016"/>
                  </a:lnTo>
                  <a:lnTo>
                    <a:pt x="0" y="94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531644" y="3804536"/>
              <a:ext cx="192901" cy="192901"/>
            </a:xfrm>
            <a:custGeom>
              <a:avLst/>
              <a:pathLst>
                <a:path w="192901" h="192901">
                  <a:moveTo>
                    <a:pt x="192901" y="0"/>
                  </a:moveTo>
                  <a:lnTo>
                    <a:pt x="192901" y="9888"/>
                  </a:lnTo>
                  <a:lnTo>
                    <a:pt x="9888" y="192901"/>
                  </a:lnTo>
                  <a:lnTo>
                    <a:pt x="0" y="1929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32759" y="3705651"/>
              <a:ext cx="291787" cy="291787"/>
            </a:xfrm>
            <a:custGeom>
              <a:avLst/>
              <a:pathLst>
                <a:path w="291787" h="291787">
                  <a:moveTo>
                    <a:pt x="291787" y="0"/>
                  </a:moveTo>
                  <a:lnTo>
                    <a:pt x="291787" y="9888"/>
                  </a:lnTo>
                  <a:lnTo>
                    <a:pt x="9888" y="291787"/>
                  </a:lnTo>
                  <a:lnTo>
                    <a:pt x="0" y="291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3606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3507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3408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3310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3211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3112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3013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2914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2815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27167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26179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25190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24201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23212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22223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21234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20245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9257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373436" y="1826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373436" y="1727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373436" y="1629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373436" y="1530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373436" y="14312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373436" y="1332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373436" y="1233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373436" y="11346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373436" y="1120184"/>
              <a:ext cx="276552" cy="276552"/>
            </a:xfrm>
            <a:custGeom>
              <a:avLst/>
              <a:pathLst>
                <a:path w="276552" h="276552">
                  <a:moveTo>
                    <a:pt x="266663" y="0"/>
                  </a:moveTo>
                  <a:lnTo>
                    <a:pt x="276552" y="0"/>
                  </a:lnTo>
                  <a:lnTo>
                    <a:pt x="0" y="276552"/>
                  </a:lnTo>
                  <a:lnTo>
                    <a:pt x="0" y="266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373436" y="1120184"/>
              <a:ext cx="177666" cy="177666"/>
            </a:xfrm>
            <a:custGeom>
              <a:avLst/>
              <a:pathLst>
                <a:path w="177666" h="177666">
                  <a:moveTo>
                    <a:pt x="167778" y="0"/>
                  </a:moveTo>
                  <a:lnTo>
                    <a:pt x="177666" y="0"/>
                  </a:lnTo>
                  <a:lnTo>
                    <a:pt x="0" y="177666"/>
                  </a:lnTo>
                  <a:lnTo>
                    <a:pt x="0" y="1677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373436" y="1120184"/>
              <a:ext cx="78780" cy="78780"/>
            </a:xfrm>
            <a:custGeom>
              <a:avLst/>
              <a:pathLst>
                <a:path w="78780" h="78780">
                  <a:moveTo>
                    <a:pt x="68892" y="0"/>
                  </a:moveTo>
                  <a:lnTo>
                    <a:pt x="78780" y="0"/>
                  </a:lnTo>
                  <a:lnTo>
                    <a:pt x="0" y="78780"/>
                  </a:lnTo>
                  <a:lnTo>
                    <a:pt x="0" y="68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104293" y="1073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104293" y="1029324"/>
              <a:ext cx="306469" cy="306469"/>
            </a:xfrm>
            <a:custGeom>
              <a:avLst/>
              <a:pathLst>
                <a:path w="306469" h="306469">
                  <a:moveTo>
                    <a:pt x="296580" y="0"/>
                  </a:moveTo>
                  <a:lnTo>
                    <a:pt x="306469" y="0"/>
                  </a:lnTo>
                  <a:lnTo>
                    <a:pt x="0" y="306469"/>
                  </a:lnTo>
                  <a:lnTo>
                    <a:pt x="0" y="2965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1029324"/>
              <a:ext cx="207583" cy="207583"/>
            </a:xfrm>
            <a:custGeom>
              <a:avLst/>
              <a:pathLst>
                <a:path w="207583" h="207583">
                  <a:moveTo>
                    <a:pt x="197694" y="0"/>
                  </a:moveTo>
                  <a:lnTo>
                    <a:pt x="207583" y="0"/>
                  </a:lnTo>
                  <a:lnTo>
                    <a:pt x="0" y="207583"/>
                  </a:lnTo>
                  <a:lnTo>
                    <a:pt x="0" y="197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1029324"/>
              <a:ext cx="108697" cy="108697"/>
            </a:xfrm>
            <a:custGeom>
              <a:avLst/>
              <a:pathLst>
                <a:path w="108697" h="108697">
                  <a:moveTo>
                    <a:pt x="98809" y="0"/>
                  </a:moveTo>
                  <a:lnTo>
                    <a:pt x="108697" y="0"/>
                  </a:lnTo>
                  <a:lnTo>
                    <a:pt x="0" y="108697"/>
                  </a:lnTo>
                  <a:lnTo>
                    <a:pt x="0" y="988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1029324"/>
              <a:ext cx="9812" cy="9812"/>
            </a:xfrm>
            <a:custGeom>
              <a:avLst/>
              <a:pathLst>
                <a:path w="9812" h="9812">
                  <a:moveTo>
                    <a:pt x="0" y="9812"/>
                  </a:moveTo>
                  <a:lnTo>
                    <a:pt x="0" y="0"/>
                  </a:lnTo>
                  <a:lnTo>
                    <a:pt x="981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8585956" y="3957625"/>
              <a:ext cx="39813" cy="39813"/>
            </a:xfrm>
            <a:custGeom>
              <a:avLst/>
              <a:pathLst>
                <a:path w="39813" h="39813">
                  <a:moveTo>
                    <a:pt x="39813" y="0"/>
                  </a:moveTo>
                  <a:lnTo>
                    <a:pt x="39813" y="9888"/>
                  </a:lnTo>
                  <a:lnTo>
                    <a:pt x="9888" y="39813"/>
                  </a:lnTo>
                  <a:lnTo>
                    <a:pt x="0" y="39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8487071" y="3858739"/>
              <a:ext cx="138699" cy="138699"/>
            </a:xfrm>
            <a:custGeom>
              <a:avLst/>
              <a:pathLst>
                <a:path w="138699" h="138699">
                  <a:moveTo>
                    <a:pt x="138699" y="0"/>
                  </a:moveTo>
                  <a:lnTo>
                    <a:pt x="138699" y="9888"/>
                  </a:lnTo>
                  <a:lnTo>
                    <a:pt x="9888" y="138699"/>
                  </a:lnTo>
                  <a:lnTo>
                    <a:pt x="0" y="1386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8388185" y="3759853"/>
              <a:ext cx="237584" cy="237584"/>
            </a:xfrm>
            <a:custGeom>
              <a:avLst/>
              <a:pathLst>
                <a:path w="237584" h="237584">
                  <a:moveTo>
                    <a:pt x="237584" y="0"/>
                  </a:moveTo>
                  <a:lnTo>
                    <a:pt x="237584" y="9888"/>
                  </a:lnTo>
                  <a:lnTo>
                    <a:pt x="9888" y="237584"/>
                  </a:lnTo>
                  <a:lnTo>
                    <a:pt x="0" y="23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8289299" y="3660968"/>
              <a:ext cx="336470" cy="336470"/>
            </a:xfrm>
            <a:custGeom>
              <a:avLst/>
              <a:pathLst>
                <a:path w="336470" h="336470">
                  <a:moveTo>
                    <a:pt x="336470" y="0"/>
                  </a:moveTo>
                  <a:lnTo>
                    <a:pt x="336470" y="9888"/>
                  </a:lnTo>
                  <a:lnTo>
                    <a:pt x="9888" y="336470"/>
                  </a:lnTo>
                  <a:lnTo>
                    <a:pt x="0" y="3364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8274660" y="35620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8274660" y="34631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8274660" y="33643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8274660" y="32654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8274660" y="31665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8274660" y="30676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8274660" y="29687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8274660" y="28698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8274660" y="27709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8274660" y="26721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8274660" y="25732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8274660" y="24743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8274660" y="23754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8274660" y="22765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8274660" y="21776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8274660" y="20787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8274660" y="19799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8274660" y="18810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274660" y="17821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274660" y="16832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274660" y="15843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274660" y="14854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274660" y="13865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274660" y="12877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274660" y="11888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274660" y="10899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274660" y="999037"/>
              <a:ext cx="351110" cy="353016"/>
            </a:xfrm>
            <a:custGeom>
              <a:avLst/>
              <a:pathLst>
                <a:path w="351110" h="353016">
                  <a:moveTo>
                    <a:pt x="343128" y="0"/>
                  </a:moveTo>
                  <a:lnTo>
                    <a:pt x="351110" y="0"/>
                  </a:lnTo>
                  <a:lnTo>
                    <a:pt x="351110" y="1906"/>
                  </a:lnTo>
                  <a:lnTo>
                    <a:pt x="0" y="353016"/>
                  </a:lnTo>
                  <a:lnTo>
                    <a:pt x="0" y="3431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274660" y="999037"/>
              <a:ext cx="254131" cy="254131"/>
            </a:xfrm>
            <a:custGeom>
              <a:avLst/>
              <a:pathLst>
                <a:path w="254131" h="254131">
                  <a:moveTo>
                    <a:pt x="244242" y="0"/>
                  </a:moveTo>
                  <a:lnTo>
                    <a:pt x="254131" y="0"/>
                  </a:lnTo>
                  <a:lnTo>
                    <a:pt x="0" y="254131"/>
                  </a:lnTo>
                  <a:lnTo>
                    <a:pt x="0" y="244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274660" y="999037"/>
              <a:ext cx="155245" cy="155245"/>
            </a:xfrm>
            <a:custGeom>
              <a:avLst/>
              <a:pathLst>
                <a:path w="155245" h="155245">
                  <a:moveTo>
                    <a:pt x="145357" y="0"/>
                  </a:moveTo>
                  <a:lnTo>
                    <a:pt x="155245" y="0"/>
                  </a:lnTo>
                  <a:lnTo>
                    <a:pt x="0" y="155245"/>
                  </a:lnTo>
                  <a:lnTo>
                    <a:pt x="0" y="1453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274660" y="999037"/>
              <a:ext cx="56359" cy="56359"/>
            </a:xfrm>
            <a:custGeom>
              <a:avLst/>
              <a:pathLst>
                <a:path w="56359" h="56359">
                  <a:moveTo>
                    <a:pt x="46471" y="0"/>
                  </a:moveTo>
                  <a:lnTo>
                    <a:pt x="56359" y="0"/>
                  </a:lnTo>
                  <a:lnTo>
                    <a:pt x="0" y="56359"/>
                  </a:lnTo>
                  <a:lnTo>
                    <a:pt x="0" y="46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190414" y="3952204"/>
              <a:ext cx="45233" cy="45233"/>
            </a:xfrm>
            <a:custGeom>
              <a:avLst/>
              <a:pathLst>
                <a:path w="45233" h="45233">
                  <a:moveTo>
                    <a:pt x="45233" y="0"/>
                  </a:moveTo>
                  <a:lnTo>
                    <a:pt x="45233" y="9888"/>
                  </a:lnTo>
                  <a:lnTo>
                    <a:pt x="9888" y="45233"/>
                  </a:lnTo>
                  <a:lnTo>
                    <a:pt x="0" y="452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091528" y="3853319"/>
              <a:ext cx="144119" cy="144119"/>
            </a:xfrm>
            <a:custGeom>
              <a:avLst/>
              <a:pathLst>
                <a:path w="144119" h="144119">
                  <a:moveTo>
                    <a:pt x="144119" y="0"/>
                  </a:moveTo>
                  <a:lnTo>
                    <a:pt x="144119" y="9888"/>
                  </a:lnTo>
                  <a:lnTo>
                    <a:pt x="9888" y="144119"/>
                  </a:lnTo>
                  <a:lnTo>
                    <a:pt x="0" y="144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992642" y="3754433"/>
              <a:ext cx="243004" cy="243004"/>
            </a:xfrm>
            <a:custGeom>
              <a:avLst/>
              <a:pathLst>
                <a:path w="243004" h="243004">
                  <a:moveTo>
                    <a:pt x="243004" y="0"/>
                  </a:moveTo>
                  <a:lnTo>
                    <a:pt x="243004" y="9888"/>
                  </a:lnTo>
                  <a:lnTo>
                    <a:pt x="9888" y="243004"/>
                  </a:lnTo>
                  <a:lnTo>
                    <a:pt x="0" y="2430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893757" y="3655548"/>
              <a:ext cx="341890" cy="341890"/>
            </a:xfrm>
            <a:custGeom>
              <a:avLst/>
              <a:pathLst>
                <a:path w="341890" h="341890">
                  <a:moveTo>
                    <a:pt x="341890" y="0"/>
                  </a:moveTo>
                  <a:lnTo>
                    <a:pt x="341890" y="9888"/>
                  </a:lnTo>
                  <a:lnTo>
                    <a:pt x="9888" y="341890"/>
                  </a:lnTo>
                  <a:lnTo>
                    <a:pt x="0" y="34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7884537" y="35566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7884537" y="345777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7884537" y="33588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7884537" y="32600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7884537" y="316111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7884537" y="30622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7884537" y="29633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7884537" y="28644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7884537" y="27655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7884537" y="26666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7884537" y="25678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7884537" y="24689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7884537" y="23700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7884537" y="22711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7884537" y="21722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884537" y="20733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884537" y="19744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884537" y="1875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884537" y="1776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884537" y="1677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884537" y="1578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884537" y="1480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884537" y="1381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884537" y="1282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884537" y="1183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884537" y="1084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884537" y="999037"/>
              <a:ext cx="347596" cy="347596"/>
            </a:xfrm>
            <a:custGeom>
              <a:avLst/>
              <a:pathLst>
                <a:path w="347596" h="347596">
                  <a:moveTo>
                    <a:pt x="337708" y="0"/>
                  </a:moveTo>
                  <a:lnTo>
                    <a:pt x="347596" y="0"/>
                  </a:lnTo>
                  <a:lnTo>
                    <a:pt x="0" y="347596"/>
                  </a:lnTo>
                  <a:lnTo>
                    <a:pt x="0" y="337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884537" y="999037"/>
              <a:ext cx="248710" cy="248710"/>
            </a:xfrm>
            <a:custGeom>
              <a:avLst/>
              <a:pathLst>
                <a:path w="248710" h="248710">
                  <a:moveTo>
                    <a:pt x="238822" y="0"/>
                  </a:moveTo>
                  <a:lnTo>
                    <a:pt x="248710" y="0"/>
                  </a:lnTo>
                  <a:lnTo>
                    <a:pt x="0" y="248710"/>
                  </a:lnTo>
                  <a:lnTo>
                    <a:pt x="0" y="238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884537" y="999037"/>
              <a:ext cx="149825" cy="149825"/>
            </a:xfrm>
            <a:custGeom>
              <a:avLst/>
              <a:pathLst>
                <a:path w="149825" h="149825">
                  <a:moveTo>
                    <a:pt x="139936" y="0"/>
                  </a:moveTo>
                  <a:lnTo>
                    <a:pt x="149825" y="0"/>
                  </a:lnTo>
                  <a:lnTo>
                    <a:pt x="0" y="149825"/>
                  </a:lnTo>
                  <a:lnTo>
                    <a:pt x="0" y="1399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884537" y="999037"/>
              <a:ext cx="50939" cy="50939"/>
            </a:xfrm>
            <a:custGeom>
              <a:avLst/>
              <a:pathLst>
                <a:path w="50939" h="50939">
                  <a:moveTo>
                    <a:pt x="41051" y="0"/>
                  </a:moveTo>
                  <a:lnTo>
                    <a:pt x="50939" y="0"/>
                  </a:lnTo>
                  <a:lnTo>
                    <a:pt x="0" y="50939"/>
                  </a:lnTo>
                  <a:lnTo>
                    <a:pt x="0" y="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rc354"/>
            <p:cNvSpPr/>
            <p:nvPr/>
          </p:nvSpPr>
          <p:spPr>
            <a:xfrm>
              <a:off x="862335" y="2028791"/>
              <a:ext cx="351110" cy="1968647"/>
            </a:xfrm>
            <a:prstGeom prst="rect">
              <a:avLst/>
            </a:prstGeom>
            <a:ln w="1355" cap="flat">
              <a:solidFill>
                <a:srgbClr val="000000">
                  <a:alpha val="100000"/>
                </a:srgbClr>
              </a:solidFill>
              <a:prstDash val="solid"/>
              <a:miter/>
            </a:ln>
          </p:spPr>
          <p:txBody>
            <a:bodyPr/>
            <a:lstStyle/>
            <a:p/>
          </p:txBody>
        </p:sp>
        <p:sp>
          <p:nvSpPr>
            <p:cNvPr id="355" name="rc355"/>
            <p:cNvSpPr/>
            <p:nvPr/>
          </p:nvSpPr>
          <p:spPr>
            <a:xfrm>
              <a:off x="1252457" y="1604774"/>
              <a:ext cx="351110" cy="2392663"/>
            </a:xfrm>
            <a:prstGeom prst="rect">
              <a:avLst/>
            </a:prstGeom>
            <a:ln w="1355" cap="flat">
              <a:solidFill>
                <a:srgbClr val="000000">
                  <a:alpha val="100000"/>
                </a:srgbClr>
              </a:solidFill>
              <a:prstDash val="solid"/>
              <a:miter/>
            </a:ln>
          </p:spPr>
          <p:txBody>
            <a:bodyPr/>
            <a:lstStyle/>
            <a:p/>
          </p:txBody>
        </p:sp>
        <p:sp>
          <p:nvSpPr>
            <p:cNvPr id="356" name="rc356"/>
            <p:cNvSpPr/>
            <p:nvPr/>
          </p:nvSpPr>
          <p:spPr>
            <a:xfrm>
              <a:off x="1642580" y="1362479"/>
              <a:ext cx="351110" cy="2634958"/>
            </a:xfrm>
            <a:prstGeom prst="rect">
              <a:avLst/>
            </a:prstGeom>
            <a:ln w="1355" cap="flat">
              <a:solidFill>
                <a:srgbClr val="000000">
                  <a:alpha val="100000"/>
                </a:srgbClr>
              </a:solidFill>
              <a:prstDash val="solid"/>
              <a:miter/>
            </a:ln>
          </p:spPr>
          <p:txBody>
            <a:bodyPr/>
            <a:lstStyle/>
            <a:p/>
          </p:txBody>
        </p:sp>
        <p:sp>
          <p:nvSpPr>
            <p:cNvPr id="357" name="rc357"/>
            <p:cNvSpPr/>
            <p:nvPr/>
          </p:nvSpPr>
          <p:spPr>
            <a:xfrm>
              <a:off x="2422824" y="1271619"/>
              <a:ext cx="351110" cy="2725819"/>
            </a:xfrm>
            <a:prstGeom prst="rect">
              <a:avLst/>
            </a:prstGeom>
            <a:ln w="1355" cap="flat">
              <a:solidFill>
                <a:srgbClr val="000000">
                  <a:alpha val="100000"/>
                </a:srgbClr>
              </a:solidFill>
              <a:prstDash val="solid"/>
              <a:miter/>
            </a:ln>
          </p:spPr>
          <p:txBody>
            <a:bodyPr/>
            <a:lstStyle/>
            <a:p/>
          </p:txBody>
        </p:sp>
        <p:sp>
          <p:nvSpPr>
            <p:cNvPr id="358" name="rc358"/>
            <p:cNvSpPr/>
            <p:nvPr/>
          </p:nvSpPr>
          <p:spPr>
            <a:xfrm>
              <a:off x="2032702" y="1271619"/>
              <a:ext cx="351110" cy="2725819"/>
            </a:xfrm>
            <a:prstGeom prst="rect">
              <a:avLst/>
            </a:prstGeom>
            <a:ln w="1355" cap="flat">
              <a:solidFill>
                <a:srgbClr val="000000">
                  <a:alpha val="100000"/>
                </a:srgbClr>
              </a:solidFill>
              <a:prstDash val="solid"/>
              <a:miter/>
            </a:ln>
          </p:spPr>
          <p:txBody>
            <a:bodyPr/>
            <a:lstStyle/>
            <a:p/>
          </p:txBody>
        </p:sp>
        <p:sp>
          <p:nvSpPr>
            <p:cNvPr id="359" name="rc359"/>
            <p:cNvSpPr/>
            <p:nvPr/>
          </p:nvSpPr>
          <p:spPr>
            <a:xfrm>
              <a:off x="4763558" y="1120184"/>
              <a:ext cx="351110" cy="2877253"/>
            </a:xfrm>
            <a:prstGeom prst="rect">
              <a:avLst/>
            </a:prstGeom>
            <a:ln w="1355" cap="flat">
              <a:solidFill>
                <a:srgbClr val="000000">
                  <a:alpha val="100000"/>
                </a:srgbClr>
              </a:solidFill>
              <a:prstDash val="solid"/>
              <a:miter/>
            </a:ln>
          </p:spPr>
          <p:txBody>
            <a:bodyPr/>
            <a:lstStyle/>
            <a:p/>
          </p:txBody>
        </p:sp>
        <p:sp>
          <p:nvSpPr>
            <p:cNvPr id="360" name="rc360"/>
            <p:cNvSpPr/>
            <p:nvPr/>
          </p:nvSpPr>
          <p:spPr>
            <a:xfrm>
              <a:off x="4373436" y="1120184"/>
              <a:ext cx="351110" cy="2877253"/>
            </a:xfrm>
            <a:prstGeom prst="rect">
              <a:avLst/>
            </a:prstGeom>
            <a:ln w="1355" cap="flat">
              <a:solidFill>
                <a:srgbClr val="000000">
                  <a:alpha val="100000"/>
                </a:srgbClr>
              </a:solidFill>
              <a:prstDash val="solid"/>
              <a:miter/>
            </a:ln>
          </p:spPr>
          <p:txBody>
            <a:bodyPr/>
            <a:lstStyle/>
            <a:p/>
          </p:txBody>
        </p:sp>
        <p:sp>
          <p:nvSpPr>
            <p:cNvPr id="361" name="rc361"/>
            <p:cNvSpPr/>
            <p:nvPr/>
          </p:nvSpPr>
          <p:spPr>
            <a:xfrm>
              <a:off x="7104293" y="1029324"/>
              <a:ext cx="351110" cy="2968114"/>
            </a:xfrm>
            <a:prstGeom prst="rect">
              <a:avLst/>
            </a:prstGeom>
            <a:ln w="1355" cap="flat">
              <a:solidFill>
                <a:srgbClr val="000000">
                  <a:alpha val="100000"/>
                </a:srgbClr>
              </a:solidFill>
              <a:prstDash val="solid"/>
              <a:miter/>
            </a:ln>
          </p:spPr>
          <p:txBody>
            <a:bodyPr/>
            <a:lstStyle/>
            <a:p/>
          </p:txBody>
        </p:sp>
        <p:sp>
          <p:nvSpPr>
            <p:cNvPr id="362" name="rc362"/>
            <p:cNvSpPr/>
            <p:nvPr/>
          </p:nvSpPr>
          <p:spPr>
            <a:xfrm>
              <a:off x="8274660" y="999037"/>
              <a:ext cx="351110" cy="2998401"/>
            </a:xfrm>
            <a:prstGeom prst="rect">
              <a:avLst/>
            </a:prstGeom>
            <a:ln w="1355" cap="flat">
              <a:solidFill>
                <a:srgbClr val="000000">
                  <a:alpha val="100000"/>
                </a:srgbClr>
              </a:solidFill>
              <a:prstDash val="solid"/>
              <a:miter/>
            </a:ln>
          </p:spPr>
          <p:txBody>
            <a:bodyPr/>
            <a:lstStyle/>
            <a:p/>
          </p:txBody>
        </p:sp>
        <p:sp>
          <p:nvSpPr>
            <p:cNvPr id="363" name="rc363"/>
            <p:cNvSpPr/>
            <p:nvPr/>
          </p:nvSpPr>
          <p:spPr>
            <a:xfrm>
              <a:off x="7884537" y="999037"/>
              <a:ext cx="351110" cy="2998401"/>
            </a:xfrm>
            <a:prstGeom prst="rect">
              <a:avLst/>
            </a:prstGeom>
            <a:ln w="1355" cap="flat">
              <a:solidFill>
                <a:srgbClr val="000000">
                  <a:alpha val="100000"/>
                </a:srgbClr>
              </a:solidFill>
              <a:prstDash val="solid"/>
              <a:miter/>
            </a:ln>
          </p:spPr>
          <p:txBody>
            <a:bodyPr/>
            <a:lstStyle/>
            <a:p/>
          </p:txBody>
        </p:sp>
        <p:sp>
          <p:nvSpPr>
            <p:cNvPr id="364" name="tx364"/>
            <p:cNvSpPr/>
            <p:nvPr/>
          </p:nvSpPr>
          <p:spPr>
            <a:xfrm>
              <a:off x="957504" y="1856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65" name="tx365"/>
            <p:cNvSpPr/>
            <p:nvPr/>
          </p:nvSpPr>
          <p:spPr>
            <a:xfrm>
              <a:off x="1347626"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66" name="tx366"/>
            <p:cNvSpPr/>
            <p:nvPr/>
          </p:nvSpPr>
          <p:spPr>
            <a:xfrm>
              <a:off x="1737748" y="115046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67" name="tx367"/>
            <p:cNvSpPr/>
            <p:nvPr/>
          </p:nvSpPr>
          <p:spPr>
            <a:xfrm>
              <a:off x="2517993"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8" name="tx368"/>
            <p:cNvSpPr/>
            <p:nvPr/>
          </p:nvSpPr>
          <p:spPr>
            <a:xfrm>
              <a:off x="2127871"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9" name="tx369"/>
            <p:cNvSpPr/>
            <p:nvPr/>
          </p:nvSpPr>
          <p:spPr>
            <a:xfrm>
              <a:off x="2908115"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70" name="tx370"/>
            <p:cNvSpPr/>
            <p:nvPr/>
          </p:nvSpPr>
          <p:spPr>
            <a:xfrm>
              <a:off x="3298238" y="9899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71" name="tx371"/>
            <p:cNvSpPr/>
            <p:nvPr/>
          </p:nvSpPr>
          <p:spPr>
            <a:xfrm>
              <a:off x="3688360" y="95776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72" name="tx372"/>
            <p:cNvSpPr/>
            <p:nvPr/>
          </p:nvSpPr>
          <p:spPr>
            <a:xfrm>
              <a:off x="485872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3" name="tx373"/>
            <p:cNvSpPr/>
            <p:nvPr/>
          </p:nvSpPr>
          <p:spPr>
            <a:xfrm>
              <a:off x="4468605"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4" name="tx374"/>
            <p:cNvSpPr/>
            <p:nvPr/>
          </p:nvSpPr>
          <p:spPr>
            <a:xfrm>
              <a:off x="4078483"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5" name="tx375"/>
            <p:cNvSpPr/>
            <p:nvPr/>
          </p:nvSpPr>
          <p:spPr>
            <a:xfrm>
              <a:off x="5248850"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6" name="tx376"/>
            <p:cNvSpPr/>
            <p:nvPr/>
          </p:nvSpPr>
          <p:spPr>
            <a:xfrm>
              <a:off x="5638972"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77" name="tx377"/>
            <p:cNvSpPr/>
            <p:nvPr/>
          </p:nvSpPr>
          <p:spPr>
            <a:xfrm>
              <a:off x="7199461"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8" name="tx378"/>
            <p:cNvSpPr/>
            <p:nvPr/>
          </p:nvSpPr>
          <p:spPr>
            <a:xfrm>
              <a:off x="6809339"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9" name="tx379"/>
            <p:cNvSpPr/>
            <p:nvPr/>
          </p:nvSpPr>
          <p:spPr>
            <a:xfrm>
              <a:off x="602909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80" name="tx380"/>
            <p:cNvSpPr/>
            <p:nvPr/>
          </p:nvSpPr>
          <p:spPr>
            <a:xfrm>
              <a:off x="6419217"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81" name="tx381"/>
            <p:cNvSpPr/>
            <p:nvPr/>
          </p:nvSpPr>
          <p:spPr>
            <a:xfrm>
              <a:off x="8369828"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2" name="tx382"/>
            <p:cNvSpPr/>
            <p:nvPr/>
          </p:nvSpPr>
          <p:spPr>
            <a:xfrm>
              <a:off x="7979706"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3" name="tx383"/>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4" name="tx384"/>
            <p:cNvSpPr/>
            <p:nvPr/>
          </p:nvSpPr>
          <p:spPr>
            <a:xfrm>
              <a:off x="7589584"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5" name="pg385"/>
            <p:cNvSpPr/>
            <p:nvPr/>
          </p:nvSpPr>
          <p:spPr>
            <a:xfrm>
              <a:off x="975224" y="29115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1007745" y="294371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7" name="pg387"/>
            <p:cNvSpPr/>
            <p:nvPr/>
          </p:nvSpPr>
          <p:spPr>
            <a:xfrm>
              <a:off x="1365346" y="26994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1397867" y="273032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9" name="pg389"/>
            <p:cNvSpPr/>
            <p:nvPr/>
          </p:nvSpPr>
          <p:spPr>
            <a:xfrm>
              <a:off x="1755468" y="257835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1787990" y="26092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91" name="pg391"/>
            <p:cNvSpPr/>
            <p:nvPr/>
          </p:nvSpPr>
          <p:spPr>
            <a:xfrm>
              <a:off x="2535713"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2" name="tx392"/>
            <p:cNvSpPr/>
            <p:nvPr/>
          </p:nvSpPr>
          <p:spPr>
            <a:xfrm>
              <a:off x="2568234" y="25651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93" name="pg393"/>
            <p:cNvSpPr/>
            <p:nvPr/>
          </p:nvSpPr>
          <p:spPr>
            <a:xfrm>
              <a:off x="2145591"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4" name="tx394"/>
            <p:cNvSpPr/>
            <p:nvPr/>
          </p:nvSpPr>
          <p:spPr>
            <a:xfrm>
              <a:off x="2178112" y="256544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95" name="pg395"/>
            <p:cNvSpPr/>
            <p:nvPr/>
          </p:nvSpPr>
          <p:spPr>
            <a:xfrm>
              <a:off x="4876447" y="24572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6" name="tx396"/>
            <p:cNvSpPr/>
            <p:nvPr/>
          </p:nvSpPr>
          <p:spPr>
            <a:xfrm>
              <a:off x="4908969" y="24880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97" name="pg397"/>
            <p:cNvSpPr/>
            <p:nvPr/>
          </p:nvSpPr>
          <p:spPr>
            <a:xfrm>
              <a:off x="4456180" y="245720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8" name="tx398"/>
            <p:cNvSpPr/>
            <p:nvPr/>
          </p:nvSpPr>
          <p:spPr>
            <a:xfrm>
              <a:off x="4488701" y="24880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9" name="pg399"/>
            <p:cNvSpPr/>
            <p:nvPr/>
          </p:nvSpPr>
          <p:spPr>
            <a:xfrm>
              <a:off x="7217181" y="24117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0" name="tx400"/>
            <p:cNvSpPr/>
            <p:nvPr/>
          </p:nvSpPr>
          <p:spPr>
            <a:xfrm>
              <a:off x="7249703" y="24453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01" name="pg401"/>
            <p:cNvSpPr/>
            <p:nvPr/>
          </p:nvSpPr>
          <p:spPr>
            <a:xfrm>
              <a:off x="8387548"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2" name="tx402"/>
            <p:cNvSpPr/>
            <p:nvPr/>
          </p:nvSpPr>
          <p:spPr>
            <a:xfrm>
              <a:off x="8420070" y="24288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03" name="pg403"/>
            <p:cNvSpPr/>
            <p:nvPr/>
          </p:nvSpPr>
          <p:spPr>
            <a:xfrm>
              <a:off x="7997426"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4" name="tx404"/>
            <p:cNvSpPr/>
            <p:nvPr/>
          </p:nvSpPr>
          <p:spPr>
            <a:xfrm>
              <a:off x="8029947" y="24275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05" name="tx405"/>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06" name="tx406"/>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07" name="tx407"/>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08" name="tx408"/>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09" name="tx409"/>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10" name="tx410"/>
            <p:cNvSpPr/>
            <p:nvPr/>
          </p:nvSpPr>
          <p:spPr>
            <a:xfrm rot="-5400000">
              <a:off x="693142"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411" name="tx411"/>
            <p:cNvSpPr/>
            <p:nvPr/>
          </p:nvSpPr>
          <p:spPr>
            <a:xfrm rot="-5400000">
              <a:off x="1147657"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12" name="tx412"/>
            <p:cNvSpPr/>
            <p:nvPr/>
          </p:nvSpPr>
          <p:spPr>
            <a:xfrm rot="-5400000">
              <a:off x="117052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13" name="tx413"/>
            <p:cNvSpPr/>
            <p:nvPr/>
          </p:nvSpPr>
          <p:spPr>
            <a:xfrm rot="-5400000">
              <a:off x="1848059"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14" name="tx414"/>
            <p:cNvSpPr/>
            <p:nvPr/>
          </p:nvSpPr>
          <p:spPr>
            <a:xfrm rot="-5400000">
              <a:off x="2251994"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15" name="tx415"/>
            <p:cNvSpPr/>
            <p:nvPr/>
          </p:nvSpPr>
          <p:spPr>
            <a:xfrm rot="-5400000">
              <a:off x="2212716"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16" name="tx416"/>
            <p:cNvSpPr/>
            <p:nvPr/>
          </p:nvSpPr>
          <p:spPr>
            <a:xfrm rot="-5400000">
              <a:off x="2991141"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17" name="tx417"/>
            <p:cNvSpPr/>
            <p:nvPr/>
          </p:nvSpPr>
          <p:spPr>
            <a:xfrm rot="-5400000">
              <a:off x="3236004"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18" name="tx418"/>
            <p:cNvSpPr/>
            <p:nvPr/>
          </p:nvSpPr>
          <p:spPr>
            <a:xfrm rot="-5400000">
              <a:off x="3894817"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19" name="tx419"/>
            <p:cNvSpPr/>
            <p:nvPr/>
          </p:nvSpPr>
          <p:spPr>
            <a:xfrm rot="-5400000">
              <a:off x="4345376"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20" name="tx420"/>
            <p:cNvSpPr/>
            <p:nvPr/>
          </p:nvSpPr>
          <p:spPr>
            <a:xfrm rot="-5400000">
              <a:off x="4697572"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21" name="tx421"/>
            <p:cNvSpPr/>
            <p:nvPr/>
          </p:nvSpPr>
          <p:spPr>
            <a:xfrm rot="-5400000">
              <a:off x="5058260"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22" name="tx422"/>
            <p:cNvSpPr/>
            <p:nvPr/>
          </p:nvSpPr>
          <p:spPr>
            <a:xfrm rot="-5400000">
              <a:off x="5458444"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23" name="tx423"/>
            <p:cNvSpPr/>
            <p:nvPr/>
          </p:nvSpPr>
          <p:spPr>
            <a:xfrm rot="-5400000">
              <a:off x="5871827"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24" name="tx424"/>
            <p:cNvSpPr/>
            <p:nvPr/>
          </p:nvSpPr>
          <p:spPr>
            <a:xfrm rot="-5400000">
              <a:off x="6272727"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25" name="tx425"/>
            <p:cNvSpPr/>
            <p:nvPr/>
          </p:nvSpPr>
          <p:spPr>
            <a:xfrm rot="-5400000">
              <a:off x="6658961"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26" name="tx426"/>
            <p:cNvSpPr/>
            <p:nvPr/>
          </p:nvSpPr>
          <p:spPr>
            <a:xfrm rot="-5400000">
              <a:off x="6970127"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27" name="tx427"/>
            <p:cNvSpPr/>
            <p:nvPr/>
          </p:nvSpPr>
          <p:spPr>
            <a:xfrm rot="-5400000">
              <a:off x="7436136"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28" name="tx428"/>
            <p:cNvSpPr/>
            <p:nvPr/>
          </p:nvSpPr>
          <p:spPr>
            <a:xfrm rot="-5400000">
              <a:off x="7694267"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29" name="tx429"/>
            <p:cNvSpPr/>
            <p:nvPr/>
          </p:nvSpPr>
          <p:spPr>
            <a:xfrm rot="-5400000">
              <a:off x="8206524"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30" name="tx430"/>
            <p:cNvSpPr/>
            <p:nvPr/>
          </p:nvSpPr>
          <p:spPr>
            <a:xfrm rot="-5400000">
              <a:off x="8416394"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31" name="tx431"/>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2" name="rc432"/>
            <p:cNvSpPr/>
            <p:nvPr/>
          </p:nvSpPr>
          <p:spPr>
            <a:xfrm>
              <a:off x="4247114" y="6114116"/>
              <a:ext cx="219455" cy="219455"/>
            </a:xfrm>
            <a:prstGeom prst="rect">
              <a:avLst/>
            </a:prstGeom>
            <a:solidFill>
              <a:srgbClr val="FFFFFF">
                <a:alpha val="100000"/>
              </a:srgbClr>
            </a:solidFill>
          </p:spPr>
          <p:txBody>
            <a:bodyPr/>
            <a:lstStyle/>
            <a:p/>
          </p:txBody>
        </p:sp>
        <p:sp>
          <p:nvSpPr>
            <p:cNvPr id="433" name="pg433"/>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4" name="pg434"/>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5" name="pg435"/>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6" name="pg436"/>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7" name="pg437"/>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8" name="rc438"/>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9" name="tx439"/>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40" name="tx440"/>
            <p:cNvSpPr/>
            <p:nvPr/>
          </p:nvSpPr>
          <p:spPr>
            <a:xfrm>
              <a:off x="803816" y="398022"/>
              <a:ext cx="55723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ECAR, 2024</a:t>
              </a:r>
            </a:p>
          </p:txBody>
        </p:sp>
        <p:sp>
          <p:nvSpPr>
            <p:cNvPr id="441" name="tx44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42" name="tx442"/>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ECAR from lowest to highest coverage, and the rank of the top 10 countries with the most zero-dose children, based on absolute numbers.
In 2024, Bosnia and Herzegovina ranked number 6 out of 21 countries for lowest DTP1 coverage (based on tied ranks).
Bosnia and Herzegovina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737948" y="5557235"/>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26" name="pl26"/>
            <p:cNvSpPr/>
            <p:nvPr/>
          </p:nvSpPr>
          <p:spPr>
            <a:xfrm>
              <a:off x="2737948" y="4333145"/>
              <a:ext cx="4155057" cy="734142"/>
            </a:xfrm>
            <a:custGeom>
              <a:avLst/>
              <a:pathLst>
                <a:path w="4155057" h="734142">
                  <a:moveTo>
                    <a:pt x="0" y="489537"/>
                  </a:moveTo>
                  <a:lnTo>
                    <a:pt x="13990" y="489537"/>
                  </a:lnTo>
                  <a:lnTo>
                    <a:pt x="27980" y="489537"/>
                  </a:lnTo>
                  <a:lnTo>
                    <a:pt x="41970" y="489537"/>
                  </a:lnTo>
                  <a:lnTo>
                    <a:pt x="55960" y="489537"/>
                  </a:lnTo>
                  <a:lnTo>
                    <a:pt x="69950" y="489537"/>
                  </a:lnTo>
                  <a:lnTo>
                    <a:pt x="83940" y="489537"/>
                  </a:lnTo>
                  <a:lnTo>
                    <a:pt x="97930" y="489537"/>
                  </a:lnTo>
                  <a:lnTo>
                    <a:pt x="111920" y="489537"/>
                  </a:lnTo>
                  <a:lnTo>
                    <a:pt x="125910" y="489537"/>
                  </a:lnTo>
                  <a:lnTo>
                    <a:pt x="139900" y="489537"/>
                  </a:lnTo>
                  <a:lnTo>
                    <a:pt x="153891" y="489537"/>
                  </a:lnTo>
                  <a:lnTo>
                    <a:pt x="167881" y="489537"/>
                  </a:lnTo>
                  <a:lnTo>
                    <a:pt x="181871" y="489537"/>
                  </a:lnTo>
                  <a:lnTo>
                    <a:pt x="195861" y="489537"/>
                  </a:lnTo>
                  <a:lnTo>
                    <a:pt x="209851" y="489537"/>
                  </a:lnTo>
                  <a:lnTo>
                    <a:pt x="223841" y="489537"/>
                  </a:lnTo>
                  <a:lnTo>
                    <a:pt x="237831" y="489537"/>
                  </a:lnTo>
                  <a:lnTo>
                    <a:pt x="251821" y="489537"/>
                  </a:lnTo>
                  <a:lnTo>
                    <a:pt x="265811" y="489537"/>
                  </a:lnTo>
                  <a:lnTo>
                    <a:pt x="279801" y="489537"/>
                  </a:lnTo>
                  <a:lnTo>
                    <a:pt x="293791" y="489537"/>
                  </a:lnTo>
                  <a:lnTo>
                    <a:pt x="307782" y="489537"/>
                  </a:lnTo>
                  <a:lnTo>
                    <a:pt x="321772" y="489537"/>
                  </a:lnTo>
                  <a:lnTo>
                    <a:pt x="335762" y="489537"/>
                  </a:lnTo>
                  <a:lnTo>
                    <a:pt x="349752" y="489537"/>
                  </a:lnTo>
                  <a:lnTo>
                    <a:pt x="363742" y="489537"/>
                  </a:lnTo>
                  <a:lnTo>
                    <a:pt x="377732" y="489537"/>
                  </a:lnTo>
                  <a:lnTo>
                    <a:pt x="391722" y="489537"/>
                  </a:lnTo>
                  <a:lnTo>
                    <a:pt x="405712" y="489537"/>
                  </a:lnTo>
                  <a:lnTo>
                    <a:pt x="419702" y="489537"/>
                  </a:lnTo>
                  <a:lnTo>
                    <a:pt x="433692" y="489537"/>
                  </a:lnTo>
                  <a:lnTo>
                    <a:pt x="447682" y="489537"/>
                  </a:lnTo>
                  <a:lnTo>
                    <a:pt x="461673" y="489537"/>
                  </a:lnTo>
                  <a:lnTo>
                    <a:pt x="475663" y="489537"/>
                  </a:lnTo>
                  <a:lnTo>
                    <a:pt x="489653" y="489537"/>
                  </a:lnTo>
                  <a:lnTo>
                    <a:pt x="503643" y="489537"/>
                  </a:lnTo>
                  <a:lnTo>
                    <a:pt x="517633" y="489537"/>
                  </a:lnTo>
                  <a:lnTo>
                    <a:pt x="531623" y="489537"/>
                  </a:lnTo>
                  <a:lnTo>
                    <a:pt x="545613" y="489537"/>
                  </a:lnTo>
                  <a:lnTo>
                    <a:pt x="559603" y="489537"/>
                  </a:lnTo>
                  <a:lnTo>
                    <a:pt x="573593" y="489537"/>
                  </a:lnTo>
                  <a:lnTo>
                    <a:pt x="587583" y="489537"/>
                  </a:lnTo>
                  <a:lnTo>
                    <a:pt x="601574" y="489537"/>
                  </a:lnTo>
                  <a:lnTo>
                    <a:pt x="615564" y="489537"/>
                  </a:lnTo>
                  <a:lnTo>
                    <a:pt x="629554" y="489537"/>
                  </a:lnTo>
                  <a:lnTo>
                    <a:pt x="643544" y="489537"/>
                  </a:lnTo>
                  <a:lnTo>
                    <a:pt x="657534" y="489537"/>
                  </a:lnTo>
                  <a:lnTo>
                    <a:pt x="671524" y="489537"/>
                  </a:lnTo>
                  <a:lnTo>
                    <a:pt x="685514" y="489537"/>
                  </a:lnTo>
                  <a:lnTo>
                    <a:pt x="699504" y="489537"/>
                  </a:lnTo>
                  <a:lnTo>
                    <a:pt x="713494" y="489537"/>
                  </a:lnTo>
                  <a:lnTo>
                    <a:pt x="727484" y="489537"/>
                  </a:lnTo>
                  <a:lnTo>
                    <a:pt x="741474" y="489537"/>
                  </a:lnTo>
                  <a:lnTo>
                    <a:pt x="755465" y="489537"/>
                  </a:lnTo>
                  <a:lnTo>
                    <a:pt x="769455" y="489537"/>
                  </a:lnTo>
                  <a:lnTo>
                    <a:pt x="783445" y="489537"/>
                  </a:lnTo>
                  <a:lnTo>
                    <a:pt x="797435" y="489537"/>
                  </a:lnTo>
                  <a:lnTo>
                    <a:pt x="811425" y="489537"/>
                  </a:lnTo>
                  <a:lnTo>
                    <a:pt x="825415" y="489537"/>
                  </a:lnTo>
                  <a:lnTo>
                    <a:pt x="839405" y="489537"/>
                  </a:lnTo>
                  <a:lnTo>
                    <a:pt x="853395" y="489537"/>
                  </a:lnTo>
                  <a:lnTo>
                    <a:pt x="867385" y="489537"/>
                  </a:lnTo>
                  <a:lnTo>
                    <a:pt x="881375" y="489537"/>
                  </a:lnTo>
                  <a:lnTo>
                    <a:pt x="895365" y="489537"/>
                  </a:lnTo>
                  <a:lnTo>
                    <a:pt x="909356" y="489537"/>
                  </a:lnTo>
                  <a:lnTo>
                    <a:pt x="923346" y="489537"/>
                  </a:lnTo>
                  <a:lnTo>
                    <a:pt x="937336" y="489537"/>
                  </a:lnTo>
                  <a:lnTo>
                    <a:pt x="951326" y="489537"/>
                  </a:lnTo>
                  <a:lnTo>
                    <a:pt x="965316" y="489537"/>
                  </a:lnTo>
                  <a:lnTo>
                    <a:pt x="979306" y="489537"/>
                  </a:lnTo>
                  <a:lnTo>
                    <a:pt x="993296" y="489537"/>
                  </a:lnTo>
                  <a:lnTo>
                    <a:pt x="1007286" y="489537"/>
                  </a:lnTo>
                  <a:lnTo>
                    <a:pt x="1021276" y="489537"/>
                  </a:lnTo>
                  <a:lnTo>
                    <a:pt x="1035266" y="489537"/>
                  </a:lnTo>
                  <a:lnTo>
                    <a:pt x="1049256" y="489537"/>
                  </a:lnTo>
                  <a:lnTo>
                    <a:pt x="1063247" y="489537"/>
                  </a:lnTo>
                  <a:lnTo>
                    <a:pt x="1077237" y="489537"/>
                  </a:lnTo>
                  <a:lnTo>
                    <a:pt x="1091227" y="489537"/>
                  </a:lnTo>
                  <a:lnTo>
                    <a:pt x="1105217" y="489537"/>
                  </a:lnTo>
                  <a:lnTo>
                    <a:pt x="1119207" y="489537"/>
                  </a:lnTo>
                  <a:lnTo>
                    <a:pt x="1133197" y="489537"/>
                  </a:lnTo>
                  <a:lnTo>
                    <a:pt x="1147187" y="489537"/>
                  </a:lnTo>
                  <a:lnTo>
                    <a:pt x="1161177" y="489537"/>
                  </a:lnTo>
                  <a:lnTo>
                    <a:pt x="1175167" y="489537"/>
                  </a:lnTo>
                  <a:lnTo>
                    <a:pt x="1189157" y="489537"/>
                  </a:lnTo>
                  <a:lnTo>
                    <a:pt x="1203148" y="489537"/>
                  </a:lnTo>
                  <a:lnTo>
                    <a:pt x="1217138" y="489537"/>
                  </a:lnTo>
                  <a:lnTo>
                    <a:pt x="1231128" y="489537"/>
                  </a:lnTo>
                  <a:lnTo>
                    <a:pt x="1245118" y="489537"/>
                  </a:lnTo>
                  <a:lnTo>
                    <a:pt x="1259108" y="489537"/>
                  </a:lnTo>
                  <a:lnTo>
                    <a:pt x="1273098" y="489537"/>
                  </a:lnTo>
                  <a:lnTo>
                    <a:pt x="1287088" y="489537"/>
                  </a:lnTo>
                  <a:lnTo>
                    <a:pt x="1301078" y="489537"/>
                  </a:lnTo>
                  <a:lnTo>
                    <a:pt x="1315068" y="489537"/>
                  </a:lnTo>
                  <a:lnTo>
                    <a:pt x="1329058" y="489537"/>
                  </a:lnTo>
                  <a:lnTo>
                    <a:pt x="1343048" y="489537"/>
                  </a:lnTo>
                  <a:lnTo>
                    <a:pt x="1357039" y="489537"/>
                  </a:lnTo>
                  <a:lnTo>
                    <a:pt x="1371029" y="489537"/>
                  </a:lnTo>
                  <a:lnTo>
                    <a:pt x="1385019" y="489537"/>
                  </a:lnTo>
                  <a:lnTo>
                    <a:pt x="1385019" y="489373"/>
                  </a:lnTo>
                  <a:lnTo>
                    <a:pt x="1399009" y="489344"/>
                  </a:lnTo>
                  <a:lnTo>
                    <a:pt x="1412999" y="489310"/>
                  </a:lnTo>
                  <a:lnTo>
                    <a:pt x="1426989" y="489270"/>
                  </a:lnTo>
                  <a:lnTo>
                    <a:pt x="1440979" y="489224"/>
                  </a:lnTo>
                  <a:lnTo>
                    <a:pt x="1454969" y="489169"/>
                  </a:lnTo>
                  <a:lnTo>
                    <a:pt x="1468959" y="489104"/>
                  </a:lnTo>
                  <a:lnTo>
                    <a:pt x="1482949" y="489028"/>
                  </a:lnTo>
                  <a:lnTo>
                    <a:pt x="1496939" y="488939"/>
                  </a:lnTo>
                  <a:lnTo>
                    <a:pt x="1510930" y="488834"/>
                  </a:lnTo>
                  <a:lnTo>
                    <a:pt x="1524920" y="488711"/>
                  </a:lnTo>
                  <a:lnTo>
                    <a:pt x="1538910" y="488567"/>
                  </a:lnTo>
                  <a:lnTo>
                    <a:pt x="1552900" y="488397"/>
                  </a:lnTo>
                  <a:lnTo>
                    <a:pt x="1566890" y="488198"/>
                  </a:lnTo>
                  <a:lnTo>
                    <a:pt x="1580880" y="487964"/>
                  </a:lnTo>
                  <a:lnTo>
                    <a:pt x="1594870" y="487689"/>
                  </a:lnTo>
                  <a:lnTo>
                    <a:pt x="1608860" y="487366"/>
                  </a:lnTo>
                  <a:lnTo>
                    <a:pt x="1622850" y="486987"/>
                  </a:lnTo>
                  <a:lnTo>
                    <a:pt x="1636840" y="486543"/>
                  </a:lnTo>
                  <a:lnTo>
                    <a:pt x="1650830" y="486021"/>
                  </a:lnTo>
                  <a:lnTo>
                    <a:pt x="1664821" y="485410"/>
                  </a:lnTo>
                  <a:lnTo>
                    <a:pt x="1678811" y="484693"/>
                  </a:lnTo>
                  <a:lnTo>
                    <a:pt x="1692801" y="483853"/>
                  </a:lnTo>
                  <a:lnTo>
                    <a:pt x="1706791" y="482869"/>
                  </a:lnTo>
                  <a:lnTo>
                    <a:pt x="1720781" y="481719"/>
                  </a:lnTo>
                  <a:lnTo>
                    <a:pt x="1734771" y="480373"/>
                  </a:lnTo>
                  <a:lnTo>
                    <a:pt x="1748761" y="478801"/>
                  </a:lnTo>
                  <a:lnTo>
                    <a:pt x="1762751" y="476966"/>
                  </a:lnTo>
                  <a:lnTo>
                    <a:pt x="1776741" y="474827"/>
                  </a:lnTo>
                  <a:lnTo>
                    <a:pt x="1790731" y="472337"/>
                  </a:lnTo>
                  <a:lnTo>
                    <a:pt x="1804722" y="469444"/>
                  </a:lnTo>
                  <a:lnTo>
                    <a:pt x="1818712" y="466088"/>
                  </a:lnTo>
                  <a:lnTo>
                    <a:pt x="1832702" y="462204"/>
                  </a:lnTo>
                  <a:lnTo>
                    <a:pt x="1846692" y="457721"/>
                  </a:lnTo>
                  <a:lnTo>
                    <a:pt x="1860682" y="452562"/>
                  </a:lnTo>
                  <a:lnTo>
                    <a:pt x="1874672" y="446644"/>
                  </a:lnTo>
                  <a:lnTo>
                    <a:pt x="1888662" y="439884"/>
                  </a:lnTo>
                  <a:lnTo>
                    <a:pt x="1902652" y="432194"/>
                  </a:lnTo>
                  <a:lnTo>
                    <a:pt x="1916642" y="423492"/>
                  </a:lnTo>
                  <a:lnTo>
                    <a:pt x="1930632" y="413701"/>
                  </a:lnTo>
                  <a:lnTo>
                    <a:pt x="1944622" y="402756"/>
                  </a:lnTo>
                  <a:lnTo>
                    <a:pt x="1958613" y="390609"/>
                  </a:lnTo>
                  <a:lnTo>
                    <a:pt x="1972603" y="377236"/>
                  </a:lnTo>
                  <a:lnTo>
                    <a:pt x="1986593" y="362642"/>
                  </a:lnTo>
                  <a:lnTo>
                    <a:pt x="2000583" y="346868"/>
                  </a:lnTo>
                  <a:lnTo>
                    <a:pt x="2014573" y="329995"/>
                  </a:lnTo>
                  <a:lnTo>
                    <a:pt x="2028563" y="312148"/>
                  </a:lnTo>
                  <a:lnTo>
                    <a:pt x="2042553" y="293489"/>
                  </a:lnTo>
                  <a:lnTo>
                    <a:pt x="2056543" y="274221"/>
                  </a:lnTo>
                  <a:lnTo>
                    <a:pt x="2070533" y="254574"/>
                  </a:lnTo>
                  <a:lnTo>
                    <a:pt x="2084523" y="234799"/>
                  </a:lnTo>
                  <a:lnTo>
                    <a:pt x="2098513" y="215152"/>
                  </a:lnTo>
                  <a:lnTo>
                    <a:pt x="2112504" y="195883"/>
                  </a:lnTo>
                  <a:lnTo>
                    <a:pt x="2126494" y="177225"/>
                  </a:lnTo>
                  <a:lnTo>
                    <a:pt x="2140484" y="159377"/>
                  </a:lnTo>
                  <a:lnTo>
                    <a:pt x="2154474" y="142505"/>
                  </a:lnTo>
                  <a:lnTo>
                    <a:pt x="2168464" y="126731"/>
                  </a:lnTo>
                  <a:lnTo>
                    <a:pt x="2182454" y="112137"/>
                  </a:lnTo>
                  <a:lnTo>
                    <a:pt x="2196444" y="98763"/>
                  </a:lnTo>
                  <a:lnTo>
                    <a:pt x="2210434" y="86616"/>
                  </a:lnTo>
                  <a:lnTo>
                    <a:pt x="2224424" y="75671"/>
                  </a:lnTo>
                  <a:lnTo>
                    <a:pt x="2238414" y="65880"/>
                  </a:lnTo>
                  <a:lnTo>
                    <a:pt x="2252404" y="57178"/>
                  </a:lnTo>
                  <a:lnTo>
                    <a:pt x="2266395" y="49489"/>
                  </a:lnTo>
                  <a:lnTo>
                    <a:pt x="2280385" y="42728"/>
                  </a:lnTo>
                  <a:lnTo>
                    <a:pt x="2294375" y="36810"/>
                  </a:lnTo>
                  <a:lnTo>
                    <a:pt x="2308365" y="31651"/>
                  </a:lnTo>
                  <a:lnTo>
                    <a:pt x="2322355" y="27168"/>
                  </a:lnTo>
                  <a:lnTo>
                    <a:pt x="2336345" y="23284"/>
                  </a:lnTo>
                  <a:lnTo>
                    <a:pt x="2350335" y="19929"/>
                  </a:lnTo>
                  <a:lnTo>
                    <a:pt x="2364325" y="17035"/>
                  </a:lnTo>
                  <a:lnTo>
                    <a:pt x="2378315" y="14546"/>
                  </a:lnTo>
                  <a:lnTo>
                    <a:pt x="2392305" y="12407"/>
                  </a:lnTo>
                  <a:lnTo>
                    <a:pt x="2406296" y="10572"/>
                  </a:lnTo>
                  <a:lnTo>
                    <a:pt x="2420286" y="9000"/>
                  </a:lnTo>
                  <a:lnTo>
                    <a:pt x="2434276" y="7654"/>
                  </a:lnTo>
                  <a:lnTo>
                    <a:pt x="2448266" y="6503"/>
                  </a:lnTo>
                  <a:lnTo>
                    <a:pt x="2462256" y="5519"/>
                  </a:lnTo>
                  <a:lnTo>
                    <a:pt x="2476246" y="4680"/>
                  </a:lnTo>
                  <a:lnTo>
                    <a:pt x="2490236" y="3963"/>
                  </a:lnTo>
                  <a:lnTo>
                    <a:pt x="2504226" y="3351"/>
                  </a:lnTo>
                  <a:lnTo>
                    <a:pt x="2518216" y="2830"/>
                  </a:lnTo>
                  <a:lnTo>
                    <a:pt x="2532206" y="2385"/>
                  </a:lnTo>
                  <a:lnTo>
                    <a:pt x="2546196" y="2006"/>
                  </a:lnTo>
                  <a:lnTo>
                    <a:pt x="2560187" y="1684"/>
                  </a:lnTo>
                  <a:lnTo>
                    <a:pt x="2574177" y="1409"/>
                  </a:lnTo>
                  <a:lnTo>
                    <a:pt x="2588167" y="1174"/>
                  </a:lnTo>
                  <a:lnTo>
                    <a:pt x="2602157" y="975"/>
                  </a:lnTo>
                  <a:lnTo>
                    <a:pt x="2616147" y="805"/>
                  </a:lnTo>
                  <a:lnTo>
                    <a:pt x="2630137" y="661"/>
                  </a:lnTo>
                  <a:lnTo>
                    <a:pt x="2644127" y="538"/>
                  </a:lnTo>
                  <a:lnTo>
                    <a:pt x="2658117" y="433"/>
                  </a:lnTo>
                  <a:lnTo>
                    <a:pt x="2672107" y="344"/>
                  </a:lnTo>
                  <a:lnTo>
                    <a:pt x="2686097" y="268"/>
                  </a:lnTo>
                  <a:lnTo>
                    <a:pt x="2700087" y="204"/>
                  </a:lnTo>
                  <a:lnTo>
                    <a:pt x="2714078" y="149"/>
                  </a:lnTo>
                  <a:lnTo>
                    <a:pt x="2728068" y="102"/>
                  </a:lnTo>
                  <a:lnTo>
                    <a:pt x="2742058" y="62"/>
                  </a:lnTo>
                  <a:lnTo>
                    <a:pt x="2756048" y="28"/>
                  </a:lnTo>
                  <a:lnTo>
                    <a:pt x="2770038" y="0"/>
                  </a:lnTo>
                  <a:lnTo>
                    <a:pt x="2770038" y="82"/>
                  </a:lnTo>
                  <a:lnTo>
                    <a:pt x="2784028" y="125"/>
                  </a:lnTo>
                  <a:lnTo>
                    <a:pt x="2798018" y="176"/>
                  </a:lnTo>
                  <a:lnTo>
                    <a:pt x="2812008" y="235"/>
                  </a:lnTo>
                  <a:lnTo>
                    <a:pt x="2825998" y="305"/>
                  </a:lnTo>
                  <a:lnTo>
                    <a:pt x="2839988" y="388"/>
                  </a:lnTo>
                  <a:lnTo>
                    <a:pt x="2853978" y="485"/>
                  </a:lnTo>
                  <a:lnTo>
                    <a:pt x="2867969" y="598"/>
                  </a:lnTo>
                  <a:lnTo>
                    <a:pt x="2881959" y="732"/>
                  </a:lnTo>
                  <a:lnTo>
                    <a:pt x="2895949" y="889"/>
                  </a:lnTo>
                  <a:lnTo>
                    <a:pt x="2909939" y="1074"/>
                  </a:lnTo>
                  <a:lnTo>
                    <a:pt x="2923929" y="1290"/>
                  </a:lnTo>
                  <a:lnTo>
                    <a:pt x="2937919" y="1545"/>
                  </a:lnTo>
                  <a:lnTo>
                    <a:pt x="2951909" y="1844"/>
                  </a:lnTo>
                  <a:lnTo>
                    <a:pt x="2965899" y="2195"/>
                  </a:lnTo>
                  <a:lnTo>
                    <a:pt x="2979889" y="2608"/>
                  </a:lnTo>
                  <a:lnTo>
                    <a:pt x="2993879" y="3092"/>
                  </a:lnTo>
                  <a:lnTo>
                    <a:pt x="3007870" y="3660"/>
                  </a:lnTo>
                  <a:lnTo>
                    <a:pt x="3021860" y="4327"/>
                  </a:lnTo>
                  <a:lnTo>
                    <a:pt x="3035850" y="5109"/>
                  </a:lnTo>
                  <a:lnTo>
                    <a:pt x="3049840" y="6026"/>
                  </a:lnTo>
                  <a:lnTo>
                    <a:pt x="3063830" y="7102"/>
                  </a:lnTo>
                  <a:lnTo>
                    <a:pt x="3077820" y="8361"/>
                  </a:lnTo>
                  <a:lnTo>
                    <a:pt x="3091810" y="9837"/>
                  </a:lnTo>
                  <a:lnTo>
                    <a:pt x="3105800" y="11563"/>
                  </a:lnTo>
                  <a:lnTo>
                    <a:pt x="3119790" y="13582"/>
                  </a:lnTo>
                  <a:lnTo>
                    <a:pt x="3133780" y="15940"/>
                  </a:lnTo>
                  <a:lnTo>
                    <a:pt x="3147770" y="18692"/>
                  </a:lnTo>
                  <a:lnTo>
                    <a:pt x="3161761" y="21901"/>
                  </a:lnTo>
                  <a:lnTo>
                    <a:pt x="3175751" y="25635"/>
                  </a:lnTo>
                  <a:lnTo>
                    <a:pt x="3189741" y="29975"/>
                  </a:lnTo>
                  <a:lnTo>
                    <a:pt x="3203731" y="35009"/>
                  </a:lnTo>
                  <a:lnTo>
                    <a:pt x="3217721" y="40834"/>
                  </a:lnTo>
                  <a:lnTo>
                    <a:pt x="3231711" y="47559"/>
                  </a:lnTo>
                  <a:lnTo>
                    <a:pt x="3245701" y="55298"/>
                  </a:lnTo>
                  <a:lnTo>
                    <a:pt x="3259691" y="64174"/>
                  </a:lnTo>
                  <a:lnTo>
                    <a:pt x="3273681" y="74315"/>
                  </a:lnTo>
                  <a:lnTo>
                    <a:pt x="3287671" y="85850"/>
                  </a:lnTo>
                  <a:lnTo>
                    <a:pt x="3301661" y="98903"/>
                  </a:lnTo>
                  <a:lnTo>
                    <a:pt x="3315652" y="113589"/>
                  </a:lnTo>
                  <a:lnTo>
                    <a:pt x="3329642" y="130007"/>
                  </a:lnTo>
                  <a:lnTo>
                    <a:pt x="3343632" y="148227"/>
                  </a:lnTo>
                  <a:lnTo>
                    <a:pt x="3357622" y="168287"/>
                  </a:lnTo>
                  <a:lnTo>
                    <a:pt x="3371612" y="190179"/>
                  </a:lnTo>
                  <a:lnTo>
                    <a:pt x="3385602" y="213839"/>
                  </a:lnTo>
                  <a:lnTo>
                    <a:pt x="3399592" y="239148"/>
                  </a:lnTo>
                  <a:lnTo>
                    <a:pt x="3413582" y="265919"/>
                  </a:lnTo>
                  <a:lnTo>
                    <a:pt x="3427572" y="293908"/>
                  </a:lnTo>
                  <a:lnTo>
                    <a:pt x="3441562" y="322810"/>
                  </a:lnTo>
                  <a:lnTo>
                    <a:pt x="3455552" y="352280"/>
                  </a:lnTo>
                  <a:lnTo>
                    <a:pt x="3469543" y="381943"/>
                  </a:lnTo>
                  <a:lnTo>
                    <a:pt x="3483533" y="411413"/>
                  </a:lnTo>
                  <a:lnTo>
                    <a:pt x="3497523" y="440316"/>
                  </a:lnTo>
                  <a:lnTo>
                    <a:pt x="3511513" y="468304"/>
                  </a:lnTo>
                  <a:lnTo>
                    <a:pt x="3525503" y="495075"/>
                  </a:lnTo>
                  <a:lnTo>
                    <a:pt x="3539493" y="520384"/>
                  </a:lnTo>
                  <a:lnTo>
                    <a:pt x="3553483" y="544045"/>
                  </a:lnTo>
                  <a:lnTo>
                    <a:pt x="3567473" y="565936"/>
                  </a:lnTo>
                  <a:lnTo>
                    <a:pt x="3581463" y="585996"/>
                  </a:lnTo>
                  <a:lnTo>
                    <a:pt x="3595453" y="604217"/>
                  </a:lnTo>
                  <a:lnTo>
                    <a:pt x="3609444" y="620634"/>
                  </a:lnTo>
                  <a:lnTo>
                    <a:pt x="3623434" y="635320"/>
                  </a:lnTo>
                  <a:lnTo>
                    <a:pt x="3637424" y="648373"/>
                  </a:lnTo>
                  <a:lnTo>
                    <a:pt x="3651414" y="659908"/>
                  </a:lnTo>
                  <a:lnTo>
                    <a:pt x="3665404" y="670049"/>
                  </a:lnTo>
                  <a:lnTo>
                    <a:pt x="3679394" y="678926"/>
                  </a:lnTo>
                  <a:lnTo>
                    <a:pt x="3693384" y="686665"/>
                  </a:lnTo>
                  <a:lnTo>
                    <a:pt x="3707374" y="693389"/>
                  </a:lnTo>
                  <a:lnTo>
                    <a:pt x="3721364" y="699214"/>
                  </a:lnTo>
                  <a:lnTo>
                    <a:pt x="3735354" y="704248"/>
                  </a:lnTo>
                  <a:lnTo>
                    <a:pt x="3749344" y="708588"/>
                  </a:lnTo>
                  <a:lnTo>
                    <a:pt x="3763335" y="712322"/>
                  </a:lnTo>
                  <a:lnTo>
                    <a:pt x="3777325" y="715531"/>
                  </a:lnTo>
                  <a:lnTo>
                    <a:pt x="3791315" y="718283"/>
                  </a:lnTo>
                  <a:lnTo>
                    <a:pt x="3805305" y="720642"/>
                  </a:lnTo>
                  <a:lnTo>
                    <a:pt x="3819295" y="722660"/>
                  </a:lnTo>
                  <a:lnTo>
                    <a:pt x="3833285" y="724386"/>
                  </a:lnTo>
                  <a:lnTo>
                    <a:pt x="3847275" y="725862"/>
                  </a:lnTo>
                  <a:lnTo>
                    <a:pt x="3861265" y="727121"/>
                  </a:lnTo>
                  <a:lnTo>
                    <a:pt x="3875255" y="728197"/>
                  </a:lnTo>
                  <a:lnTo>
                    <a:pt x="3889245" y="729114"/>
                  </a:lnTo>
                  <a:lnTo>
                    <a:pt x="3903235" y="729896"/>
                  </a:lnTo>
                  <a:lnTo>
                    <a:pt x="3917226" y="730563"/>
                  </a:lnTo>
                  <a:lnTo>
                    <a:pt x="3931216" y="731131"/>
                  </a:lnTo>
                  <a:lnTo>
                    <a:pt x="3945206" y="731615"/>
                  </a:lnTo>
                  <a:lnTo>
                    <a:pt x="3959196" y="732028"/>
                  </a:lnTo>
                  <a:lnTo>
                    <a:pt x="3973186" y="732379"/>
                  </a:lnTo>
                  <a:lnTo>
                    <a:pt x="3987176" y="732678"/>
                  </a:lnTo>
                  <a:lnTo>
                    <a:pt x="4001166" y="732933"/>
                  </a:lnTo>
                  <a:lnTo>
                    <a:pt x="4015156" y="733150"/>
                  </a:lnTo>
                  <a:lnTo>
                    <a:pt x="4029146" y="733334"/>
                  </a:lnTo>
                  <a:lnTo>
                    <a:pt x="4043136" y="733491"/>
                  </a:lnTo>
                  <a:lnTo>
                    <a:pt x="4057126" y="733625"/>
                  </a:lnTo>
                  <a:lnTo>
                    <a:pt x="4071117" y="733739"/>
                  </a:lnTo>
                  <a:lnTo>
                    <a:pt x="4085107" y="733835"/>
                  </a:lnTo>
                  <a:lnTo>
                    <a:pt x="4099097" y="733918"/>
                  </a:lnTo>
                  <a:lnTo>
                    <a:pt x="4113087" y="733988"/>
                  </a:lnTo>
                  <a:lnTo>
                    <a:pt x="4127077" y="734048"/>
                  </a:lnTo>
                  <a:lnTo>
                    <a:pt x="4141067" y="734098"/>
                  </a:lnTo>
                  <a:lnTo>
                    <a:pt x="4155057" y="734142"/>
                  </a:lnTo>
                </a:path>
              </a:pathLst>
            </a:custGeom>
            <a:ln w="40651" cap="flat">
              <a:solidFill>
                <a:srgbClr val="D3D3D3">
                  <a:alpha val="100000"/>
                </a:srgbClr>
              </a:solidFill>
              <a:prstDash val="solid"/>
              <a:round/>
            </a:ln>
          </p:spPr>
          <p:txBody>
            <a:bodyPr/>
            <a:lstStyle/>
            <a:p/>
          </p:txBody>
        </p:sp>
        <p:sp>
          <p:nvSpPr>
            <p:cNvPr id="27" name="pl27"/>
            <p:cNvSpPr/>
            <p:nvPr/>
          </p:nvSpPr>
          <p:spPr>
            <a:xfrm>
              <a:off x="2737948" y="905150"/>
              <a:ext cx="4155057" cy="244768"/>
            </a:xfrm>
            <a:custGeom>
              <a:avLst/>
              <a:pathLst>
                <a:path w="4155057" h="244768">
                  <a:moveTo>
                    <a:pt x="0" y="244768"/>
                  </a:moveTo>
                  <a:lnTo>
                    <a:pt x="13990" y="244768"/>
                  </a:lnTo>
                  <a:lnTo>
                    <a:pt x="27980" y="244768"/>
                  </a:lnTo>
                  <a:lnTo>
                    <a:pt x="41970" y="244768"/>
                  </a:lnTo>
                  <a:lnTo>
                    <a:pt x="55960" y="244768"/>
                  </a:lnTo>
                  <a:lnTo>
                    <a:pt x="69950" y="244768"/>
                  </a:lnTo>
                  <a:lnTo>
                    <a:pt x="83940" y="244768"/>
                  </a:lnTo>
                  <a:lnTo>
                    <a:pt x="97930" y="244768"/>
                  </a:lnTo>
                  <a:lnTo>
                    <a:pt x="111920" y="244768"/>
                  </a:lnTo>
                  <a:lnTo>
                    <a:pt x="125910" y="244768"/>
                  </a:lnTo>
                  <a:lnTo>
                    <a:pt x="139900" y="244768"/>
                  </a:lnTo>
                  <a:lnTo>
                    <a:pt x="153891" y="244768"/>
                  </a:lnTo>
                  <a:lnTo>
                    <a:pt x="167881" y="244768"/>
                  </a:lnTo>
                  <a:lnTo>
                    <a:pt x="181871" y="244768"/>
                  </a:lnTo>
                  <a:lnTo>
                    <a:pt x="195861" y="244768"/>
                  </a:lnTo>
                  <a:lnTo>
                    <a:pt x="209851" y="244768"/>
                  </a:lnTo>
                  <a:lnTo>
                    <a:pt x="223841" y="244768"/>
                  </a:lnTo>
                  <a:lnTo>
                    <a:pt x="237831" y="244768"/>
                  </a:lnTo>
                  <a:lnTo>
                    <a:pt x="251821" y="244768"/>
                  </a:lnTo>
                  <a:lnTo>
                    <a:pt x="265811" y="244768"/>
                  </a:lnTo>
                  <a:lnTo>
                    <a:pt x="279801" y="244768"/>
                  </a:lnTo>
                  <a:lnTo>
                    <a:pt x="293791" y="244768"/>
                  </a:lnTo>
                  <a:lnTo>
                    <a:pt x="307782" y="244768"/>
                  </a:lnTo>
                  <a:lnTo>
                    <a:pt x="321772" y="244768"/>
                  </a:lnTo>
                  <a:lnTo>
                    <a:pt x="335762" y="244768"/>
                  </a:lnTo>
                  <a:lnTo>
                    <a:pt x="349752" y="244768"/>
                  </a:lnTo>
                  <a:lnTo>
                    <a:pt x="363742" y="244768"/>
                  </a:lnTo>
                  <a:lnTo>
                    <a:pt x="377732" y="244768"/>
                  </a:lnTo>
                  <a:lnTo>
                    <a:pt x="391722" y="244768"/>
                  </a:lnTo>
                  <a:lnTo>
                    <a:pt x="405712" y="244768"/>
                  </a:lnTo>
                  <a:lnTo>
                    <a:pt x="419702" y="244768"/>
                  </a:lnTo>
                  <a:lnTo>
                    <a:pt x="433692" y="244768"/>
                  </a:lnTo>
                  <a:lnTo>
                    <a:pt x="447682" y="244768"/>
                  </a:lnTo>
                  <a:lnTo>
                    <a:pt x="461673" y="244768"/>
                  </a:lnTo>
                  <a:lnTo>
                    <a:pt x="475663" y="244768"/>
                  </a:lnTo>
                  <a:lnTo>
                    <a:pt x="489653" y="244768"/>
                  </a:lnTo>
                  <a:lnTo>
                    <a:pt x="503643" y="244768"/>
                  </a:lnTo>
                  <a:lnTo>
                    <a:pt x="517633" y="244768"/>
                  </a:lnTo>
                  <a:lnTo>
                    <a:pt x="531623" y="244768"/>
                  </a:lnTo>
                  <a:lnTo>
                    <a:pt x="545613" y="244768"/>
                  </a:lnTo>
                  <a:lnTo>
                    <a:pt x="559603" y="244768"/>
                  </a:lnTo>
                  <a:lnTo>
                    <a:pt x="573593" y="244768"/>
                  </a:lnTo>
                  <a:lnTo>
                    <a:pt x="587583" y="244768"/>
                  </a:lnTo>
                  <a:lnTo>
                    <a:pt x="601574" y="244768"/>
                  </a:lnTo>
                  <a:lnTo>
                    <a:pt x="615564" y="244768"/>
                  </a:lnTo>
                  <a:lnTo>
                    <a:pt x="629554" y="244768"/>
                  </a:lnTo>
                  <a:lnTo>
                    <a:pt x="643544" y="244768"/>
                  </a:lnTo>
                  <a:lnTo>
                    <a:pt x="657534" y="244768"/>
                  </a:lnTo>
                  <a:lnTo>
                    <a:pt x="671524" y="244768"/>
                  </a:lnTo>
                  <a:lnTo>
                    <a:pt x="685514" y="244768"/>
                  </a:lnTo>
                  <a:lnTo>
                    <a:pt x="699504" y="244768"/>
                  </a:lnTo>
                  <a:lnTo>
                    <a:pt x="713494" y="244768"/>
                  </a:lnTo>
                  <a:lnTo>
                    <a:pt x="727484" y="244768"/>
                  </a:lnTo>
                  <a:lnTo>
                    <a:pt x="741474" y="244768"/>
                  </a:lnTo>
                  <a:lnTo>
                    <a:pt x="755465" y="244768"/>
                  </a:lnTo>
                  <a:lnTo>
                    <a:pt x="769455" y="244768"/>
                  </a:lnTo>
                  <a:lnTo>
                    <a:pt x="783445" y="244768"/>
                  </a:lnTo>
                  <a:lnTo>
                    <a:pt x="797435" y="244768"/>
                  </a:lnTo>
                  <a:lnTo>
                    <a:pt x="811425" y="244768"/>
                  </a:lnTo>
                  <a:lnTo>
                    <a:pt x="825415" y="244768"/>
                  </a:lnTo>
                  <a:lnTo>
                    <a:pt x="839405" y="244768"/>
                  </a:lnTo>
                  <a:lnTo>
                    <a:pt x="853395" y="244768"/>
                  </a:lnTo>
                  <a:lnTo>
                    <a:pt x="867385" y="244768"/>
                  </a:lnTo>
                  <a:lnTo>
                    <a:pt x="881375" y="244768"/>
                  </a:lnTo>
                  <a:lnTo>
                    <a:pt x="895365" y="244768"/>
                  </a:lnTo>
                  <a:lnTo>
                    <a:pt x="909356" y="244768"/>
                  </a:lnTo>
                  <a:lnTo>
                    <a:pt x="923346" y="244768"/>
                  </a:lnTo>
                  <a:lnTo>
                    <a:pt x="937336" y="244768"/>
                  </a:lnTo>
                  <a:lnTo>
                    <a:pt x="951326" y="244768"/>
                  </a:lnTo>
                  <a:lnTo>
                    <a:pt x="965316" y="244768"/>
                  </a:lnTo>
                  <a:lnTo>
                    <a:pt x="979306" y="244768"/>
                  </a:lnTo>
                  <a:lnTo>
                    <a:pt x="993296" y="244768"/>
                  </a:lnTo>
                  <a:lnTo>
                    <a:pt x="1007286" y="244768"/>
                  </a:lnTo>
                  <a:lnTo>
                    <a:pt x="1021276" y="244768"/>
                  </a:lnTo>
                  <a:lnTo>
                    <a:pt x="1035266" y="244768"/>
                  </a:lnTo>
                  <a:lnTo>
                    <a:pt x="1049256" y="244768"/>
                  </a:lnTo>
                  <a:lnTo>
                    <a:pt x="1063247" y="244768"/>
                  </a:lnTo>
                  <a:lnTo>
                    <a:pt x="1077237" y="244768"/>
                  </a:lnTo>
                  <a:lnTo>
                    <a:pt x="1091227" y="244768"/>
                  </a:lnTo>
                  <a:lnTo>
                    <a:pt x="1105217" y="244768"/>
                  </a:lnTo>
                  <a:lnTo>
                    <a:pt x="1119207" y="244768"/>
                  </a:lnTo>
                  <a:lnTo>
                    <a:pt x="1133197" y="244768"/>
                  </a:lnTo>
                  <a:lnTo>
                    <a:pt x="1147187" y="244768"/>
                  </a:lnTo>
                  <a:lnTo>
                    <a:pt x="1161177" y="244768"/>
                  </a:lnTo>
                  <a:lnTo>
                    <a:pt x="1175167" y="244768"/>
                  </a:lnTo>
                  <a:lnTo>
                    <a:pt x="1189157" y="244768"/>
                  </a:lnTo>
                  <a:lnTo>
                    <a:pt x="1203148" y="244768"/>
                  </a:lnTo>
                  <a:lnTo>
                    <a:pt x="1217138" y="244768"/>
                  </a:lnTo>
                  <a:lnTo>
                    <a:pt x="1231128" y="244768"/>
                  </a:lnTo>
                  <a:lnTo>
                    <a:pt x="1245118" y="244768"/>
                  </a:lnTo>
                  <a:lnTo>
                    <a:pt x="1259108" y="244768"/>
                  </a:lnTo>
                  <a:lnTo>
                    <a:pt x="1273098" y="244768"/>
                  </a:lnTo>
                  <a:lnTo>
                    <a:pt x="1287088" y="244768"/>
                  </a:lnTo>
                  <a:lnTo>
                    <a:pt x="1301078" y="244768"/>
                  </a:lnTo>
                  <a:lnTo>
                    <a:pt x="1315068" y="244768"/>
                  </a:lnTo>
                  <a:lnTo>
                    <a:pt x="1329058" y="244768"/>
                  </a:lnTo>
                  <a:lnTo>
                    <a:pt x="1343048" y="244768"/>
                  </a:lnTo>
                  <a:lnTo>
                    <a:pt x="1357039" y="244768"/>
                  </a:lnTo>
                  <a:lnTo>
                    <a:pt x="1371029" y="244768"/>
                  </a:lnTo>
                  <a:lnTo>
                    <a:pt x="1385019" y="244768"/>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28" name="pl28"/>
            <p:cNvSpPr/>
            <p:nvPr/>
          </p:nvSpPr>
          <p:spPr>
            <a:xfrm>
              <a:off x="2737948" y="4333062"/>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50"/>
                  </a:lnTo>
                  <a:lnTo>
                    <a:pt x="1399009" y="244865"/>
                  </a:lnTo>
                  <a:lnTo>
                    <a:pt x="1412999" y="244882"/>
                  </a:lnTo>
                  <a:lnTo>
                    <a:pt x="1426989" y="244902"/>
                  </a:lnTo>
                  <a:lnTo>
                    <a:pt x="1440979" y="244925"/>
                  </a:lnTo>
                  <a:lnTo>
                    <a:pt x="1454969" y="244952"/>
                  </a:lnTo>
                  <a:lnTo>
                    <a:pt x="1468959" y="244985"/>
                  </a:lnTo>
                  <a:lnTo>
                    <a:pt x="1482949" y="245023"/>
                  </a:lnTo>
                  <a:lnTo>
                    <a:pt x="1496939" y="245067"/>
                  </a:lnTo>
                  <a:lnTo>
                    <a:pt x="1510930" y="245120"/>
                  </a:lnTo>
                  <a:lnTo>
                    <a:pt x="1524920" y="245181"/>
                  </a:lnTo>
                  <a:lnTo>
                    <a:pt x="1538910" y="245253"/>
                  </a:lnTo>
                  <a:lnTo>
                    <a:pt x="1552900" y="245338"/>
                  </a:lnTo>
                  <a:lnTo>
                    <a:pt x="1566890" y="245438"/>
                  </a:lnTo>
                  <a:lnTo>
                    <a:pt x="1580880" y="245555"/>
                  </a:lnTo>
                  <a:lnTo>
                    <a:pt x="1594870" y="245692"/>
                  </a:lnTo>
                  <a:lnTo>
                    <a:pt x="1608860" y="245854"/>
                  </a:lnTo>
                  <a:lnTo>
                    <a:pt x="1622850" y="246043"/>
                  </a:lnTo>
                  <a:lnTo>
                    <a:pt x="1636840" y="246265"/>
                  </a:lnTo>
                  <a:lnTo>
                    <a:pt x="1650830" y="246526"/>
                  </a:lnTo>
                  <a:lnTo>
                    <a:pt x="1664821" y="246832"/>
                  </a:lnTo>
                  <a:lnTo>
                    <a:pt x="1678811" y="247190"/>
                  </a:lnTo>
                  <a:lnTo>
                    <a:pt x="1692801" y="247610"/>
                  </a:lnTo>
                  <a:lnTo>
                    <a:pt x="1706791" y="248102"/>
                  </a:lnTo>
                  <a:lnTo>
                    <a:pt x="1720781" y="248677"/>
                  </a:lnTo>
                  <a:lnTo>
                    <a:pt x="1734771" y="249350"/>
                  </a:lnTo>
                  <a:lnTo>
                    <a:pt x="1748761" y="250136"/>
                  </a:lnTo>
                  <a:lnTo>
                    <a:pt x="1762751" y="251054"/>
                  </a:lnTo>
                  <a:lnTo>
                    <a:pt x="1776741" y="252123"/>
                  </a:lnTo>
                  <a:lnTo>
                    <a:pt x="1790731" y="253368"/>
                  </a:lnTo>
                  <a:lnTo>
                    <a:pt x="1804722" y="254815"/>
                  </a:lnTo>
                  <a:lnTo>
                    <a:pt x="1818712" y="256493"/>
                  </a:lnTo>
                  <a:lnTo>
                    <a:pt x="1832702" y="258435"/>
                  </a:lnTo>
                  <a:lnTo>
                    <a:pt x="1846692" y="260676"/>
                  </a:lnTo>
                  <a:lnTo>
                    <a:pt x="1860682" y="263256"/>
                  </a:lnTo>
                  <a:lnTo>
                    <a:pt x="1874672" y="266215"/>
                  </a:lnTo>
                  <a:lnTo>
                    <a:pt x="1888662" y="269595"/>
                  </a:lnTo>
                  <a:lnTo>
                    <a:pt x="1902652" y="273440"/>
                  </a:lnTo>
                  <a:lnTo>
                    <a:pt x="1916642" y="277791"/>
                  </a:lnTo>
                  <a:lnTo>
                    <a:pt x="1930632" y="282686"/>
                  </a:lnTo>
                  <a:lnTo>
                    <a:pt x="1944622" y="288159"/>
                  </a:lnTo>
                  <a:lnTo>
                    <a:pt x="1958613" y="294232"/>
                  </a:lnTo>
                  <a:lnTo>
                    <a:pt x="1972603" y="300919"/>
                  </a:lnTo>
                  <a:lnTo>
                    <a:pt x="1986593" y="308216"/>
                  </a:lnTo>
                  <a:lnTo>
                    <a:pt x="2000583" y="316103"/>
                  </a:lnTo>
                  <a:lnTo>
                    <a:pt x="2014573" y="324539"/>
                  </a:lnTo>
                  <a:lnTo>
                    <a:pt x="2028563" y="333463"/>
                  </a:lnTo>
                  <a:lnTo>
                    <a:pt x="2042553" y="342792"/>
                  </a:lnTo>
                  <a:lnTo>
                    <a:pt x="2056543" y="352426"/>
                  </a:lnTo>
                  <a:lnTo>
                    <a:pt x="2070533" y="362250"/>
                  </a:lnTo>
                  <a:lnTo>
                    <a:pt x="2084523" y="372137"/>
                  </a:lnTo>
                  <a:lnTo>
                    <a:pt x="2098513" y="381961"/>
                  </a:lnTo>
                  <a:lnTo>
                    <a:pt x="2112504" y="391595"/>
                  </a:lnTo>
                  <a:lnTo>
                    <a:pt x="2126494" y="400924"/>
                  </a:lnTo>
                  <a:lnTo>
                    <a:pt x="2140484" y="409848"/>
                  </a:lnTo>
                  <a:lnTo>
                    <a:pt x="2154474" y="418284"/>
                  </a:lnTo>
                  <a:lnTo>
                    <a:pt x="2168464" y="426171"/>
                  </a:lnTo>
                  <a:lnTo>
                    <a:pt x="2182454" y="433468"/>
                  </a:lnTo>
                  <a:lnTo>
                    <a:pt x="2196444" y="440155"/>
                  </a:lnTo>
                  <a:lnTo>
                    <a:pt x="2210434" y="446229"/>
                  </a:lnTo>
                  <a:lnTo>
                    <a:pt x="2224424" y="451701"/>
                  </a:lnTo>
                  <a:lnTo>
                    <a:pt x="2238414" y="456597"/>
                  </a:lnTo>
                  <a:lnTo>
                    <a:pt x="2252404" y="460948"/>
                  </a:lnTo>
                  <a:lnTo>
                    <a:pt x="2266395" y="464792"/>
                  </a:lnTo>
                  <a:lnTo>
                    <a:pt x="2280385" y="468173"/>
                  </a:lnTo>
                  <a:lnTo>
                    <a:pt x="2294375" y="471132"/>
                  </a:lnTo>
                  <a:lnTo>
                    <a:pt x="2308365" y="473711"/>
                  </a:lnTo>
                  <a:lnTo>
                    <a:pt x="2322355" y="475953"/>
                  </a:lnTo>
                  <a:lnTo>
                    <a:pt x="2336345" y="477895"/>
                  </a:lnTo>
                  <a:lnTo>
                    <a:pt x="2350335" y="479572"/>
                  </a:lnTo>
                  <a:lnTo>
                    <a:pt x="2364325" y="481019"/>
                  </a:lnTo>
                  <a:lnTo>
                    <a:pt x="2378315" y="482264"/>
                  </a:lnTo>
                  <a:lnTo>
                    <a:pt x="2392305" y="483333"/>
                  </a:lnTo>
                  <a:lnTo>
                    <a:pt x="2406296" y="484251"/>
                  </a:lnTo>
                  <a:lnTo>
                    <a:pt x="2420286" y="485037"/>
                  </a:lnTo>
                  <a:lnTo>
                    <a:pt x="2434276" y="485710"/>
                  </a:lnTo>
                  <a:lnTo>
                    <a:pt x="2448266" y="486285"/>
                  </a:lnTo>
                  <a:lnTo>
                    <a:pt x="2462256" y="486777"/>
                  </a:lnTo>
                  <a:lnTo>
                    <a:pt x="2476246" y="487197"/>
                  </a:lnTo>
                  <a:lnTo>
                    <a:pt x="2490236" y="487555"/>
                  </a:lnTo>
                  <a:lnTo>
                    <a:pt x="2504226" y="487861"/>
                  </a:lnTo>
                  <a:lnTo>
                    <a:pt x="2518216" y="488122"/>
                  </a:lnTo>
                  <a:lnTo>
                    <a:pt x="2532206" y="488344"/>
                  </a:lnTo>
                  <a:lnTo>
                    <a:pt x="2546196" y="488534"/>
                  </a:lnTo>
                  <a:lnTo>
                    <a:pt x="2560187" y="488695"/>
                  </a:lnTo>
                  <a:lnTo>
                    <a:pt x="2574177" y="488832"/>
                  </a:lnTo>
                  <a:lnTo>
                    <a:pt x="2588167" y="488950"/>
                  </a:lnTo>
                  <a:lnTo>
                    <a:pt x="2602157" y="489049"/>
                  </a:lnTo>
                  <a:lnTo>
                    <a:pt x="2616147" y="489134"/>
                  </a:lnTo>
                  <a:lnTo>
                    <a:pt x="2630137" y="489206"/>
                  </a:lnTo>
                  <a:lnTo>
                    <a:pt x="2644127" y="489268"/>
                  </a:lnTo>
                  <a:lnTo>
                    <a:pt x="2658117" y="489320"/>
                  </a:lnTo>
                  <a:lnTo>
                    <a:pt x="2672107" y="489365"/>
                  </a:lnTo>
                  <a:lnTo>
                    <a:pt x="2686097" y="489403"/>
                  </a:lnTo>
                  <a:lnTo>
                    <a:pt x="2700087" y="489435"/>
                  </a:lnTo>
                  <a:lnTo>
                    <a:pt x="2714078" y="489462"/>
                  </a:lnTo>
                  <a:lnTo>
                    <a:pt x="2728068" y="489486"/>
                  </a:lnTo>
                  <a:lnTo>
                    <a:pt x="2742058" y="489506"/>
                  </a:lnTo>
                  <a:lnTo>
                    <a:pt x="2756048" y="489523"/>
                  </a:lnTo>
                  <a:lnTo>
                    <a:pt x="2770038" y="489537"/>
                  </a:lnTo>
                  <a:lnTo>
                    <a:pt x="2770038" y="489537"/>
                  </a:lnTo>
                  <a:lnTo>
                    <a:pt x="2784028" y="489523"/>
                  </a:lnTo>
                  <a:lnTo>
                    <a:pt x="2798018" y="489506"/>
                  </a:lnTo>
                  <a:lnTo>
                    <a:pt x="2812008" y="489486"/>
                  </a:lnTo>
                  <a:lnTo>
                    <a:pt x="2825998" y="489462"/>
                  </a:lnTo>
                  <a:lnTo>
                    <a:pt x="2839988" y="489435"/>
                  </a:lnTo>
                  <a:lnTo>
                    <a:pt x="2853978" y="489403"/>
                  </a:lnTo>
                  <a:lnTo>
                    <a:pt x="2867969" y="489365"/>
                  </a:lnTo>
                  <a:lnTo>
                    <a:pt x="2881959" y="489320"/>
                  </a:lnTo>
                  <a:lnTo>
                    <a:pt x="2895949" y="489268"/>
                  </a:lnTo>
                  <a:lnTo>
                    <a:pt x="2909939" y="489206"/>
                  </a:lnTo>
                  <a:lnTo>
                    <a:pt x="2923929" y="489134"/>
                  </a:lnTo>
                  <a:lnTo>
                    <a:pt x="2937919" y="489049"/>
                  </a:lnTo>
                  <a:lnTo>
                    <a:pt x="2951909" y="488950"/>
                  </a:lnTo>
                  <a:lnTo>
                    <a:pt x="2965899" y="488832"/>
                  </a:lnTo>
                  <a:lnTo>
                    <a:pt x="2979889" y="488695"/>
                  </a:lnTo>
                  <a:lnTo>
                    <a:pt x="2993879" y="488534"/>
                  </a:lnTo>
                  <a:lnTo>
                    <a:pt x="3007870" y="488344"/>
                  </a:lnTo>
                  <a:lnTo>
                    <a:pt x="3021860" y="488122"/>
                  </a:lnTo>
                  <a:lnTo>
                    <a:pt x="3035850" y="487861"/>
                  </a:lnTo>
                  <a:lnTo>
                    <a:pt x="3049840" y="487555"/>
                  </a:lnTo>
                  <a:lnTo>
                    <a:pt x="3063830" y="487197"/>
                  </a:lnTo>
                  <a:lnTo>
                    <a:pt x="3077820" y="486777"/>
                  </a:lnTo>
                  <a:lnTo>
                    <a:pt x="3091810" y="486285"/>
                  </a:lnTo>
                  <a:lnTo>
                    <a:pt x="3105800" y="485710"/>
                  </a:lnTo>
                  <a:lnTo>
                    <a:pt x="3119790" y="485037"/>
                  </a:lnTo>
                  <a:lnTo>
                    <a:pt x="3133780" y="484251"/>
                  </a:lnTo>
                  <a:lnTo>
                    <a:pt x="3147770" y="483333"/>
                  </a:lnTo>
                  <a:lnTo>
                    <a:pt x="3161761" y="482264"/>
                  </a:lnTo>
                  <a:lnTo>
                    <a:pt x="3175751" y="481019"/>
                  </a:lnTo>
                  <a:lnTo>
                    <a:pt x="3189741" y="479572"/>
                  </a:lnTo>
                  <a:lnTo>
                    <a:pt x="3203731" y="477895"/>
                  </a:lnTo>
                  <a:lnTo>
                    <a:pt x="3217721" y="475953"/>
                  </a:lnTo>
                  <a:lnTo>
                    <a:pt x="3231711" y="473711"/>
                  </a:lnTo>
                  <a:lnTo>
                    <a:pt x="3245701" y="471132"/>
                  </a:lnTo>
                  <a:lnTo>
                    <a:pt x="3259691" y="468173"/>
                  </a:lnTo>
                  <a:lnTo>
                    <a:pt x="3273681" y="464792"/>
                  </a:lnTo>
                  <a:lnTo>
                    <a:pt x="3287671" y="460948"/>
                  </a:lnTo>
                  <a:lnTo>
                    <a:pt x="3301661" y="456597"/>
                  </a:lnTo>
                  <a:lnTo>
                    <a:pt x="3315652" y="451701"/>
                  </a:lnTo>
                  <a:lnTo>
                    <a:pt x="3329642" y="446229"/>
                  </a:lnTo>
                  <a:lnTo>
                    <a:pt x="3343632" y="440155"/>
                  </a:lnTo>
                  <a:lnTo>
                    <a:pt x="3357622" y="433468"/>
                  </a:lnTo>
                  <a:lnTo>
                    <a:pt x="3371612" y="426171"/>
                  </a:lnTo>
                  <a:lnTo>
                    <a:pt x="3385602" y="418284"/>
                  </a:lnTo>
                  <a:lnTo>
                    <a:pt x="3399592" y="409848"/>
                  </a:lnTo>
                  <a:lnTo>
                    <a:pt x="3413582" y="400924"/>
                  </a:lnTo>
                  <a:lnTo>
                    <a:pt x="3427572" y="391595"/>
                  </a:lnTo>
                  <a:lnTo>
                    <a:pt x="3441562" y="381961"/>
                  </a:lnTo>
                  <a:lnTo>
                    <a:pt x="3455552" y="372137"/>
                  </a:lnTo>
                  <a:lnTo>
                    <a:pt x="3469543" y="362250"/>
                  </a:lnTo>
                  <a:lnTo>
                    <a:pt x="3483533" y="352426"/>
                  </a:lnTo>
                  <a:lnTo>
                    <a:pt x="3497523" y="342792"/>
                  </a:lnTo>
                  <a:lnTo>
                    <a:pt x="3511513" y="333463"/>
                  </a:lnTo>
                  <a:lnTo>
                    <a:pt x="3525503" y="324539"/>
                  </a:lnTo>
                  <a:lnTo>
                    <a:pt x="3539493" y="316103"/>
                  </a:lnTo>
                  <a:lnTo>
                    <a:pt x="3553483" y="308216"/>
                  </a:lnTo>
                  <a:lnTo>
                    <a:pt x="3567473" y="300919"/>
                  </a:lnTo>
                  <a:lnTo>
                    <a:pt x="3581463" y="294232"/>
                  </a:lnTo>
                  <a:lnTo>
                    <a:pt x="3595453" y="288159"/>
                  </a:lnTo>
                  <a:lnTo>
                    <a:pt x="3609444" y="282686"/>
                  </a:lnTo>
                  <a:lnTo>
                    <a:pt x="3623434" y="277791"/>
                  </a:lnTo>
                  <a:lnTo>
                    <a:pt x="3637424" y="273440"/>
                  </a:lnTo>
                  <a:lnTo>
                    <a:pt x="3651414" y="269595"/>
                  </a:lnTo>
                  <a:lnTo>
                    <a:pt x="3665404" y="266215"/>
                  </a:lnTo>
                  <a:lnTo>
                    <a:pt x="3679394" y="263256"/>
                  </a:lnTo>
                  <a:lnTo>
                    <a:pt x="3693384" y="260676"/>
                  </a:lnTo>
                  <a:lnTo>
                    <a:pt x="3707374" y="258435"/>
                  </a:lnTo>
                  <a:lnTo>
                    <a:pt x="3721364" y="256493"/>
                  </a:lnTo>
                  <a:lnTo>
                    <a:pt x="3735354" y="254815"/>
                  </a:lnTo>
                  <a:lnTo>
                    <a:pt x="3749344" y="253368"/>
                  </a:lnTo>
                  <a:lnTo>
                    <a:pt x="3763335" y="252123"/>
                  </a:lnTo>
                  <a:lnTo>
                    <a:pt x="3777325" y="251054"/>
                  </a:lnTo>
                  <a:lnTo>
                    <a:pt x="3791315" y="250136"/>
                  </a:lnTo>
                  <a:lnTo>
                    <a:pt x="3805305" y="249350"/>
                  </a:lnTo>
                  <a:lnTo>
                    <a:pt x="3819295" y="248677"/>
                  </a:lnTo>
                  <a:lnTo>
                    <a:pt x="3833285" y="248102"/>
                  </a:lnTo>
                  <a:lnTo>
                    <a:pt x="3847275" y="247610"/>
                  </a:lnTo>
                  <a:lnTo>
                    <a:pt x="3861265" y="247190"/>
                  </a:lnTo>
                  <a:lnTo>
                    <a:pt x="3875255" y="246832"/>
                  </a:lnTo>
                  <a:lnTo>
                    <a:pt x="3889245" y="246526"/>
                  </a:lnTo>
                  <a:lnTo>
                    <a:pt x="3903235" y="246265"/>
                  </a:lnTo>
                  <a:lnTo>
                    <a:pt x="3917226" y="246043"/>
                  </a:lnTo>
                  <a:lnTo>
                    <a:pt x="3931216" y="245854"/>
                  </a:lnTo>
                  <a:lnTo>
                    <a:pt x="3945206" y="245692"/>
                  </a:lnTo>
                  <a:lnTo>
                    <a:pt x="3959196" y="245555"/>
                  </a:lnTo>
                  <a:lnTo>
                    <a:pt x="3973186" y="245438"/>
                  </a:lnTo>
                  <a:lnTo>
                    <a:pt x="3987176" y="245338"/>
                  </a:lnTo>
                  <a:lnTo>
                    <a:pt x="4001166" y="245253"/>
                  </a:lnTo>
                  <a:lnTo>
                    <a:pt x="4015156" y="245181"/>
                  </a:lnTo>
                  <a:lnTo>
                    <a:pt x="4029146" y="245120"/>
                  </a:lnTo>
                  <a:lnTo>
                    <a:pt x="4043136" y="245067"/>
                  </a:lnTo>
                  <a:lnTo>
                    <a:pt x="4057126" y="245023"/>
                  </a:lnTo>
                  <a:lnTo>
                    <a:pt x="4071117" y="244985"/>
                  </a:lnTo>
                  <a:lnTo>
                    <a:pt x="4085107" y="244952"/>
                  </a:lnTo>
                  <a:lnTo>
                    <a:pt x="4099097" y="244925"/>
                  </a:lnTo>
                  <a:lnTo>
                    <a:pt x="4113087" y="244902"/>
                  </a:lnTo>
                  <a:lnTo>
                    <a:pt x="4127077" y="244882"/>
                  </a:lnTo>
                  <a:lnTo>
                    <a:pt x="4141067" y="244865"/>
                  </a:lnTo>
                  <a:lnTo>
                    <a:pt x="4155057" y="244850"/>
                  </a:lnTo>
                </a:path>
              </a:pathLst>
            </a:custGeom>
            <a:ln w="40651" cap="flat">
              <a:solidFill>
                <a:srgbClr val="D3D3D3">
                  <a:alpha val="100000"/>
                </a:srgbClr>
              </a:solidFill>
              <a:prstDash val="solid"/>
              <a:round/>
            </a:ln>
          </p:spPr>
          <p:txBody>
            <a:bodyPr/>
            <a:lstStyle/>
            <a:p/>
          </p:txBody>
        </p:sp>
        <p:sp>
          <p:nvSpPr>
            <p:cNvPr id="29" name="pl29"/>
            <p:cNvSpPr/>
            <p:nvPr/>
          </p:nvSpPr>
          <p:spPr>
            <a:xfrm>
              <a:off x="2737948" y="3353577"/>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F26A21">
                  <a:alpha val="100000"/>
                </a:srgbClr>
              </a:solidFill>
              <a:prstDash val="solid"/>
              <a:round/>
            </a:ln>
          </p:spPr>
          <p:txBody>
            <a:bodyPr/>
            <a:lstStyle/>
            <a:p/>
          </p:txBody>
        </p:sp>
        <p:sp>
          <p:nvSpPr>
            <p:cNvPr id="30" name="pl30"/>
            <p:cNvSpPr/>
            <p:nvPr/>
          </p:nvSpPr>
          <p:spPr>
            <a:xfrm>
              <a:off x="2737948" y="3108726"/>
              <a:ext cx="4155057" cy="489619"/>
            </a:xfrm>
            <a:custGeom>
              <a:avLst/>
              <a:pathLst>
                <a:path w="4155057" h="4896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64"/>
                  </a:lnTo>
                  <a:lnTo>
                    <a:pt x="1399009" y="193"/>
                  </a:lnTo>
                  <a:lnTo>
                    <a:pt x="1412999" y="226"/>
                  </a:lnTo>
                  <a:lnTo>
                    <a:pt x="1426989" y="266"/>
                  </a:lnTo>
                  <a:lnTo>
                    <a:pt x="1440979" y="313"/>
                  </a:lnTo>
                  <a:lnTo>
                    <a:pt x="1454969" y="368"/>
                  </a:lnTo>
                  <a:lnTo>
                    <a:pt x="1468959" y="432"/>
                  </a:lnTo>
                  <a:lnTo>
                    <a:pt x="1482949" y="508"/>
                  </a:lnTo>
                  <a:lnTo>
                    <a:pt x="1496939" y="597"/>
                  </a:lnTo>
                  <a:lnTo>
                    <a:pt x="1510930" y="702"/>
                  </a:lnTo>
                  <a:lnTo>
                    <a:pt x="1524920" y="825"/>
                  </a:lnTo>
                  <a:lnTo>
                    <a:pt x="1538910" y="970"/>
                  </a:lnTo>
                  <a:lnTo>
                    <a:pt x="1552900" y="1139"/>
                  </a:lnTo>
                  <a:lnTo>
                    <a:pt x="1566890" y="1339"/>
                  </a:lnTo>
                  <a:lnTo>
                    <a:pt x="1580880" y="1573"/>
                  </a:lnTo>
                  <a:lnTo>
                    <a:pt x="1594870" y="1848"/>
                  </a:lnTo>
                  <a:lnTo>
                    <a:pt x="1608860" y="2171"/>
                  </a:lnTo>
                  <a:lnTo>
                    <a:pt x="1622850" y="2549"/>
                  </a:lnTo>
                  <a:lnTo>
                    <a:pt x="1636840" y="2994"/>
                  </a:lnTo>
                  <a:lnTo>
                    <a:pt x="1650830" y="3515"/>
                  </a:lnTo>
                  <a:lnTo>
                    <a:pt x="1664821" y="4127"/>
                  </a:lnTo>
                  <a:lnTo>
                    <a:pt x="1678811" y="4844"/>
                  </a:lnTo>
                  <a:lnTo>
                    <a:pt x="1692801" y="5684"/>
                  </a:lnTo>
                  <a:lnTo>
                    <a:pt x="1706791" y="6667"/>
                  </a:lnTo>
                  <a:lnTo>
                    <a:pt x="1720781" y="7818"/>
                  </a:lnTo>
                  <a:lnTo>
                    <a:pt x="1734771" y="9164"/>
                  </a:lnTo>
                  <a:lnTo>
                    <a:pt x="1748761" y="10736"/>
                  </a:lnTo>
                  <a:lnTo>
                    <a:pt x="1762751" y="12571"/>
                  </a:lnTo>
                  <a:lnTo>
                    <a:pt x="1776741" y="14710"/>
                  </a:lnTo>
                  <a:lnTo>
                    <a:pt x="1790731" y="17200"/>
                  </a:lnTo>
                  <a:lnTo>
                    <a:pt x="1804722" y="20093"/>
                  </a:lnTo>
                  <a:lnTo>
                    <a:pt x="1818712" y="23449"/>
                  </a:lnTo>
                  <a:lnTo>
                    <a:pt x="1832702" y="27332"/>
                  </a:lnTo>
                  <a:lnTo>
                    <a:pt x="1846692" y="31815"/>
                  </a:lnTo>
                  <a:lnTo>
                    <a:pt x="1860682" y="36974"/>
                  </a:lnTo>
                  <a:lnTo>
                    <a:pt x="1874672" y="42892"/>
                  </a:lnTo>
                  <a:lnTo>
                    <a:pt x="1888662" y="49653"/>
                  </a:lnTo>
                  <a:lnTo>
                    <a:pt x="1902652" y="57343"/>
                  </a:lnTo>
                  <a:lnTo>
                    <a:pt x="1916642" y="66045"/>
                  </a:lnTo>
                  <a:lnTo>
                    <a:pt x="1930632" y="75835"/>
                  </a:lnTo>
                  <a:lnTo>
                    <a:pt x="1944622" y="86780"/>
                  </a:lnTo>
                  <a:lnTo>
                    <a:pt x="1958613" y="98927"/>
                  </a:lnTo>
                  <a:lnTo>
                    <a:pt x="1972603" y="112301"/>
                  </a:lnTo>
                  <a:lnTo>
                    <a:pt x="1986593" y="126895"/>
                  </a:lnTo>
                  <a:lnTo>
                    <a:pt x="2000583" y="142669"/>
                  </a:lnTo>
                  <a:lnTo>
                    <a:pt x="2014573" y="159541"/>
                  </a:lnTo>
                  <a:lnTo>
                    <a:pt x="2028563" y="177389"/>
                  </a:lnTo>
                  <a:lnTo>
                    <a:pt x="2042553" y="196048"/>
                  </a:lnTo>
                  <a:lnTo>
                    <a:pt x="2056543" y="215316"/>
                  </a:lnTo>
                  <a:lnTo>
                    <a:pt x="2070533" y="234963"/>
                  </a:lnTo>
                  <a:lnTo>
                    <a:pt x="2084523" y="254738"/>
                  </a:lnTo>
                  <a:lnTo>
                    <a:pt x="2098513" y="274385"/>
                  </a:lnTo>
                  <a:lnTo>
                    <a:pt x="2112504" y="293653"/>
                  </a:lnTo>
                  <a:lnTo>
                    <a:pt x="2126494" y="312312"/>
                  </a:lnTo>
                  <a:lnTo>
                    <a:pt x="2140484" y="330160"/>
                  </a:lnTo>
                  <a:lnTo>
                    <a:pt x="2154474" y="347032"/>
                  </a:lnTo>
                  <a:lnTo>
                    <a:pt x="2168464" y="362806"/>
                  </a:lnTo>
                  <a:lnTo>
                    <a:pt x="2182454" y="377400"/>
                  </a:lnTo>
                  <a:lnTo>
                    <a:pt x="2196444" y="390773"/>
                  </a:lnTo>
                  <a:lnTo>
                    <a:pt x="2210434" y="402920"/>
                  </a:lnTo>
                  <a:lnTo>
                    <a:pt x="2224424" y="413865"/>
                  </a:lnTo>
                  <a:lnTo>
                    <a:pt x="2238414" y="423656"/>
                  </a:lnTo>
                  <a:lnTo>
                    <a:pt x="2252404" y="432358"/>
                  </a:lnTo>
                  <a:lnTo>
                    <a:pt x="2266395" y="440048"/>
                  </a:lnTo>
                  <a:lnTo>
                    <a:pt x="2280385" y="446809"/>
                  </a:lnTo>
                  <a:lnTo>
                    <a:pt x="2294375" y="452726"/>
                  </a:lnTo>
                  <a:lnTo>
                    <a:pt x="2308365" y="457886"/>
                  </a:lnTo>
                  <a:lnTo>
                    <a:pt x="2322355" y="462369"/>
                  </a:lnTo>
                  <a:lnTo>
                    <a:pt x="2336345" y="466252"/>
                  </a:lnTo>
                  <a:lnTo>
                    <a:pt x="2350335" y="469608"/>
                  </a:lnTo>
                  <a:lnTo>
                    <a:pt x="2364325" y="472501"/>
                  </a:lnTo>
                  <a:lnTo>
                    <a:pt x="2378315" y="474991"/>
                  </a:lnTo>
                  <a:lnTo>
                    <a:pt x="2392305" y="477130"/>
                  </a:lnTo>
                  <a:lnTo>
                    <a:pt x="2406296" y="478965"/>
                  </a:lnTo>
                  <a:lnTo>
                    <a:pt x="2420286" y="480537"/>
                  </a:lnTo>
                  <a:lnTo>
                    <a:pt x="2434276" y="481883"/>
                  </a:lnTo>
                  <a:lnTo>
                    <a:pt x="2448266" y="483034"/>
                  </a:lnTo>
                  <a:lnTo>
                    <a:pt x="2462256" y="484017"/>
                  </a:lnTo>
                  <a:lnTo>
                    <a:pt x="2476246" y="484857"/>
                  </a:lnTo>
                  <a:lnTo>
                    <a:pt x="2490236" y="485574"/>
                  </a:lnTo>
                  <a:lnTo>
                    <a:pt x="2504226" y="486185"/>
                  </a:lnTo>
                  <a:lnTo>
                    <a:pt x="2518216" y="486707"/>
                  </a:lnTo>
                  <a:lnTo>
                    <a:pt x="2532206" y="487151"/>
                  </a:lnTo>
                  <a:lnTo>
                    <a:pt x="2546196" y="487530"/>
                  </a:lnTo>
                  <a:lnTo>
                    <a:pt x="2560187" y="487853"/>
                  </a:lnTo>
                  <a:lnTo>
                    <a:pt x="2574177" y="488128"/>
                  </a:lnTo>
                  <a:lnTo>
                    <a:pt x="2588167" y="488362"/>
                  </a:lnTo>
                  <a:lnTo>
                    <a:pt x="2602157" y="488561"/>
                  </a:lnTo>
                  <a:lnTo>
                    <a:pt x="2616147" y="488731"/>
                  </a:lnTo>
                  <a:lnTo>
                    <a:pt x="2630137" y="488876"/>
                  </a:lnTo>
                  <a:lnTo>
                    <a:pt x="2644127" y="488999"/>
                  </a:lnTo>
                  <a:lnTo>
                    <a:pt x="2658117" y="489103"/>
                  </a:lnTo>
                  <a:lnTo>
                    <a:pt x="2672107" y="489193"/>
                  </a:lnTo>
                  <a:lnTo>
                    <a:pt x="2686097" y="489268"/>
                  </a:lnTo>
                  <a:lnTo>
                    <a:pt x="2700087" y="489333"/>
                  </a:lnTo>
                  <a:lnTo>
                    <a:pt x="2714078" y="489388"/>
                  </a:lnTo>
                  <a:lnTo>
                    <a:pt x="2728068" y="489435"/>
                  </a:lnTo>
                  <a:lnTo>
                    <a:pt x="2742058" y="489474"/>
                  </a:lnTo>
                  <a:lnTo>
                    <a:pt x="2756048" y="489508"/>
                  </a:lnTo>
                  <a:lnTo>
                    <a:pt x="2770038" y="489537"/>
                  </a:lnTo>
                  <a:lnTo>
                    <a:pt x="2770038" y="489619"/>
                  </a:lnTo>
                  <a:lnTo>
                    <a:pt x="2784028" y="489605"/>
                  </a:lnTo>
                  <a:lnTo>
                    <a:pt x="2798018" y="489588"/>
                  </a:lnTo>
                  <a:lnTo>
                    <a:pt x="2812008" y="489568"/>
                  </a:lnTo>
                  <a:lnTo>
                    <a:pt x="2825998" y="489545"/>
                  </a:lnTo>
                  <a:lnTo>
                    <a:pt x="2839988" y="489517"/>
                  </a:lnTo>
                  <a:lnTo>
                    <a:pt x="2853978" y="489485"/>
                  </a:lnTo>
                  <a:lnTo>
                    <a:pt x="2867969" y="489447"/>
                  </a:lnTo>
                  <a:lnTo>
                    <a:pt x="2881959" y="489402"/>
                  </a:lnTo>
                  <a:lnTo>
                    <a:pt x="2895949" y="489350"/>
                  </a:lnTo>
                  <a:lnTo>
                    <a:pt x="2909939" y="489288"/>
                  </a:lnTo>
                  <a:lnTo>
                    <a:pt x="2923929" y="489216"/>
                  </a:lnTo>
                  <a:lnTo>
                    <a:pt x="2937919" y="489131"/>
                  </a:lnTo>
                  <a:lnTo>
                    <a:pt x="2951909" y="489032"/>
                  </a:lnTo>
                  <a:lnTo>
                    <a:pt x="2965899" y="488915"/>
                  </a:lnTo>
                  <a:lnTo>
                    <a:pt x="2979889" y="488777"/>
                  </a:lnTo>
                  <a:lnTo>
                    <a:pt x="2993879" y="488616"/>
                  </a:lnTo>
                  <a:lnTo>
                    <a:pt x="3007870" y="488426"/>
                  </a:lnTo>
                  <a:lnTo>
                    <a:pt x="3021860" y="488204"/>
                  </a:lnTo>
                  <a:lnTo>
                    <a:pt x="3035850" y="487943"/>
                  </a:lnTo>
                  <a:lnTo>
                    <a:pt x="3049840" y="487638"/>
                  </a:lnTo>
                  <a:lnTo>
                    <a:pt x="3063830" y="487279"/>
                  </a:lnTo>
                  <a:lnTo>
                    <a:pt x="3077820" y="486859"/>
                  </a:lnTo>
                  <a:lnTo>
                    <a:pt x="3091810" y="486367"/>
                  </a:lnTo>
                  <a:lnTo>
                    <a:pt x="3105800" y="485792"/>
                  </a:lnTo>
                  <a:lnTo>
                    <a:pt x="3119790" y="485119"/>
                  </a:lnTo>
                  <a:lnTo>
                    <a:pt x="3133780" y="484333"/>
                  </a:lnTo>
                  <a:lnTo>
                    <a:pt x="3147770" y="483416"/>
                  </a:lnTo>
                  <a:lnTo>
                    <a:pt x="3161761" y="482346"/>
                  </a:lnTo>
                  <a:lnTo>
                    <a:pt x="3175751" y="481101"/>
                  </a:lnTo>
                  <a:lnTo>
                    <a:pt x="3189741" y="479655"/>
                  </a:lnTo>
                  <a:lnTo>
                    <a:pt x="3203731" y="477977"/>
                  </a:lnTo>
                  <a:lnTo>
                    <a:pt x="3217721" y="476035"/>
                  </a:lnTo>
                  <a:lnTo>
                    <a:pt x="3231711" y="473793"/>
                  </a:lnTo>
                  <a:lnTo>
                    <a:pt x="3245701" y="471214"/>
                  </a:lnTo>
                  <a:lnTo>
                    <a:pt x="3259691" y="468255"/>
                  </a:lnTo>
                  <a:lnTo>
                    <a:pt x="3273681" y="464875"/>
                  </a:lnTo>
                  <a:lnTo>
                    <a:pt x="3287671" y="461030"/>
                  </a:lnTo>
                  <a:lnTo>
                    <a:pt x="3301661" y="456679"/>
                  </a:lnTo>
                  <a:lnTo>
                    <a:pt x="3315652" y="451783"/>
                  </a:lnTo>
                  <a:lnTo>
                    <a:pt x="3329642" y="446311"/>
                  </a:lnTo>
                  <a:lnTo>
                    <a:pt x="3343632" y="440237"/>
                  </a:lnTo>
                  <a:lnTo>
                    <a:pt x="3357622" y="433551"/>
                  </a:lnTo>
                  <a:lnTo>
                    <a:pt x="3371612" y="426253"/>
                  </a:lnTo>
                  <a:lnTo>
                    <a:pt x="3385602" y="418367"/>
                  </a:lnTo>
                  <a:lnTo>
                    <a:pt x="3399592" y="409930"/>
                  </a:lnTo>
                  <a:lnTo>
                    <a:pt x="3413582" y="401007"/>
                  </a:lnTo>
                  <a:lnTo>
                    <a:pt x="3427572" y="391677"/>
                  </a:lnTo>
                  <a:lnTo>
                    <a:pt x="3441562" y="382043"/>
                  </a:lnTo>
                  <a:lnTo>
                    <a:pt x="3455552" y="372220"/>
                  </a:lnTo>
                  <a:lnTo>
                    <a:pt x="3469543" y="362332"/>
                  </a:lnTo>
                  <a:lnTo>
                    <a:pt x="3483533" y="352509"/>
                  </a:lnTo>
                  <a:lnTo>
                    <a:pt x="3497523" y="342874"/>
                  </a:lnTo>
                  <a:lnTo>
                    <a:pt x="3511513" y="333545"/>
                  </a:lnTo>
                  <a:lnTo>
                    <a:pt x="3525503" y="324621"/>
                  </a:lnTo>
                  <a:lnTo>
                    <a:pt x="3539493" y="316185"/>
                  </a:lnTo>
                  <a:lnTo>
                    <a:pt x="3553483" y="308298"/>
                  </a:lnTo>
                  <a:lnTo>
                    <a:pt x="3567473" y="301001"/>
                  </a:lnTo>
                  <a:lnTo>
                    <a:pt x="3581463" y="294314"/>
                  </a:lnTo>
                  <a:lnTo>
                    <a:pt x="3595453" y="288241"/>
                  </a:lnTo>
                  <a:lnTo>
                    <a:pt x="3609444" y="282768"/>
                  </a:lnTo>
                  <a:lnTo>
                    <a:pt x="3623434" y="277873"/>
                  </a:lnTo>
                  <a:lnTo>
                    <a:pt x="3637424" y="273522"/>
                  </a:lnTo>
                  <a:lnTo>
                    <a:pt x="3651414" y="269677"/>
                  </a:lnTo>
                  <a:lnTo>
                    <a:pt x="3665404" y="266297"/>
                  </a:lnTo>
                  <a:lnTo>
                    <a:pt x="3679394" y="263338"/>
                  </a:lnTo>
                  <a:lnTo>
                    <a:pt x="3693384" y="260758"/>
                  </a:lnTo>
                  <a:lnTo>
                    <a:pt x="3707374" y="258517"/>
                  </a:lnTo>
                  <a:lnTo>
                    <a:pt x="3721364" y="256575"/>
                  </a:lnTo>
                  <a:lnTo>
                    <a:pt x="3735354" y="254897"/>
                  </a:lnTo>
                  <a:lnTo>
                    <a:pt x="3749344" y="253450"/>
                  </a:lnTo>
                  <a:lnTo>
                    <a:pt x="3763335" y="252206"/>
                  </a:lnTo>
                  <a:lnTo>
                    <a:pt x="3777325" y="251136"/>
                  </a:lnTo>
                  <a:lnTo>
                    <a:pt x="3791315" y="250219"/>
                  </a:lnTo>
                  <a:lnTo>
                    <a:pt x="3805305" y="249432"/>
                  </a:lnTo>
                  <a:lnTo>
                    <a:pt x="3819295" y="248760"/>
                  </a:lnTo>
                  <a:lnTo>
                    <a:pt x="3833285" y="248184"/>
                  </a:lnTo>
                  <a:lnTo>
                    <a:pt x="3847275" y="247692"/>
                  </a:lnTo>
                  <a:lnTo>
                    <a:pt x="3861265" y="247272"/>
                  </a:lnTo>
                  <a:lnTo>
                    <a:pt x="3875255" y="246914"/>
                  </a:lnTo>
                  <a:lnTo>
                    <a:pt x="3889245" y="246608"/>
                  </a:lnTo>
                  <a:lnTo>
                    <a:pt x="3903235" y="246348"/>
                  </a:lnTo>
                  <a:lnTo>
                    <a:pt x="3917226" y="246125"/>
                  </a:lnTo>
                  <a:lnTo>
                    <a:pt x="3931216" y="245936"/>
                  </a:lnTo>
                  <a:lnTo>
                    <a:pt x="3945206" y="245775"/>
                  </a:lnTo>
                  <a:lnTo>
                    <a:pt x="3959196" y="245637"/>
                  </a:lnTo>
                  <a:lnTo>
                    <a:pt x="3973186" y="245520"/>
                  </a:lnTo>
                  <a:lnTo>
                    <a:pt x="3987176" y="245420"/>
                  </a:lnTo>
                  <a:lnTo>
                    <a:pt x="4001166" y="245335"/>
                  </a:lnTo>
                  <a:lnTo>
                    <a:pt x="4015156" y="245263"/>
                  </a:lnTo>
                  <a:lnTo>
                    <a:pt x="4029146" y="245202"/>
                  </a:lnTo>
                  <a:lnTo>
                    <a:pt x="4043136" y="245149"/>
                  </a:lnTo>
                  <a:lnTo>
                    <a:pt x="4057126" y="245105"/>
                  </a:lnTo>
                  <a:lnTo>
                    <a:pt x="4071117" y="245067"/>
                  </a:lnTo>
                  <a:lnTo>
                    <a:pt x="4085107" y="245035"/>
                  </a:lnTo>
                  <a:lnTo>
                    <a:pt x="4099097" y="245007"/>
                  </a:lnTo>
                  <a:lnTo>
                    <a:pt x="4113087" y="244984"/>
                  </a:lnTo>
                  <a:lnTo>
                    <a:pt x="4127077" y="244964"/>
                  </a:lnTo>
                  <a:lnTo>
                    <a:pt x="4141067" y="244947"/>
                  </a:lnTo>
                  <a:lnTo>
                    <a:pt x="4155057" y="244932"/>
                  </a:lnTo>
                </a:path>
              </a:pathLst>
            </a:custGeom>
            <a:ln w="40651" cap="flat">
              <a:solidFill>
                <a:srgbClr val="D3D3D3">
                  <a:alpha val="100000"/>
                </a:srgbClr>
              </a:solidFill>
              <a:prstDash val="solid"/>
              <a:round/>
            </a:ln>
          </p:spPr>
          <p:txBody>
            <a:bodyPr/>
            <a:lstStyle/>
            <a:p/>
          </p:txBody>
        </p:sp>
        <p:sp>
          <p:nvSpPr>
            <p:cNvPr id="31" name="pl31"/>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2" name="pl32"/>
            <p:cNvSpPr/>
            <p:nvPr/>
          </p:nvSpPr>
          <p:spPr>
            <a:xfrm>
              <a:off x="2737948" y="3843279"/>
              <a:ext cx="4155057" cy="734306"/>
            </a:xfrm>
            <a:custGeom>
              <a:avLst/>
              <a:pathLst>
                <a:path w="4155057" h="734306">
                  <a:moveTo>
                    <a:pt x="0" y="734306"/>
                  </a:moveTo>
                  <a:lnTo>
                    <a:pt x="13990" y="734263"/>
                  </a:lnTo>
                  <a:lnTo>
                    <a:pt x="27980" y="734212"/>
                  </a:lnTo>
                  <a:lnTo>
                    <a:pt x="41970" y="734152"/>
                  </a:lnTo>
                  <a:lnTo>
                    <a:pt x="55960" y="734082"/>
                  </a:lnTo>
                  <a:lnTo>
                    <a:pt x="69950" y="734000"/>
                  </a:lnTo>
                  <a:lnTo>
                    <a:pt x="83940" y="733903"/>
                  </a:lnTo>
                  <a:lnTo>
                    <a:pt x="97930" y="733789"/>
                  </a:lnTo>
                  <a:lnTo>
                    <a:pt x="111920" y="733655"/>
                  </a:lnTo>
                  <a:lnTo>
                    <a:pt x="125910" y="733498"/>
                  </a:lnTo>
                  <a:lnTo>
                    <a:pt x="139900" y="733314"/>
                  </a:lnTo>
                  <a:lnTo>
                    <a:pt x="153891" y="733097"/>
                  </a:lnTo>
                  <a:lnTo>
                    <a:pt x="167881" y="732842"/>
                  </a:lnTo>
                  <a:lnTo>
                    <a:pt x="181871" y="732543"/>
                  </a:lnTo>
                  <a:lnTo>
                    <a:pt x="195861" y="732192"/>
                  </a:lnTo>
                  <a:lnTo>
                    <a:pt x="209851" y="731780"/>
                  </a:lnTo>
                  <a:lnTo>
                    <a:pt x="223841" y="731296"/>
                  </a:lnTo>
                  <a:lnTo>
                    <a:pt x="237831" y="730727"/>
                  </a:lnTo>
                  <a:lnTo>
                    <a:pt x="251821" y="730060"/>
                  </a:lnTo>
                  <a:lnTo>
                    <a:pt x="265811" y="729278"/>
                  </a:lnTo>
                  <a:lnTo>
                    <a:pt x="279801" y="728361"/>
                  </a:lnTo>
                  <a:lnTo>
                    <a:pt x="293791" y="727286"/>
                  </a:lnTo>
                  <a:lnTo>
                    <a:pt x="307782" y="726026"/>
                  </a:lnTo>
                  <a:lnTo>
                    <a:pt x="321772" y="724551"/>
                  </a:lnTo>
                  <a:lnTo>
                    <a:pt x="335762" y="722824"/>
                  </a:lnTo>
                  <a:lnTo>
                    <a:pt x="349752" y="720806"/>
                  </a:lnTo>
                  <a:lnTo>
                    <a:pt x="363742" y="718447"/>
                  </a:lnTo>
                  <a:lnTo>
                    <a:pt x="377732" y="715695"/>
                  </a:lnTo>
                  <a:lnTo>
                    <a:pt x="391722" y="712487"/>
                  </a:lnTo>
                  <a:lnTo>
                    <a:pt x="405712" y="708752"/>
                  </a:lnTo>
                  <a:lnTo>
                    <a:pt x="419702" y="704412"/>
                  </a:lnTo>
                  <a:lnTo>
                    <a:pt x="433692" y="699379"/>
                  </a:lnTo>
                  <a:lnTo>
                    <a:pt x="447682" y="693553"/>
                  </a:lnTo>
                  <a:lnTo>
                    <a:pt x="461673" y="686829"/>
                  </a:lnTo>
                  <a:lnTo>
                    <a:pt x="475663" y="679090"/>
                  </a:lnTo>
                  <a:lnTo>
                    <a:pt x="489653" y="670213"/>
                  </a:lnTo>
                  <a:lnTo>
                    <a:pt x="503643" y="660072"/>
                  </a:lnTo>
                  <a:lnTo>
                    <a:pt x="517633" y="648537"/>
                  </a:lnTo>
                  <a:lnTo>
                    <a:pt x="531623" y="635484"/>
                  </a:lnTo>
                  <a:lnTo>
                    <a:pt x="545613" y="620798"/>
                  </a:lnTo>
                  <a:lnTo>
                    <a:pt x="559603" y="604381"/>
                  </a:lnTo>
                  <a:lnTo>
                    <a:pt x="573593" y="586160"/>
                  </a:lnTo>
                  <a:lnTo>
                    <a:pt x="587583" y="566100"/>
                  </a:lnTo>
                  <a:lnTo>
                    <a:pt x="601574" y="544209"/>
                  </a:lnTo>
                  <a:lnTo>
                    <a:pt x="615564" y="520548"/>
                  </a:lnTo>
                  <a:lnTo>
                    <a:pt x="629554" y="495240"/>
                  </a:lnTo>
                  <a:lnTo>
                    <a:pt x="643544" y="468468"/>
                  </a:lnTo>
                  <a:lnTo>
                    <a:pt x="657534" y="440480"/>
                  </a:lnTo>
                  <a:lnTo>
                    <a:pt x="671524" y="411577"/>
                  </a:lnTo>
                  <a:lnTo>
                    <a:pt x="685514" y="382107"/>
                  </a:lnTo>
                  <a:lnTo>
                    <a:pt x="699504" y="352444"/>
                  </a:lnTo>
                  <a:lnTo>
                    <a:pt x="713494" y="322974"/>
                  </a:lnTo>
                  <a:lnTo>
                    <a:pt x="727484" y="294072"/>
                  </a:lnTo>
                  <a:lnTo>
                    <a:pt x="741474" y="266084"/>
                  </a:lnTo>
                  <a:lnTo>
                    <a:pt x="755465" y="239312"/>
                  </a:lnTo>
                  <a:lnTo>
                    <a:pt x="769455" y="214003"/>
                  </a:lnTo>
                  <a:lnTo>
                    <a:pt x="783445" y="190343"/>
                  </a:lnTo>
                  <a:lnTo>
                    <a:pt x="797435" y="168451"/>
                  </a:lnTo>
                  <a:lnTo>
                    <a:pt x="811425" y="148391"/>
                  </a:lnTo>
                  <a:lnTo>
                    <a:pt x="825415" y="130171"/>
                  </a:lnTo>
                  <a:lnTo>
                    <a:pt x="839405" y="113753"/>
                  </a:lnTo>
                  <a:lnTo>
                    <a:pt x="853395" y="99067"/>
                  </a:lnTo>
                  <a:lnTo>
                    <a:pt x="867385" y="86014"/>
                  </a:lnTo>
                  <a:lnTo>
                    <a:pt x="881375" y="74480"/>
                  </a:lnTo>
                  <a:lnTo>
                    <a:pt x="895365" y="64338"/>
                  </a:lnTo>
                  <a:lnTo>
                    <a:pt x="909356" y="55462"/>
                  </a:lnTo>
                  <a:lnTo>
                    <a:pt x="923346" y="47723"/>
                  </a:lnTo>
                  <a:lnTo>
                    <a:pt x="937336" y="40998"/>
                  </a:lnTo>
                  <a:lnTo>
                    <a:pt x="951326" y="35173"/>
                  </a:lnTo>
                  <a:lnTo>
                    <a:pt x="965316" y="30139"/>
                  </a:lnTo>
                  <a:lnTo>
                    <a:pt x="979306" y="25800"/>
                  </a:lnTo>
                  <a:lnTo>
                    <a:pt x="993296" y="22065"/>
                  </a:lnTo>
                  <a:lnTo>
                    <a:pt x="1007286" y="18857"/>
                  </a:lnTo>
                  <a:lnTo>
                    <a:pt x="1021276" y="16104"/>
                  </a:lnTo>
                  <a:lnTo>
                    <a:pt x="1035266" y="13746"/>
                  </a:lnTo>
                  <a:lnTo>
                    <a:pt x="1049256" y="11727"/>
                  </a:lnTo>
                  <a:lnTo>
                    <a:pt x="1063247" y="10001"/>
                  </a:lnTo>
                  <a:lnTo>
                    <a:pt x="1077237" y="8526"/>
                  </a:lnTo>
                  <a:lnTo>
                    <a:pt x="1091227" y="7266"/>
                  </a:lnTo>
                  <a:lnTo>
                    <a:pt x="1105217" y="6191"/>
                  </a:lnTo>
                  <a:lnTo>
                    <a:pt x="1119207" y="5273"/>
                  </a:lnTo>
                  <a:lnTo>
                    <a:pt x="1133197" y="4491"/>
                  </a:lnTo>
                  <a:lnTo>
                    <a:pt x="1147187" y="3824"/>
                  </a:lnTo>
                  <a:lnTo>
                    <a:pt x="1161177" y="3256"/>
                  </a:lnTo>
                  <a:lnTo>
                    <a:pt x="1175167" y="2772"/>
                  </a:lnTo>
                  <a:lnTo>
                    <a:pt x="1189157" y="2360"/>
                  </a:lnTo>
                  <a:lnTo>
                    <a:pt x="1203148" y="2008"/>
                  </a:lnTo>
                  <a:lnTo>
                    <a:pt x="1217138" y="1709"/>
                  </a:lnTo>
                  <a:lnTo>
                    <a:pt x="1231128" y="1455"/>
                  </a:lnTo>
                  <a:lnTo>
                    <a:pt x="1245118" y="1238"/>
                  </a:lnTo>
                  <a:lnTo>
                    <a:pt x="1259108" y="1053"/>
                  </a:lnTo>
                  <a:lnTo>
                    <a:pt x="1273098" y="896"/>
                  </a:lnTo>
                  <a:lnTo>
                    <a:pt x="1287088" y="763"/>
                  </a:lnTo>
                  <a:lnTo>
                    <a:pt x="1301078" y="649"/>
                  </a:lnTo>
                  <a:lnTo>
                    <a:pt x="1315068" y="552"/>
                  </a:lnTo>
                  <a:lnTo>
                    <a:pt x="1329058" y="470"/>
                  </a:lnTo>
                  <a:lnTo>
                    <a:pt x="1343048" y="399"/>
                  </a:lnTo>
                  <a:lnTo>
                    <a:pt x="1357039" y="340"/>
                  </a:lnTo>
                  <a:lnTo>
                    <a:pt x="1371029" y="289"/>
                  </a:lnTo>
                  <a:lnTo>
                    <a:pt x="1385019" y="246"/>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4333227"/>
              <a:ext cx="4155057" cy="734306"/>
            </a:xfrm>
            <a:custGeom>
              <a:avLst/>
              <a:pathLst>
                <a:path w="4155057" h="734306">
                  <a:moveTo>
                    <a:pt x="0" y="734306"/>
                  </a:moveTo>
                  <a:lnTo>
                    <a:pt x="13990" y="734306"/>
                  </a:lnTo>
                  <a:lnTo>
                    <a:pt x="27980" y="734306"/>
                  </a:lnTo>
                  <a:lnTo>
                    <a:pt x="41970" y="734306"/>
                  </a:lnTo>
                  <a:lnTo>
                    <a:pt x="55960" y="734306"/>
                  </a:lnTo>
                  <a:lnTo>
                    <a:pt x="69950" y="734306"/>
                  </a:lnTo>
                  <a:lnTo>
                    <a:pt x="83940" y="734306"/>
                  </a:lnTo>
                  <a:lnTo>
                    <a:pt x="97930" y="734306"/>
                  </a:lnTo>
                  <a:lnTo>
                    <a:pt x="111920" y="734306"/>
                  </a:lnTo>
                  <a:lnTo>
                    <a:pt x="125910" y="734306"/>
                  </a:lnTo>
                  <a:lnTo>
                    <a:pt x="139900" y="734306"/>
                  </a:lnTo>
                  <a:lnTo>
                    <a:pt x="153891" y="734306"/>
                  </a:lnTo>
                  <a:lnTo>
                    <a:pt x="167881" y="734306"/>
                  </a:lnTo>
                  <a:lnTo>
                    <a:pt x="181871" y="734306"/>
                  </a:lnTo>
                  <a:lnTo>
                    <a:pt x="195861" y="734306"/>
                  </a:lnTo>
                  <a:lnTo>
                    <a:pt x="209851" y="734306"/>
                  </a:lnTo>
                  <a:lnTo>
                    <a:pt x="223841" y="734306"/>
                  </a:lnTo>
                  <a:lnTo>
                    <a:pt x="237831" y="734306"/>
                  </a:lnTo>
                  <a:lnTo>
                    <a:pt x="251821" y="734306"/>
                  </a:lnTo>
                  <a:lnTo>
                    <a:pt x="265811" y="734306"/>
                  </a:lnTo>
                  <a:lnTo>
                    <a:pt x="279801" y="734306"/>
                  </a:lnTo>
                  <a:lnTo>
                    <a:pt x="293791" y="734306"/>
                  </a:lnTo>
                  <a:lnTo>
                    <a:pt x="307782" y="734306"/>
                  </a:lnTo>
                  <a:lnTo>
                    <a:pt x="321772" y="734306"/>
                  </a:lnTo>
                  <a:lnTo>
                    <a:pt x="335762" y="734306"/>
                  </a:lnTo>
                  <a:lnTo>
                    <a:pt x="349752" y="734306"/>
                  </a:lnTo>
                  <a:lnTo>
                    <a:pt x="363742" y="734306"/>
                  </a:lnTo>
                  <a:lnTo>
                    <a:pt x="377732" y="734306"/>
                  </a:lnTo>
                  <a:lnTo>
                    <a:pt x="391722" y="734306"/>
                  </a:lnTo>
                  <a:lnTo>
                    <a:pt x="405712" y="734306"/>
                  </a:lnTo>
                  <a:lnTo>
                    <a:pt x="419702" y="734306"/>
                  </a:lnTo>
                  <a:lnTo>
                    <a:pt x="433692" y="734306"/>
                  </a:lnTo>
                  <a:lnTo>
                    <a:pt x="447682" y="734306"/>
                  </a:lnTo>
                  <a:lnTo>
                    <a:pt x="461673" y="734306"/>
                  </a:lnTo>
                  <a:lnTo>
                    <a:pt x="475663" y="734306"/>
                  </a:lnTo>
                  <a:lnTo>
                    <a:pt x="489653" y="734306"/>
                  </a:lnTo>
                  <a:lnTo>
                    <a:pt x="503643" y="734306"/>
                  </a:lnTo>
                  <a:lnTo>
                    <a:pt x="517633" y="734306"/>
                  </a:lnTo>
                  <a:lnTo>
                    <a:pt x="531623" y="734306"/>
                  </a:lnTo>
                  <a:lnTo>
                    <a:pt x="545613" y="734306"/>
                  </a:lnTo>
                  <a:lnTo>
                    <a:pt x="559603" y="734306"/>
                  </a:lnTo>
                  <a:lnTo>
                    <a:pt x="573593" y="734306"/>
                  </a:lnTo>
                  <a:lnTo>
                    <a:pt x="587583" y="734306"/>
                  </a:lnTo>
                  <a:lnTo>
                    <a:pt x="601574" y="734306"/>
                  </a:lnTo>
                  <a:lnTo>
                    <a:pt x="615564" y="734306"/>
                  </a:lnTo>
                  <a:lnTo>
                    <a:pt x="629554" y="734306"/>
                  </a:lnTo>
                  <a:lnTo>
                    <a:pt x="643544" y="734306"/>
                  </a:lnTo>
                  <a:lnTo>
                    <a:pt x="657534" y="734306"/>
                  </a:lnTo>
                  <a:lnTo>
                    <a:pt x="671524" y="734306"/>
                  </a:lnTo>
                  <a:lnTo>
                    <a:pt x="685514" y="734306"/>
                  </a:lnTo>
                  <a:lnTo>
                    <a:pt x="699504" y="734306"/>
                  </a:lnTo>
                  <a:lnTo>
                    <a:pt x="713494" y="734306"/>
                  </a:lnTo>
                  <a:lnTo>
                    <a:pt x="727484" y="734306"/>
                  </a:lnTo>
                  <a:lnTo>
                    <a:pt x="741474" y="734306"/>
                  </a:lnTo>
                  <a:lnTo>
                    <a:pt x="755465" y="734306"/>
                  </a:lnTo>
                  <a:lnTo>
                    <a:pt x="769455" y="734306"/>
                  </a:lnTo>
                  <a:lnTo>
                    <a:pt x="783445" y="734306"/>
                  </a:lnTo>
                  <a:lnTo>
                    <a:pt x="797435" y="734306"/>
                  </a:lnTo>
                  <a:lnTo>
                    <a:pt x="811425" y="734306"/>
                  </a:lnTo>
                  <a:lnTo>
                    <a:pt x="825415" y="734306"/>
                  </a:lnTo>
                  <a:lnTo>
                    <a:pt x="839405" y="734306"/>
                  </a:lnTo>
                  <a:lnTo>
                    <a:pt x="853395" y="734306"/>
                  </a:lnTo>
                  <a:lnTo>
                    <a:pt x="867385" y="734306"/>
                  </a:lnTo>
                  <a:lnTo>
                    <a:pt x="881375" y="734306"/>
                  </a:lnTo>
                  <a:lnTo>
                    <a:pt x="895365" y="734306"/>
                  </a:lnTo>
                  <a:lnTo>
                    <a:pt x="909356" y="734306"/>
                  </a:lnTo>
                  <a:lnTo>
                    <a:pt x="923346" y="734306"/>
                  </a:lnTo>
                  <a:lnTo>
                    <a:pt x="937336" y="734306"/>
                  </a:lnTo>
                  <a:lnTo>
                    <a:pt x="951326" y="734306"/>
                  </a:lnTo>
                  <a:lnTo>
                    <a:pt x="965316" y="734306"/>
                  </a:lnTo>
                  <a:lnTo>
                    <a:pt x="979306" y="734306"/>
                  </a:lnTo>
                  <a:lnTo>
                    <a:pt x="993296" y="734306"/>
                  </a:lnTo>
                  <a:lnTo>
                    <a:pt x="1007286" y="734306"/>
                  </a:lnTo>
                  <a:lnTo>
                    <a:pt x="1021276" y="734306"/>
                  </a:lnTo>
                  <a:lnTo>
                    <a:pt x="1035266" y="734306"/>
                  </a:lnTo>
                  <a:lnTo>
                    <a:pt x="1049256" y="734306"/>
                  </a:lnTo>
                  <a:lnTo>
                    <a:pt x="1063247" y="734306"/>
                  </a:lnTo>
                  <a:lnTo>
                    <a:pt x="1077237" y="734306"/>
                  </a:lnTo>
                  <a:lnTo>
                    <a:pt x="1091227" y="734306"/>
                  </a:lnTo>
                  <a:lnTo>
                    <a:pt x="1105217" y="734306"/>
                  </a:lnTo>
                  <a:lnTo>
                    <a:pt x="1119207" y="734306"/>
                  </a:lnTo>
                  <a:lnTo>
                    <a:pt x="1133197" y="734306"/>
                  </a:lnTo>
                  <a:lnTo>
                    <a:pt x="1147187" y="734306"/>
                  </a:lnTo>
                  <a:lnTo>
                    <a:pt x="1161177" y="734306"/>
                  </a:lnTo>
                  <a:lnTo>
                    <a:pt x="1175167" y="734306"/>
                  </a:lnTo>
                  <a:lnTo>
                    <a:pt x="1189157" y="734306"/>
                  </a:lnTo>
                  <a:lnTo>
                    <a:pt x="1203148" y="734306"/>
                  </a:lnTo>
                  <a:lnTo>
                    <a:pt x="1217138" y="734306"/>
                  </a:lnTo>
                  <a:lnTo>
                    <a:pt x="1231128" y="734306"/>
                  </a:lnTo>
                  <a:lnTo>
                    <a:pt x="1245118" y="734306"/>
                  </a:lnTo>
                  <a:lnTo>
                    <a:pt x="1259108" y="734306"/>
                  </a:lnTo>
                  <a:lnTo>
                    <a:pt x="1273098" y="734306"/>
                  </a:lnTo>
                  <a:lnTo>
                    <a:pt x="1287088" y="734306"/>
                  </a:lnTo>
                  <a:lnTo>
                    <a:pt x="1301078" y="734306"/>
                  </a:lnTo>
                  <a:lnTo>
                    <a:pt x="1315068" y="734306"/>
                  </a:lnTo>
                  <a:lnTo>
                    <a:pt x="1329058" y="734306"/>
                  </a:lnTo>
                  <a:lnTo>
                    <a:pt x="1343048" y="734306"/>
                  </a:lnTo>
                  <a:lnTo>
                    <a:pt x="1357039" y="734306"/>
                  </a:lnTo>
                  <a:lnTo>
                    <a:pt x="1371029" y="734306"/>
                  </a:lnTo>
                  <a:lnTo>
                    <a:pt x="1385019" y="734306"/>
                  </a:lnTo>
                  <a:lnTo>
                    <a:pt x="1385019" y="734306"/>
                  </a:lnTo>
                  <a:lnTo>
                    <a:pt x="1399009" y="734306"/>
                  </a:lnTo>
                  <a:lnTo>
                    <a:pt x="1412999" y="734306"/>
                  </a:lnTo>
                  <a:lnTo>
                    <a:pt x="1426989" y="734306"/>
                  </a:lnTo>
                  <a:lnTo>
                    <a:pt x="1440979" y="734306"/>
                  </a:lnTo>
                  <a:lnTo>
                    <a:pt x="1454969" y="734306"/>
                  </a:lnTo>
                  <a:lnTo>
                    <a:pt x="1468959" y="734306"/>
                  </a:lnTo>
                  <a:lnTo>
                    <a:pt x="1482949" y="734306"/>
                  </a:lnTo>
                  <a:lnTo>
                    <a:pt x="1496939" y="734306"/>
                  </a:lnTo>
                  <a:lnTo>
                    <a:pt x="1510930" y="734306"/>
                  </a:lnTo>
                  <a:lnTo>
                    <a:pt x="1524920" y="734306"/>
                  </a:lnTo>
                  <a:lnTo>
                    <a:pt x="1538910" y="734306"/>
                  </a:lnTo>
                  <a:lnTo>
                    <a:pt x="1552900" y="734306"/>
                  </a:lnTo>
                  <a:lnTo>
                    <a:pt x="1566890" y="734306"/>
                  </a:lnTo>
                  <a:lnTo>
                    <a:pt x="1580880" y="734306"/>
                  </a:lnTo>
                  <a:lnTo>
                    <a:pt x="1594870" y="734306"/>
                  </a:lnTo>
                  <a:lnTo>
                    <a:pt x="1608860" y="734306"/>
                  </a:lnTo>
                  <a:lnTo>
                    <a:pt x="1622850" y="734306"/>
                  </a:lnTo>
                  <a:lnTo>
                    <a:pt x="1636840" y="734306"/>
                  </a:lnTo>
                  <a:lnTo>
                    <a:pt x="1650830" y="734306"/>
                  </a:lnTo>
                  <a:lnTo>
                    <a:pt x="1664821" y="734306"/>
                  </a:lnTo>
                  <a:lnTo>
                    <a:pt x="1678811" y="734306"/>
                  </a:lnTo>
                  <a:lnTo>
                    <a:pt x="1692801" y="734306"/>
                  </a:lnTo>
                  <a:lnTo>
                    <a:pt x="1706791" y="734306"/>
                  </a:lnTo>
                  <a:lnTo>
                    <a:pt x="1720781" y="734306"/>
                  </a:lnTo>
                  <a:lnTo>
                    <a:pt x="1734771" y="734306"/>
                  </a:lnTo>
                  <a:lnTo>
                    <a:pt x="1748761" y="734306"/>
                  </a:lnTo>
                  <a:lnTo>
                    <a:pt x="1762751" y="734306"/>
                  </a:lnTo>
                  <a:lnTo>
                    <a:pt x="1776741" y="734306"/>
                  </a:lnTo>
                  <a:lnTo>
                    <a:pt x="1790731" y="734306"/>
                  </a:lnTo>
                  <a:lnTo>
                    <a:pt x="1804722" y="734306"/>
                  </a:lnTo>
                  <a:lnTo>
                    <a:pt x="1818712" y="734306"/>
                  </a:lnTo>
                  <a:lnTo>
                    <a:pt x="1832702" y="734306"/>
                  </a:lnTo>
                  <a:lnTo>
                    <a:pt x="1846692" y="734306"/>
                  </a:lnTo>
                  <a:lnTo>
                    <a:pt x="1860682" y="734306"/>
                  </a:lnTo>
                  <a:lnTo>
                    <a:pt x="1874672" y="734306"/>
                  </a:lnTo>
                  <a:lnTo>
                    <a:pt x="1888662" y="734306"/>
                  </a:lnTo>
                  <a:lnTo>
                    <a:pt x="1902652" y="734306"/>
                  </a:lnTo>
                  <a:lnTo>
                    <a:pt x="1916642" y="734306"/>
                  </a:lnTo>
                  <a:lnTo>
                    <a:pt x="1930632" y="734306"/>
                  </a:lnTo>
                  <a:lnTo>
                    <a:pt x="1944622" y="734306"/>
                  </a:lnTo>
                  <a:lnTo>
                    <a:pt x="1958613" y="734306"/>
                  </a:lnTo>
                  <a:lnTo>
                    <a:pt x="1972603" y="734306"/>
                  </a:lnTo>
                  <a:lnTo>
                    <a:pt x="1986593" y="734306"/>
                  </a:lnTo>
                  <a:lnTo>
                    <a:pt x="2000583" y="734306"/>
                  </a:lnTo>
                  <a:lnTo>
                    <a:pt x="2014573" y="734306"/>
                  </a:lnTo>
                  <a:lnTo>
                    <a:pt x="2028563" y="734306"/>
                  </a:lnTo>
                  <a:lnTo>
                    <a:pt x="2042553" y="734306"/>
                  </a:lnTo>
                  <a:lnTo>
                    <a:pt x="2056543" y="734306"/>
                  </a:lnTo>
                  <a:lnTo>
                    <a:pt x="2070533" y="734306"/>
                  </a:lnTo>
                  <a:lnTo>
                    <a:pt x="2084523" y="734306"/>
                  </a:lnTo>
                  <a:lnTo>
                    <a:pt x="2098513" y="734306"/>
                  </a:lnTo>
                  <a:lnTo>
                    <a:pt x="2112504" y="734306"/>
                  </a:lnTo>
                  <a:lnTo>
                    <a:pt x="2126494" y="734306"/>
                  </a:lnTo>
                  <a:lnTo>
                    <a:pt x="2140484" y="734306"/>
                  </a:lnTo>
                  <a:lnTo>
                    <a:pt x="2154474" y="734306"/>
                  </a:lnTo>
                  <a:lnTo>
                    <a:pt x="2168464" y="734306"/>
                  </a:lnTo>
                  <a:lnTo>
                    <a:pt x="2182454" y="734306"/>
                  </a:lnTo>
                  <a:lnTo>
                    <a:pt x="2196444" y="734306"/>
                  </a:lnTo>
                  <a:lnTo>
                    <a:pt x="2210434" y="734306"/>
                  </a:lnTo>
                  <a:lnTo>
                    <a:pt x="2224424" y="734306"/>
                  </a:lnTo>
                  <a:lnTo>
                    <a:pt x="2238414" y="734306"/>
                  </a:lnTo>
                  <a:lnTo>
                    <a:pt x="2252404" y="734306"/>
                  </a:lnTo>
                  <a:lnTo>
                    <a:pt x="2266395" y="734306"/>
                  </a:lnTo>
                  <a:lnTo>
                    <a:pt x="2280385" y="734306"/>
                  </a:lnTo>
                  <a:lnTo>
                    <a:pt x="2294375" y="734306"/>
                  </a:lnTo>
                  <a:lnTo>
                    <a:pt x="2308365" y="734306"/>
                  </a:lnTo>
                  <a:lnTo>
                    <a:pt x="2322355" y="734306"/>
                  </a:lnTo>
                  <a:lnTo>
                    <a:pt x="2336345" y="734306"/>
                  </a:lnTo>
                  <a:lnTo>
                    <a:pt x="2350335" y="734306"/>
                  </a:lnTo>
                  <a:lnTo>
                    <a:pt x="2364325" y="734306"/>
                  </a:lnTo>
                  <a:lnTo>
                    <a:pt x="2378315" y="734306"/>
                  </a:lnTo>
                  <a:lnTo>
                    <a:pt x="2392305" y="734306"/>
                  </a:lnTo>
                  <a:lnTo>
                    <a:pt x="2406296" y="734306"/>
                  </a:lnTo>
                  <a:lnTo>
                    <a:pt x="2420286" y="734306"/>
                  </a:lnTo>
                  <a:lnTo>
                    <a:pt x="2434276" y="734306"/>
                  </a:lnTo>
                  <a:lnTo>
                    <a:pt x="2448266" y="734306"/>
                  </a:lnTo>
                  <a:lnTo>
                    <a:pt x="2462256" y="734306"/>
                  </a:lnTo>
                  <a:lnTo>
                    <a:pt x="2476246" y="734306"/>
                  </a:lnTo>
                  <a:lnTo>
                    <a:pt x="2490236" y="734306"/>
                  </a:lnTo>
                  <a:lnTo>
                    <a:pt x="2504226" y="734306"/>
                  </a:lnTo>
                  <a:lnTo>
                    <a:pt x="2518216" y="734306"/>
                  </a:lnTo>
                  <a:lnTo>
                    <a:pt x="2532206" y="734306"/>
                  </a:lnTo>
                  <a:lnTo>
                    <a:pt x="2546196" y="734306"/>
                  </a:lnTo>
                  <a:lnTo>
                    <a:pt x="2560187" y="734306"/>
                  </a:lnTo>
                  <a:lnTo>
                    <a:pt x="2574177" y="734306"/>
                  </a:lnTo>
                  <a:lnTo>
                    <a:pt x="2588167" y="734306"/>
                  </a:lnTo>
                  <a:lnTo>
                    <a:pt x="2602157" y="734306"/>
                  </a:lnTo>
                  <a:lnTo>
                    <a:pt x="2616147" y="734306"/>
                  </a:lnTo>
                  <a:lnTo>
                    <a:pt x="2630137" y="734306"/>
                  </a:lnTo>
                  <a:lnTo>
                    <a:pt x="2644127" y="734306"/>
                  </a:lnTo>
                  <a:lnTo>
                    <a:pt x="2658117" y="734306"/>
                  </a:lnTo>
                  <a:lnTo>
                    <a:pt x="2672107" y="734306"/>
                  </a:lnTo>
                  <a:lnTo>
                    <a:pt x="2686097" y="734306"/>
                  </a:lnTo>
                  <a:lnTo>
                    <a:pt x="2700087" y="734306"/>
                  </a:lnTo>
                  <a:lnTo>
                    <a:pt x="2714078" y="734306"/>
                  </a:lnTo>
                  <a:lnTo>
                    <a:pt x="2728068" y="734306"/>
                  </a:lnTo>
                  <a:lnTo>
                    <a:pt x="2742058" y="734306"/>
                  </a:lnTo>
                  <a:lnTo>
                    <a:pt x="2756048" y="734306"/>
                  </a:lnTo>
                  <a:lnTo>
                    <a:pt x="2770038" y="734306"/>
                  </a:lnTo>
                  <a:lnTo>
                    <a:pt x="2770038" y="734059"/>
                  </a:lnTo>
                  <a:lnTo>
                    <a:pt x="2784028" y="734016"/>
                  </a:lnTo>
                  <a:lnTo>
                    <a:pt x="2798018" y="733965"/>
                  </a:lnTo>
                  <a:lnTo>
                    <a:pt x="2812008" y="733906"/>
                  </a:lnTo>
                  <a:lnTo>
                    <a:pt x="2825998" y="733836"/>
                  </a:lnTo>
                  <a:lnTo>
                    <a:pt x="2839988" y="733753"/>
                  </a:lnTo>
                  <a:lnTo>
                    <a:pt x="2853978" y="733656"/>
                  </a:lnTo>
                  <a:lnTo>
                    <a:pt x="2867969" y="733543"/>
                  </a:lnTo>
                  <a:lnTo>
                    <a:pt x="2881959" y="733409"/>
                  </a:lnTo>
                  <a:lnTo>
                    <a:pt x="2895949" y="733252"/>
                  </a:lnTo>
                  <a:lnTo>
                    <a:pt x="2909939" y="733067"/>
                  </a:lnTo>
                  <a:lnTo>
                    <a:pt x="2923929" y="732851"/>
                  </a:lnTo>
                  <a:lnTo>
                    <a:pt x="2937919" y="732596"/>
                  </a:lnTo>
                  <a:lnTo>
                    <a:pt x="2951909" y="732297"/>
                  </a:lnTo>
                  <a:lnTo>
                    <a:pt x="2965899" y="731946"/>
                  </a:lnTo>
                  <a:lnTo>
                    <a:pt x="2979889" y="731533"/>
                  </a:lnTo>
                  <a:lnTo>
                    <a:pt x="2993879" y="731049"/>
                  </a:lnTo>
                  <a:lnTo>
                    <a:pt x="3007870" y="730481"/>
                  </a:lnTo>
                  <a:lnTo>
                    <a:pt x="3021860" y="729814"/>
                  </a:lnTo>
                  <a:lnTo>
                    <a:pt x="3035850" y="729032"/>
                  </a:lnTo>
                  <a:lnTo>
                    <a:pt x="3049840" y="728115"/>
                  </a:lnTo>
                  <a:lnTo>
                    <a:pt x="3063830" y="727039"/>
                  </a:lnTo>
                  <a:lnTo>
                    <a:pt x="3077820" y="725780"/>
                  </a:lnTo>
                  <a:lnTo>
                    <a:pt x="3091810" y="724304"/>
                  </a:lnTo>
                  <a:lnTo>
                    <a:pt x="3105800" y="722578"/>
                  </a:lnTo>
                  <a:lnTo>
                    <a:pt x="3119790" y="720559"/>
                  </a:lnTo>
                  <a:lnTo>
                    <a:pt x="3133780" y="718201"/>
                  </a:lnTo>
                  <a:lnTo>
                    <a:pt x="3147770" y="715449"/>
                  </a:lnTo>
                  <a:lnTo>
                    <a:pt x="3161761" y="712240"/>
                  </a:lnTo>
                  <a:lnTo>
                    <a:pt x="3175751" y="708506"/>
                  </a:lnTo>
                  <a:lnTo>
                    <a:pt x="3189741" y="704166"/>
                  </a:lnTo>
                  <a:lnTo>
                    <a:pt x="3203731" y="699132"/>
                  </a:lnTo>
                  <a:lnTo>
                    <a:pt x="3217721" y="693307"/>
                  </a:lnTo>
                  <a:lnTo>
                    <a:pt x="3231711" y="686582"/>
                  </a:lnTo>
                  <a:lnTo>
                    <a:pt x="3245701" y="678843"/>
                  </a:lnTo>
                  <a:lnTo>
                    <a:pt x="3259691" y="669967"/>
                  </a:lnTo>
                  <a:lnTo>
                    <a:pt x="3273681" y="659826"/>
                  </a:lnTo>
                  <a:lnTo>
                    <a:pt x="3287671" y="648291"/>
                  </a:lnTo>
                  <a:lnTo>
                    <a:pt x="3301661" y="635238"/>
                  </a:lnTo>
                  <a:lnTo>
                    <a:pt x="3315652" y="620552"/>
                  </a:lnTo>
                  <a:lnTo>
                    <a:pt x="3329642" y="604134"/>
                  </a:lnTo>
                  <a:lnTo>
                    <a:pt x="3343632" y="585914"/>
                  </a:lnTo>
                  <a:lnTo>
                    <a:pt x="3357622" y="565854"/>
                  </a:lnTo>
                  <a:lnTo>
                    <a:pt x="3371612" y="543963"/>
                  </a:lnTo>
                  <a:lnTo>
                    <a:pt x="3385602" y="520302"/>
                  </a:lnTo>
                  <a:lnTo>
                    <a:pt x="3399592" y="494993"/>
                  </a:lnTo>
                  <a:lnTo>
                    <a:pt x="3413582" y="468222"/>
                  </a:lnTo>
                  <a:lnTo>
                    <a:pt x="3427572" y="440234"/>
                  </a:lnTo>
                  <a:lnTo>
                    <a:pt x="3441562" y="411331"/>
                  </a:lnTo>
                  <a:lnTo>
                    <a:pt x="3455552" y="381861"/>
                  </a:lnTo>
                  <a:lnTo>
                    <a:pt x="3469543" y="352198"/>
                  </a:lnTo>
                  <a:lnTo>
                    <a:pt x="3483533" y="322728"/>
                  </a:lnTo>
                  <a:lnTo>
                    <a:pt x="3497523" y="293825"/>
                  </a:lnTo>
                  <a:lnTo>
                    <a:pt x="3511513" y="265837"/>
                  </a:lnTo>
                  <a:lnTo>
                    <a:pt x="3525503" y="239066"/>
                  </a:lnTo>
                  <a:lnTo>
                    <a:pt x="3539493" y="213757"/>
                  </a:lnTo>
                  <a:lnTo>
                    <a:pt x="3553483" y="190096"/>
                  </a:lnTo>
                  <a:lnTo>
                    <a:pt x="3567473" y="168205"/>
                  </a:lnTo>
                  <a:lnTo>
                    <a:pt x="3581463" y="148145"/>
                  </a:lnTo>
                  <a:lnTo>
                    <a:pt x="3595453" y="129925"/>
                  </a:lnTo>
                  <a:lnTo>
                    <a:pt x="3609444" y="113507"/>
                  </a:lnTo>
                  <a:lnTo>
                    <a:pt x="3623434" y="98821"/>
                  </a:lnTo>
                  <a:lnTo>
                    <a:pt x="3637424" y="85768"/>
                  </a:lnTo>
                  <a:lnTo>
                    <a:pt x="3651414" y="74233"/>
                  </a:lnTo>
                  <a:lnTo>
                    <a:pt x="3665404" y="64092"/>
                  </a:lnTo>
                  <a:lnTo>
                    <a:pt x="3679394" y="55215"/>
                  </a:lnTo>
                  <a:lnTo>
                    <a:pt x="3693384" y="47476"/>
                  </a:lnTo>
                  <a:lnTo>
                    <a:pt x="3707374" y="40752"/>
                  </a:lnTo>
                  <a:lnTo>
                    <a:pt x="3721364" y="34927"/>
                  </a:lnTo>
                  <a:lnTo>
                    <a:pt x="3735354" y="29893"/>
                  </a:lnTo>
                  <a:lnTo>
                    <a:pt x="3749344" y="25553"/>
                  </a:lnTo>
                  <a:lnTo>
                    <a:pt x="3763335" y="21819"/>
                  </a:lnTo>
                  <a:lnTo>
                    <a:pt x="3777325" y="18610"/>
                  </a:lnTo>
                  <a:lnTo>
                    <a:pt x="3791315" y="15858"/>
                  </a:lnTo>
                  <a:lnTo>
                    <a:pt x="3805305" y="13500"/>
                  </a:lnTo>
                  <a:lnTo>
                    <a:pt x="3819295" y="11481"/>
                  </a:lnTo>
                  <a:lnTo>
                    <a:pt x="3833285" y="9755"/>
                  </a:lnTo>
                  <a:lnTo>
                    <a:pt x="3847275" y="8279"/>
                  </a:lnTo>
                  <a:lnTo>
                    <a:pt x="3861265" y="7020"/>
                  </a:lnTo>
                  <a:lnTo>
                    <a:pt x="3875255" y="5944"/>
                  </a:lnTo>
                  <a:lnTo>
                    <a:pt x="3889245" y="5027"/>
                  </a:lnTo>
                  <a:lnTo>
                    <a:pt x="3903235" y="4245"/>
                  </a:lnTo>
                  <a:lnTo>
                    <a:pt x="3917226" y="3578"/>
                  </a:lnTo>
                  <a:lnTo>
                    <a:pt x="3931216" y="3010"/>
                  </a:lnTo>
                  <a:lnTo>
                    <a:pt x="3945206" y="2526"/>
                  </a:lnTo>
                  <a:lnTo>
                    <a:pt x="3959196" y="2113"/>
                  </a:lnTo>
                  <a:lnTo>
                    <a:pt x="3973186" y="1762"/>
                  </a:lnTo>
                  <a:lnTo>
                    <a:pt x="3987176" y="1463"/>
                  </a:lnTo>
                  <a:lnTo>
                    <a:pt x="4001166" y="1208"/>
                  </a:lnTo>
                  <a:lnTo>
                    <a:pt x="4015156" y="991"/>
                  </a:lnTo>
                  <a:lnTo>
                    <a:pt x="4029146" y="807"/>
                  </a:lnTo>
                  <a:lnTo>
                    <a:pt x="4043136" y="650"/>
                  </a:lnTo>
                  <a:lnTo>
                    <a:pt x="4057126" y="516"/>
                  </a:lnTo>
                  <a:lnTo>
                    <a:pt x="4071117" y="402"/>
                  </a:lnTo>
                  <a:lnTo>
                    <a:pt x="4085107" y="306"/>
                  </a:lnTo>
                  <a:lnTo>
                    <a:pt x="4099097" y="223"/>
                  </a:lnTo>
                  <a:lnTo>
                    <a:pt x="4113087" y="153"/>
                  </a:lnTo>
                  <a:lnTo>
                    <a:pt x="4127077" y="93"/>
                  </a:lnTo>
                  <a:lnTo>
                    <a:pt x="4141067" y="43"/>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2129569"/>
              <a:ext cx="4155057" cy="979075"/>
            </a:xfrm>
            <a:custGeom>
              <a:avLst/>
              <a:pathLst>
                <a:path w="4155057" h="979075">
                  <a:moveTo>
                    <a:pt x="0" y="0"/>
                  </a:moveTo>
                  <a:lnTo>
                    <a:pt x="13990" y="43"/>
                  </a:lnTo>
                  <a:lnTo>
                    <a:pt x="27980" y="93"/>
                  </a:lnTo>
                  <a:lnTo>
                    <a:pt x="41970" y="153"/>
                  </a:lnTo>
                  <a:lnTo>
                    <a:pt x="55960" y="223"/>
                  </a:lnTo>
                  <a:lnTo>
                    <a:pt x="69950" y="306"/>
                  </a:lnTo>
                  <a:lnTo>
                    <a:pt x="83940" y="402"/>
                  </a:lnTo>
                  <a:lnTo>
                    <a:pt x="97930" y="516"/>
                  </a:lnTo>
                  <a:lnTo>
                    <a:pt x="111920" y="650"/>
                  </a:lnTo>
                  <a:lnTo>
                    <a:pt x="125910" y="807"/>
                  </a:lnTo>
                  <a:lnTo>
                    <a:pt x="139900" y="991"/>
                  </a:lnTo>
                  <a:lnTo>
                    <a:pt x="153891" y="1208"/>
                  </a:lnTo>
                  <a:lnTo>
                    <a:pt x="167881" y="1463"/>
                  </a:lnTo>
                  <a:lnTo>
                    <a:pt x="181871" y="1762"/>
                  </a:lnTo>
                  <a:lnTo>
                    <a:pt x="195861" y="2113"/>
                  </a:lnTo>
                  <a:lnTo>
                    <a:pt x="209851" y="2526"/>
                  </a:lnTo>
                  <a:lnTo>
                    <a:pt x="223841" y="3010"/>
                  </a:lnTo>
                  <a:lnTo>
                    <a:pt x="237831" y="3578"/>
                  </a:lnTo>
                  <a:lnTo>
                    <a:pt x="251821" y="4245"/>
                  </a:lnTo>
                  <a:lnTo>
                    <a:pt x="265811" y="5027"/>
                  </a:lnTo>
                  <a:lnTo>
                    <a:pt x="279801" y="5944"/>
                  </a:lnTo>
                  <a:lnTo>
                    <a:pt x="293791" y="7020"/>
                  </a:lnTo>
                  <a:lnTo>
                    <a:pt x="307782" y="8279"/>
                  </a:lnTo>
                  <a:lnTo>
                    <a:pt x="321772" y="9755"/>
                  </a:lnTo>
                  <a:lnTo>
                    <a:pt x="335762" y="11481"/>
                  </a:lnTo>
                  <a:lnTo>
                    <a:pt x="349752" y="13500"/>
                  </a:lnTo>
                  <a:lnTo>
                    <a:pt x="363742" y="15858"/>
                  </a:lnTo>
                  <a:lnTo>
                    <a:pt x="377732" y="18610"/>
                  </a:lnTo>
                  <a:lnTo>
                    <a:pt x="391722" y="21819"/>
                  </a:lnTo>
                  <a:lnTo>
                    <a:pt x="405712" y="25553"/>
                  </a:lnTo>
                  <a:lnTo>
                    <a:pt x="419702" y="29893"/>
                  </a:lnTo>
                  <a:lnTo>
                    <a:pt x="433692" y="34927"/>
                  </a:lnTo>
                  <a:lnTo>
                    <a:pt x="447682" y="40752"/>
                  </a:lnTo>
                  <a:lnTo>
                    <a:pt x="461673" y="47476"/>
                  </a:lnTo>
                  <a:lnTo>
                    <a:pt x="475663" y="55215"/>
                  </a:lnTo>
                  <a:lnTo>
                    <a:pt x="489653" y="64092"/>
                  </a:lnTo>
                  <a:lnTo>
                    <a:pt x="503643" y="74233"/>
                  </a:lnTo>
                  <a:lnTo>
                    <a:pt x="517633" y="85768"/>
                  </a:lnTo>
                  <a:lnTo>
                    <a:pt x="531623" y="98821"/>
                  </a:lnTo>
                  <a:lnTo>
                    <a:pt x="545613" y="113507"/>
                  </a:lnTo>
                  <a:lnTo>
                    <a:pt x="559603" y="129925"/>
                  </a:lnTo>
                  <a:lnTo>
                    <a:pt x="573593" y="148145"/>
                  </a:lnTo>
                  <a:lnTo>
                    <a:pt x="587583" y="168205"/>
                  </a:lnTo>
                  <a:lnTo>
                    <a:pt x="601574" y="190096"/>
                  </a:lnTo>
                  <a:lnTo>
                    <a:pt x="615564" y="213757"/>
                  </a:lnTo>
                  <a:lnTo>
                    <a:pt x="629554" y="239066"/>
                  </a:lnTo>
                  <a:lnTo>
                    <a:pt x="643544" y="265837"/>
                  </a:lnTo>
                  <a:lnTo>
                    <a:pt x="657534" y="293825"/>
                  </a:lnTo>
                  <a:lnTo>
                    <a:pt x="671524" y="322728"/>
                  </a:lnTo>
                  <a:lnTo>
                    <a:pt x="685514" y="352198"/>
                  </a:lnTo>
                  <a:lnTo>
                    <a:pt x="699504" y="381861"/>
                  </a:lnTo>
                  <a:lnTo>
                    <a:pt x="713494" y="411331"/>
                  </a:lnTo>
                  <a:lnTo>
                    <a:pt x="727484" y="440234"/>
                  </a:lnTo>
                  <a:lnTo>
                    <a:pt x="741474" y="468222"/>
                  </a:lnTo>
                  <a:lnTo>
                    <a:pt x="755465" y="494993"/>
                  </a:lnTo>
                  <a:lnTo>
                    <a:pt x="769455" y="520302"/>
                  </a:lnTo>
                  <a:lnTo>
                    <a:pt x="783445" y="543963"/>
                  </a:lnTo>
                  <a:lnTo>
                    <a:pt x="797435" y="565854"/>
                  </a:lnTo>
                  <a:lnTo>
                    <a:pt x="811425" y="585914"/>
                  </a:lnTo>
                  <a:lnTo>
                    <a:pt x="825415" y="604134"/>
                  </a:lnTo>
                  <a:lnTo>
                    <a:pt x="839405" y="620552"/>
                  </a:lnTo>
                  <a:lnTo>
                    <a:pt x="853395" y="635238"/>
                  </a:lnTo>
                  <a:lnTo>
                    <a:pt x="867385" y="648291"/>
                  </a:lnTo>
                  <a:lnTo>
                    <a:pt x="881375" y="659826"/>
                  </a:lnTo>
                  <a:lnTo>
                    <a:pt x="895365" y="669967"/>
                  </a:lnTo>
                  <a:lnTo>
                    <a:pt x="909356" y="678843"/>
                  </a:lnTo>
                  <a:lnTo>
                    <a:pt x="923346" y="686582"/>
                  </a:lnTo>
                  <a:lnTo>
                    <a:pt x="937336" y="693307"/>
                  </a:lnTo>
                  <a:lnTo>
                    <a:pt x="951326" y="699132"/>
                  </a:lnTo>
                  <a:lnTo>
                    <a:pt x="965316" y="704166"/>
                  </a:lnTo>
                  <a:lnTo>
                    <a:pt x="979306" y="708506"/>
                  </a:lnTo>
                  <a:lnTo>
                    <a:pt x="993296" y="712240"/>
                  </a:lnTo>
                  <a:lnTo>
                    <a:pt x="1007286" y="715449"/>
                  </a:lnTo>
                  <a:lnTo>
                    <a:pt x="1021276" y="718201"/>
                  </a:lnTo>
                  <a:lnTo>
                    <a:pt x="1035266" y="720559"/>
                  </a:lnTo>
                  <a:lnTo>
                    <a:pt x="1049256" y="722578"/>
                  </a:lnTo>
                  <a:lnTo>
                    <a:pt x="1063247" y="724304"/>
                  </a:lnTo>
                  <a:lnTo>
                    <a:pt x="1077237" y="725780"/>
                  </a:lnTo>
                  <a:lnTo>
                    <a:pt x="1091227" y="727039"/>
                  </a:lnTo>
                  <a:lnTo>
                    <a:pt x="1105217" y="728115"/>
                  </a:lnTo>
                  <a:lnTo>
                    <a:pt x="1119207" y="729032"/>
                  </a:lnTo>
                  <a:lnTo>
                    <a:pt x="1133197" y="729814"/>
                  </a:lnTo>
                  <a:lnTo>
                    <a:pt x="1147187" y="730481"/>
                  </a:lnTo>
                  <a:lnTo>
                    <a:pt x="1161177" y="731049"/>
                  </a:lnTo>
                  <a:lnTo>
                    <a:pt x="1175167" y="731533"/>
                  </a:lnTo>
                  <a:lnTo>
                    <a:pt x="1189157" y="731946"/>
                  </a:lnTo>
                  <a:lnTo>
                    <a:pt x="1203148" y="732297"/>
                  </a:lnTo>
                  <a:lnTo>
                    <a:pt x="1217138" y="732596"/>
                  </a:lnTo>
                  <a:lnTo>
                    <a:pt x="1231128" y="732851"/>
                  </a:lnTo>
                  <a:lnTo>
                    <a:pt x="1245118" y="733067"/>
                  </a:lnTo>
                  <a:lnTo>
                    <a:pt x="1259108" y="733252"/>
                  </a:lnTo>
                  <a:lnTo>
                    <a:pt x="1273098" y="733409"/>
                  </a:lnTo>
                  <a:lnTo>
                    <a:pt x="1287088" y="733543"/>
                  </a:lnTo>
                  <a:lnTo>
                    <a:pt x="1301078" y="733656"/>
                  </a:lnTo>
                  <a:lnTo>
                    <a:pt x="1315068" y="733753"/>
                  </a:lnTo>
                  <a:lnTo>
                    <a:pt x="1329058" y="733836"/>
                  </a:lnTo>
                  <a:lnTo>
                    <a:pt x="1343048" y="733906"/>
                  </a:lnTo>
                  <a:lnTo>
                    <a:pt x="1357039" y="733965"/>
                  </a:lnTo>
                  <a:lnTo>
                    <a:pt x="1371029" y="734016"/>
                  </a:lnTo>
                  <a:lnTo>
                    <a:pt x="1385019" y="734059"/>
                  </a:lnTo>
                  <a:lnTo>
                    <a:pt x="1385019" y="734388"/>
                  </a:lnTo>
                  <a:lnTo>
                    <a:pt x="1399009" y="734402"/>
                  </a:lnTo>
                  <a:lnTo>
                    <a:pt x="1412999" y="734419"/>
                  </a:lnTo>
                  <a:lnTo>
                    <a:pt x="1426989" y="734439"/>
                  </a:lnTo>
                  <a:lnTo>
                    <a:pt x="1440979" y="734462"/>
                  </a:lnTo>
                  <a:lnTo>
                    <a:pt x="1454969" y="734490"/>
                  </a:lnTo>
                  <a:lnTo>
                    <a:pt x="1468959" y="734522"/>
                  </a:lnTo>
                  <a:lnTo>
                    <a:pt x="1482949" y="734560"/>
                  </a:lnTo>
                  <a:lnTo>
                    <a:pt x="1496939" y="734605"/>
                  </a:lnTo>
                  <a:lnTo>
                    <a:pt x="1510930" y="734657"/>
                  </a:lnTo>
                  <a:lnTo>
                    <a:pt x="1524920" y="734719"/>
                  </a:lnTo>
                  <a:lnTo>
                    <a:pt x="1538910" y="734791"/>
                  </a:lnTo>
                  <a:lnTo>
                    <a:pt x="1552900" y="734876"/>
                  </a:lnTo>
                  <a:lnTo>
                    <a:pt x="1566890" y="734975"/>
                  </a:lnTo>
                  <a:lnTo>
                    <a:pt x="1580880" y="735092"/>
                  </a:lnTo>
                  <a:lnTo>
                    <a:pt x="1594870" y="735230"/>
                  </a:lnTo>
                  <a:lnTo>
                    <a:pt x="1608860" y="735391"/>
                  </a:lnTo>
                  <a:lnTo>
                    <a:pt x="1622850" y="735581"/>
                  </a:lnTo>
                  <a:lnTo>
                    <a:pt x="1636840" y="735803"/>
                  </a:lnTo>
                  <a:lnTo>
                    <a:pt x="1650830" y="736064"/>
                  </a:lnTo>
                  <a:lnTo>
                    <a:pt x="1664821" y="736369"/>
                  </a:lnTo>
                  <a:lnTo>
                    <a:pt x="1678811" y="736728"/>
                  </a:lnTo>
                  <a:lnTo>
                    <a:pt x="1692801" y="737148"/>
                  </a:lnTo>
                  <a:lnTo>
                    <a:pt x="1706791" y="737640"/>
                  </a:lnTo>
                  <a:lnTo>
                    <a:pt x="1720781" y="738215"/>
                  </a:lnTo>
                  <a:lnTo>
                    <a:pt x="1734771" y="738888"/>
                  </a:lnTo>
                  <a:lnTo>
                    <a:pt x="1748761" y="739674"/>
                  </a:lnTo>
                  <a:lnTo>
                    <a:pt x="1762751" y="740591"/>
                  </a:lnTo>
                  <a:lnTo>
                    <a:pt x="1776741" y="741661"/>
                  </a:lnTo>
                  <a:lnTo>
                    <a:pt x="1790731" y="742906"/>
                  </a:lnTo>
                  <a:lnTo>
                    <a:pt x="1804722" y="744352"/>
                  </a:lnTo>
                  <a:lnTo>
                    <a:pt x="1818712" y="746030"/>
                  </a:lnTo>
                  <a:lnTo>
                    <a:pt x="1832702" y="747972"/>
                  </a:lnTo>
                  <a:lnTo>
                    <a:pt x="1846692" y="750214"/>
                  </a:lnTo>
                  <a:lnTo>
                    <a:pt x="1860682" y="752793"/>
                  </a:lnTo>
                  <a:lnTo>
                    <a:pt x="1874672" y="755752"/>
                  </a:lnTo>
                  <a:lnTo>
                    <a:pt x="1888662" y="759132"/>
                  </a:lnTo>
                  <a:lnTo>
                    <a:pt x="1902652" y="762977"/>
                  </a:lnTo>
                  <a:lnTo>
                    <a:pt x="1916642" y="767328"/>
                  </a:lnTo>
                  <a:lnTo>
                    <a:pt x="1930632" y="772224"/>
                  </a:lnTo>
                  <a:lnTo>
                    <a:pt x="1944622" y="777696"/>
                  </a:lnTo>
                  <a:lnTo>
                    <a:pt x="1958613" y="783770"/>
                  </a:lnTo>
                  <a:lnTo>
                    <a:pt x="1972603" y="790456"/>
                  </a:lnTo>
                  <a:lnTo>
                    <a:pt x="1986593" y="797753"/>
                  </a:lnTo>
                  <a:lnTo>
                    <a:pt x="2000583" y="805640"/>
                  </a:lnTo>
                  <a:lnTo>
                    <a:pt x="2014573" y="814077"/>
                  </a:lnTo>
                  <a:lnTo>
                    <a:pt x="2028563" y="823000"/>
                  </a:lnTo>
                  <a:lnTo>
                    <a:pt x="2042553" y="832330"/>
                  </a:lnTo>
                  <a:lnTo>
                    <a:pt x="2056543" y="841964"/>
                  </a:lnTo>
                  <a:lnTo>
                    <a:pt x="2070533" y="851787"/>
                  </a:lnTo>
                  <a:lnTo>
                    <a:pt x="2084523" y="861675"/>
                  </a:lnTo>
                  <a:lnTo>
                    <a:pt x="2098513" y="871498"/>
                  </a:lnTo>
                  <a:lnTo>
                    <a:pt x="2112504" y="881133"/>
                  </a:lnTo>
                  <a:lnTo>
                    <a:pt x="2126494" y="890462"/>
                  </a:lnTo>
                  <a:lnTo>
                    <a:pt x="2140484" y="899386"/>
                  </a:lnTo>
                  <a:lnTo>
                    <a:pt x="2154474" y="907822"/>
                  </a:lnTo>
                  <a:lnTo>
                    <a:pt x="2168464" y="915709"/>
                  </a:lnTo>
                  <a:lnTo>
                    <a:pt x="2182454" y="923006"/>
                  </a:lnTo>
                  <a:lnTo>
                    <a:pt x="2196444" y="929693"/>
                  </a:lnTo>
                  <a:lnTo>
                    <a:pt x="2210434" y="935766"/>
                  </a:lnTo>
                  <a:lnTo>
                    <a:pt x="2224424" y="941239"/>
                  </a:lnTo>
                  <a:lnTo>
                    <a:pt x="2238414" y="946134"/>
                  </a:lnTo>
                  <a:lnTo>
                    <a:pt x="2252404" y="950485"/>
                  </a:lnTo>
                  <a:lnTo>
                    <a:pt x="2266395" y="954330"/>
                  </a:lnTo>
                  <a:lnTo>
                    <a:pt x="2280385" y="957710"/>
                  </a:lnTo>
                  <a:lnTo>
                    <a:pt x="2294375" y="960669"/>
                  </a:lnTo>
                  <a:lnTo>
                    <a:pt x="2308365" y="963249"/>
                  </a:lnTo>
                  <a:lnTo>
                    <a:pt x="2322355" y="965490"/>
                  </a:lnTo>
                  <a:lnTo>
                    <a:pt x="2336345" y="967432"/>
                  </a:lnTo>
                  <a:lnTo>
                    <a:pt x="2350335" y="969110"/>
                  </a:lnTo>
                  <a:lnTo>
                    <a:pt x="2364325" y="970557"/>
                  </a:lnTo>
                  <a:lnTo>
                    <a:pt x="2378315" y="971801"/>
                  </a:lnTo>
                  <a:lnTo>
                    <a:pt x="2392305" y="972871"/>
                  </a:lnTo>
                  <a:lnTo>
                    <a:pt x="2406296" y="973788"/>
                  </a:lnTo>
                  <a:lnTo>
                    <a:pt x="2420286" y="974574"/>
                  </a:lnTo>
                  <a:lnTo>
                    <a:pt x="2434276" y="975247"/>
                  </a:lnTo>
                  <a:lnTo>
                    <a:pt x="2448266" y="975823"/>
                  </a:lnTo>
                  <a:lnTo>
                    <a:pt x="2462256" y="976315"/>
                  </a:lnTo>
                  <a:lnTo>
                    <a:pt x="2476246" y="976734"/>
                  </a:lnTo>
                  <a:lnTo>
                    <a:pt x="2490236" y="977093"/>
                  </a:lnTo>
                  <a:lnTo>
                    <a:pt x="2504226" y="977399"/>
                  </a:lnTo>
                  <a:lnTo>
                    <a:pt x="2518216" y="977659"/>
                  </a:lnTo>
                  <a:lnTo>
                    <a:pt x="2532206" y="977882"/>
                  </a:lnTo>
                  <a:lnTo>
                    <a:pt x="2546196" y="978071"/>
                  </a:lnTo>
                  <a:lnTo>
                    <a:pt x="2560187" y="978232"/>
                  </a:lnTo>
                  <a:lnTo>
                    <a:pt x="2574177" y="978370"/>
                  </a:lnTo>
                  <a:lnTo>
                    <a:pt x="2588167" y="978487"/>
                  </a:lnTo>
                  <a:lnTo>
                    <a:pt x="2602157" y="978587"/>
                  </a:lnTo>
                  <a:lnTo>
                    <a:pt x="2616147" y="978672"/>
                  </a:lnTo>
                  <a:lnTo>
                    <a:pt x="2630137" y="978744"/>
                  </a:lnTo>
                  <a:lnTo>
                    <a:pt x="2644127" y="978805"/>
                  </a:lnTo>
                  <a:lnTo>
                    <a:pt x="2658117" y="978858"/>
                  </a:lnTo>
                  <a:lnTo>
                    <a:pt x="2672107" y="978902"/>
                  </a:lnTo>
                  <a:lnTo>
                    <a:pt x="2686097" y="978940"/>
                  </a:lnTo>
                  <a:lnTo>
                    <a:pt x="2700087" y="978972"/>
                  </a:lnTo>
                  <a:lnTo>
                    <a:pt x="2714078" y="979000"/>
                  </a:lnTo>
                  <a:lnTo>
                    <a:pt x="2728068" y="979023"/>
                  </a:lnTo>
                  <a:lnTo>
                    <a:pt x="2742058" y="979043"/>
                  </a:lnTo>
                  <a:lnTo>
                    <a:pt x="2756048" y="979060"/>
                  </a:lnTo>
                  <a:lnTo>
                    <a:pt x="2770038" y="979075"/>
                  </a:lnTo>
                  <a:lnTo>
                    <a:pt x="2770038" y="979075"/>
                  </a:lnTo>
                  <a:lnTo>
                    <a:pt x="2784028" y="979060"/>
                  </a:lnTo>
                  <a:lnTo>
                    <a:pt x="2798018" y="979043"/>
                  </a:lnTo>
                  <a:lnTo>
                    <a:pt x="2812008" y="979023"/>
                  </a:lnTo>
                  <a:lnTo>
                    <a:pt x="2825998" y="979000"/>
                  </a:lnTo>
                  <a:lnTo>
                    <a:pt x="2839988" y="978972"/>
                  </a:lnTo>
                  <a:lnTo>
                    <a:pt x="2853978" y="978940"/>
                  </a:lnTo>
                  <a:lnTo>
                    <a:pt x="2867969" y="978902"/>
                  </a:lnTo>
                  <a:lnTo>
                    <a:pt x="2881959" y="978858"/>
                  </a:lnTo>
                  <a:lnTo>
                    <a:pt x="2895949" y="978805"/>
                  </a:lnTo>
                  <a:lnTo>
                    <a:pt x="2909939" y="978744"/>
                  </a:lnTo>
                  <a:lnTo>
                    <a:pt x="2923929" y="978672"/>
                  </a:lnTo>
                  <a:lnTo>
                    <a:pt x="2937919" y="978587"/>
                  </a:lnTo>
                  <a:lnTo>
                    <a:pt x="2951909" y="978487"/>
                  </a:lnTo>
                  <a:lnTo>
                    <a:pt x="2965899" y="978370"/>
                  </a:lnTo>
                  <a:lnTo>
                    <a:pt x="2979889" y="978232"/>
                  </a:lnTo>
                  <a:lnTo>
                    <a:pt x="2993879" y="978071"/>
                  </a:lnTo>
                  <a:lnTo>
                    <a:pt x="3007870" y="977882"/>
                  </a:lnTo>
                  <a:lnTo>
                    <a:pt x="3021860" y="977659"/>
                  </a:lnTo>
                  <a:lnTo>
                    <a:pt x="3035850" y="977399"/>
                  </a:lnTo>
                  <a:lnTo>
                    <a:pt x="3049840" y="977093"/>
                  </a:lnTo>
                  <a:lnTo>
                    <a:pt x="3063830" y="976734"/>
                  </a:lnTo>
                  <a:lnTo>
                    <a:pt x="3077820" y="976315"/>
                  </a:lnTo>
                  <a:lnTo>
                    <a:pt x="3091810" y="975823"/>
                  </a:lnTo>
                  <a:lnTo>
                    <a:pt x="3105800" y="975247"/>
                  </a:lnTo>
                  <a:lnTo>
                    <a:pt x="3119790" y="974574"/>
                  </a:lnTo>
                  <a:lnTo>
                    <a:pt x="3133780" y="973788"/>
                  </a:lnTo>
                  <a:lnTo>
                    <a:pt x="3147770" y="972871"/>
                  </a:lnTo>
                  <a:lnTo>
                    <a:pt x="3161761" y="971801"/>
                  </a:lnTo>
                  <a:lnTo>
                    <a:pt x="3175751" y="970557"/>
                  </a:lnTo>
                  <a:lnTo>
                    <a:pt x="3189741" y="969110"/>
                  </a:lnTo>
                  <a:lnTo>
                    <a:pt x="3203731" y="967432"/>
                  </a:lnTo>
                  <a:lnTo>
                    <a:pt x="3217721" y="965490"/>
                  </a:lnTo>
                  <a:lnTo>
                    <a:pt x="3231711" y="963249"/>
                  </a:lnTo>
                  <a:lnTo>
                    <a:pt x="3245701" y="960669"/>
                  </a:lnTo>
                  <a:lnTo>
                    <a:pt x="3259691" y="957710"/>
                  </a:lnTo>
                  <a:lnTo>
                    <a:pt x="3273681" y="954330"/>
                  </a:lnTo>
                  <a:lnTo>
                    <a:pt x="3287671" y="950485"/>
                  </a:lnTo>
                  <a:lnTo>
                    <a:pt x="3301661" y="946134"/>
                  </a:lnTo>
                  <a:lnTo>
                    <a:pt x="3315652" y="941239"/>
                  </a:lnTo>
                  <a:lnTo>
                    <a:pt x="3329642" y="935766"/>
                  </a:lnTo>
                  <a:lnTo>
                    <a:pt x="3343632" y="929693"/>
                  </a:lnTo>
                  <a:lnTo>
                    <a:pt x="3357622" y="923006"/>
                  </a:lnTo>
                  <a:lnTo>
                    <a:pt x="3371612" y="915709"/>
                  </a:lnTo>
                  <a:lnTo>
                    <a:pt x="3385602" y="907822"/>
                  </a:lnTo>
                  <a:lnTo>
                    <a:pt x="3399592" y="899386"/>
                  </a:lnTo>
                  <a:lnTo>
                    <a:pt x="3413582" y="890462"/>
                  </a:lnTo>
                  <a:lnTo>
                    <a:pt x="3427572" y="881133"/>
                  </a:lnTo>
                  <a:lnTo>
                    <a:pt x="3441562" y="871498"/>
                  </a:lnTo>
                  <a:lnTo>
                    <a:pt x="3455552" y="861675"/>
                  </a:lnTo>
                  <a:lnTo>
                    <a:pt x="3469543" y="851787"/>
                  </a:lnTo>
                  <a:lnTo>
                    <a:pt x="3483533" y="841964"/>
                  </a:lnTo>
                  <a:lnTo>
                    <a:pt x="3497523" y="832330"/>
                  </a:lnTo>
                  <a:lnTo>
                    <a:pt x="3511513" y="823000"/>
                  </a:lnTo>
                  <a:lnTo>
                    <a:pt x="3525503" y="814077"/>
                  </a:lnTo>
                  <a:lnTo>
                    <a:pt x="3539493" y="805640"/>
                  </a:lnTo>
                  <a:lnTo>
                    <a:pt x="3553483" y="797753"/>
                  </a:lnTo>
                  <a:lnTo>
                    <a:pt x="3567473" y="790456"/>
                  </a:lnTo>
                  <a:lnTo>
                    <a:pt x="3581463" y="783770"/>
                  </a:lnTo>
                  <a:lnTo>
                    <a:pt x="3595453" y="777696"/>
                  </a:lnTo>
                  <a:lnTo>
                    <a:pt x="3609444" y="772224"/>
                  </a:lnTo>
                  <a:lnTo>
                    <a:pt x="3623434" y="767328"/>
                  </a:lnTo>
                  <a:lnTo>
                    <a:pt x="3637424" y="762977"/>
                  </a:lnTo>
                  <a:lnTo>
                    <a:pt x="3651414" y="759132"/>
                  </a:lnTo>
                  <a:lnTo>
                    <a:pt x="3665404" y="755752"/>
                  </a:lnTo>
                  <a:lnTo>
                    <a:pt x="3679394" y="752793"/>
                  </a:lnTo>
                  <a:lnTo>
                    <a:pt x="3693384" y="750214"/>
                  </a:lnTo>
                  <a:lnTo>
                    <a:pt x="3707374" y="747972"/>
                  </a:lnTo>
                  <a:lnTo>
                    <a:pt x="3721364" y="746030"/>
                  </a:lnTo>
                  <a:lnTo>
                    <a:pt x="3735354" y="744352"/>
                  </a:lnTo>
                  <a:lnTo>
                    <a:pt x="3749344" y="742906"/>
                  </a:lnTo>
                  <a:lnTo>
                    <a:pt x="3763335" y="741661"/>
                  </a:lnTo>
                  <a:lnTo>
                    <a:pt x="3777325" y="740591"/>
                  </a:lnTo>
                  <a:lnTo>
                    <a:pt x="3791315" y="739674"/>
                  </a:lnTo>
                  <a:lnTo>
                    <a:pt x="3805305" y="738888"/>
                  </a:lnTo>
                  <a:lnTo>
                    <a:pt x="3819295" y="738215"/>
                  </a:lnTo>
                  <a:lnTo>
                    <a:pt x="3833285" y="737640"/>
                  </a:lnTo>
                  <a:lnTo>
                    <a:pt x="3847275" y="737148"/>
                  </a:lnTo>
                  <a:lnTo>
                    <a:pt x="3861265" y="736728"/>
                  </a:lnTo>
                  <a:lnTo>
                    <a:pt x="3875255" y="736369"/>
                  </a:lnTo>
                  <a:lnTo>
                    <a:pt x="3889245" y="736064"/>
                  </a:lnTo>
                  <a:lnTo>
                    <a:pt x="3903235" y="735803"/>
                  </a:lnTo>
                  <a:lnTo>
                    <a:pt x="3917226" y="735581"/>
                  </a:lnTo>
                  <a:lnTo>
                    <a:pt x="3931216" y="735391"/>
                  </a:lnTo>
                  <a:lnTo>
                    <a:pt x="3945206" y="735230"/>
                  </a:lnTo>
                  <a:lnTo>
                    <a:pt x="3959196" y="735092"/>
                  </a:lnTo>
                  <a:lnTo>
                    <a:pt x="3973186" y="734975"/>
                  </a:lnTo>
                  <a:lnTo>
                    <a:pt x="3987176" y="734876"/>
                  </a:lnTo>
                  <a:lnTo>
                    <a:pt x="4001166" y="734791"/>
                  </a:lnTo>
                  <a:lnTo>
                    <a:pt x="4015156" y="734719"/>
                  </a:lnTo>
                  <a:lnTo>
                    <a:pt x="4029146" y="734657"/>
                  </a:lnTo>
                  <a:lnTo>
                    <a:pt x="4043136" y="734605"/>
                  </a:lnTo>
                  <a:lnTo>
                    <a:pt x="4057126" y="734560"/>
                  </a:lnTo>
                  <a:lnTo>
                    <a:pt x="4071117" y="734522"/>
                  </a:lnTo>
                  <a:lnTo>
                    <a:pt x="4085107" y="734490"/>
                  </a:lnTo>
                  <a:lnTo>
                    <a:pt x="4099097" y="734462"/>
                  </a:lnTo>
                  <a:lnTo>
                    <a:pt x="4113087" y="734439"/>
                  </a:lnTo>
                  <a:lnTo>
                    <a:pt x="4127077" y="734419"/>
                  </a:lnTo>
                  <a:lnTo>
                    <a:pt x="4141067" y="734402"/>
                  </a:lnTo>
                  <a:lnTo>
                    <a:pt x="4155057" y="734388"/>
                  </a:lnTo>
                </a:path>
              </a:pathLst>
            </a:custGeom>
            <a:ln w="40651" cap="flat">
              <a:solidFill>
                <a:srgbClr val="D3D3D3">
                  <a:alpha val="100000"/>
                </a:srgbClr>
              </a:solidFill>
              <a:prstDash val="solid"/>
              <a:round/>
            </a:ln>
          </p:spPr>
          <p:txBody>
            <a:bodyPr/>
            <a:lstStyle/>
            <a:p/>
          </p:txBody>
        </p:sp>
        <p:sp>
          <p:nvSpPr>
            <p:cNvPr id="35" name="pl35"/>
            <p:cNvSpPr/>
            <p:nvPr/>
          </p:nvSpPr>
          <p:spPr>
            <a:xfrm>
              <a:off x="2737948" y="1639621"/>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5557317"/>
              <a:ext cx="4155057" cy="244768"/>
            </a:xfrm>
            <a:custGeom>
              <a:avLst/>
              <a:pathLst>
                <a:path w="4155057" h="244768">
                  <a:moveTo>
                    <a:pt x="0" y="244768"/>
                  </a:moveTo>
                  <a:lnTo>
                    <a:pt x="13990" y="244768"/>
                  </a:lnTo>
                  <a:lnTo>
                    <a:pt x="27980" y="244768"/>
                  </a:lnTo>
                  <a:lnTo>
                    <a:pt x="41970" y="244768"/>
                  </a:lnTo>
                  <a:lnTo>
                    <a:pt x="55960" y="244768"/>
                  </a:lnTo>
                  <a:lnTo>
                    <a:pt x="69950" y="244768"/>
                  </a:lnTo>
                  <a:lnTo>
                    <a:pt x="83940" y="244768"/>
                  </a:lnTo>
                  <a:lnTo>
                    <a:pt x="97930" y="244768"/>
                  </a:lnTo>
                  <a:lnTo>
                    <a:pt x="111920" y="244768"/>
                  </a:lnTo>
                  <a:lnTo>
                    <a:pt x="125910" y="244768"/>
                  </a:lnTo>
                  <a:lnTo>
                    <a:pt x="139900" y="244768"/>
                  </a:lnTo>
                  <a:lnTo>
                    <a:pt x="153891" y="244768"/>
                  </a:lnTo>
                  <a:lnTo>
                    <a:pt x="167881" y="244768"/>
                  </a:lnTo>
                  <a:lnTo>
                    <a:pt x="181871" y="244768"/>
                  </a:lnTo>
                  <a:lnTo>
                    <a:pt x="195861" y="244768"/>
                  </a:lnTo>
                  <a:lnTo>
                    <a:pt x="209851" y="244768"/>
                  </a:lnTo>
                  <a:lnTo>
                    <a:pt x="223841" y="244768"/>
                  </a:lnTo>
                  <a:lnTo>
                    <a:pt x="237831" y="244768"/>
                  </a:lnTo>
                  <a:lnTo>
                    <a:pt x="251821" y="244768"/>
                  </a:lnTo>
                  <a:lnTo>
                    <a:pt x="265811" y="244768"/>
                  </a:lnTo>
                  <a:lnTo>
                    <a:pt x="279801" y="244768"/>
                  </a:lnTo>
                  <a:lnTo>
                    <a:pt x="293791" y="244768"/>
                  </a:lnTo>
                  <a:lnTo>
                    <a:pt x="307782" y="244768"/>
                  </a:lnTo>
                  <a:lnTo>
                    <a:pt x="321772" y="244768"/>
                  </a:lnTo>
                  <a:lnTo>
                    <a:pt x="335762" y="244768"/>
                  </a:lnTo>
                  <a:lnTo>
                    <a:pt x="349752" y="244768"/>
                  </a:lnTo>
                  <a:lnTo>
                    <a:pt x="363742" y="244768"/>
                  </a:lnTo>
                  <a:lnTo>
                    <a:pt x="377732" y="244768"/>
                  </a:lnTo>
                  <a:lnTo>
                    <a:pt x="391722" y="244768"/>
                  </a:lnTo>
                  <a:lnTo>
                    <a:pt x="405712" y="244768"/>
                  </a:lnTo>
                  <a:lnTo>
                    <a:pt x="419702" y="244768"/>
                  </a:lnTo>
                  <a:lnTo>
                    <a:pt x="433692" y="244768"/>
                  </a:lnTo>
                  <a:lnTo>
                    <a:pt x="447682" y="244768"/>
                  </a:lnTo>
                  <a:lnTo>
                    <a:pt x="461673" y="244768"/>
                  </a:lnTo>
                  <a:lnTo>
                    <a:pt x="475663" y="244768"/>
                  </a:lnTo>
                  <a:lnTo>
                    <a:pt x="489653" y="244768"/>
                  </a:lnTo>
                  <a:lnTo>
                    <a:pt x="503643" y="244768"/>
                  </a:lnTo>
                  <a:lnTo>
                    <a:pt x="517633" y="244768"/>
                  </a:lnTo>
                  <a:lnTo>
                    <a:pt x="531623" y="244768"/>
                  </a:lnTo>
                  <a:lnTo>
                    <a:pt x="545613" y="244768"/>
                  </a:lnTo>
                  <a:lnTo>
                    <a:pt x="559603" y="244768"/>
                  </a:lnTo>
                  <a:lnTo>
                    <a:pt x="573593" y="244768"/>
                  </a:lnTo>
                  <a:lnTo>
                    <a:pt x="587583" y="244768"/>
                  </a:lnTo>
                  <a:lnTo>
                    <a:pt x="601574" y="244768"/>
                  </a:lnTo>
                  <a:lnTo>
                    <a:pt x="615564" y="244768"/>
                  </a:lnTo>
                  <a:lnTo>
                    <a:pt x="629554" y="244768"/>
                  </a:lnTo>
                  <a:lnTo>
                    <a:pt x="643544" y="244768"/>
                  </a:lnTo>
                  <a:lnTo>
                    <a:pt x="657534" y="244768"/>
                  </a:lnTo>
                  <a:lnTo>
                    <a:pt x="671524" y="244768"/>
                  </a:lnTo>
                  <a:lnTo>
                    <a:pt x="685514" y="244768"/>
                  </a:lnTo>
                  <a:lnTo>
                    <a:pt x="699504" y="244768"/>
                  </a:lnTo>
                  <a:lnTo>
                    <a:pt x="713494" y="244768"/>
                  </a:lnTo>
                  <a:lnTo>
                    <a:pt x="727484" y="244768"/>
                  </a:lnTo>
                  <a:lnTo>
                    <a:pt x="741474" y="244768"/>
                  </a:lnTo>
                  <a:lnTo>
                    <a:pt x="755465" y="244768"/>
                  </a:lnTo>
                  <a:lnTo>
                    <a:pt x="769455" y="244768"/>
                  </a:lnTo>
                  <a:lnTo>
                    <a:pt x="783445" y="244768"/>
                  </a:lnTo>
                  <a:lnTo>
                    <a:pt x="797435" y="244768"/>
                  </a:lnTo>
                  <a:lnTo>
                    <a:pt x="811425" y="244768"/>
                  </a:lnTo>
                  <a:lnTo>
                    <a:pt x="825415" y="244768"/>
                  </a:lnTo>
                  <a:lnTo>
                    <a:pt x="839405" y="244768"/>
                  </a:lnTo>
                  <a:lnTo>
                    <a:pt x="853395" y="244768"/>
                  </a:lnTo>
                  <a:lnTo>
                    <a:pt x="867385" y="244768"/>
                  </a:lnTo>
                  <a:lnTo>
                    <a:pt x="881375" y="244768"/>
                  </a:lnTo>
                  <a:lnTo>
                    <a:pt x="895365" y="244768"/>
                  </a:lnTo>
                  <a:lnTo>
                    <a:pt x="909356" y="244768"/>
                  </a:lnTo>
                  <a:lnTo>
                    <a:pt x="923346" y="244768"/>
                  </a:lnTo>
                  <a:lnTo>
                    <a:pt x="937336" y="244768"/>
                  </a:lnTo>
                  <a:lnTo>
                    <a:pt x="951326" y="244768"/>
                  </a:lnTo>
                  <a:lnTo>
                    <a:pt x="965316" y="244768"/>
                  </a:lnTo>
                  <a:lnTo>
                    <a:pt x="979306" y="244768"/>
                  </a:lnTo>
                  <a:lnTo>
                    <a:pt x="993296" y="244768"/>
                  </a:lnTo>
                  <a:lnTo>
                    <a:pt x="1007286" y="244768"/>
                  </a:lnTo>
                  <a:lnTo>
                    <a:pt x="1021276" y="244768"/>
                  </a:lnTo>
                  <a:lnTo>
                    <a:pt x="1035266" y="244768"/>
                  </a:lnTo>
                  <a:lnTo>
                    <a:pt x="1049256" y="244768"/>
                  </a:lnTo>
                  <a:lnTo>
                    <a:pt x="1063247" y="244768"/>
                  </a:lnTo>
                  <a:lnTo>
                    <a:pt x="1077237" y="244768"/>
                  </a:lnTo>
                  <a:lnTo>
                    <a:pt x="1091227" y="244768"/>
                  </a:lnTo>
                  <a:lnTo>
                    <a:pt x="1105217" y="244768"/>
                  </a:lnTo>
                  <a:lnTo>
                    <a:pt x="1119207" y="244768"/>
                  </a:lnTo>
                  <a:lnTo>
                    <a:pt x="1133197" y="244768"/>
                  </a:lnTo>
                  <a:lnTo>
                    <a:pt x="1147187" y="244768"/>
                  </a:lnTo>
                  <a:lnTo>
                    <a:pt x="1161177" y="244768"/>
                  </a:lnTo>
                  <a:lnTo>
                    <a:pt x="1175167" y="244768"/>
                  </a:lnTo>
                  <a:lnTo>
                    <a:pt x="1189157" y="244768"/>
                  </a:lnTo>
                  <a:lnTo>
                    <a:pt x="1203148" y="244768"/>
                  </a:lnTo>
                  <a:lnTo>
                    <a:pt x="1217138" y="244768"/>
                  </a:lnTo>
                  <a:lnTo>
                    <a:pt x="1231128" y="244768"/>
                  </a:lnTo>
                  <a:lnTo>
                    <a:pt x="1245118" y="244768"/>
                  </a:lnTo>
                  <a:lnTo>
                    <a:pt x="1259108" y="244768"/>
                  </a:lnTo>
                  <a:lnTo>
                    <a:pt x="1273098" y="244768"/>
                  </a:lnTo>
                  <a:lnTo>
                    <a:pt x="1287088" y="244768"/>
                  </a:lnTo>
                  <a:lnTo>
                    <a:pt x="1301078" y="244768"/>
                  </a:lnTo>
                  <a:lnTo>
                    <a:pt x="1315068" y="244768"/>
                  </a:lnTo>
                  <a:lnTo>
                    <a:pt x="1329058" y="244768"/>
                  </a:lnTo>
                  <a:lnTo>
                    <a:pt x="1343048" y="244768"/>
                  </a:lnTo>
                  <a:lnTo>
                    <a:pt x="1357039" y="244768"/>
                  </a:lnTo>
                  <a:lnTo>
                    <a:pt x="1371029" y="244768"/>
                  </a:lnTo>
                  <a:lnTo>
                    <a:pt x="1385019" y="244768"/>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7" name="pl37"/>
            <p:cNvSpPr/>
            <p:nvPr/>
          </p:nvSpPr>
          <p:spPr>
            <a:xfrm>
              <a:off x="2737948" y="3843443"/>
              <a:ext cx="4155057" cy="979157"/>
            </a:xfrm>
            <a:custGeom>
              <a:avLst/>
              <a:pathLst>
                <a:path w="4155057" h="979157">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619"/>
                  </a:lnTo>
                  <a:lnTo>
                    <a:pt x="1399009" y="489634"/>
                  </a:lnTo>
                  <a:lnTo>
                    <a:pt x="1412999" y="489650"/>
                  </a:lnTo>
                  <a:lnTo>
                    <a:pt x="1426989" y="489670"/>
                  </a:lnTo>
                  <a:lnTo>
                    <a:pt x="1440979" y="489694"/>
                  </a:lnTo>
                  <a:lnTo>
                    <a:pt x="1454969" y="489721"/>
                  </a:lnTo>
                  <a:lnTo>
                    <a:pt x="1468959" y="489753"/>
                  </a:lnTo>
                  <a:lnTo>
                    <a:pt x="1482949" y="489791"/>
                  </a:lnTo>
                  <a:lnTo>
                    <a:pt x="1496939" y="489836"/>
                  </a:lnTo>
                  <a:lnTo>
                    <a:pt x="1510930" y="489888"/>
                  </a:lnTo>
                  <a:lnTo>
                    <a:pt x="1524920" y="489950"/>
                  </a:lnTo>
                  <a:lnTo>
                    <a:pt x="1538910" y="490022"/>
                  </a:lnTo>
                  <a:lnTo>
                    <a:pt x="1552900" y="490107"/>
                  </a:lnTo>
                  <a:lnTo>
                    <a:pt x="1566890" y="490207"/>
                  </a:lnTo>
                  <a:lnTo>
                    <a:pt x="1580880" y="490324"/>
                  </a:lnTo>
                  <a:lnTo>
                    <a:pt x="1594870" y="490461"/>
                  </a:lnTo>
                  <a:lnTo>
                    <a:pt x="1608860" y="490623"/>
                  </a:lnTo>
                  <a:lnTo>
                    <a:pt x="1622850" y="490812"/>
                  </a:lnTo>
                  <a:lnTo>
                    <a:pt x="1636840" y="491034"/>
                  </a:lnTo>
                  <a:lnTo>
                    <a:pt x="1650830" y="491295"/>
                  </a:lnTo>
                  <a:lnTo>
                    <a:pt x="1664821" y="491601"/>
                  </a:lnTo>
                  <a:lnTo>
                    <a:pt x="1678811" y="491959"/>
                  </a:lnTo>
                  <a:lnTo>
                    <a:pt x="1692801" y="492379"/>
                  </a:lnTo>
                  <a:lnTo>
                    <a:pt x="1706791" y="492871"/>
                  </a:lnTo>
                  <a:lnTo>
                    <a:pt x="1720781" y="493446"/>
                  </a:lnTo>
                  <a:lnTo>
                    <a:pt x="1734771" y="494119"/>
                  </a:lnTo>
                  <a:lnTo>
                    <a:pt x="1748761" y="494905"/>
                  </a:lnTo>
                  <a:lnTo>
                    <a:pt x="1762751" y="495823"/>
                  </a:lnTo>
                  <a:lnTo>
                    <a:pt x="1776741" y="496892"/>
                  </a:lnTo>
                  <a:lnTo>
                    <a:pt x="1790731" y="498137"/>
                  </a:lnTo>
                  <a:lnTo>
                    <a:pt x="1804722" y="499584"/>
                  </a:lnTo>
                  <a:lnTo>
                    <a:pt x="1818712" y="501262"/>
                  </a:lnTo>
                  <a:lnTo>
                    <a:pt x="1832702" y="503203"/>
                  </a:lnTo>
                  <a:lnTo>
                    <a:pt x="1846692" y="505445"/>
                  </a:lnTo>
                  <a:lnTo>
                    <a:pt x="1860682" y="508024"/>
                  </a:lnTo>
                  <a:lnTo>
                    <a:pt x="1874672" y="510983"/>
                  </a:lnTo>
                  <a:lnTo>
                    <a:pt x="1888662" y="514364"/>
                  </a:lnTo>
                  <a:lnTo>
                    <a:pt x="1902652" y="518209"/>
                  </a:lnTo>
                  <a:lnTo>
                    <a:pt x="1916642" y="522560"/>
                  </a:lnTo>
                  <a:lnTo>
                    <a:pt x="1930632" y="527455"/>
                  </a:lnTo>
                  <a:lnTo>
                    <a:pt x="1944622" y="532927"/>
                  </a:lnTo>
                  <a:lnTo>
                    <a:pt x="1958613" y="539001"/>
                  </a:lnTo>
                  <a:lnTo>
                    <a:pt x="1972603" y="545688"/>
                  </a:lnTo>
                  <a:lnTo>
                    <a:pt x="1986593" y="552985"/>
                  </a:lnTo>
                  <a:lnTo>
                    <a:pt x="2000583" y="560872"/>
                  </a:lnTo>
                  <a:lnTo>
                    <a:pt x="2014573" y="569308"/>
                  </a:lnTo>
                  <a:lnTo>
                    <a:pt x="2028563" y="578232"/>
                  </a:lnTo>
                  <a:lnTo>
                    <a:pt x="2042553" y="587561"/>
                  </a:lnTo>
                  <a:lnTo>
                    <a:pt x="2056543" y="597195"/>
                  </a:lnTo>
                  <a:lnTo>
                    <a:pt x="2070533" y="607019"/>
                  </a:lnTo>
                  <a:lnTo>
                    <a:pt x="2084523" y="616906"/>
                  </a:lnTo>
                  <a:lnTo>
                    <a:pt x="2098513" y="626730"/>
                  </a:lnTo>
                  <a:lnTo>
                    <a:pt x="2112504" y="636364"/>
                  </a:lnTo>
                  <a:lnTo>
                    <a:pt x="2126494" y="645693"/>
                  </a:lnTo>
                  <a:lnTo>
                    <a:pt x="2140484" y="654617"/>
                  </a:lnTo>
                  <a:lnTo>
                    <a:pt x="2154474" y="663053"/>
                  </a:lnTo>
                  <a:lnTo>
                    <a:pt x="2168464" y="670940"/>
                  </a:lnTo>
                  <a:lnTo>
                    <a:pt x="2182454" y="678237"/>
                  </a:lnTo>
                  <a:lnTo>
                    <a:pt x="2196444" y="684924"/>
                  </a:lnTo>
                  <a:lnTo>
                    <a:pt x="2210434" y="690997"/>
                  </a:lnTo>
                  <a:lnTo>
                    <a:pt x="2224424" y="696470"/>
                  </a:lnTo>
                  <a:lnTo>
                    <a:pt x="2238414" y="701365"/>
                  </a:lnTo>
                  <a:lnTo>
                    <a:pt x="2252404" y="705716"/>
                  </a:lnTo>
                  <a:lnTo>
                    <a:pt x="2266395" y="709561"/>
                  </a:lnTo>
                  <a:lnTo>
                    <a:pt x="2280385" y="712942"/>
                  </a:lnTo>
                  <a:lnTo>
                    <a:pt x="2294375" y="715900"/>
                  </a:lnTo>
                  <a:lnTo>
                    <a:pt x="2308365" y="718480"/>
                  </a:lnTo>
                  <a:lnTo>
                    <a:pt x="2322355" y="720722"/>
                  </a:lnTo>
                  <a:lnTo>
                    <a:pt x="2336345" y="722663"/>
                  </a:lnTo>
                  <a:lnTo>
                    <a:pt x="2350335" y="724341"/>
                  </a:lnTo>
                  <a:lnTo>
                    <a:pt x="2364325" y="725788"/>
                  </a:lnTo>
                  <a:lnTo>
                    <a:pt x="2378315" y="727033"/>
                  </a:lnTo>
                  <a:lnTo>
                    <a:pt x="2392305" y="728102"/>
                  </a:lnTo>
                  <a:lnTo>
                    <a:pt x="2406296" y="729020"/>
                  </a:lnTo>
                  <a:lnTo>
                    <a:pt x="2420286" y="729806"/>
                  </a:lnTo>
                  <a:lnTo>
                    <a:pt x="2434276" y="730479"/>
                  </a:lnTo>
                  <a:lnTo>
                    <a:pt x="2448266" y="731054"/>
                  </a:lnTo>
                  <a:lnTo>
                    <a:pt x="2462256" y="731546"/>
                  </a:lnTo>
                  <a:lnTo>
                    <a:pt x="2476246" y="731966"/>
                  </a:lnTo>
                  <a:lnTo>
                    <a:pt x="2490236" y="732324"/>
                  </a:lnTo>
                  <a:lnTo>
                    <a:pt x="2504226" y="732630"/>
                  </a:lnTo>
                  <a:lnTo>
                    <a:pt x="2518216" y="732891"/>
                  </a:lnTo>
                  <a:lnTo>
                    <a:pt x="2532206" y="733113"/>
                  </a:lnTo>
                  <a:lnTo>
                    <a:pt x="2546196" y="733302"/>
                  </a:lnTo>
                  <a:lnTo>
                    <a:pt x="2560187" y="733464"/>
                  </a:lnTo>
                  <a:lnTo>
                    <a:pt x="2574177" y="733601"/>
                  </a:lnTo>
                  <a:lnTo>
                    <a:pt x="2588167" y="733718"/>
                  </a:lnTo>
                  <a:lnTo>
                    <a:pt x="2602157" y="733818"/>
                  </a:lnTo>
                  <a:lnTo>
                    <a:pt x="2616147" y="733903"/>
                  </a:lnTo>
                  <a:lnTo>
                    <a:pt x="2630137" y="733975"/>
                  </a:lnTo>
                  <a:lnTo>
                    <a:pt x="2644127" y="734037"/>
                  </a:lnTo>
                  <a:lnTo>
                    <a:pt x="2658117" y="734089"/>
                  </a:lnTo>
                  <a:lnTo>
                    <a:pt x="2672107" y="734134"/>
                  </a:lnTo>
                  <a:lnTo>
                    <a:pt x="2686097" y="734171"/>
                  </a:lnTo>
                  <a:lnTo>
                    <a:pt x="2700087" y="734204"/>
                  </a:lnTo>
                  <a:lnTo>
                    <a:pt x="2714078" y="734231"/>
                  </a:lnTo>
                  <a:lnTo>
                    <a:pt x="2728068" y="734255"/>
                  </a:lnTo>
                  <a:lnTo>
                    <a:pt x="2742058" y="734274"/>
                  </a:lnTo>
                  <a:lnTo>
                    <a:pt x="2756048" y="734291"/>
                  </a:lnTo>
                  <a:lnTo>
                    <a:pt x="2770038" y="734306"/>
                  </a:lnTo>
                  <a:lnTo>
                    <a:pt x="2770038" y="734470"/>
                  </a:lnTo>
                  <a:lnTo>
                    <a:pt x="2784028" y="734484"/>
                  </a:lnTo>
                  <a:lnTo>
                    <a:pt x="2798018" y="734501"/>
                  </a:lnTo>
                  <a:lnTo>
                    <a:pt x="2812008" y="734521"/>
                  </a:lnTo>
                  <a:lnTo>
                    <a:pt x="2825998" y="734545"/>
                  </a:lnTo>
                  <a:lnTo>
                    <a:pt x="2839988" y="734572"/>
                  </a:lnTo>
                  <a:lnTo>
                    <a:pt x="2853978" y="734604"/>
                  </a:lnTo>
                  <a:lnTo>
                    <a:pt x="2867969" y="734642"/>
                  </a:lnTo>
                  <a:lnTo>
                    <a:pt x="2881959" y="734687"/>
                  </a:lnTo>
                  <a:lnTo>
                    <a:pt x="2895949" y="734739"/>
                  </a:lnTo>
                  <a:lnTo>
                    <a:pt x="2909939" y="734801"/>
                  </a:lnTo>
                  <a:lnTo>
                    <a:pt x="2923929" y="734873"/>
                  </a:lnTo>
                  <a:lnTo>
                    <a:pt x="2937919" y="734958"/>
                  </a:lnTo>
                  <a:lnTo>
                    <a:pt x="2951909" y="735057"/>
                  </a:lnTo>
                  <a:lnTo>
                    <a:pt x="2965899" y="735175"/>
                  </a:lnTo>
                  <a:lnTo>
                    <a:pt x="2979889" y="735312"/>
                  </a:lnTo>
                  <a:lnTo>
                    <a:pt x="2993879" y="735473"/>
                  </a:lnTo>
                  <a:lnTo>
                    <a:pt x="3007870" y="735663"/>
                  </a:lnTo>
                  <a:lnTo>
                    <a:pt x="3021860" y="735885"/>
                  </a:lnTo>
                  <a:lnTo>
                    <a:pt x="3035850" y="736146"/>
                  </a:lnTo>
                  <a:lnTo>
                    <a:pt x="3049840" y="736452"/>
                  </a:lnTo>
                  <a:lnTo>
                    <a:pt x="3063830" y="736810"/>
                  </a:lnTo>
                  <a:lnTo>
                    <a:pt x="3077820" y="737230"/>
                  </a:lnTo>
                  <a:lnTo>
                    <a:pt x="3091810" y="737722"/>
                  </a:lnTo>
                  <a:lnTo>
                    <a:pt x="3105800" y="738297"/>
                  </a:lnTo>
                  <a:lnTo>
                    <a:pt x="3119790" y="738970"/>
                  </a:lnTo>
                  <a:lnTo>
                    <a:pt x="3133780" y="739756"/>
                  </a:lnTo>
                  <a:lnTo>
                    <a:pt x="3147770" y="740674"/>
                  </a:lnTo>
                  <a:lnTo>
                    <a:pt x="3161761" y="741743"/>
                  </a:lnTo>
                  <a:lnTo>
                    <a:pt x="3175751" y="742988"/>
                  </a:lnTo>
                  <a:lnTo>
                    <a:pt x="3189741" y="744434"/>
                  </a:lnTo>
                  <a:lnTo>
                    <a:pt x="3203731" y="746112"/>
                  </a:lnTo>
                  <a:lnTo>
                    <a:pt x="3217721" y="748054"/>
                  </a:lnTo>
                  <a:lnTo>
                    <a:pt x="3231711" y="750296"/>
                  </a:lnTo>
                  <a:lnTo>
                    <a:pt x="3245701" y="752875"/>
                  </a:lnTo>
                  <a:lnTo>
                    <a:pt x="3259691" y="755834"/>
                  </a:lnTo>
                  <a:lnTo>
                    <a:pt x="3273681" y="759215"/>
                  </a:lnTo>
                  <a:lnTo>
                    <a:pt x="3287671" y="763059"/>
                  </a:lnTo>
                  <a:lnTo>
                    <a:pt x="3301661" y="767410"/>
                  </a:lnTo>
                  <a:lnTo>
                    <a:pt x="3315652" y="772306"/>
                  </a:lnTo>
                  <a:lnTo>
                    <a:pt x="3329642" y="777778"/>
                  </a:lnTo>
                  <a:lnTo>
                    <a:pt x="3343632" y="783852"/>
                  </a:lnTo>
                  <a:lnTo>
                    <a:pt x="3357622" y="790539"/>
                  </a:lnTo>
                  <a:lnTo>
                    <a:pt x="3371612" y="797836"/>
                  </a:lnTo>
                  <a:lnTo>
                    <a:pt x="3385602" y="805723"/>
                  </a:lnTo>
                  <a:lnTo>
                    <a:pt x="3399592" y="814159"/>
                  </a:lnTo>
                  <a:lnTo>
                    <a:pt x="3413582" y="823083"/>
                  </a:lnTo>
                  <a:lnTo>
                    <a:pt x="3427572" y="832412"/>
                  </a:lnTo>
                  <a:lnTo>
                    <a:pt x="3441562" y="842046"/>
                  </a:lnTo>
                  <a:lnTo>
                    <a:pt x="3455552" y="851870"/>
                  </a:lnTo>
                  <a:lnTo>
                    <a:pt x="3469543" y="861757"/>
                  </a:lnTo>
                  <a:lnTo>
                    <a:pt x="3483533" y="871580"/>
                  </a:lnTo>
                  <a:lnTo>
                    <a:pt x="3497523" y="881215"/>
                  </a:lnTo>
                  <a:lnTo>
                    <a:pt x="3511513" y="890544"/>
                  </a:lnTo>
                  <a:lnTo>
                    <a:pt x="3525503" y="899468"/>
                  </a:lnTo>
                  <a:lnTo>
                    <a:pt x="3539493" y="907904"/>
                  </a:lnTo>
                  <a:lnTo>
                    <a:pt x="3553483" y="915791"/>
                  </a:lnTo>
                  <a:lnTo>
                    <a:pt x="3567473" y="923088"/>
                  </a:lnTo>
                  <a:lnTo>
                    <a:pt x="3581463" y="929775"/>
                  </a:lnTo>
                  <a:lnTo>
                    <a:pt x="3595453" y="935848"/>
                  </a:lnTo>
                  <a:lnTo>
                    <a:pt x="3609444" y="941321"/>
                  </a:lnTo>
                  <a:lnTo>
                    <a:pt x="3623434" y="946216"/>
                  </a:lnTo>
                  <a:lnTo>
                    <a:pt x="3637424" y="950567"/>
                  </a:lnTo>
                  <a:lnTo>
                    <a:pt x="3651414" y="954412"/>
                  </a:lnTo>
                  <a:lnTo>
                    <a:pt x="3665404" y="957792"/>
                  </a:lnTo>
                  <a:lnTo>
                    <a:pt x="3679394" y="960751"/>
                  </a:lnTo>
                  <a:lnTo>
                    <a:pt x="3693384" y="963331"/>
                  </a:lnTo>
                  <a:lnTo>
                    <a:pt x="3707374" y="965572"/>
                  </a:lnTo>
                  <a:lnTo>
                    <a:pt x="3721364" y="967514"/>
                  </a:lnTo>
                  <a:lnTo>
                    <a:pt x="3735354" y="969192"/>
                  </a:lnTo>
                  <a:lnTo>
                    <a:pt x="3749344" y="970639"/>
                  </a:lnTo>
                  <a:lnTo>
                    <a:pt x="3763335" y="971884"/>
                  </a:lnTo>
                  <a:lnTo>
                    <a:pt x="3777325" y="972953"/>
                  </a:lnTo>
                  <a:lnTo>
                    <a:pt x="3791315" y="973870"/>
                  </a:lnTo>
                  <a:lnTo>
                    <a:pt x="3805305" y="974657"/>
                  </a:lnTo>
                  <a:lnTo>
                    <a:pt x="3819295" y="975329"/>
                  </a:lnTo>
                  <a:lnTo>
                    <a:pt x="3833285" y="975905"/>
                  </a:lnTo>
                  <a:lnTo>
                    <a:pt x="3847275" y="976397"/>
                  </a:lnTo>
                  <a:lnTo>
                    <a:pt x="3861265" y="976817"/>
                  </a:lnTo>
                  <a:lnTo>
                    <a:pt x="3875255" y="977175"/>
                  </a:lnTo>
                  <a:lnTo>
                    <a:pt x="3889245" y="977481"/>
                  </a:lnTo>
                  <a:lnTo>
                    <a:pt x="3903235" y="977742"/>
                  </a:lnTo>
                  <a:lnTo>
                    <a:pt x="3917226" y="977964"/>
                  </a:lnTo>
                  <a:lnTo>
                    <a:pt x="3931216" y="978153"/>
                  </a:lnTo>
                  <a:lnTo>
                    <a:pt x="3945206" y="978315"/>
                  </a:lnTo>
                  <a:lnTo>
                    <a:pt x="3959196" y="978452"/>
                  </a:lnTo>
                  <a:lnTo>
                    <a:pt x="3973186" y="978569"/>
                  </a:lnTo>
                  <a:lnTo>
                    <a:pt x="3987176" y="978669"/>
                  </a:lnTo>
                  <a:lnTo>
                    <a:pt x="4001166" y="978754"/>
                  </a:lnTo>
                  <a:lnTo>
                    <a:pt x="4015156" y="978826"/>
                  </a:lnTo>
                  <a:lnTo>
                    <a:pt x="4029146" y="978887"/>
                  </a:lnTo>
                  <a:lnTo>
                    <a:pt x="4043136" y="978940"/>
                  </a:lnTo>
                  <a:lnTo>
                    <a:pt x="4057126" y="978984"/>
                  </a:lnTo>
                  <a:lnTo>
                    <a:pt x="4071117" y="979022"/>
                  </a:lnTo>
                  <a:lnTo>
                    <a:pt x="4085107" y="979055"/>
                  </a:lnTo>
                  <a:lnTo>
                    <a:pt x="4099097" y="979082"/>
                  </a:lnTo>
                  <a:lnTo>
                    <a:pt x="4113087" y="979105"/>
                  </a:lnTo>
                  <a:lnTo>
                    <a:pt x="4127077" y="979125"/>
                  </a:lnTo>
                  <a:lnTo>
                    <a:pt x="4141067" y="979142"/>
                  </a:lnTo>
                  <a:lnTo>
                    <a:pt x="4155057" y="979157"/>
                  </a:lnTo>
                </a:path>
              </a:pathLst>
            </a:custGeom>
            <a:ln w="40651" cap="flat">
              <a:solidFill>
                <a:srgbClr val="D3D3D3">
                  <a:alpha val="100000"/>
                </a:srgbClr>
              </a:solidFill>
              <a:prstDash val="solid"/>
              <a:round/>
            </a:ln>
          </p:spPr>
          <p:txBody>
            <a:bodyPr/>
            <a:lstStyle/>
            <a:p/>
          </p:txBody>
        </p:sp>
        <p:sp>
          <p:nvSpPr>
            <p:cNvPr id="38" name="pl38"/>
            <p:cNvSpPr/>
            <p:nvPr/>
          </p:nvSpPr>
          <p:spPr>
            <a:xfrm>
              <a:off x="2737948" y="2619024"/>
              <a:ext cx="4155057" cy="979321"/>
            </a:xfrm>
            <a:custGeom>
              <a:avLst/>
              <a:pathLst>
                <a:path w="4155057" h="979321">
                  <a:moveTo>
                    <a:pt x="0" y="734634"/>
                  </a:moveTo>
                  <a:lnTo>
                    <a:pt x="13990" y="734649"/>
                  </a:lnTo>
                  <a:lnTo>
                    <a:pt x="27980" y="734666"/>
                  </a:lnTo>
                  <a:lnTo>
                    <a:pt x="41970" y="734685"/>
                  </a:lnTo>
                  <a:lnTo>
                    <a:pt x="55960" y="734709"/>
                  </a:lnTo>
                  <a:lnTo>
                    <a:pt x="69950" y="734736"/>
                  </a:lnTo>
                  <a:lnTo>
                    <a:pt x="83940" y="734769"/>
                  </a:lnTo>
                  <a:lnTo>
                    <a:pt x="97930" y="734806"/>
                  </a:lnTo>
                  <a:lnTo>
                    <a:pt x="111920" y="734851"/>
                  </a:lnTo>
                  <a:lnTo>
                    <a:pt x="125910" y="734903"/>
                  </a:lnTo>
                  <a:lnTo>
                    <a:pt x="139900" y="734965"/>
                  </a:lnTo>
                  <a:lnTo>
                    <a:pt x="153891" y="735037"/>
                  </a:lnTo>
                  <a:lnTo>
                    <a:pt x="167881" y="735122"/>
                  </a:lnTo>
                  <a:lnTo>
                    <a:pt x="181871" y="735222"/>
                  </a:lnTo>
                  <a:lnTo>
                    <a:pt x="195861" y="735339"/>
                  </a:lnTo>
                  <a:lnTo>
                    <a:pt x="209851" y="735476"/>
                  </a:lnTo>
                  <a:lnTo>
                    <a:pt x="223841" y="735638"/>
                  </a:lnTo>
                  <a:lnTo>
                    <a:pt x="237831" y="735827"/>
                  </a:lnTo>
                  <a:lnTo>
                    <a:pt x="251821" y="736049"/>
                  </a:lnTo>
                  <a:lnTo>
                    <a:pt x="265811" y="736310"/>
                  </a:lnTo>
                  <a:lnTo>
                    <a:pt x="279801" y="736616"/>
                  </a:lnTo>
                  <a:lnTo>
                    <a:pt x="293791" y="736974"/>
                  </a:lnTo>
                  <a:lnTo>
                    <a:pt x="307782" y="737394"/>
                  </a:lnTo>
                  <a:lnTo>
                    <a:pt x="321772" y="737886"/>
                  </a:lnTo>
                  <a:lnTo>
                    <a:pt x="335762" y="738461"/>
                  </a:lnTo>
                  <a:lnTo>
                    <a:pt x="349752" y="739134"/>
                  </a:lnTo>
                  <a:lnTo>
                    <a:pt x="363742" y="739920"/>
                  </a:lnTo>
                  <a:lnTo>
                    <a:pt x="377732" y="740838"/>
                  </a:lnTo>
                  <a:lnTo>
                    <a:pt x="391722" y="741907"/>
                  </a:lnTo>
                  <a:lnTo>
                    <a:pt x="405712" y="743152"/>
                  </a:lnTo>
                  <a:lnTo>
                    <a:pt x="419702" y="744599"/>
                  </a:lnTo>
                  <a:lnTo>
                    <a:pt x="433692" y="746277"/>
                  </a:lnTo>
                  <a:lnTo>
                    <a:pt x="447682" y="748218"/>
                  </a:lnTo>
                  <a:lnTo>
                    <a:pt x="461673" y="750460"/>
                  </a:lnTo>
                  <a:lnTo>
                    <a:pt x="475663" y="753040"/>
                  </a:lnTo>
                  <a:lnTo>
                    <a:pt x="489653" y="755998"/>
                  </a:lnTo>
                  <a:lnTo>
                    <a:pt x="503643" y="759379"/>
                  </a:lnTo>
                  <a:lnTo>
                    <a:pt x="517633" y="763224"/>
                  </a:lnTo>
                  <a:lnTo>
                    <a:pt x="531623" y="767575"/>
                  </a:lnTo>
                  <a:lnTo>
                    <a:pt x="545613" y="772470"/>
                  </a:lnTo>
                  <a:lnTo>
                    <a:pt x="559603" y="777943"/>
                  </a:lnTo>
                  <a:lnTo>
                    <a:pt x="573593" y="784016"/>
                  </a:lnTo>
                  <a:lnTo>
                    <a:pt x="587583" y="790703"/>
                  </a:lnTo>
                  <a:lnTo>
                    <a:pt x="601574" y="798000"/>
                  </a:lnTo>
                  <a:lnTo>
                    <a:pt x="615564" y="805887"/>
                  </a:lnTo>
                  <a:lnTo>
                    <a:pt x="629554" y="814323"/>
                  </a:lnTo>
                  <a:lnTo>
                    <a:pt x="643544" y="823247"/>
                  </a:lnTo>
                  <a:lnTo>
                    <a:pt x="657534" y="832576"/>
                  </a:lnTo>
                  <a:lnTo>
                    <a:pt x="671524" y="842210"/>
                  </a:lnTo>
                  <a:lnTo>
                    <a:pt x="685514" y="852034"/>
                  </a:lnTo>
                  <a:lnTo>
                    <a:pt x="699504" y="861921"/>
                  </a:lnTo>
                  <a:lnTo>
                    <a:pt x="713494" y="871745"/>
                  </a:lnTo>
                  <a:lnTo>
                    <a:pt x="727484" y="881379"/>
                  </a:lnTo>
                  <a:lnTo>
                    <a:pt x="741474" y="890708"/>
                  </a:lnTo>
                  <a:lnTo>
                    <a:pt x="755465" y="899632"/>
                  </a:lnTo>
                  <a:lnTo>
                    <a:pt x="769455" y="908068"/>
                  </a:lnTo>
                  <a:lnTo>
                    <a:pt x="783445" y="915955"/>
                  </a:lnTo>
                  <a:lnTo>
                    <a:pt x="797435" y="923252"/>
                  </a:lnTo>
                  <a:lnTo>
                    <a:pt x="811425" y="929939"/>
                  </a:lnTo>
                  <a:lnTo>
                    <a:pt x="825415" y="936012"/>
                  </a:lnTo>
                  <a:lnTo>
                    <a:pt x="839405" y="941485"/>
                  </a:lnTo>
                  <a:lnTo>
                    <a:pt x="853395" y="946380"/>
                  </a:lnTo>
                  <a:lnTo>
                    <a:pt x="867385" y="950731"/>
                  </a:lnTo>
                  <a:lnTo>
                    <a:pt x="881375" y="954576"/>
                  </a:lnTo>
                  <a:lnTo>
                    <a:pt x="895365" y="957957"/>
                  </a:lnTo>
                  <a:lnTo>
                    <a:pt x="909356" y="960916"/>
                  </a:lnTo>
                  <a:lnTo>
                    <a:pt x="923346" y="963495"/>
                  </a:lnTo>
                  <a:lnTo>
                    <a:pt x="937336" y="965737"/>
                  </a:lnTo>
                  <a:lnTo>
                    <a:pt x="951326" y="967678"/>
                  </a:lnTo>
                  <a:lnTo>
                    <a:pt x="965316" y="969356"/>
                  </a:lnTo>
                  <a:lnTo>
                    <a:pt x="979306" y="970803"/>
                  </a:lnTo>
                  <a:lnTo>
                    <a:pt x="993296" y="972048"/>
                  </a:lnTo>
                  <a:lnTo>
                    <a:pt x="1007286" y="973117"/>
                  </a:lnTo>
                  <a:lnTo>
                    <a:pt x="1021276" y="974035"/>
                  </a:lnTo>
                  <a:lnTo>
                    <a:pt x="1035266" y="974821"/>
                  </a:lnTo>
                  <a:lnTo>
                    <a:pt x="1049256" y="975494"/>
                  </a:lnTo>
                  <a:lnTo>
                    <a:pt x="1063247" y="976069"/>
                  </a:lnTo>
                  <a:lnTo>
                    <a:pt x="1077237" y="976561"/>
                  </a:lnTo>
                  <a:lnTo>
                    <a:pt x="1091227" y="976981"/>
                  </a:lnTo>
                  <a:lnTo>
                    <a:pt x="1105217" y="977339"/>
                  </a:lnTo>
                  <a:lnTo>
                    <a:pt x="1119207" y="977645"/>
                  </a:lnTo>
                  <a:lnTo>
                    <a:pt x="1133197" y="977906"/>
                  </a:lnTo>
                  <a:lnTo>
                    <a:pt x="1147187" y="978128"/>
                  </a:lnTo>
                  <a:lnTo>
                    <a:pt x="1161177" y="978317"/>
                  </a:lnTo>
                  <a:lnTo>
                    <a:pt x="1175167" y="978479"/>
                  </a:lnTo>
                  <a:lnTo>
                    <a:pt x="1189157" y="978616"/>
                  </a:lnTo>
                  <a:lnTo>
                    <a:pt x="1203148" y="978733"/>
                  </a:lnTo>
                  <a:lnTo>
                    <a:pt x="1217138" y="978833"/>
                  </a:lnTo>
                  <a:lnTo>
                    <a:pt x="1231128" y="978918"/>
                  </a:lnTo>
                  <a:lnTo>
                    <a:pt x="1245118" y="978990"/>
                  </a:lnTo>
                  <a:lnTo>
                    <a:pt x="1259108" y="979052"/>
                  </a:lnTo>
                  <a:lnTo>
                    <a:pt x="1273098" y="979104"/>
                  </a:lnTo>
                  <a:lnTo>
                    <a:pt x="1287088" y="979149"/>
                  </a:lnTo>
                  <a:lnTo>
                    <a:pt x="1301078" y="979187"/>
                  </a:lnTo>
                  <a:lnTo>
                    <a:pt x="1315068" y="979219"/>
                  </a:lnTo>
                  <a:lnTo>
                    <a:pt x="1329058" y="979246"/>
                  </a:lnTo>
                  <a:lnTo>
                    <a:pt x="1343048" y="979270"/>
                  </a:lnTo>
                  <a:lnTo>
                    <a:pt x="1357039" y="979290"/>
                  </a:lnTo>
                  <a:lnTo>
                    <a:pt x="1371029" y="979306"/>
                  </a:lnTo>
                  <a:lnTo>
                    <a:pt x="1385019" y="979321"/>
                  </a:lnTo>
                  <a:lnTo>
                    <a:pt x="1385019" y="979075"/>
                  </a:lnTo>
                  <a:lnTo>
                    <a:pt x="1399009" y="979017"/>
                  </a:lnTo>
                  <a:lnTo>
                    <a:pt x="1412999" y="978949"/>
                  </a:lnTo>
                  <a:lnTo>
                    <a:pt x="1426989" y="978870"/>
                  </a:lnTo>
                  <a:lnTo>
                    <a:pt x="1440979" y="978776"/>
                  </a:lnTo>
                  <a:lnTo>
                    <a:pt x="1454969" y="978666"/>
                  </a:lnTo>
                  <a:lnTo>
                    <a:pt x="1468959" y="978537"/>
                  </a:lnTo>
                  <a:lnTo>
                    <a:pt x="1482949" y="978386"/>
                  </a:lnTo>
                  <a:lnTo>
                    <a:pt x="1496939" y="978207"/>
                  </a:lnTo>
                  <a:lnTo>
                    <a:pt x="1510930" y="977998"/>
                  </a:lnTo>
                  <a:lnTo>
                    <a:pt x="1524920" y="977752"/>
                  </a:lnTo>
                  <a:lnTo>
                    <a:pt x="1538910" y="977463"/>
                  </a:lnTo>
                  <a:lnTo>
                    <a:pt x="1552900" y="977123"/>
                  </a:lnTo>
                  <a:lnTo>
                    <a:pt x="1566890" y="976725"/>
                  </a:lnTo>
                  <a:lnTo>
                    <a:pt x="1580880" y="976256"/>
                  </a:lnTo>
                  <a:lnTo>
                    <a:pt x="1594870" y="975706"/>
                  </a:lnTo>
                  <a:lnTo>
                    <a:pt x="1608860" y="975061"/>
                  </a:lnTo>
                  <a:lnTo>
                    <a:pt x="1622850" y="974303"/>
                  </a:lnTo>
                  <a:lnTo>
                    <a:pt x="1636840" y="973414"/>
                  </a:lnTo>
                  <a:lnTo>
                    <a:pt x="1650830" y="972371"/>
                  </a:lnTo>
                  <a:lnTo>
                    <a:pt x="1664821" y="971148"/>
                  </a:lnTo>
                  <a:lnTo>
                    <a:pt x="1678811" y="969714"/>
                  </a:lnTo>
                  <a:lnTo>
                    <a:pt x="1692801" y="968035"/>
                  </a:lnTo>
                  <a:lnTo>
                    <a:pt x="1706791" y="966068"/>
                  </a:lnTo>
                  <a:lnTo>
                    <a:pt x="1720781" y="963766"/>
                  </a:lnTo>
                  <a:lnTo>
                    <a:pt x="1734771" y="961074"/>
                  </a:lnTo>
                  <a:lnTo>
                    <a:pt x="1748761" y="957930"/>
                  </a:lnTo>
                  <a:lnTo>
                    <a:pt x="1762751" y="954260"/>
                  </a:lnTo>
                  <a:lnTo>
                    <a:pt x="1776741" y="949982"/>
                  </a:lnTo>
                  <a:lnTo>
                    <a:pt x="1790731" y="945003"/>
                  </a:lnTo>
                  <a:lnTo>
                    <a:pt x="1804722" y="939216"/>
                  </a:lnTo>
                  <a:lnTo>
                    <a:pt x="1818712" y="932505"/>
                  </a:lnTo>
                  <a:lnTo>
                    <a:pt x="1832702" y="924738"/>
                  </a:lnTo>
                  <a:lnTo>
                    <a:pt x="1846692" y="915772"/>
                  </a:lnTo>
                  <a:lnTo>
                    <a:pt x="1860682" y="905453"/>
                  </a:lnTo>
                  <a:lnTo>
                    <a:pt x="1874672" y="893618"/>
                  </a:lnTo>
                  <a:lnTo>
                    <a:pt x="1888662" y="880096"/>
                  </a:lnTo>
                  <a:lnTo>
                    <a:pt x="1902652" y="864717"/>
                  </a:lnTo>
                  <a:lnTo>
                    <a:pt x="1916642" y="847313"/>
                  </a:lnTo>
                  <a:lnTo>
                    <a:pt x="1930632" y="827731"/>
                  </a:lnTo>
                  <a:lnTo>
                    <a:pt x="1944622" y="805841"/>
                  </a:lnTo>
                  <a:lnTo>
                    <a:pt x="1958613" y="781547"/>
                  </a:lnTo>
                  <a:lnTo>
                    <a:pt x="1972603" y="754800"/>
                  </a:lnTo>
                  <a:lnTo>
                    <a:pt x="1986593" y="725612"/>
                  </a:lnTo>
                  <a:lnTo>
                    <a:pt x="2000583" y="694064"/>
                  </a:lnTo>
                  <a:lnTo>
                    <a:pt x="2014573" y="660320"/>
                  </a:lnTo>
                  <a:lnTo>
                    <a:pt x="2028563" y="624624"/>
                  </a:lnTo>
                  <a:lnTo>
                    <a:pt x="2042553" y="587307"/>
                  </a:lnTo>
                  <a:lnTo>
                    <a:pt x="2056543" y="548770"/>
                  </a:lnTo>
                  <a:lnTo>
                    <a:pt x="2070533" y="509476"/>
                  </a:lnTo>
                  <a:lnTo>
                    <a:pt x="2084523" y="469926"/>
                  </a:lnTo>
                  <a:lnTo>
                    <a:pt x="2098513" y="430632"/>
                  </a:lnTo>
                  <a:lnTo>
                    <a:pt x="2112504" y="392096"/>
                  </a:lnTo>
                  <a:lnTo>
                    <a:pt x="2126494" y="354778"/>
                  </a:lnTo>
                  <a:lnTo>
                    <a:pt x="2140484" y="319083"/>
                  </a:lnTo>
                  <a:lnTo>
                    <a:pt x="2154474" y="285338"/>
                  </a:lnTo>
                  <a:lnTo>
                    <a:pt x="2168464" y="253790"/>
                  </a:lnTo>
                  <a:lnTo>
                    <a:pt x="2182454" y="224602"/>
                  </a:lnTo>
                  <a:lnTo>
                    <a:pt x="2196444" y="197855"/>
                  </a:lnTo>
                  <a:lnTo>
                    <a:pt x="2210434" y="173561"/>
                  </a:lnTo>
                  <a:lnTo>
                    <a:pt x="2224424" y="151671"/>
                  </a:lnTo>
                  <a:lnTo>
                    <a:pt x="2238414" y="132090"/>
                  </a:lnTo>
                  <a:lnTo>
                    <a:pt x="2252404" y="114686"/>
                  </a:lnTo>
                  <a:lnTo>
                    <a:pt x="2266395" y="99306"/>
                  </a:lnTo>
                  <a:lnTo>
                    <a:pt x="2280385" y="85785"/>
                  </a:lnTo>
                  <a:lnTo>
                    <a:pt x="2294375" y="73949"/>
                  </a:lnTo>
                  <a:lnTo>
                    <a:pt x="2308365" y="63631"/>
                  </a:lnTo>
                  <a:lnTo>
                    <a:pt x="2322355" y="54665"/>
                  </a:lnTo>
                  <a:lnTo>
                    <a:pt x="2336345" y="46898"/>
                  </a:lnTo>
                  <a:lnTo>
                    <a:pt x="2350335" y="40186"/>
                  </a:lnTo>
                  <a:lnTo>
                    <a:pt x="2364325" y="34400"/>
                  </a:lnTo>
                  <a:lnTo>
                    <a:pt x="2378315" y="29420"/>
                  </a:lnTo>
                  <a:lnTo>
                    <a:pt x="2392305" y="25142"/>
                  </a:lnTo>
                  <a:lnTo>
                    <a:pt x="2406296" y="21472"/>
                  </a:lnTo>
                  <a:lnTo>
                    <a:pt x="2420286" y="18328"/>
                  </a:lnTo>
                  <a:lnTo>
                    <a:pt x="2434276" y="15636"/>
                  </a:lnTo>
                  <a:lnTo>
                    <a:pt x="2448266" y="13335"/>
                  </a:lnTo>
                  <a:lnTo>
                    <a:pt x="2462256" y="11368"/>
                  </a:lnTo>
                  <a:lnTo>
                    <a:pt x="2476246" y="9688"/>
                  </a:lnTo>
                  <a:lnTo>
                    <a:pt x="2490236" y="8254"/>
                  </a:lnTo>
                  <a:lnTo>
                    <a:pt x="2504226" y="7031"/>
                  </a:lnTo>
                  <a:lnTo>
                    <a:pt x="2518216" y="5988"/>
                  </a:lnTo>
                  <a:lnTo>
                    <a:pt x="2532206" y="5099"/>
                  </a:lnTo>
                  <a:lnTo>
                    <a:pt x="2546196" y="4342"/>
                  </a:lnTo>
                  <a:lnTo>
                    <a:pt x="2560187" y="3696"/>
                  </a:lnTo>
                  <a:lnTo>
                    <a:pt x="2574177" y="3146"/>
                  </a:lnTo>
                  <a:lnTo>
                    <a:pt x="2588167" y="2678"/>
                  </a:lnTo>
                  <a:lnTo>
                    <a:pt x="2602157" y="2279"/>
                  </a:lnTo>
                  <a:lnTo>
                    <a:pt x="2616147" y="1940"/>
                  </a:lnTo>
                  <a:lnTo>
                    <a:pt x="2630137" y="1651"/>
                  </a:lnTo>
                  <a:lnTo>
                    <a:pt x="2644127" y="1405"/>
                  </a:lnTo>
                  <a:lnTo>
                    <a:pt x="2658117" y="1195"/>
                  </a:lnTo>
                  <a:lnTo>
                    <a:pt x="2672107" y="1017"/>
                  </a:lnTo>
                  <a:lnTo>
                    <a:pt x="2686097" y="865"/>
                  </a:lnTo>
                  <a:lnTo>
                    <a:pt x="2700087" y="736"/>
                  </a:lnTo>
                  <a:lnTo>
                    <a:pt x="2714078" y="626"/>
                  </a:lnTo>
                  <a:lnTo>
                    <a:pt x="2728068" y="533"/>
                  </a:lnTo>
                  <a:lnTo>
                    <a:pt x="2742058" y="453"/>
                  </a:lnTo>
                  <a:lnTo>
                    <a:pt x="2756048" y="386"/>
                  </a:lnTo>
                  <a:lnTo>
                    <a:pt x="2770038" y="328"/>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1150001"/>
              <a:ext cx="4155057" cy="1713381"/>
            </a:xfrm>
            <a:custGeom>
              <a:avLst/>
              <a:pathLst>
                <a:path w="4155057" h="1713381">
                  <a:moveTo>
                    <a:pt x="0" y="1713381"/>
                  </a:moveTo>
                  <a:lnTo>
                    <a:pt x="13990" y="1713294"/>
                  </a:lnTo>
                  <a:lnTo>
                    <a:pt x="27980" y="1713193"/>
                  </a:lnTo>
                  <a:lnTo>
                    <a:pt x="41970" y="1713074"/>
                  </a:lnTo>
                  <a:lnTo>
                    <a:pt x="55960" y="1712933"/>
                  </a:lnTo>
                  <a:lnTo>
                    <a:pt x="69950" y="1712769"/>
                  </a:lnTo>
                  <a:lnTo>
                    <a:pt x="83940" y="1712575"/>
                  </a:lnTo>
                  <a:lnTo>
                    <a:pt x="97930" y="1712347"/>
                  </a:lnTo>
                  <a:lnTo>
                    <a:pt x="111920" y="1712080"/>
                  </a:lnTo>
                  <a:lnTo>
                    <a:pt x="125910" y="1711766"/>
                  </a:lnTo>
                  <a:lnTo>
                    <a:pt x="139900" y="1711397"/>
                  </a:lnTo>
                  <a:lnTo>
                    <a:pt x="153891" y="1710963"/>
                  </a:lnTo>
                  <a:lnTo>
                    <a:pt x="167881" y="1710454"/>
                  </a:lnTo>
                  <a:lnTo>
                    <a:pt x="181871" y="1709856"/>
                  </a:lnTo>
                  <a:lnTo>
                    <a:pt x="195861" y="1709153"/>
                  </a:lnTo>
                  <a:lnTo>
                    <a:pt x="209851" y="1708329"/>
                  </a:lnTo>
                  <a:lnTo>
                    <a:pt x="223841" y="1707360"/>
                  </a:lnTo>
                  <a:lnTo>
                    <a:pt x="237831" y="1706224"/>
                  </a:lnTo>
                  <a:lnTo>
                    <a:pt x="251821" y="1704890"/>
                  </a:lnTo>
                  <a:lnTo>
                    <a:pt x="265811" y="1703326"/>
                  </a:lnTo>
                  <a:lnTo>
                    <a:pt x="279801" y="1701491"/>
                  </a:lnTo>
                  <a:lnTo>
                    <a:pt x="293791" y="1699341"/>
                  </a:lnTo>
                  <a:lnTo>
                    <a:pt x="307782" y="1696821"/>
                  </a:lnTo>
                  <a:lnTo>
                    <a:pt x="321772" y="1693871"/>
                  </a:lnTo>
                  <a:lnTo>
                    <a:pt x="335762" y="1690418"/>
                  </a:lnTo>
                  <a:lnTo>
                    <a:pt x="349752" y="1686381"/>
                  </a:lnTo>
                  <a:lnTo>
                    <a:pt x="363742" y="1681664"/>
                  </a:lnTo>
                  <a:lnTo>
                    <a:pt x="377732" y="1676159"/>
                  </a:lnTo>
                  <a:lnTo>
                    <a:pt x="391722" y="1669742"/>
                  </a:lnTo>
                  <a:lnTo>
                    <a:pt x="405712" y="1662273"/>
                  </a:lnTo>
                  <a:lnTo>
                    <a:pt x="419702" y="1653594"/>
                  </a:lnTo>
                  <a:lnTo>
                    <a:pt x="433692" y="1643526"/>
                  </a:lnTo>
                  <a:lnTo>
                    <a:pt x="447682" y="1631876"/>
                  </a:lnTo>
                  <a:lnTo>
                    <a:pt x="461673" y="1618427"/>
                  </a:lnTo>
                  <a:lnTo>
                    <a:pt x="475663" y="1602949"/>
                  </a:lnTo>
                  <a:lnTo>
                    <a:pt x="489653" y="1585196"/>
                  </a:lnTo>
                  <a:lnTo>
                    <a:pt x="503643" y="1564913"/>
                  </a:lnTo>
                  <a:lnTo>
                    <a:pt x="517633" y="1541844"/>
                  </a:lnTo>
                  <a:lnTo>
                    <a:pt x="531623" y="1515738"/>
                  </a:lnTo>
                  <a:lnTo>
                    <a:pt x="545613" y="1486366"/>
                  </a:lnTo>
                  <a:lnTo>
                    <a:pt x="559603" y="1453531"/>
                  </a:lnTo>
                  <a:lnTo>
                    <a:pt x="573593" y="1417090"/>
                  </a:lnTo>
                  <a:lnTo>
                    <a:pt x="587583" y="1376969"/>
                  </a:lnTo>
                  <a:lnTo>
                    <a:pt x="601574" y="1333187"/>
                  </a:lnTo>
                  <a:lnTo>
                    <a:pt x="615564" y="1285866"/>
                  </a:lnTo>
                  <a:lnTo>
                    <a:pt x="629554" y="1235249"/>
                  </a:lnTo>
                  <a:lnTo>
                    <a:pt x="643544" y="1181705"/>
                  </a:lnTo>
                  <a:lnTo>
                    <a:pt x="657534" y="1125729"/>
                  </a:lnTo>
                  <a:lnTo>
                    <a:pt x="671524" y="1067924"/>
                  </a:lnTo>
                  <a:lnTo>
                    <a:pt x="685514" y="1008984"/>
                  </a:lnTo>
                  <a:lnTo>
                    <a:pt x="699504" y="949658"/>
                  </a:lnTo>
                  <a:lnTo>
                    <a:pt x="713494" y="890718"/>
                  </a:lnTo>
                  <a:lnTo>
                    <a:pt x="727484" y="832913"/>
                  </a:lnTo>
                  <a:lnTo>
                    <a:pt x="741474" y="776936"/>
                  </a:lnTo>
                  <a:lnTo>
                    <a:pt x="755465" y="723393"/>
                  </a:lnTo>
                  <a:lnTo>
                    <a:pt x="769455" y="672776"/>
                  </a:lnTo>
                  <a:lnTo>
                    <a:pt x="783445" y="625455"/>
                  </a:lnTo>
                  <a:lnTo>
                    <a:pt x="797435" y="581672"/>
                  </a:lnTo>
                  <a:lnTo>
                    <a:pt x="811425" y="541552"/>
                  </a:lnTo>
                  <a:lnTo>
                    <a:pt x="825415" y="505111"/>
                  </a:lnTo>
                  <a:lnTo>
                    <a:pt x="839405" y="472276"/>
                  </a:lnTo>
                  <a:lnTo>
                    <a:pt x="853395" y="442903"/>
                  </a:lnTo>
                  <a:lnTo>
                    <a:pt x="867385" y="416798"/>
                  </a:lnTo>
                  <a:lnTo>
                    <a:pt x="881375" y="393728"/>
                  </a:lnTo>
                  <a:lnTo>
                    <a:pt x="895365" y="373446"/>
                  </a:lnTo>
                  <a:lnTo>
                    <a:pt x="909356" y="355693"/>
                  </a:lnTo>
                  <a:lnTo>
                    <a:pt x="923346" y="340215"/>
                  </a:lnTo>
                  <a:lnTo>
                    <a:pt x="937336" y="326766"/>
                  </a:lnTo>
                  <a:lnTo>
                    <a:pt x="951326" y="315115"/>
                  </a:lnTo>
                  <a:lnTo>
                    <a:pt x="965316" y="305048"/>
                  </a:lnTo>
                  <a:lnTo>
                    <a:pt x="979306" y="296368"/>
                  </a:lnTo>
                  <a:lnTo>
                    <a:pt x="993296" y="288899"/>
                  </a:lnTo>
                  <a:lnTo>
                    <a:pt x="1007286" y="282483"/>
                  </a:lnTo>
                  <a:lnTo>
                    <a:pt x="1021276" y="276978"/>
                  </a:lnTo>
                  <a:lnTo>
                    <a:pt x="1035266" y="272261"/>
                  </a:lnTo>
                  <a:lnTo>
                    <a:pt x="1049256" y="268224"/>
                  </a:lnTo>
                  <a:lnTo>
                    <a:pt x="1063247" y="264771"/>
                  </a:lnTo>
                  <a:lnTo>
                    <a:pt x="1077237" y="261821"/>
                  </a:lnTo>
                  <a:lnTo>
                    <a:pt x="1091227" y="259301"/>
                  </a:lnTo>
                  <a:lnTo>
                    <a:pt x="1105217" y="257151"/>
                  </a:lnTo>
                  <a:lnTo>
                    <a:pt x="1119207" y="255316"/>
                  </a:lnTo>
                  <a:lnTo>
                    <a:pt x="1133197" y="253752"/>
                  </a:lnTo>
                  <a:lnTo>
                    <a:pt x="1147187" y="252418"/>
                  </a:lnTo>
                  <a:lnTo>
                    <a:pt x="1161177" y="251281"/>
                  </a:lnTo>
                  <a:lnTo>
                    <a:pt x="1175167" y="250313"/>
                  </a:lnTo>
                  <a:lnTo>
                    <a:pt x="1189157" y="249488"/>
                  </a:lnTo>
                  <a:lnTo>
                    <a:pt x="1203148" y="248786"/>
                  </a:lnTo>
                  <a:lnTo>
                    <a:pt x="1217138" y="248188"/>
                  </a:lnTo>
                  <a:lnTo>
                    <a:pt x="1231128" y="247678"/>
                  </a:lnTo>
                  <a:lnTo>
                    <a:pt x="1245118" y="247245"/>
                  </a:lnTo>
                  <a:lnTo>
                    <a:pt x="1259108" y="246876"/>
                  </a:lnTo>
                  <a:lnTo>
                    <a:pt x="1273098" y="246562"/>
                  </a:lnTo>
                  <a:lnTo>
                    <a:pt x="1287088" y="246294"/>
                  </a:lnTo>
                  <a:lnTo>
                    <a:pt x="1301078" y="246067"/>
                  </a:lnTo>
                  <a:lnTo>
                    <a:pt x="1315068" y="245873"/>
                  </a:lnTo>
                  <a:lnTo>
                    <a:pt x="1329058" y="245708"/>
                  </a:lnTo>
                  <a:lnTo>
                    <a:pt x="1343048" y="245568"/>
                  </a:lnTo>
                  <a:lnTo>
                    <a:pt x="1357039" y="245449"/>
                  </a:lnTo>
                  <a:lnTo>
                    <a:pt x="1371029" y="245347"/>
                  </a:lnTo>
                  <a:lnTo>
                    <a:pt x="1385019" y="24526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40" name="pl40"/>
            <p:cNvSpPr/>
            <p:nvPr/>
          </p:nvSpPr>
          <p:spPr>
            <a:xfrm>
              <a:off x="2737948" y="2619024"/>
              <a:ext cx="4155057" cy="489619"/>
            </a:xfrm>
            <a:custGeom>
              <a:avLst/>
              <a:pathLst>
                <a:path w="4155057" h="4896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932"/>
                  </a:lnTo>
                  <a:lnTo>
                    <a:pt x="2784028" y="244947"/>
                  </a:lnTo>
                  <a:lnTo>
                    <a:pt x="2798018" y="244964"/>
                  </a:lnTo>
                  <a:lnTo>
                    <a:pt x="2812008" y="244984"/>
                  </a:lnTo>
                  <a:lnTo>
                    <a:pt x="2825998" y="245007"/>
                  </a:lnTo>
                  <a:lnTo>
                    <a:pt x="2839988" y="245035"/>
                  </a:lnTo>
                  <a:lnTo>
                    <a:pt x="2853978" y="245067"/>
                  </a:lnTo>
                  <a:lnTo>
                    <a:pt x="2867969" y="245105"/>
                  </a:lnTo>
                  <a:lnTo>
                    <a:pt x="2881959" y="245149"/>
                  </a:lnTo>
                  <a:lnTo>
                    <a:pt x="2895949" y="245202"/>
                  </a:lnTo>
                  <a:lnTo>
                    <a:pt x="2909939" y="245263"/>
                  </a:lnTo>
                  <a:lnTo>
                    <a:pt x="2923929" y="245335"/>
                  </a:lnTo>
                  <a:lnTo>
                    <a:pt x="2937919" y="245420"/>
                  </a:lnTo>
                  <a:lnTo>
                    <a:pt x="2951909" y="245520"/>
                  </a:lnTo>
                  <a:lnTo>
                    <a:pt x="2965899" y="245637"/>
                  </a:lnTo>
                  <a:lnTo>
                    <a:pt x="2979889" y="245775"/>
                  </a:lnTo>
                  <a:lnTo>
                    <a:pt x="2993879" y="245936"/>
                  </a:lnTo>
                  <a:lnTo>
                    <a:pt x="3007870" y="246125"/>
                  </a:lnTo>
                  <a:lnTo>
                    <a:pt x="3021860" y="246348"/>
                  </a:lnTo>
                  <a:lnTo>
                    <a:pt x="3035850" y="246608"/>
                  </a:lnTo>
                  <a:lnTo>
                    <a:pt x="3049840" y="246914"/>
                  </a:lnTo>
                  <a:lnTo>
                    <a:pt x="3063830" y="247272"/>
                  </a:lnTo>
                  <a:lnTo>
                    <a:pt x="3077820" y="247692"/>
                  </a:lnTo>
                  <a:lnTo>
                    <a:pt x="3091810" y="248184"/>
                  </a:lnTo>
                  <a:lnTo>
                    <a:pt x="3105800" y="248760"/>
                  </a:lnTo>
                  <a:lnTo>
                    <a:pt x="3119790" y="249432"/>
                  </a:lnTo>
                  <a:lnTo>
                    <a:pt x="3133780" y="250219"/>
                  </a:lnTo>
                  <a:lnTo>
                    <a:pt x="3147770" y="251136"/>
                  </a:lnTo>
                  <a:lnTo>
                    <a:pt x="3161761" y="252206"/>
                  </a:lnTo>
                  <a:lnTo>
                    <a:pt x="3175751" y="253450"/>
                  </a:lnTo>
                  <a:lnTo>
                    <a:pt x="3189741" y="254897"/>
                  </a:lnTo>
                  <a:lnTo>
                    <a:pt x="3203731" y="256575"/>
                  </a:lnTo>
                  <a:lnTo>
                    <a:pt x="3217721" y="258517"/>
                  </a:lnTo>
                  <a:lnTo>
                    <a:pt x="3231711" y="260758"/>
                  </a:lnTo>
                  <a:lnTo>
                    <a:pt x="3245701" y="263338"/>
                  </a:lnTo>
                  <a:lnTo>
                    <a:pt x="3259691" y="266297"/>
                  </a:lnTo>
                  <a:lnTo>
                    <a:pt x="3273681" y="269677"/>
                  </a:lnTo>
                  <a:lnTo>
                    <a:pt x="3287671" y="273522"/>
                  </a:lnTo>
                  <a:lnTo>
                    <a:pt x="3301661" y="277873"/>
                  </a:lnTo>
                  <a:lnTo>
                    <a:pt x="3315652" y="282768"/>
                  </a:lnTo>
                  <a:lnTo>
                    <a:pt x="3329642" y="288241"/>
                  </a:lnTo>
                  <a:lnTo>
                    <a:pt x="3343632" y="294314"/>
                  </a:lnTo>
                  <a:lnTo>
                    <a:pt x="3357622" y="301001"/>
                  </a:lnTo>
                  <a:lnTo>
                    <a:pt x="3371612" y="308298"/>
                  </a:lnTo>
                  <a:lnTo>
                    <a:pt x="3385602" y="316185"/>
                  </a:lnTo>
                  <a:lnTo>
                    <a:pt x="3399592" y="324621"/>
                  </a:lnTo>
                  <a:lnTo>
                    <a:pt x="3413582" y="333545"/>
                  </a:lnTo>
                  <a:lnTo>
                    <a:pt x="3427572" y="342874"/>
                  </a:lnTo>
                  <a:lnTo>
                    <a:pt x="3441562" y="352509"/>
                  </a:lnTo>
                  <a:lnTo>
                    <a:pt x="3455552" y="362332"/>
                  </a:lnTo>
                  <a:lnTo>
                    <a:pt x="3469543" y="372220"/>
                  </a:lnTo>
                  <a:lnTo>
                    <a:pt x="3483533" y="382043"/>
                  </a:lnTo>
                  <a:lnTo>
                    <a:pt x="3497523" y="391677"/>
                  </a:lnTo>
                  <a:lnTo>
                    <a:pt x="3511513" y="401007"/>
                  </a:lnTo>
                  <a:lnTo>
                    <a:pt x="3525503" y="409930"/>
                  </a:lnTo>
                  <a:lnTo>
                    <a:pt x="3539493" y="418367"/>
                  </a:lnTo>
                  <a:lnTo>
                    <a:pt x="3553483" y="426253"/>
                  </a:lnTo>
                  <a:lnTo>
                    <a:pt x="3567473" y="433551"/>
                  </a:lnTo>
                  <a:lnTo>
                    <a:pt x="3581463" y="440237"/>
                  </a:lnTo>
                  <a:lnTo>
                    <a:pt x="3595453" y="446311"/>
                  </a:lnTo>
                  <a:lnTo>
                    <a:pt x="3609444" y="451783"/>
                  </a:lnTo>
                  <a:lnTo>
                    <a:pt x="3623434" y="456679"/>
                  </a:lnTo>
                  <a:lnTo>
                    <a:pt x="3637424" y="461030"/>
                  </a:lnTo>
                  <a:lnTo>
                    <a:pt x="3651414" y="464875"/>
                  </a:lnTo>
                  <a:lnTo>
                    <a:pt x="3665404" y="468255"/>
                  </a:lnTo>
                  <a:lnTo>
                    <a:pt x="3679394" y="471214"/>
                  </a:lnTo>
                  <a:lnTo>
                    <a:pt x="3693384" y="473793"/>
                  </a:lnTo>
                  <a:lnTo>
                    <a:pt x="3707374" y="476035"/>
                  </a:lnTo>
                  <a:lnTo>
                    <a:pt x="3721364" y="477977"/>
                  </a:lnTo>
                  <a:lnTo>
                    <a:pt x="3735354" y="479655"/>
                  </a:lnTo>
                  <a:lnTo>
                    <a:pt x="3749344" y="481101"/>
                  </a:lnTo>
                  <a:lnTo>
                    <a:pt x="3763335" y="482346"/>
                  </a:lnTo>
                  <a:lnTo>
                    <a:pt x="3777325" y="483416"/>
                  </a:lnTo>
                  <a:lnTo>
                    <a:pt x="3791315" y="484333"/>
                  </a:lnTo>
                  <a:lnTo>
                    <a:pt x="3805305" y="485119"/>
                  </a:lnTo>
                  <a:lnTo>
                    <a:pt x="3819295" y="485792"/>
                  </a:lnTo>
                  <a:lnTo>
                    <a:pt x="3833285" y="486367"/>
                  </a:lnTo>
                  <a:lnTo>
                    <a:pt x="3847275" y="486859"/>
                  </a:lnTo>
                  <a:lnTo>
                    <a:pt x="3861265" y="487279"/>
                  </a:lnTo>
                  <a:lnTo>
                    <a:pt x="3875255" y="487638"/>
                  </a:lnTo>
                  <a:lnTo>
                    <a:pt x="3889245" y="487943"/>
                  </a:lnTo>
                  <a:lnTo>
                    <a:pt x="3903235" y="488204"/>
                  </a:lnTo>
                  <a:lnTo>
                    <a:pt x="3917226" y="488426"/>
                  </a:lnTo>
                  <a:lnTo>
                    <a:pt x="3931216" y="488616"/>
                  </a:lnTo>
                  <a:lnTo>
                    <a:pt x="3945206" y="488777"/>
                  </a:lnTo>
                  <a:lnTo>
                    <a:pt x="3959196" y="488915"/>
                  </a:lnTo>
                  <a:lnTo>
                    <a:pt x="3973186" y="489032"/>
                  </a:lnTo>
                  <a:lnTo>
                    <a:pt x="3987176" y="489131"/>
                  </a:lnTo>
                  <a:lnTo>
                    <a:pt x="4001166" y="489216"/>
                  </a:lnTo>
                  <a:lnTo>
                    <a:pt x="4015156" y="489288"/>
                  </a:lnTo>
                  <a:lnTo>
                    <a:pt x="4029146" y="489350"/>
                  </a:lnTo>
                  <a:lnTo>
                    <a:pt x="4043136" y="489402"/>
                  </a:lnTo>
                  <a:lnTo>
                    <a:pt x="4057126" y="489447"/>
                  </a:lnTo>
                  <a:lnTo>
                    <a:pt x="4071117" y="489485"/>
                  </a:lnTo>
                  <a:lnTo>
                    <a:pt x="4085107" y="489517"/>
                  </a:lnTo>
                  <a:lnTo>
                    <a:pt x="4099097" y="489545"/>
                  </a:lnTo>
                  <a:lnTo>
                    <a:pt x="4113087" y="489568"/>
                  </a:lnTo>
                  <a:lnTo>
                    <a:pt x="4127077" y="489588"/>
                  </a:lnTo>
                  <a:lnTo>
                    <a:pt x="4141067" y="489605"/>
                  </a:lnTo>
                  <a:lnTo>
                    <a:pt x="4155057" y="489619"/>
                  </a:lnTo>
                </a:path>
              </a:pathLst>
            </a:custGeom>
            <a:ln w="40651" cap="flat">
              <a:solidFill>
                <a:srgbClr val="D3D3D3">
                  <a:alpha val="100000"/>
                </a:srgbClr>
              </a:solidFill>
              <a:prstDash val="solid"/>
              <a:round/>
            </a:ln>
          </p:spPr>
          <p:txBody>
            <a:bodyPr/>
            <a:lstStyle/>
            <a:p/>
          </p:txBody>
        </p:sp>
        <p:sp>
          <p:nvSpPr>
            <p:cNvPr id="41" name="pl41"/>
            <p:cNvSpPr/>
            <p:nvPr/>
          </p:nvSpPr>
          <p:spPr>
            <a:xfrm>
              <a:off x="2737948" y="237417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2" name="pl42"/>
            <p:cNvSpPr/>
            <p:nvPr/>
          </p:nvSpPr>
          <p:spPr>
            <a:xfrm>
              <a:off x="2737948" y="905397"/>
              <a:ext cx="4155057" cy="979075"/>
            </a:xfrm>
            <a:custGeom>
              <a:avLst/>
              <a:pathLst>
                <a:path w="4155057" h="979075">
                  <a:moveTo>
                    <a:pt x="0" y="0"/>
                  </a:moveTo>
                  <a:lnTo>
                    <a:pt x="13990" y="57"/>
                  </a:lnTo>
                  <a:lnTo>
                    <a:pt x="27980" y="125"/>
                  </a:lnTo>
                  <a:lnTo>
                    <a:pt x="41970" y="204"/>
                  </a:lnTo>
                  <a:lnTo>
                    <a:pt x="55960" y="298"/>
                  </a:lnTo>
                  <a:lnTo>
                    <a:pt x="69950" y="408"/>
                  </a:lnTo>
                  <a:lnTo>
                    <a:pt x="83940" y="537"/>
                  </a:lnTo>
                  <a:lnTo>
                    <a:pt x="97930" y="688"/>
                  </a:lnTo>
                  <a:lnTo>
                    <a:pt x="111920" y="867"/>
                  </a:lnTo>
                  <a:lnTo>
                    <a:pt x="125910" y="1076"/>
                  </a:lnTo>
                  <a:lnTo>
                    <a:pt x="139900" y="1322"/>
                  </a:lnTo>
                  <a:lnTo>
                    <a:pt x="153891" y="1611"/>
                  </a:lnTo>
                  <a:lnTo>
                    <a:pt x="167881" y="1951"/>
                  </a:lnTo>
                  <a:lnTo>
                    <a:pt x="181871" y="2349"/>
                  </a:lnTo>
                  <a:lnTo>
                    <a:pt x="195861" y="2818"/>
                  </a:lnTo>
                  <a:lnTo>
                    <a:pt x="209851" y="3368"/>
                  </a:lnTo>
                  <a:lnTo>
                    <a:pt x="223841" y="4013"/>
                  </a:lnTo>
                  <a:lnTo>
                    <a:pt x="237831" y="4771"/>
                  </a:lnTo>
                  <a:lnTo>
                    <a:pt x="251821" y="5660"/>
                  </a:lnTo>
                  <a:lnTo>
                    <a:pt x="265811" y="6703"/>
                  </a:lnTo>
                  <a:lnTo>
                    <a:pt x="279801" y="7926"/>
                  </a:lnTo>
                  <a:lnTo>
                    <a:pt x="293791" y="9360"/>
                  </a:lnTo>
                  <a:lnTo>
                    <a:pt x="307782" y="11039"/>
                  </a:lnTo>
                  <a:lnTo>
                    <a:pt x="321772" y="13006"/>
                  </a:lnTo>
                  <a:lnTo>
                    <a:pt x="335762" y="15308"/>
                  </a:lnTo>
                  <a:lnTo>
                    <a:pt x="349752" y="18000"/>
                  </a:lnTo>
                  <a:lnTo>
                    <a:pt x="363742" y="21144"/>
                  </a:lnTo>
                  <a:lnTo>
                    <a:pt x="377732" y="24814"/>
                  </a:lnTo>
                  <a:lnTo>
                    <a:pt x="391722" y="29092"/>
                  </a:lnTo>
                  <a:lnTo>
                    <a:pt x="405712" y="34071"/>
                  </a:lnTo>
                  <a:lnTo>
                    <a:pt x="419702" y="39858"/>
                  </a:lnTo>
                  <a:lnTo>
                    <a:pt x="433692" y="46569"/>
                  </a:lnTo>
                  <a:lnTo>
                    <a:pt x="447682" y="54336"/>
                  </a:lnTo>
                  <a:lnTo>
                    <a:pt x="461673" y="63302"/>
                  </a:lnTo>
                  <a:lnTo>
                    <a:pt x="475663" y="73621"/>
                  </a:lnTo>
                  <a:lnTo>
                    <a:pt x="489653" y="85456"/>
                  </a:lnTo>
                  <a:lnTo>
                    <a:pt x="503643" y="98978"/>
                  </a:lnTo>
                  <a:lnTo>
                    <a:pt x="517633" y="114357"/>
                  </a:lnTo>
                  <a:lnTo>
                    <a:pt x="531623" y="131761"/>
                  </a:lnTo>
                  <a:lnTo>
                    <a:pt x="545613" y="151343"/>
                  </a:lnTo>
                  <a:lnTo>
                    <a:pt x="559603" y="173233"/>
                  </a:lnTo>
                  <a:lnTo>
                    <a:pt x="573593" y="197527"/>
                  </a:lnTo>
                  <a:lnTo>
                    <a:pt x="587583" y="224274"/>
                  </a:lnTo>
                  <a:lnTo>
                    <a:pt x="601574" y="253462"/>
                  </a:lnTo>
                  <a:lnTo>
                    <a:pt x="615564" y="285010"/>
                  </a:lnTo>
                  <a:lnTo>
                    <a:pt x="629554" y="318754"/>
                  </a:lnTo>
                  <a:lnTo>
                    <a:pt x="643544" y="354450"/>
                  </a:lnTo>
                  <a:lnTo>
                    <a:pt x="657534" y="391767"/>
                  </a:lnTo>
                  <a:lnTo>
                    <a:pt x="671524" y="430304"/>
                  </a:lnTo>
                  <a:lnTo>
                    <a:pt x="685514" y="469598"/>
                  </a:lnTo>
                  <a:lnTo>
                    <a:pt x="699504" y="509148"/>
                  </a:lnTo>
                  <a:lnTo>
                    <a:pt x="713494" y="548442"/>
                  </a:lnTo>
                  <a:lnTo>
                    <a:pt x="727484" y="586978"/>
                  </a:lnTo>
                  <a:lnTo>
                    <a:pt x="741474" y="624296"/>
                  </a:lnTo>
                  <a:lnTo>
                    <a:pt x="755465" y="659991"/>
                  </a:lnTo>
                  <a:lnTo>
                    <a:pt x="769455" y="693736"/>
                  </a:lnTo>
                  <a:lnTo>
                    <a:pt x="783445" y="725284"/>
                  </a:lnTo>
                  <a:lnTo>
                    <a:pt x="797435" y="754472"/>
                  </a:lnTo>
                  <a:lnTo>
                    <a:pt x="811425" y="781219"/>
                  </a:lnTo>
                  <a:lnTo>
                    <a:pt x="825415" y="805513"/>
                  </a:lnTo>
                  <a:lnTo>
                    <a:pt x="839405" y="827403"/>
                  </a:lnTo>
                  <a:lnTo>
                    <a:pt x="853395" y="846984"/>
                  </a:lnTo>
                  <a:lnTo>
                    <a:pt x="867385" y="864388"/>
                  </a:lnTo>
                  <a:lnTo>
                    <a:pt x="881375" y="879768"/>
                  </a:lnTo>
                  <a:lnTo>
                    <a:pt x="895365" y="893289"/>
                  </a:lnTo>
                  <a:lnTo>
                    <a:pt x="909356" y="905125"/>
                  </a:lnTo>
                  <a:lnTo>
                    <a:pt x="923346" y="915443"/>
                  </a:lnTo>
                  <a:lnTo>
                    <a:pt x="937336" y="924409"/>
                  </a:lnTo>
                  <a:lnTo>
                    <a:pt x="951326" y="932176"/>
                  </a:lnTo>
                  <a:lnTo>
                    <a:pt x="965316" y="938888"/>
                  </a:lnTo>
                  <a:lnTo>
                    <a:pt x="979306" y="944674"/>
                  </a:lnTo>
                  <a:lnTo>
                    <a:pt x="993296" y="949654"/>
                  </a:lnTo>
                  <a:lnTo>
                    <a:pt x="1007286" y="953932"/>
                  </a:lnTo>
                  <a:lnTo>
                    <a:pt x="1021276" y="957602"/>
                  </a:lnTo>
                  <a:lnTo>
                    <a:pt x="1035266" y="960746"/>
                  </a:lnTo>
                  <a:lnTo>
                    <a:pt x="1049256" y="963438"/>
                  </a:lnTo>
                  <a:lnTo>
                    <a:pt x="1063247" y="965739"/>
                  </a:lnTo>
                  <a:lnTo>
                    <a:pt x="1077237" y="967706"/>
                  </a:lnTo>
                  <a:lnTo>
                    <a:pt x="1091227" y="969386"/>
                  </a:lnTo>
                  <a:lnTo>
                    <a:pt x="1105217" y="970820"/>
                  </a:lnTo>
                  <a:lnTo>
                    <a:pt x="1119207" y="972043"/>
                  </a:lnTo>
                  <a:lnTo>
                    <a:pt x="1133197" y="973086"/>
                  </a:lnTo>
                  <a:lnTo>
                    <a:pt x="1147187" y="973975"/>
                  </a:lnTo>
                  <a:lnTo>
                    <a:pt x="1161177" y="974732"/>
                  </a:lnTo>
                  <a:lnTo>
                    <a:pt x="1175167" y="975378"/>
                  </a:lnTo>
                  <a:lnTo>
                    <a:pt x="1189157" y="975928"/>
                  </a:lnTo>
                  <a:lnTo>
                    <a:pt x="1203148" y="976396"/>
                  </a:lnTo>
                  <a:lnTo>
                    <a:pt x="1217138" y="976795"/>
                  </a:lnTo>
                  <a:lnTo>
                    <a:pt x="1231128" y="977134"/>
                  </a:lnTo>
                  <a:lnTo>
                    <a:pt x="1245118" y="977423"/>
                  </a:lnTo>
                  <a:lnTo>
                    <a:pt x="1259108" y="977669"/>
                  </a:lnTo>
                  <a:lnTo>
                    <a:pt x="1273098" y="977879"/>
                  </a:lnTo>
                  <a:lnTo>
                    <a:pt x="1287088" y="978057"/>
                  </a:lnTo>
                  <a:lnTo>
                    <a:pt x="1301078" y="978209"/>
                  </a:lnTo>
                  <a:lnTo>
                    <a:pt x="1315068" y="978338"/>
                  </a:lnTo>
                  <a:lnTo>
                    <a:pt x="1329058" y="978448"/>
                  </a:lnTo>
                  <a:lnTo>
                    <a:pt x="1343048" y="978541"/>
                  </a:lnTo>
                  <a:lnTo>
                    <a:pt x="1357039" y="978621"/>
                  </a:lnTo>
                  <a:lnTo>
                    <a:pt x="1371029" y="978688"/>
                  </a:lnTo>
                  <a:lnTo>
                    <a:pt x="1385019" y="978746"/>
                  </a:lnTo>
                  <a:lnTo>
                    <a:pt x="1385019" y="979075"/>
                  </a:lnTo>
                  <a:lnTo>
                    <a:pt x="1399009" y="979075"/>
                  </a:lnTo>
                  <a:lnTo>
                    <a:pt x="1412999" y="979075"/>
                  </a:lnTo>
                  <a:lnTo>
                    <a:pt x="1426989" y="979075"/>
                  </a:lnTo>
                  <a:lnTo>
                    <a:pt x="1440979" y="979075"/>
                  </a:lnTo>
                  <a:lnTo>
                    <a:pt x="1454969" y="979075"/>
                  </a:lnTo>
                  <a:lnTo>
                    <a:pt x="1468959" y="979075"/>
                  </a:lnTo>
                  <a:lnTo>
                    <a:pt x="1482949" y="979075"/>
                  </a:lnTo>
                  <a:lnTo>
                    <a:pt x="1496939" y="979075"/>
                  </a:lnTo>
                  <a:lnTo>
                    <a:pt x="1510930" y="979075"/>
                  </a:lnTo>
                  <a:lnTo>
                    <a:pt x="1524920" y="979075"/>
                  </a:lnTo>
                  <a:lnTo>
                    <a:pt x="1538910" y="979075"/>
                  </a:lnTo>
                  <a:lnTo>
                    <a:pt x="1552900" y="979075"/>
                  </a:lnTo>
                  <a:lnTo>
                    <a:pt x="1566890" y="979075"/>
                  </a:lnTo>
                  <a:lnTo>
                    <a:pt x="1580880" y="979075"/>
                  </a:lnTo>
                  <a:lnTo>
                    <a:pt x="1594870" y="979075"/>
                  </a:lnTo>
                  <a:lnTo>
                    <a:pt x="1608860" y="979075"/>
                  </a:lnTo>
                  <a:lnTo>
                    <a:pt x="1622850" y="979075"/>
                  </a:lnTo>
                  <a:lnTo>
                    <a:pt x="1636840" y="979075"/>
                  </a:lnTo>
                  <a:lnTo>
                    <a:pt x="1650830" y="979075"/>
                  </a:lnTo>
                  <a:lnTo>
                    <a:pt x="1664821" y="979075"/>
                  </a:lnTo>
                  <a:lnTo>
                    <a:pt x="1678811" y="979075"/>
                  </a:lnTo>
                  <a:lnTo>
                    <a:pt x="1692801" y="979075"/>
                  </a:lnTo>
                  <a:lnTo>
                    <a:pt x="1706791" y="979075"/>
                  </a:lnTo>
                  <a:lnTo>
                    <a:pt x="1720781" y="979075"/>
                  </a:lnTo>
                  <a:lnTo>
                    <a:pt x="1734771" y="979075"/>
                  </a:lnTo>
                  <a:lnTo>
                    <a:pt x="1748761" y="979075"/>
                  </a:lnTo>
                  <a:lnTo>
                    <a:pt x="1762751" y="979075"/>
                  </a:lnTo>
                  <a:lnTo>
                    <a:pt x="1776741" y="979075"/>
                  </a:lnTo>
                  <a:lnTo>
                    <a:pt x="1790731" y="979075"/>
                  </a:lnTo>
                  <a:lnTo>
                    <a:pt x="1804722" y="979075"/>
                  </a:lnTo>
                  <a:lnTo>
                    <a:pt x="1818712" y="979075"/>
                  </a:lnTo>
                  <a:lnTo>
                    <a:pt x="1832702" y="979075"/>
                  </a:lnTo>
                  <a:lnTo>
                    <a:pt x="1846692" y="979075"/>
                  </a:lnTo>
                  <a:lnTo>
                    <a:pt x="1860682" y="979075"/>
                  </a:lnTo>
                  <a:lnTo>
                    <a:pt x="1874672" y="979075"/>
                  </a:lnTo>
                  <a:lnTo>
                    <a:pt x="1888662" y="979075"/>
                  </a:lnTo>
                  <a:lnTo>
                    <a:pt x="1902652" y="979075"/>
                  </a:lnTo>
                  <a:lnTo>
                    <a:pt x="1916642" y="979075"/>
                  </a:lnTo>
                  <a:lnTo>
                    <a:pt x="1930632" y="979075"/>
                  </a:lnTo>
                  <a:lnTo>
                    <a:pt x="1944622" y="979075"/>
                  </a:lnTo>
                  <a:lnTo>
                    <a:pt x="1958613" y="979075"/>
                  </a:lnTo>
                  <a:lnTo>
                    <a:pt x="1972603" y="979075"/>
                  </a:lnTo>
                  <a:lnTo>
                    <a:pt x="1986593" y="979075"/>
                  </a:lnTo>
                  <a:lnTo>
                    <a:pt x="2000583" y="979075"/>
                  </a:lnTo>
                  <a:lnTo>
                    <a:pt x="2014573" y="979075"/>
                  </a:lnTo>
                  <a:lnTo>
                    <a:pt x="2028563" y="979075"/>
                  </a:lnTo>
                  <a:lnTo>
                    <a:pt x="2042553" y="979075"/>
                  </a:lnTo>
                  <a:lnTo>
                    <a:pt x="2056543" y="979075"/>
                  </a:lnTo>
                  <a:lnTo>
                    <a:pt x="2070533" y="979075"/>
                  </a:lnTo>
                  <a:lnTo>
                    <a:pt x="2084523" y="979075"/>
                  </a:lnTo>
                  <a:lnTo>
                    <a:pt x="2098513" y="979075"/>
                  </a:lnTo>
                  <a:lnTo>
                    <a:pt x="2112504" y="979075"/>
                  </a:lnTo>
                  <a:lnTo>
                    <a:pt x="2126494" y="979075"/>
                  </a:lnTo>
                  <a:lnTo>
                    <a:pt x="2140484" y="979075"/>
                  </a:lnTo>
                  <a:lnTo>
                    <a:pt x="2154474" y="979075"/>
                  </a:lnTo>
                  <a:lnTo>
                    <a:pt x="2168464" y="979075"/>
                  </a:lnTo>
                  <a:lnTo>
                    <a:pt x="2182454" y="979075"/>
                  </a:lnTo>
                  <a:lnTo>
                    <a:pt x="2196444" y="979075"/>
                  </a:lnTo>
                  <a:lnTo>
                    <a:pt x="2210434" y="979075"/>
                  </a:lnTo>
                  <a:lnTo>
                    <a:pt x="2224424" y="979075"/>
                  </a:lnTo>
                  <a:lnTo>
                    <a:pt x="2238414" y="979075"/>
                  </a:lnTo>
                  <a:lnTo>
                    <a:pt x="2252404" y="979075"/>
                  </a:lnTo>
                  <a:lnTo>
                    <a:pt x="2266395" y="979075"/>
                  </a:lnTo>
                  <a:lnTo>
                    <a:pt x="2280385" y="979075"/>
                  </a:lnTo>
                  <a:lnTo>
                    <a:pt x="2294375" y="979075"/>
                  </a:lnTo>
                  <a:lnTo>
                    <a:pt x="2308365" y="979075"/>
                  </a:lnTo>
                  <a:lnTo>
                    <a:pt x="2322355" y="979075"/>
                  </a:lnTo>
                  <a:lnTo>
                    <a:pt x="2336345" y="979075"/>
                  </a:lnTo>
                  <a:lnTo>
                    <a:pt x="2350335" y="979075"/>
                  </a:lnTo>
                  <a:lnTo>
                    <a:pt x="2364325" y="979075"/>
                  </a:lnTo>
                  <a:lnTo>
                    <a:pt x="2378315" y="979075"/>
                  </a:lnTo>
                  <a:lnTo>
                    <a:pt x="2392305" y="979075"/>
                  </a:lnTo>
                  <a:lnTo>
                    <a:pt x="2406296" y="979075"/>
                  </a:lnTo>
                  <a:lnTo>
                    <a:pt x="2420286" y="979075"/>
                  </a:lnTo>
                  <a:lnTo>
                    <a:pt x="2434276" y="979075"/>
                  </a:lnTo>
                  <a:lnTo>
                    <a:pt x="2448266" y="979075"/>
                  </a:lnTo>
                  <a:lnTo>
                    <a:pt x="2462256" y="979075"/>
                  </a:lnTo>
                  <a:lnTo>
                    <a:pt x="2476246" y="979075"/>
                  </a:lnTo>
                  <a:lnTo>
                    <a:pt x="2490236" y="979075"/>
                  </a:lnTo>
                  <a:lnTo>
                    <a:pt x="2504226" y="979075"/>
                  </a:lnTo>
                  <a:lnTo>
                    <a:pt x="2518216" y="979075"/>
                  </a:lnTo>
                  <a:lnTo>
                    <a:pt x="2532206" y="979075"/>
                  </a:lnTo>
                  <a:lnTo>
                    <a:pt x="2546196" y="979075"/>
                  </a:lnTo>
                  <a:lnTo>
                    <a:pt x="2560187" y="979075"/>
                  </a:lnTo>
                  <a:lnTo>
                    <a:pt x="2574177" y="979075"/>
                  </a:lnTo>
                  <a:lnTo>
                    <a:pt x="2588167" y="979075"/>
                  </a:lnTo>
                  <a:lnTo>
                    <a:pt x="2602157" y="979075"/>
                  </a:lnTo>
                  <a:lnTo>
                    <a:pt x="2616147" y="979075"/>
                  </a:lnTo>
                  <a:lnTo>
                    <a:pt x="2630137" y="979075"/>
                  </a:lnTo>
                  <a:lnTo>
                    <a:pt x="2644127" y="979075"/>
                  </a:lnTo>
                  <a:lnTo>
                    <a:pt x="2658117" y="979075"/>
                  </a:lnTo>
                  <a:lnTo>
                    <a:pt x="2672107" y="979075"/>
                  </a:lnTo>
                  <a:lnTo>
                    <a:pt x="2686097" y="979075"/>
                  </a:lnTo>
                  <a:lnTo>
                    <a:pt x="2700087" y="979075"/>
                  </a:lnTo>
                  <a:lnTo>
                    <a:pt x="2714078" y="979075"/>
                  </a:lnTo>
                  <a:lnTo>
                    <a:pt x="2728068" y="979075"/>
                  </a:lnTo>
                  <a:lnTo>
                    <a:pt x="2742058" y="979075"/>
                  </a:lnTo>
                  <a:lnTo>
                    <a:pt x="2756048" y="979075"/>
                  </a:lnTo>
                  <a:lnTo>
                    <a:pt x="2770038" y="979075"/>
                  </a:lnTo>
                  <a:lnTo>
                    <a:pt x="2770038" y="979075"/>
                  </a:lnTo>
                  <a:lnTo>
                    <a:pt x="2784028" y="979075"/>
                  </a:lnTo>
                  <a:lnTo>
                    <a:pt x="2798018" y="979075"/>
                  </a:lnTo>
                  <a:lnTo>
                    <a:pt x="2812008" y="979075"/>
                  </a:lnTo>
                  <a:lnTo>
                    <a:pt x="2825998" y="979075"/>
                  </a:lnTo>
                  <a:lnTo>
                    <a:pt x="2839988" y="979075"/>
                  </a:lnTo>
                  <a:lnTo>
                    <a:pt x="2853978" y="979075"/>
                  </a:lnTo>
                  <a:lnTo>
                    <a:pt x="2867969" y="979075"/>
                  </a:lnTo>
                  <a:lnTo>
                    <a:pt x="2881959" y="979075"/>
                  </a:lnTo>
                  <a:lnTo>
                    <a:pt x="2895949" y="979075"/>
                  </a:lnTo>
                  <a:lnTo>
                    <a:pt x="2909939" y="979075"/>
                  </a:lnTo>
                  <a:lnTo>
                    <a:pt x="2923929" y="979075"/>
                  </a:lnTo>
                  <a:lnTo>
                    <a:pt x="2937919" y="979075"/>
                  </a:lnTo>
                  <a:lnTo>
                    <a:pt x="2951909" y="979075"/>
                  </a:lnTo>
                  <a:lnTo>
                    <a:pt x="2965899" y="979075"/>
                  </a:lnTo>
                  <a:lnTo>
                    <a:pt x="2979889" y="979075"/>
                  </a:lnTo>
                  <a:lnTo>
                    <a:pt x="2993879" y="979075"/>
                  </a:lnTo>
                  <a:lnTo>
                    <a:pt x="3007870" y="979075"/>
                  </a:lnTo>
                  <a:lnTo>
                    <a:pt x="3021860" y="979075"/>
                  </a:lnTo>
                  <a:lnTo>
                    <a:pt x="3035850" y="979075"/>
                  </a:lnTo>
                  <a:lnTo>
                    <a:pt x="3049840" y="979075"/>
                  </a:lnTo>
                  <a:lnTo>
                    <a:pt x="3063830" y="979075"/>
                  </a:lnTo>
                  <a:lnTo>
                    <a:pt x="3077820" y="979075"/>
                  </a:lnTo>
                  <a:lnTo>
                    <a:pt x="3091810" y="979075"/>
                  </a:lnTo>
                  <a:lnTo>
                    <a:pt x="3105800" y="979075"/>
                  </a:lnTo>
                  <a:lnTo>
                    <a:pt x="3119790" y="979075"/>
                  </a:lnTo>
                  <a:lnTo>
                    <a:pt x="3133780" y="979075"/>
                  </a:lnTo>
                  <a:lnTo>
                    <a:pt x="3147770" y="979075"/>
                  </a:lnTo>
                  <a:lnTo>
                    <a:pt x="3161761" y="979075"/>
                  </a:lnTo>
                  <a:lnTo>
                    <a:pt x="3175751" y="979075"/>
                  </a:lnTo>
                  <a:lnTo>
                    <a:pt x="3189741" y="979075"/>
                  </a:lnTo>
                  <a:lnTo>
                    <a:pt x="3203731" y="979075"/>
                  </a:lnTo>
                  <a:lnTo>
                    <a:pt x="3217721" y="979075"/>
                  </a:lnTo>
                  <a:lnTo>
                    <a:pt x="3231711" y="979075"/>
                  </a:lnTo>
                  <a:lnTo>
                    <a:pt x="3245701" y="979075"/>
                  </a:lnTo>
                  <a:lnTo>
                    <a:pt x="3259691" y="979075"/>
                  </a:lnTo>
                  <a:lnTo>
                    <a:pt x="3273681" y="979075"/>
                  </a:lnTo>
                  <a:lnTo>
                    <a:pt x="3287671" y="979075"/>
                  </a:lnTo>
                  <a:lnTo>
                    <a:pt x="3301661" y="979075"/>
                  </a:lnTo>
                  <a:lnTo>
                    <a:pt x="3315652" y="979075"/>
                  </a:lnTo>
                  <a:lnTo>
                    <a:pt x="3329642" y="979075"/>
                  </a:lnTo>
                  <a:lnTo>
                    <a:pt x="3343632" y="979075"/>
                  </a:lnTo>
                  <a:lnTo>
                    <a:pt x="3357622" y="979075"/>
                  </a:lnTo>
                  <a:lnTo>
                    <a:pt x="3371612" y="979075"/>
                  </a:lnTo>
                  <a:lnTo>
                    <a:pt x="3385602" y="979075"/>
                  </a:lnTo>
                  <a:lnTo>
                    <a:pt x="3399592" y="979075"/>
                  </a:lnTo>
                  <a:lnTo>
                    <a:pt x="3413582" y="979075"/>
                  </a:lnTo>
                  <a:lnTo>
                    <a:pt x="3427572" y="979075"/>
                  </a:lnTo>
                  <a:lnTo>
                    <a:pt x="3441562" y="979075"/>
                  </a:lnTo>
                  <a:lnTo>
                    <a:pt x="3455552" y="979075"/>
                  </a:lnTo>
                  <a:lnTo>
                    <a:pt x="3469543" y="979075"/>
                  </a:lnTo>
                  <a:lnTo>
                    <a:pt x="3483533" y="979075"/>
                  </a:lnTo>
                  <a:lnTo>
                    <a:pt x="3497523" y="979075"/>
                  </a:lnTo>
                  <a:lnTo>
                    <a:pt x="3511513" y="979075"/>
                  </a:lnTo>
                  <a:lnTo>
                    <a:pt x="3525503" y="979075"/>
                  </a:lnTo>
                  <a:lnTo>
                    <a:pt x="3539493" y="979075"/>
                  </a:lnTo>
                  <a:lnTo>
                    <a:pt x="3553483" y="979075"/>
                  </a:lnTo>
                  <a:lnTo>
                    <a:pt x="3567473" y="979075"/>
                  </a:lnTo>
                  <a:lnTo>
                    <a:pt x="3581463" y="979075"/>
                  </a:lnTo>
                  <a:lnTo>
                    <a:pt x="3595453" y="979075"/>
                  </a:lnTo>
                  <a:lnTo>
                    <a:pt x="3609444" y="979075"/>
                  </a:lnTo>
                  <a:lnTo>
                    <a:pt x="3623434" y="979075"/>
                  </a:lnTo>
                  <a:lnTo>
                    <a:pt x="3637424" y="979075"/>
                  </a:lnTo>
                  <a:lnTo>
                    <a:pt x="3651414" y="979075"/>
                  </a:lnTo>
                  <a:lnTo>
                    <a:pt x="3665404" y="979075"/>
                  </a:lnTo>
                  <a:lnTo>
                    <a:pt x="3679394" y="979075"/>
                  </a:lnTo>
                  <a:lnTo>
                    <a:pt x="3693384" y="979075"/>
                  </a:lnTo>
                  <a:lnTo>
                    <a:pt x="3707374" y="979075"/>
                  </a:lnTo>
                  <a:lnTo>
                    <a:pt x="3721364" y="979075"/>
                  </a:lnTo>
                  <a:lnTo>
                    <a:pt x="3735354" y="979075"/>
                  </a:lnTo>
                  <a:lnTo>
                    <a:pt x="3749344" y="979075"/>
                  </a:lnTo>
                  <a:lnTo>
                    <a:pt x="3763335" y="979075"/>
                  </a:lnTo>
                  <a:lnTo>
                    <a:pt x="3777325" y="979075"/>
                  </a:lnTo>
                  <a:lnTo>
                    <a:pt x="3791315" y="979075"/>
                  </a:lnTo>
                  <a:lnTo>
                    <a:pt x="3805305" y="979075"/>
                  </a:lnTo>
                  <a:lnTo>
                    <a:pt x="3819295" y="979075"/>
                  </a:lnTo>
                  <a:lnTo>
                    <a:pt x="3833285" y="979075"/>
                  </a:lnTo>
                  <a:lnTo>
                    <a:pt x="3847275" y="979075"/>
                  </a:lnTo>
                  <a:lnTo>
                    <a:pt x="3861265" y="979075"/>
                  </a:lnTo>
                  <a:lnTo>
                    <a:pt x="3875255" y="979075"/>
                  </a:lnTo>
                  <a:lnTo>
                    <a:pt x="3889245" y="979075"/>
                  </a:lnTo>
                  <a:lnTo>
                    <a:pt x="3903235" y="979075"/>
                  </a:lnTo>
                  <a:lnTo>
                    <a:pt x="3917226" y="979075"/>
                  </a:lnTo>
                  <a:lnTo>
                    <a:pt x="3931216" y="979075"/>
                  </a:lnTo>
                  <a:lnTo>
                    <a:pt x="3945206" y="979075"/>
                  </a:lnTo>
                  <a:lnTo>
                    <a:pt x="3959196" y="979075"/>
                  </a:lnTo>
                  <a:lnTo>
                    <a:pt x="3973186" y="979075"/>
                  </a:lnTo>
                  <a:lnTo>
                    <a:pt x="3987176" y="979075"/>
                  </a:lnTo>
                  <a:lnTo>
                    <a:pt x="4001166" y="979075"/>
                  </a:lnTo>
                  <a:lnTo>
                    <a:pt x="4015156" y="979075"/>
                  </a:lnTo>
                  <a:lnTo>
                    <a:pt x="4029146" y="979075"/>
                  </a:lnTo>
                  <a:lnTo>
                    <a:pt x="4043136" y="979075"/>
                  </a:lnTo>
                  <a:lnTo>
                    <a:pt x="4057126" y="979075"/>
                  </a:lnTo>
                  <a:lnTo>
                    <a:pt x="4071117" y="979075"/>
                  </a:lnTo>
                  <a:lnTo>
                    <a:pt x="4085107" y="979075"/>
                  </a:lnTo>
                  <a:lnTo>
                    <a:pt x="4099097" y="979075"/>
                  </a:lnTo>
                  <a:lnTo>
                    <a:pt x="4113087" y="979075"/>
                  </a:lnTo>
                  <a:lnTo>
                    <a:pt x="4127077" y="979075"/>
                  </a:lnTo>
                  <a:lnTo>
                    <a:pt x="4141067" y="979075"/>
                  </a:lnTo>
                  <a:lnTo>
                    <a:pt x="4155057" y="979075"/>
                  </a:lnTo>
                </a:path>
              </a:pathLst>
            </a:custGeom>
            <a:ln w="40651" cap="flat">
              <a:solidFill>
                <a:srgbClr val="D3D3D3">
                  <a:alpha val="100000"/>
                </a:srgbClr>
              </a:solidFill>
              <a:prstDash val="solid"/>
              <a:round/>
            </a:ln>
          </p:spPr>
          <p:txBody>
            <a:bodyPr/>
            <a:lstStyle/>
            <a:p/>
          </p:txBody>
        </p:sp>
        <p:sp>
          <p:nvSpPr>
            <p:cNvPr id="43" name="pl43"/>
            <p:cNvSpPr/>
            <p:nvPr/>
          </p:nvSpPr>
          <p:spPr>
            <a:xfrm>
              <a:off x="2737948" y="408812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905232"/>
              <a:ext cx="4155057" cy="1223843"/>
            </a:xfrm>
            <a:custGeom>
              <a:avLst/>
              <a:pathLst>
                <a:path w="4155057" h="1223843">
                  <a:moveTo>
                    <a:pt x="0" y="489373"/>
                  </a:moveTo>
                  <a:lnTo>
                    <a:pt x="13990" y="489344"/>
                  </a:lnTo>
                  <a:lnTo>
                    <a:pt x="27980" y="489310"/>
                  </a:lnTo>
                  <a:lnTo>
                    <a:pt x="41970" y="489270"/>
                  </a:lnTo>
                  <a:lnTo>
                    <a:pt x="55960" y="489224"/>
                  </a:lnTo>
                  <a:lnTo>
                    <a:pt x="69950" y="489169"/>
                  </a:lnTo>
                  <a:lnTo>
                    <a:pt x="83940" y="489104"/>
                  </a:lnTo>
                  <a:lnTo>
                    <a:pt x="97930" y="489028"/>
                  </a:lnTo>
                  <a:lnTo>
                    <a:pt x="111920" y="488939"/>
                  </a:lnTo>
                  <a:lnTo>
                    <a:pt x="125910" y="488834"/>
                  </a:lnTo>
                  <a:lnTo>
                    <a:pt x="139900" y="488711"/>
                  </a:lnTo>
                  <a:lnTo>
                    <a:pt x="153891" y="488567"/>
                  </a:lnTo>
                  <a:lnTo>
                    <a:pt x="167881" y="488397"/>
                  </a:lnTo>
                  <a:lnTo>
                    <a:pt x="181871" y="488198"/>
                  </a:lnTo>
                  <a:lnTo>
                    <a:pt x="195861" y="487964"/>
                  </a:lnTo>
                  <a:lnTo>
                    <a:pt x="209851" y="487689"/>
                  </a:lnTo>
                  <a:lnTo>
                    <a:pt x="223841" y="487366"/>
                  </a:lnTo>
                  <a:lnTo>
                    <a:pt x="237831" y="486987"/>
                  </a:lnTo>
                  <a:lnTo>
                    <a:pt x="251821" y="486543"/>
                  </a:lnTo>
                  <a:lnTo>
                    <a:pt x="265811" y="486021"/>
                  </a:lnTo>
                  <a:lnTo>
                    <a:pt x="279801" y="485410"/>
                  </a:lnTo>
                  <a:lnTo>
                    <a:pt x="293791" y="484693"/>
                  </a:lnTo>
                  <a:lnTo>
                    <a:pt x="307782" y="483853"/>
                  </a:lnTo>
                  <a:lnTo>
                    <a:pt x="321772" y="482869"/>
                  </a:lnTo>
                  <a:lnTo>
                    <a:pt x="335762" y="481719"/>
                  </a:lnTo>
                  <a:lnTo>
                    <a:pt x="349752" y="480373"/>
                  </a:lnTo>
                  <a:lnTo>
                    <a:pt x="363742" y="478801"/>
                  </a:lnTo>
                  <a:lnTo>
                    <a:pt x="377732" y="476966"/>
                  </a:lnTo>
                  <a:lnTo>
                    <a:pt x="391722" y="474827"/>
                  </a:lnTo>
                  <a:lnTo>
                    <a:pt x="405712" y="472337"/>
                  </a:lnTo>
                  <a:lnTo>
                    <a:pt x="419702" y="469444"/>
                  </a:lnTo>
                  <a:lnTo>
                    <a:pt x="433692" y="466088"/>
                  </a:lnTo>
                  <a:lnTo>
                    <a:pt x="447682" y="462204"/>
                  </a:lnTo>
                  <a:lnTo>
                    <a:pt x="461673" y="457721"/>
                  </a:lnTo>
                  <a:lnTo>
                    <a:pt x="475663" y="452562"/>
                  </a:lnTo>
                  <a:lnTo>
                    <a:pt x="489653" y="446644"/>
                  </a:lnTo>
                  <a:lnTo>
                    <a:pt x="503643" y="439884"/>
                  </a:lnTo>
                  <a:lnTo>
                    <a:pt x="517633" y="432194"/>
                  </a:lnTo>
                  <a:lnTo>
                    <a:pt x="531623" y="423492"/>
                  </a:lnTo>
                  <a:lnTo>
                    <a:pt x="545613" y="413701"/>
                  </a:lnTo>
                  <a:lnTo>
                    <a:pt x="559603" y="402756"/>
                  </a:lnTo>
                  <a:lnTo>
                    <a:pt x="573593" y="390609"/>
                  </a:lnTo>
                  <a:lnTo>
                    <a:pt x="587583" y="377236"/>
                  </a:lnTo>
                  <a:lnTo>
                    <a:pt x="601574" y="362642"/>
                  </a:lnTo>
                  <a:lnTo>
                    <a:pt x="615564" y="346868"/>
                  </a:lnTo>
                  <a:lnTo>
                    <a:pt x="629554" y="329995"/>
                  </a:lnTo>
                  <a:lnTo>
                    <a:pt x="643544" y="312148"/>
                  </a:lnTo>
                  <a:lnTo>
                    <a:pt x="657534" y="293489"/>
                  </a:lnTo>
                  <a:lnTo>
                    <a:pt x="671524" y="274221"/>
                  </a:lnTo>
                  <a:lnTo>
                    <a:pt x="685514" y="254574"/>
                  </a:lnTo>
                  <a:lnTo>
                    <a:pt x="699504" y="234799"/>
                  </a:lnTo>
                  <a:lnTo>
                    <a:pt x="713494" y="215152"/>
                  </a:lnTo>
                  <a:lnTo>
                    <a:pt x="727484" y="195883"/>
                  </a:lnTo>
                  <a:lnTo>
                    <a:pt x="741474" y="177225"/>
                  </a:lnTo>
                  <a:lnTo>
                    <a:pt x="755465" y="159377"/>
                  </a:lnTo>
                  <a:lnTo>
                    <a:pt x="769455" y="142505"/>
                  </a:lnTo>
                  <a:lnTo>
                    <a:pt x="783445" y="126731"/>
                  </a:lnTo>
                  <a:lnTo>
                    <a:pt x="797435" y="112137"/>
                  </a:lnTo>
                  <a:lnTo>
                    <a:pt x="811425" y="98763"/>
                  </a:lnTo>
                  <a:lnTo>
                    <a:pt x="825415" y="86616"/>
                  </a:lnTo>
                  <a:lnTo>
                    <a:pt x="839405" y="75671"/>
                  </a:lnTo>
                  <a:lnTo>
                    <a:pt x="853395" y="65880"/>
                  </a:lnTo>
                  <a:lnTo>
                    <a:pt x="867385" y="57178"/>
                  </a:lnTo>
                  <a:lnTo>
                    <a:pt x="881375" y="49489"/>
                  </a:lnTo>
                  <a:lnTo>
                    <a:pt x="895365" y="42728"/>
                  </a:lnTo>
                  <a:lnTo>
                    <a:pt x="909356" y="36810"/>
                  </a:lnTo>
                  <a:lnTo>
                    <a:pt x="923346" y="31651"/>
                  </a:lnTo>
                  <a:lnTo>
                    <a:pt x="937336" y="27168"/>
                  </a:lnTo>
                  <a:lnTo>
                    <a:pt x="951326" y="23284"/>
                  </a:lnTo>
                  <a:lnTo>
                    <a:pt x="965316" y="19929"/>
                  </a:lnTo>
                  <a:lnTo>
                    <a:pt x="979306" y="17035"/>
                  </a:lnTo>
                  <a:lnTo>
                    <a:pt x="993296" y="14546"/>
                  </a:lnTo>
                  <a:lnTo>
                    <a:pt x="1007286" y="12407"/>
                  </a:lnTo>
                  <a:lnTo>
                    <a:pt x="1021276" y="10572"/>
                  </a:lnTo>
                  <a:lnTo>
                    <a:pt x="1035266" y="9000"/>
                  </a:lnTo>
                  <a:lnTo>
                    <a:pt x="1049256" y="7654"/>
                  </a:lnTo>
                  <a:lnTo>
                    <a:pt x="1063247" y="6503"/>
                  </a:lnTo>
                  <a:lnTo>
                    <a:pt x="1077237" y="5519"/>
                  </a:lnTo>
                  <a:lnTo>
                    <a:pt x="1091227" y="4680"/>
                  </a:lnTo>
                  <a:lnTo>
                    <a:pt x="1105217" y="3963"/>
                  </a:lnTo>
                  <a:lnTo>
                    <a:pt x="1119207" y="3351"/>
                  </a:lnTo>
                  <a:lnTo>
                    <a:pt x="1133197" y="2830"/>
                  </a:lnTo>
                  <a:lnTo>
                    <a:pt x="1147187" y="2385"/>
                  </a:lnTo>
                  <a:lnTo>
                    <a:pt x="1161177" y="2006"/>
                  </a:lnTo>
                  <a:lnTo>
                    <a:pt x="1175167" y="1684"/>
                  </a:lnTo>
                  <a:lnTo>
                    <a:pt x="1189157" y="1409"/>
                  </a:lnTo>
                  <a:lnTo>
                    <a:pt x="1203148" y="1174"/>
                  </a:lnTo>
                  <a:lnTo>
                    <a:pt x="1217138" y="975"/>
                  </a:lnTo>
                  <a:lnTo>
                    <a:pt x="1231128" y="805"/>
                  </a:lnTo>
                  <a:lnTo>
                    <a:pt x="1245118" y="661"/>
                  </a:lnTo>
                  <a:lnTo>
                    <a:pt x="1259108" y="538"/>
                  </a:lnTo>
                  <a:lnTo>
                    <a:pt x="1273098" y="433"/>
                  </a:lnTo>
                  <a:lnTo>
                    <a:pt x="1287088" y="344"/>
                  </a:lnTo>
                  <a:lnTo>
                    <a:pt x="1301078" y="268"/>
                  </a:lnTo>
                  <a:lnTo>
                    <a:pt x="1315068" y="204"/>
                  </a:lnTo>
                  <a:lnTo>
                    <a:pt x="1329058" y="149"/>
                  </a:lnTo>
                  <a:lnTo>
                    <a:pt x="1343048" y="102"/>
                  </a:lnTo>
                  <a:lnTo>
                    <a:pt x="1357039" y="62"/>
                  </a:lnTo>
                  <a:lnTo>
                    <a:pt x="1371029" y="28"/>
                  </a:lnTo>
                  <a:lnTo>
                    <a:pt x="1385019" y="0"/>
                  </a:lnTo>
                  <a:lnTo>
                    <a:pt x="1385019" y="0"/>
                  </a:lnTo>
                  <a:lnTo>
                    <a:pt x="1399009" y="28"/>
                  </a:lnTo>
                  <a:lnTo>
                    <a:pt x="1412999" y="62"/>
                  </a:lnTo>
                  <a:lnTo>
                    <a:pt x="1426989" y="102"/>
                  </a:lnTo>
                  <a:lnTo>
                    <a:pt x="1440979" y="149"/>
                  </a:lnTo>
                  <a:lnTo>
                    <a:pt x="1454969" y="204"/>
                  </a:lnTo>
                  <a:lnTo>
                    <a:pt x="1468959" y="268"/>
                  </a:lnTo>
                  <a:lnTo>
                    <a:pt x="1482949" y="344"/>
                  </a:lnTo>
                  <a:lnTo>
                    <a:pt x="1496939" y="433"/>
                  </a:lnTo>
                  <a:lnTo>
                    <a:pt x="1510930" y="538"/>
                  </a:lnTo>
                  <a:lnTo>
                    <a:pt x="1524920" y="661"/>
                  </a:lnTo>
                  <a:lnTo>
                    <a:pt x="1538910" y="805"/>
                  </a:lnTo>
                  <a:lnTo>
                    <a:pt x="1552900" y="975"/>
                  </a:lnTo>
                  <a:lnTo>
                    <a:pt x="1566890" y="1174"/>
                  </a:lnTo>
                  <a:lnTo>
                    <a:pt x="1580880" y="1409"/>
                  </a:lnTo>
                  <a:lnTo>
                    <a:pt x="1594870" y="1684"/>
                  </a:lnTo>
                  <a:lnTo>
                    <a:pt x="1608860" y="2006"/>
                  </a:lnTo>
                  <a:lnTo>
                    <a:pt x="1622850" y="2385"/>
                  </a:lnTo>
                  <a:lnTo>
                    <a:pt x="1636840" y="2830"/>
                  </a:lnTo>
                  <a:lnTo>
                    <a:pt x="1650830" y="3351"/>
                  </a:lnTo>
                  <a:lnTo>
                    <a:pt x="1664821" y="3963"/>
                  </a:lnTo>
                  <a:lnTo>
                    <a:pt x="1678811" y="4680"/>
                  </a:lnTo>
                  <a:lnTo>
                    <a:pt x="1692801" y="5519"/>
                  </a:lnTo>
                  <a:lnTo>
                    <a:pt x="1706791" y="6503"/>
                  </a:lnTo>
                  <a:lnTo>
                    <a:pt x="1720781" y="7654"/>
                  </a:lnTo>
                  <a:lnTo>
                    <a:pt x="1734771" y="9000"/>
                  </a:lnTo>
                  <a:lnTo>
                    <a:pt x="1748761" y="10572"/>
                  </a:lnTo>
                  <a:lnTo>
                    <a:pt x="1762751" y="12407"/>
                  </a:lnTo>
                  <a:lnTo>
                    <a:pt x="1776741" y="14546"/>
                  </a:lnTo>
                  <a:lnTo>
                    <a:pt x="1790731" y="17035"/>
                  </a:lnTo>
                  <a:lnTo>
                    <a:pt x="1804722" y="19929"/>
                  </a:lnTo>
                  <a:lnTo>
                    <a:pt x="1818712" y="23284"/>
                  </a:lnTo>
                  <a:lnTo>
                    <a:pt x="1832702" y="27168"/>
                  </a:lnTo>
                  <a:lnTo>
                    <a:pt x="1846692" y="31651"/>
                  </a:lnTo>
                  <a:lnTo>
                    <a:pt x="1860682" y="36810"/>
                  </a:lnTo>
                  <a:lnTo>
                    <a:pt x="1874672" y="42728"/>
                  </a:lnTo>
                  <a:lnTo>
                    <a:pt x="1888662" y="49489"/>
                  </a:lnTo>
                  <a:lnTo>
                    <a:pt x="1902652" y="57178"/>
                  </a:lnTo>
                  <a:lnTo>
                    <a:pt x="1916642" y="65880"/>
                  </a:lnTo>
                  <a:lnTo>
                    <a:pt x="1930632" y="75671"/>
                  </a:lnTo>
                  <a:lnTo>
                    <a:pt x="1944622" y="86616"/>
                  </a:lnTo>
                  <a:lnTo>
                    <a:pt x="1958613" y="98763"/>
                  </a:lnTo>
                  <a:lnTo>
                    <a:pt x="1972603" y="112137"/>
                  </a:lnTo>
                  <a:lnTo>
                    <a:pt x="1986593" y="126731"/>
                  </a:lnTo>
                  <a:lnTo>
                    <a:pt x="2000583" y="142505"/>
                  </a:lnTo>
                  <a:lnTo>
                    <a:pt x="2014573" y="159377"/>
                  </a:lnTo>
                  <a:lnTo>
                    <a:pt x="2028563" y="177225"/>
                  </a:lnTo>
                  <a:lnTo>
                    <a:pt x="2042553" y="195883"/>
                  </a:lnTo>
                  <a:lnTo>
                    <a:pt x="2056543" y="215152"/>
                  </a:lnTo>
                  <a:lnTo>
                    <a:pt x="2070533" y="234799"/>
                  </a:lnTo>
                  <a:lnTo>
                    <a:pt x="2084523" y="254574"/>
                  </a:lnTo>
                  <a:lnTo>
                    <a:pt x="2098513" y="274221"/>
                  </a:lnTo>
                  <a:lnTo>
                    <a:pt x="2112504" y="293489"/>
                  </a:lnTo>
                  <a:lnTo>
                    <a:pt x="2126494" y="312148"/>
                  </a:lnTo>
                  <a:lnTo>
                    <a:pt x="2140484" y="329995"/>
                  </a:lnTo>
                  <a:lnTo>
                    <a:pt x="2154474" y="346868"/>
                  </a:lnTo>
                  <a:lnTo>
                    <a:pt x="2168464" y="362642"/>
                  </a:lnTo>
                  <a:lnTo>
                    <a:pt x="2182454" y="377236"/>
                  </a:lnTo>
                  <a:lnTo>
                    <a:pt x="2196444" y="390609"/>
                  </a:lnTo>
                  <a:lnTo>
                    <a:pt x="2210434" y="402756"/>
                  </a:lnTo>
                  <a:lnTo>
                    <a:pt x="2224424" y="413701"/>
                  </a:lnTo>
                  <a:lnTo>
                    <a:pt x="2238414" y="423492"/>
                  </a:lnTo>
                  <a:lnTo>
                    <a:pt x="2252404" y="432194"/>
                  </a:lnTo>
                  <a:lnTo>
                    <a:pt x="2266395" y="439884"/>
                  </a:lnTo>
                  <a:lnTo>
                    <a:pt x="2280385" y="446644"/>
                  </a:lnTo>
                  <a:lnTo>
                    <a:pt x="2294375" y="452562"/>
                  </a:lnTo>
                  <a:lnTo>
                    <a:pt x="2308365" y="457721"/>
                  </a:lnTo>
                  <a:lnTo>
                    <a:pt x="2322355" y="462204"/>
                  </a:lnTo>
                  <a:lnTo>
                    <a:pt x="2336345" y="466088"/>
                  </a:lnTo>
                  <a:lnTo>
                    <a:pt x="2350335" y="469444"/>
                  </a:lnTo>
                  <a:lnTo>
                    <a:pt x="2364325" y="472337"/>
                  </a:lnTo>
                  <a:lnTo>
                    <a:pt x="2378315" y="474827"/>
                  </a:lnTo>
                  <a:lnTo>
                    <a:pt x="2392305" y="476966"/>
                  </a:lnTo>
                  <a:lnTo>
                    <a:pt x="2406296" y="478801"/>
                  </a:lnTo>
                  <a:lnTo>
                    <a:pt x="2420286" y="480373"/>
                  </a:lnTo>
                  <a:lnTo>
                    <a:pt x="2434276" y="481719"/>
                  </a:lnTo>
                  <a:lnTo>
                    <a:pt x="2448266" y="482869"/>
                  </a:lnTo>
                  <a:lnTo>
                    <a:pt x="2462256" y="483853"/>
                  </a:lnTo>
                  <a:lnTo>
                    <a:pt x="2476246" y="484693"/>
                  </a:lnTo>
                  <a:lnTo>
                    <a:pt x="2490236" y="485410"/>
                  </a:lnTo>
                  <a:lnTo>
                    <a:pt x="2504226" y="486021"/>
                  </a:lnTo>
                  <a:lnTo>
                    <a:pt x="2518216" y="486543"/>
                  </a:lnTo>
                  <a:lnTo>
                    <a:pt x="2532206" y="486987"/>
                  </a:lnTo>
                  <a:lnTo>
                    <a:pt x="2546196" y="487366"/>
                  </a:lnTo>
                  <a:lnTo>
                    <a:pt x="2560187" y="487689"/>
                  </a:lnTo>
                  <a:lnTo>
                    <a:pt x="2574177" y="487964"/>
                  </a:lnTo>
                  <a:lnTo>
                    <a:pt x="2588167" y="488198"/>
                  </a:lnTo>
                  <a:lnTo>
                    <a:pt x="2602157" y="488397"/>
                  </a:lnTo>
                  <a:lnTo>
                    <a:pt x="2616147" y="488567"/>
                  </a:lnTo>
                  <a:lnTo>
                    <a:pt x="2630137" y="488711"/>
                  </a:lnTo>
                  <a:lnTo>
                    <a:pt x="2644127" y="488834"/>
                  </a:lnTo>
                  <a:lnTo>
                    <a:pt x="2658117" y="488939"/>
                  </a:lnTo>
                  <a:lnTo>
                    <a:pt x="2672107" y="489028"/>
                  </a:lnTo>
                  <a:lnTo>
                    <a:pt x="2686097" y="489104"/>
                  </a:lnTo>
                  <a:lnTo>
                    <a:pt x="2700087" y="489169"/>
                  </a:lnTo>
                  <a:lnTo>
                    <a:pt x="2714078" y="489224"/>
                  </a:lnTo>
                  <a:lnTo>
                    <a:pt x="2728068" y="489270"/>
                  </a:lnTo>
                  <a:lnTo>
                    <a:pt x="2742058" y="489310"/>
                  </a:lnTo>
                  <a:lnTo>
                    <a:pt x="2756048" y="489344"/>
                  </a:lnTo>
                  <a:lnTo>
                    <a:pt x="2770038" y="489373"/>
                  </a:lnTo>
                  <a:lnTo>
                    <a:pt x="2770038" y="489783"/>
                  </a:lnTo>
                  <a:lnTo>
                    <a:pt x="2784028" y="489827"/>
                  </a:lnTo>
                  <a:lnTo>
                    <a:pt x="2798018" y="489877"/>
                  </a:lnTo>
                  <a:lnTo>
                    <a:pt x="2812008" y="489937"/>
                  </a:lnTo>
                  <a:lnTo>
                    <a:pt x="2825998" y="490007"/>
                  </a:lnTo>
                  <a:lnTo>
                    <a:pt x="2839988" y="490089"/>
                  </a:lnTo>
                  <a:lnTo>
                    <a:pt x="2853978" y="490186"/>
                  </a:lnTo>
                  <a:lnTo>
                    <a:pt x="2867969" y="490300"/>
                  </a:lnTo>
                  <a:lnTo>
                    <a:pt x="2881959" y="490434"/>
                  </a:lnTo>
                  <a:lnTo>
                    <a:pt x="2895949" y="490591"/>
                  </a:lnTo>
                  <a:lnTo>
                    <a:pt x="2909939" y="490775"/>
                  </a:lnTo>
                  <a:lnTo>
                    <a:pt x="2923929" y="490992"/>
                  </a:lnTo>
                  <a:lnTo>
                    <a:pt x="2937919" y="491247"/>
                  </a:lnTo>
                  <a:lnTo>
                    <a:pt x="2951909" y="491546"/>
                  </a:lnTo>
                  <a:lnTo>
                    <a:pt x="2965899" y="491897"/>
                  </a:lnTo>
                  <a:lnTo>
                    <a:pt x="2979889" y="492309"/>
                  </a:lnTo>
                  <a:lnTo>
                    <a:pt x="2993879" y="492794"/>
                  </a:lnTo>
                  <a:lnTo>
                    <a:pt x="3007870" y="493362"/>
                  </a:lnTo>
                  <a:lnTo>
                    <a:pt x="3021860" y="494029"/>
                  </a:lnTo>
                  <a:lnTo>
                    <a:pt x="3035850" y="494811"/>
                  </a:lnTo>
                  <a:lnTo>
                    <a:pt x="3049840" y="495728"/>
                  </a:lnTo>
                  <a:lnTo>
                    <a:pt x="3063830" y="496803"/>
                  </a:lnTo>
                  <a:lnTo>
                    <a:pt x="3077820" y="498063"/>
                  </a:lnTo>
                  <a:lnTo>
                    <a:pt x="3091810" y="499538"/>
                  </a:lnTo>
                  <a:lnTo>
                    <a:pt x="3105800" y="501265"/>
                  </a:lnTo>
                  <a:lnTo>
                    <a:pt x="3119790" y="503283"/>
                  </a:lnTo>
                  <a:lnTo>
                    <a:pt x="3133780" y="505642"/>
                  </a:lnTo>
                  <a:lnTo>
                    <a:pt x="3147770" y="508394"/>
                  </a:lnTo>
                  <a:lnTo>
                    <a:pt x="3161761" y="511602"/>
                  </a:lnTo>
                  <a:lnTo>
                    <a:pt x="3175751" y="515337"/>
                  </a:lnTo>
                  <a:lnTo>
                    <a:pt x="3189741" y="519677"/>
                  </a:lnTo>
                  <a:lnTo>
                    <a:pt x="3203731" y="524711"/>
                  </a:lnTo>
                  <a:lnTo>
                    <a:pt x="3217721" y="530536"/>
                  </a:lnTo>
                  <a:lnTo>
                    <a:pt x="3231711" y="537260"/>
                  </a:lnTo>
                  <a:lnTo>
                    <a:pt x="3245701" y="544999"/>
                  </a:lnTo>
                  <a:lnTo>
                    <a:pt x="3259691" y="553876"/>
                  </a:lnTo>
                  <a:lnTo>
                    <a:pt x="3273681" y="564017"/>
                  </a:lnTo>
                  <a:lnTo>
                    <a:pt x="3287671" y="575552"/>
                  </a:lnTo>
                  <a:lnTo>
                    <a:pt x="3301661" y="588605"/>
                  </a:lnTo>
                  <a:lnTo>
                    <a:pt x="3315652" y="603291"/>
                  </a:lnTo>
                  <a:lnTo>
                    <a:pt x="3329642" y="619708"/>
                  </a:lnTo>
                  <a:lnTo>
                    <a:pt x="3343632" y="637929"/>
                  </a:lnTo>
                  <a:lnTo>
                    <a:pt x="3357622" y="657989"/>
                  </a:lnTo>
                  <a:lnTo>
                    <a:pt x="3371612" y="679880"/>
                  </a:lnTo>
                  <a:lnTo>
                    <a:pt x="3385602" y="703541"/>
                  </a:lnTo>
                  <a:lnTo>
                    <a:pt x="3399592" y="728849"/>
                  </a:lnTo>
                  <a:lnTo>
                    <a:pt x="3413582" y="755621"/>
                  </a:lnTo>
                  <a:lnTo>
                    <a:pt x="3427572" y="783609"/>
                  </a:lnTo>
                  <a:lnTo>
                    <a:pt x="3441562" y="812512"/>
                  </a:lnTo>
                  <a:lnTo>
                    <a:pt x="3455552" y="841982"/>
                  </a:lnTo>
                  <a:lnTo>
                    <a:pt x="3469543" y="871645"/>
                  </a:lnTo>
                  <a:lnTo>
                    <a:pt x="3483533" y="901115"/>
                  </a:lnTo>
                  <a:lnTo>
                    <a:pt x="3497523" y="930017"/>
                  </a:lnTo>
                  <a:lnTo>
                    <a:pt x="3511513" y="958006"/>
                  </a:lnTo>
                  <a:lnTo>
                    <a:pt x="3525503" y="984777"/>
                  </a:lnTo>
                  <a:lnTo>
                    <a:pt x="3539493" y="1010086"/>
                  </a:lnTo>
                  <a:lnTo>
                    <a:pt x="3553483" y="1033746"/>
                  </a:lnTo>
                  <a:lnTo>
                    <a:pt x="3567473" y="1055638"/>
                  </a:lnTo>
                  <a:lnTo>
                    <a:pt x="3581463" y="1075698"/>
                  </a:lnTo>
                  <a:lnTo>
                    <a:pt x="3595453" y="1093918"/>
                  </a:lnTo>
                  <a:lnTo>
                    <a:pt x="3609444" y="1110336"/>
                  </a:lnTo>
                  <a:lnTo>
                    <a:pt x="3623434" y="1125022"/>
                  </a:lnTo>
                  <a:lnTo>
                    <a:pt x="3637424" y="1138075"/>
                  </a:lnTo>
                  <a:lnTo>
                    <a:pt x="3651414" y="1149610"/>
                  </a:lnTo>
                  <a:lnTo>
                    <a:pt x="3665404" y="1159751"/>
                  </a:lnTo>
                  <a:lnTo>
                    <a:pt x="3679394" y="1168627"/>
                  </a:lnTo>
                  <a:lnTo>
                    <a:pt x="3693384" y="1176366"/>
                  </a:lnTo>
                  <a:lnTo>
                    <a:pt x="3707374" y="1183091"/>
                  </a:lnTo>
                  <a:lnTo>
                    <a:pt x="3721364" y="1188916"/>
                  </a:lnTo>
                  <a:lnTo>
                    <a:pt x="3735354" y="1193950"/>
                  </a:lnTo>
                  <a:lnTo>
                    <a:pt x="3749344" y="1198290"/>
                  </a:lnTo>
                  <a:lnTo>
                    <a:pt x="3763335" y="1202024"/>
                  </a:lnTo>
                  <a:lnTo>
                    <a:pt x="3777325" y="1205232"/>
                  </a:lnTo>
                  <a:lnTo>
                    <a:pt x="3791315" y="1207985"/>
                  </a:lnTo>
                  <a:lnTo>
                    <a:pt x="3805305" y="1210343"/>
                  </a:lnTo>
                  <a:lnTo>
                    <a:pt x="3819295" y="1212362"/>
                  </a:lnTo>
                  <a:lnTo>
                    <a:pt x="3833285" y="1214088"/>
                  </a:lnTo>
                  <a:lnTo>
                    <a:pt x="3847275" y="1215563"/>
                  </a:lnTo>
                  <a:lnTo>
                    <a:pt x="3861265" y="1216823"/>
                  </a:lnTo>
                  <a:lnTo>
                    <a:pt x="3875255" y="1217898"/>
                  </a:lnTo>
                  <a:lnTo>
                    <a:pt x="3889245" y="1218816"/>
                  </a:lnTo>
                  <a:lnTo>
                    <a:pt x="3903235" y="1219598"/>
                  </a:lnTo>
                  <a:lnTo>
                    <a:pt x="3917226" y="1220265"/>
                  </a:lnTo>
                  <a:lnTo>
                    <a:pt x="3931216" y="1220833"/>
                  </a:lnTo>
                  <a:lnTo>
                    <a:pt x="3945206" y="1221317"/>
                  </a:lnTo>
                  <a:lnTo>
                    <a:pt x="3959196" y="1221730"/>
                  </a:lnTo>
                  <a:lnTo>
                    <a:pt x="3973186" y="1222081"/>
                  </a:lnTo>
                  <a:lnTo>
                    <a:pt x="3987176" y="1222380"/>
                  </a:lnTo>
                  <a:lnTo>
                    <a:pt x="4001166" y="1222635"/>
                  </a:lnTo>
                  <a:lnTo>
                    <a:pt x="4015156" y="1222851"/>
                  </a:lnTo>
                  <a:lnTo>
                    <a:pt x="4029146" y="1223036"/>
                  </a:lnTo>
                  <a:lnTo>
                    <a:pt x="4043136" y="1223193"/>
                  </a:lnTo>
                  <a:lnTo>
                    <a:pt x="4057126" y="1223327"/>
                  </a:lnTo>
                  <a:lnTo>
                    <a:pt x="4071117" y="1223440"/>
                  </a:lnTo>
                  <a:lnTo>
                    <a:pt x="4085107" y="1223537"/>
                  </a:lnTo>
                  <a:lnTo>
                    <a:pt x="4099097" y="1223620"/>
                  </a:lnTo>
                  <a:lnTo>
                    <a:pt x="4113087" y="1223690"/>
                  </a:lnTo>
                  <a:lnTo>
                    <a:pt x="4127077" y="1223749"/>
                  </a:lnTo>
                  <a:lnTo>
                    <a:pt x="4141067" y="1223800"/>
                  </a:lnTo>
                  <a:lnTo>
                    <a:pt x="4155057" y="1223843"/>
                  </a:lnTo>
                </a:path>
              </a:pathLst>
            </a:custGeom>
            <a:ln w="40651" cap="flat">
              <a:solidFill>
                <a:srgbClr val="D3D3D3">
                  <a:alpha val="100000"/>
                </a:srgbClr>
              </a:solidFill>
              <a:prstDash val="solid"/>
              <a:round/>
            </a:ln>
          </p:spPr>
          <p:txBody>
            <a:bodyPr/>
            <a:lstStyle/>
            <a:p/>
          </p:txBody>
        </p:sp>
        <p:sp>
          <p:nvSpPr>
            <p:cNvPr id="45" name="pl45"/>
            <p:cNvSpPr/>
            <p:nvPr/>
          </p:nvSpPr>
          <p:spPr>
            <a:xfrm>
              <a:off x="2737948" y="905479"/>
              <a:ext cx="4155057" cy="1223843"/>
            </a:xfrm>
            <a:custGeom>
              <a:avLst/>
              <a:pathLst>
                <a:path w="4155057" h="1223843">
                  <a:moveTo>
                    <a:pt x="0" y="734306"/>
                  </a:moveTo>
                  <a:lnTo>
                    <a:pt x="13990" y="734335"/>
                  </a:lnTo>
                  <a:lnTo>
                    <a:pt x="27980" y="734368"/>
                  </a:lnTo>
                  <a:lnTo>
                    <a:pt x="41970" y="734408"/>
                  </a:lnTo>
                  <a:lnTo>
                    <a:pt x="55960" y="734455"/>
                  </a:lnTo>
                  <a:lnTo>
                    <a:pt x="69950" y="734510"/>
                  </a:lnTo>
                  <a:lnTo>
                    <a:pt x="83940" y="734574"/>
                  </a:lnTo>
                  <a:lnTo>
                    <a:pt x="97930" y="734650"/>
                  </a:lnTo>
                  <a:lnTo>
                    <a:pt x="111920" y="734739"/>
                  </a:lnTo>
                  <a:lnTo>
                    <a:pt x="125910" y="734844"/>
                  </a:lnTo>
                  <a:lnTo>
                    <a:pt x="139900" y="734967"/>
                  </a:lnTo>
                  <a:lnTo>
                    <a:pt x="153891" y="735112"/>
                  </a:lnTo>
                  <a:lnTo>
                    <a:pt x="167881" y="735281"/>
                  </a:lnTo>
                  <a:lnTo>
                    <a:pt x="181871" y="735481"/>
                  </a:lnTo>
                  <a:lnTo>
                    <a:pt x="195861" y="735715"/>
                  </a:lnTo>
                  <a:lnTo>
                    <a:pt x="209851" y="735990"/>
                  </a:lnTo>
                  <a:lnTo>
                    <a:pt x="223841" y="736313"/>
                  </a:lnTo>
                  <a:lnTo>
                    <a:pt x="237831" y="736691"/>
                  </a:lnTo>
                  <a:lnTo>
                    <a:pt x="251821" y="737136"/>
                  </a:lnTo>
                  <a:lnTo>
                    <a:pt x="265811" y="737657"/>
                  </a:lnTo>
                  <a:lnTo>
                    <a:pt x="279801" y="738269"/>
                  </a:lnTo>
                  <a:lnTo>
                    <a:pt x="293791" y="738986"/>
                  </a:lnTo>
                  <a:lnTo>
                    <a:pt x="307782" y="739826"/>
                  </a:lnTo>
                  <a:lnTo>
                    <a:pt x="321772" y="740809"/>
                  </a:lnTo>
                  <a:lnTo>
                    <a:pt x="335762" y="741960"/>
                  </a:lnTo>
                  <a:lnTo>
                    <a:pt x="349752" y="743306"/>
                  </a:lnTo>
                  <a:lnTo>
                    <a:pt x="363742" y="744878"/>
                  </a:lnTo>
                  <a:lnTo>
                    <a:pt x="377732" y="746713"/>
                  </a:lnTo>
                  <a:lnTo>
                    <a:pt x="391722" y="748852"/>
                  </a:lnTo>
                  <a:lnTo>
                    <a:pt x="405712" y="751342"/>
                  </a:lnTo>
                  <a:lnTo>
                    <a:pt x="419702" y="754235"/>
                  </a:lnTo>
                  <a:lnTo>
                    <a:pt x="433692" y="757591"/>
                  </a:lnTo>
                  <a:lnTo>
                    <a:pt x="447682" y="761474"/>
                  </a:lnTo>
                  <a:lnTo>
                    <a:pt x="461673" y="765957"/>
                  </a:lnTo>
                  <a:lnTo>
                    <a:pt x="475663" y="771116"/>
                  </a:lnTo>
                  <a:lnTo>
                    <a:pt x="489653" y="777034"/>
                  </a:lnTo>
                  <a:lnTo>
                    <a:pt x="503643" y="783795"/>
                  </a:lnTo>
                  <a:lnTo>
                    <a:pt x="517633" y="791485"/>
                  </a:lnTo>
                  <a:lnTo>
                    <a:pt x="531623" y="800187"/>
                  </a:lnTo>
                  <a:lnTo>
                    <a:pt x="545613" y="809977"/>
                  </a:lnTo>
                  <a:lnTo>
                    <a:pt x="559603" y="820922"/>
                  </a:lnTo>
                  <a:lnTo>
                    <a:pt x="573593" y="833069"/>
                  </a:lnTo>
                  <a:lnTo>
                    <a:pt x="587583" y="846443"/>
                  </a:lnTo>
                  <a:lnTo>
                    <a:pt x="601574" y="861037"/>
                  </a:lnTo>
                  <a:lnTo>
                    <a:pt x="615564" y="876811"/>
                  </a:lnTo>
                  <a:lnTo>
                    <a:pt x="629554" y="893683"/>
                  </a:lnTo>
                  <a:lnTo>
                    <a:pt x="643544" y="911531"/>
                  </a:lnTo>
                  <a:lnTo>
                    <a:pt x="657534" y="930190"/>
                  </a:lnTo>
                  <a:lnTo>
                    <a:pt x="671524" y="949458"/>
                  </a:lnTo>
                  <a:lnTo>
                    <a:pt x="685514" y="969105"/>
                  </a:lnTo>
                  <a:lnTo>
                    <a:pt x="699504" y="988880"/>
                  </a:lnTo>
                  <a:lnTo>
                    <a:pt x="713494" y="1008527"/>
                  </a:lnTo>
                  <a:lnTo>
                    <a:pt x="727484" y="1027795"/>
                  </a:lnTo>
                  <a:lnTo>
                    <a:pt x="741474" y="1046454"/>
                  </a:lnTo>
                  <a:lnTo>
                    <a:pt x="755465" y="1064302"/>
                  </a:lnTo>
                  <a:lnTo>
                    <a:pt x="769455" y="1081174"/>
                  </a:lnTo>
                  <a:lnTo>
                    <a:pt x="783445" y="1096948"/>
                  </a:lnTo>
                  <a:lnTo>
                    <a:pt x="797435" y="1111542"/>
                  </a:lnTo>
                  <a:lnTo>
                    <a:pt x="811425" y="1124915"/>
                  </a:lnTo>
                  <a:lnTo>
                    <a:pt x="825415" y="1137062"/>
                  </a:lnTo>
                  <a:lnTo>
                    <a:pt x="839405" y="1148007"/>
                  </a:lnTo>
                  <a:lnTo>
                    <a:pt x="853395" y="1157798"/>
                  </a:lnTo>
                  <a:lnTo>
                    <a:pt x="867385" y="1166500"/>
                  </a:lnTo>
                  <a:lnTo>
                    <a:pt x="881375" y="1174190"/>
                  </a:lnTo>
                  <a:lnTo>
                    <a:pt x="895365" y="1180951"/>
                  </a:lnTo>
                  <a:lnTo>
                    <a:pt x="909356" y="1186868"/>
                  </a:lnTo>
                  <a:lnTo>
                    <a:pt x="923346" y="1192028"/>
                  </a:lnTo>
                  <a:lnTo>
                    <a:pt x="937336" y="1196511"/>
                  </a:lnTo>
                  <a:lnTo>
                    <a:pt x="951326" y="1200394"/>
                  </a:lnTo>
                  <a:lnTo>
                    <a:pt x="965316" y="1203750"/>
                  </a:lnTo>
                  <a:lnTo>
                    <a:pt x="979306" y="1206643"/>
                  </a:lnTo>
                  <a:lnTo>
                    <a:pt x="993296" y="1209133"/>
                  </a:lnTo>
                  <a:lnTo>
                    <a:pt x="1007286" y="1211272"/>
                  </a:lnTo>
                  <a:lnTo>
                    <a:pt x="1021276" y="1213107"/>
                  </a:lnTo>
                  <a:lnTo>
                    <a:pt x="1035266" y="1214679"/>
                  </a:lnTo>
                  <a:lnTo>
                    <a:pt x="1049256" y="1216025"/>
                  </a:lnTo>
                  <a:lnTo>
                    <a:pt x="1063247" y="1217176"/>
                  </a:lnTo>
                  <a:lnTo>
                    <a:pt x="1077237" y="1218159"/>
                  </a:lnTo>
                  <a:lnTo>
                    <a:pt x="1091227" y="1218999"/>
                  </a:lnTo>
                  <a:lnTo>
                    <a:pt x="1105217" y="1219716"/>
                  </a:lnTo>
                  <a:lnTo>
                    <a:pt x="1119207" y="1220327"/>
                  </a:lnTo>
                  <a:lnTo>
                    <a:pt x="1133197" y="1220849"/>
                  </a:lnTo>
                  <a:lnTo>
                    <a:pt x="1147187" y="1221293"/>
                  </a:lnTo>
                  <a:lnTo>
                    <a:pt x="1161177" y="1221672"/>
                  </a:lnTo>
                  <a:lnTo>
                    <a:pt x="1175167" y="1221995"/>
                  </a:lnTo>
                  <a:lnTo>
                    <a:pt x="1189157" y="1222270"/>
                  </a:lnTo>
                  <a:lnTo>
                    <a:pt x="1203148" y="1222504"/>
                  </a:lnTo>
                  <a:lnTo>
                    <a:pt x="1217138" y="1222703"/>
                  </a:lnTo>
                  <a:lnTo>
                    <a:pt x="1231128" y="1222873"/>
                  </a:lnTo>
                  <a:lnTo>
                    <a:pt x="1245118" y="1223018"/>
                  </a:lnTo>
                  <a:lnTo>
                    <a:pt x="1259108" y="1223141"/>
                  </a:lnTo>
                  <a:lnTo>
                    <a:pt x="1273098" y="1223245"/>
                  </a:lnTo>
                  <a:lnTo>
                    <a:pt x="1287088" y="1223335"/>
                  </a:lnTo>
                  <a:lnTo>
                    <a:pt x="1301078" y="1223410"/>
                  </a:lnTo>
                  <a:lnTo>
                    <a:pt x="1315068" y="1223475"/>
                  </a:lnTo>
                  <a:lnTo>
                    <a:pt x="1329058" y="1223530"/>
                  </a:lnTo>
                  <a:lnTo>
                    <a:pt x="1343048" y="1223577"/>
                  </a:lnTo>
                  <a:lnTo>
                    <a:pt x="1357039" y="1223616"/>
                  </a:lnTo>
                  <a:lnTo>
                    <a:pt x="1371029" y="1223650"/>
                  </a:lnTo>
                  <a:lnTo>
                    <a:pt x="1385019" y="1223679"/>
                  </a:lnTo>
                  <a:lnTo>
                    <a:pt x="1385019" y="1223843"/>
                  </a:lnTo>
                  <a:lnTo>
                    <a:pt x="1399009" y="1223843"/>
                  </a:lnTo>
                  <a:lnTo>
                    <a:pt x="1412999" y="1223843"/>
                  </a:lnTo>
                  <a:lnTo>
                    <a:pt x="1426989" y="1223843"/>
                  </a:lnTo>
                  <a:lnTo>
                    <a:pt x="1440979" y="1223843"/>
                  </a:lnTo>
                  <a:lnTo>
                    <a:pt x="1454969" y="1223843"/>
                  </a:lnTo>
                  <a:lnTo>
                    <a:pt x="1468959" y="1223843"/>
                  </a:lnTo>
                  <a:lnTo>
                    <a:pt x="1482949" y="1223843"/>
                  </a:lnTo>
                  <a:lnTo>
                    <a:pt x="1496939" y="1223843"/>
                  </a:lnTo>
                  <a:lnTo>
                    <a:pt x="1510930" y="1223843"/>
                  </a:lnTo>
                  <a:lnTo>
                    <a:pt x="1524920" y="1223843"/>
                  </a:lnTo>
                  <a:lnTo>
                    <a:pt x="1538910" y="1223843"/>
                  </a:lnTo>
                  <a:lnTo>
                    <a:pt x="1552900" y="1223843"/>
                  </a:lnTo>
                  <a:lnTo>
                    <a:pt x="1566890" y="1223843"/>
                  </a:lnTo>
                  <a:lnTo>
                    <a:pt x="1580880" y="1223843"/>
                  </a:lnTo>
                  <a:lnTo>
                    <a:pt x="1594870" y="1223843"/>
                  </a:lnTo>
                  <a:lnTo>
                    <a:pt x="1608860" y="1223843"/>
                  </a:lnTo>
                  <a:lnTo>
                    <a:pt x="1622850" y="1223843"/>
                  </a:lnTo>
                  <a:lnTo>
                    <a:pt x="1636840" y="1223843"/>
                  </a:lnTo>
                  <a:lnTo>
                    <a:pt x="1650830" y="1223843"/>
                  </a:lnTo>
                  <a:lnTo>
                    <a:pt x="1664821" y="1223843"/>
                  </a:lnTo>
                  <a:lnTo>
                    <a:pt x="1678811" y="1223843"/>
                  </a:lnTo>
                  <a:lnTo>
                    <a:pt x="1692801" y="1223843"/>
                  </a:lnTo>
                  <a:lnTo>
                    <a:pt x="1706791" y="1223843"/>
                  </a:lnTo>
                  <a:lnTo>
                    <a:pt x="1720781" y="1223843"/>
                  </a:lnTo>
                  <a:lnTo>
                    <a:pt x="1734771" y="1223843"/>
                  </a:lnTo>
                  <a:lnTo>
                    <a:pt x="1748761" y="1223843"/>
                  </a:lnTo>
                  <a:lnTo>
                    <a:pt x="1762751" y="1223843"/>
                  </a:lnTo>
                  <a:lnTo>
                    <a:pt x="1776741" y="1223843"/>
                  </a:lnTo>
                  <a:lnTo>
                    <a:pt x="1790731" y="1223843"/>
                  </a:lnTo>
                  <a:lnTo>
                    <a:pt x="1804722" y="1223843"/>
                  </a:lnTo>
                  <a:lnTo>
                    <a:pt x="1818712" y="1223843"/>
                  </a:lnTo>
                  <a:lnTo>
                    <a:pt x="1832702" y="1223843"/>
                  </a:lnTo>
                  <a:lnTo>
                    <a:pt x="1846692" y="1223843"/>
                  </a:lnTo>
                  <a:lnTo>
                    <a:pt x="1860682" y="1223843"/>
                  </a:lnTo>
                  <a:lnTo>
                    <a:pt x="1874672" y="1223843"/>
                  </a:lnTo>
                  <a:lnTo>
                    <a:pt x="1888662" y="1223843"/>
                  </a:lnTo>
                  <a:lnTo>
                    <a:pt x="1902652" y="1223843"/>
                  </a:lnTo>
                  <a:lnTo>
                    <a:pt x="1916642" y="1223843"/>
                  </a:lnTo>
                  <a:lnTo>
                    <a:pt x="1930632" y="1223843"/>
                  </a:lnTo>
                  <a:lnTo>
                    <a:pt x="1944622" y="1223843"/>
                  </a:lnTo>
                  <a:lnTo>
                    <a:pt x="1958613" y="1223843"/>
                  </a:lnTo>
                  <a:lnTo>
                    <a:pt x="1972603" y="1223843"/>
                  </a:lnTo>
                  <a:lnTo>
                    <a:pt x="1986593" y="1223843"/>
                  </a:lnTo>
                  <a:lnTo>
                    <a:pt x="2000583" y="1223843"/>
                  </a:lnTo>
                  <a:lnTo>
                    <a:pt x="2014573" y="1223843"/>
                  </a:lnTo>
                  <a:lnTo>
                    <a:pt x="2028563" y="1223843"/>
                  </a:lnTo>
                  <a:lnTo>
                    <a:pt x="2042553" y="1223843"/>
                  </a:lnTo>
                  <a:lnTo>
                    <a:pt x="2056543" y="1223843"/>
                  </a:lnTo>
                  <a:lnTo>
                    <a:pt x="2070533" y="1223843"/>
                  </a:lnTo>
                  <a:lnTo>
                    <a:pt x="2084523" y="1223843"/>
                  </a:lnTo>
                  <a:lnTo>
                    <a:pt x="2098513" y="1223843"/>
                  </a:lnTo>
                  <a:lnTo>
                    <a:pt x="2112504" y="1223843"/>
                  </a:lnTo>
                  <a:lnTo>
                    <a:pt x="2126494" y="1223843"/>
                  </a:lnTo>
                  <a:lnTo>
                    <a:pt x="2140484" y="1223843"/>
                  </a:lnTo>
                  <a:lnTo>
                    <a:pt x="2154474" y="1223843"/>
                  </a:lnTo>
                  <a:lnTo>
                    <a:pt x="2168464" y="1223843"/>
                  </a:lnTo>
                  <a:lnTo>
                    <a:pt x="2182454" y="1223843"/>
                  </a:lnTo>
                  <a:lnTo>
                    <a:pt x="2196444" y="1223843"/>
                  </a:lnTo>
                  <a:lnTo>
                    <a:pt x="2210434" y="1223843"/>
                  </a:lnTo>
                  <a:lnTo>
                    <a:pt x="2224424" y="1223843"/>
                  </a:lnTo>
                  <a:lnTo>
                    <a:pt x="2238414" y="1223843"/>
                  </a:lnTo>
                  <a:lnTo>
                    <a:pt x="2252404" y="1223843"/>
                  </a:lnTo>
                  <a:lnTo>
                    <a:pt x="2266395" y="1223843"/>
                  </a:lnTo>
                  <a:lnTo>
                    <a:pt x="2280385" y="1223843"/>
                  </a:lnTo>
                  <a:lnTo>
                    <a:pt x="2294375" y="1223843"/>
                  </a:lnTo>
                  <a:lnTo>
                    <a:pt x="2308365" y="1223843"/>
                  </a:lnTo>
                  <a:lnTo>
                    <a:pt x="2322355" y="1223843"/>
                  </a:lnTo>
                  <a:lnTo>
                    <a:pt x="2336345" y="1223843"/>
                  </a:lnTo>
                  <a:lnTo>
                    <a:pt x="2350335" y="1223843"/>
                  </a:lnTo>
                  <a:lnTo>
                    <a:pt x="2364325" y="1223843"/>
                  </a:lnTo>
                  <a:lnTo>
                    <a:pt x="2378315" y="1223843"/>
                  </a:lnTo>
                  <a:lnTo>
                    <a:pt x="2392305" y="1223843"/>
                  </a:lnTo>
                  <a:lnTo>
                    <a:pt x="2406296" y="1223843"/>
                  </a:lnTo>
                  <a:lnTo>
                    <a:pt x="2420286" y="1223843"/>
                  </a:lnTo>
                  <a:lnTo>
                    <a:pt x="2434276" y="1223843"/>
                  </a:lnTo>
                  <a:lnTo>
                    <a:pt x="2448266" y="1223843"/>
                  </a:lnTo>
                  <a:lnTo>
                    <a:pt x="2462256" y="1223843"/>
                  </a:lnTo>
                  <a:lnTo>
                    <a:pt x="2476246" y="1223843"/>
                  </a:lnTo>
                  <a:lnTo>
                    <a:pt x="2490236" y="1223843"/>
                  </a:lnTo>
                  <a:lnTo>
                    <a:pt x="2504226" y="1223843"/>
                  </a:lnTo>
                  <a:lnTo>
                    <a:pt x="2518216" y="1223843"/>
                  </a:lnTo>
                  <a:lnTo>
                    <a:pt x="2532206" y="1223843"/>
                  </a:lnTo>
                  <a:lnTo>
                    <a:pt x="2546196" y="1223843"/>
                  </a:lnTo>
                  <a:lnTo>
                    <a:pt x="2560187" y="1223843"/>
                  </a:lnTo>
                  <a:lnTo>
                    <a:pt x="2574177" y="1223843"/>
                  </a:lnTo>
                  <a:lnTo>
                    <a:pt x="2588167" y="1223843"/>
                  </a:lnTo>
                  <a:lnTo>
                    <a:pt x="2602157" y="1223843"/>
                  </a:lnTo>
                  <a:lnTo>
                    <a:pt x="2616147" y="1223843"/>
                  </a:lnTo>
                  <a:lnTo>
                    <a:pt x="2630137" y="1223843"/>
                  </a:lnTo>
                  <a:lnTo>
                    <a:pt x="2644127" y="1223843"/>
                  </a:lnTo>
                  <a:lnTo>
                    <a:pt x="2658117" y="1223843"/>
                  </a:lnTo>
                  <a:lnTo>
                    <a:pt x="2672107" y="1223843"/>
                  </a:lnTo>
                  <a:lnTo>
                    <a:pt x="2686097" y="1223843"/>
                  </a:lnTo>
                  <a:lnTo>
                    <a:pt x="2700087" y="1223843"/>
                  </a:lnTo>
                  <a:lnTo>
                    <a:pt x="2714078" y="1223843"/>
                  </a:lnTo>
                  <a:lnTo>
                    <a:pt x="2728068" y="1223843"/>
                  </a:lnTo>
                  <a:lnTo>
                    <a:pt x="2742058" y="1223843"/>
                  </a:lnTo>
                  <a:lnTo>
                    <a:pt x="2756048" y="1223843"/>
                  </a:lnTo>
                  <a:lnTo>
                    <a:pt x="2770038" y="1223843"/>
                  </a:lnTo>
                  <a:lnTo>
                    <a:pt x="2770038" y="1223433"/>
                  </a:lnTo>
                  <a:lnTo>
                    <a:pt x="2784028" y="1223361"/>
                  </a:lnTo>
                  <a:lnTo>
                    <a:pt x="2798018" y="1223276"/>
                  </a:lnTo>
                  <a:lnTo>
                    <a:pt x="2812008" y="1223177"/>
                  </a:lnTo>
                  <a:lnTo>
                    <a:pt x="2825998" y="1223060"/>
                  </a:lnTo>
                  <a:lnTo>
                    <a:pt x="2839988" y="1222923"/>
                  </a:lnTo>
                  <a:lnTo>
                    <a:pt x="2853978" y="1222761"/>
                  </a:lnTo>
                  <a:lnTo>
                    <a:pt x="2867969" y="1222572"/>
                  </a:lnTo>
                  <a:lnTo>
                    <a:pt x="2881959" y="1222349"/>
                  </a:lnTo>
                  <a:lnTo>
                    <a:pt x="2895949" y="1222087"/>
                  </a:lnTo>
                  <a:lnTo>
                    <a:pt x="2909939" y="1221779"/>
                  </a:lnTo>
                  <a:lnTo>
                    <a:pt x="2923929" y="1221418"/>
                  </a:lnTo>
                  <a:lnTo>
                    <a:pt x="2937919" y="1220994"/>
                  </a:lnTo>
                  <a:lnTo>
                    <a:pt x="2951909" y="1220495"/>
                  </a:lnTo>
                  <a:lnTo>
                    <a:pt x="2965899" y="1219910"/>
                  </a:lnTo>
                  <a:lnTo>
                    <a:pt x="2979889" y="1219223"/>
                  </a:lnTo>
                  <a:lnTo>
                    <a:pt x="2993879" y="1218416"/>
                  </a:lnTo>
                  <a:lnTo>
                    <a:pt x="3007870" y="1217469"/>
                  </a:lnTo>
                  <a:lnTo>
                    <a:pt x="3021860" y="1216357"/>
                  </a:lnTo>
                  <a:lnTo>
                    <a:pt x="3035850" y="1215053"/>
                  </a:lnTo>
                  <a:lnTo>
                    <a:pt x="3049840" y="1213525"/>
                  </a:lnTo>
                  <a:lnTo>
                    <a:pt x="3063830" y="1211733"/>
                  </a:lnTo>
                  <a:lnTo>
                    <a:pt x="3077820" y="1209633"/>
                  </a:lnTo>
                  <a:lnTo>
                    <a:pt x="3091810" y="1207174"/>
                  </a:lnTo>
                  <a:lnTo>
                    <a:pt x="3105800" y="1204297"/>
                  </a:lnTo>
                  <a:lnTo>
                    <a:pt x="3119790" y="1200933"/>
                  </a:lnTo>
                  <a:lnTo>
                    <a:pt x="3133780" y="1197002"/>
                  </a:lnTo>
                  <a:lnTo>
                    <a:pt x="3147770" y="1192415"/>
                  </a:lnTo>
                  <a:lnTo>
                    <a:pt x="3161761" y="1187067"/>
                  </a:lnTo>
                  <a:lnTo>
                    <a:pt x="3175751" y="1180843"/>
                  </a:lnTo>
                  <a:lnTo>
                    <a:pt x="3189741" y="1173610"/>
                  </a:lnTo>
                  <a:lnTo>
                    <a:pt x="3203731" y="1165221"/>
                  </a:lnTo>
                  <a:lnTo>
                    <a:pt x="3217721" y="1155512"/>
                  </a:lnTo>
                  <a:lnTo>
                    <a:pt x="3231711" y="1144304"/>
                  </a:lnTo>
                  <a:lnTo>
                    <a:pt x="3245701" y="1131406"/>
                  </a:lnTo>
                  <a:lnTo>
                    <a:pt x="3259691" y="1116612"/>
                  </a:lnTo>
                  <a:lnTo>
                    <a:pt x="3273681" y="1099710"/>
                  </a:lnTo>
                  <a:lnTo>
                    <a:pt x="3287671" y="1080485"/>
                  </a:lnTo>
                  <a:lnTo>
                    <a:pt x="3301661" y="1058731"/>
                  </a:lnTo>
                  <a:lnTo>
                    <a:pt x="3315652" y="1034253"/>
                  </a:lnTo>
                  <a:lnTo>
                    <a:pt x="3329642" y="1006891"/>
                  </a:lnTo>
                  <a:lnTo>
                    <a:pt x="3343632" y="976523"/>
                  </a:lnTo>
                  <a:lnTo>
                    <a:pt x="3357622" y="943090"/>
                  </a:lnTo>
                  <a:lnTo>
                    <a:pt x="3371612" y="906605"/>
                  </a:lnTo>
                  <a:lnTo>
                    <a:pt x="3385602" y="867170"/>
                  </a:lnTo>
                  <a:lnTo>
                    <a:pt x="3399592" y="824989"/>
                  </a:lnTo>
                  <a:lnTo>
                    <a:pt x="3413582" y="780370"/>
                  </a:lnTo>
                  <a:lnTo>
                    <a:pt x="3427572" y="733723"/>
                  </a:lnTo>
                  <a:lnTo>
                    <a:pt x="3441562" y="685552"/>
                  </a:lnTo>
                  <a:lnTo>
                    <a:pt x="3455552" y="636435"/>
                  </a:lnTo>
                  <a:lnTo>
                    <a:pt x="3469543" y="586997"/>
                  </a:lnTo>
                  <a:lnTo>
                    <a:pt x="3483533" y="537880"/>
                  </a:lnTo>
                  <a:lnTo>
                    <a:pt x="3497523" y="489709"/>
                  </a:lnTo>
                  <a:lnTo>
                    <a:pt x="3511513" y="443062"/>
                  </a:lnTo>
                  <a:lnTo>
                    <a:pt x="3525503" y="398443"/>
                  </a:lnTo>
                  <a:lnTo>
                    <a:pt x="3539493" y="356262"/>
                  </a:lnTo>
                  <a:lnTo>
                    <a:pt x="3553483" y="316828"/>
                  </a:lnTo>
                  <a:lnTo>
                    <a:pt x="3567473" y="280342"/>
                  </a:lnTo>
                  <a:lnTo>
                    <a:pt x="3581463" y="246909"/>
                  </a:lnTo>
                  <a:lnTo>
                    <a:pt x="3595453" y="216541"/>
                  </a:lnTo>
                  <a:lnTo>
                    <a:pt x="3609444" y="189179"/>
                  </a:lnTo>
                  <a:lnTo>
                    <a:pt x="3623434" y="164702"/>
                  </a:lnTo>
                  <a:lnTo>
                    <a:pt x="3637424" y="142947"/>
                  </a:lnTo>
                  <a:lnTo>
                    <a:pt x="3651414" y="123722"/>
                  </a:lnTo>
                  <a:lnTo>
                    <a:pt x="3665404" y="106820"/>
                  </a:lnTo>
                  <a:lnTo>
                    <a:pt x="3679394" y="92026"/>
                  </a:lnTo>
                  <a:lnTo>
                    <a:pt x="3693384" y="79128"/>
                  </a:lnTo>
                  <a:lnTo>
                    <a:pt x="3707374" y="67920"/>
                  </a:lnTo>
                  <a:lnTo>
                    <a:pt x="3721364" y="58212"/>
                  </a:lnTo>
                  <a:lnTo>
                    <a:pt x="3735354" y="49822"/>
                  </a:lnTo>
                  <a:lnTo>
                    <a:pt x="3749344" y="42589"/>
                  </a:lnTo>
                  <a:lnTo>
                    <a:pt x="3763335" y="36365"/>
                  </a:lnTo>
                  <a:lnTo>
                    <a:pt x="3777325" y="31017"/>
                  </a:lnTo>
                  <a:lnTo>
                    <a:pt x="3791315" y="26430"/>
                  </a:lnTo>
                  <a:lnTo>
                    <a:pt x="3805305" y="22500"/>
                  </a:lnTo>
                  <a:lnTo>
                    <a:pt x="3819295" y="19135"/>
                  </a:lnTo>
                  <a:lnTo>
                    <a:pt x="3833285" y="16258"/>
                  </a:lnTo>
                  <a:lnTo>
                    <a:pt x="3847275" y="13799"/>
                  </a:lnTo>
                  <a:lnTo>
                    <a:pt x="3861265" y="11700"/>
                  </a:lnTo>
                  <a:lnTo>
                    <a:pt x="3875255" y="9908"/>
                  </a:lnTo>
                  <a:lnTo>
                    <a:pt x="3889245" y="8379"/>
                  </a:lnTo>
                  <a:lnTo>
                    <a:pt x="3903235" y="7075"/>
                  </a:lnTo>
                  <a:lnTo>
                    <a:pt x="3917226" y="5964"/>
                  </a:lnTo>
                  <a:lnTo>
                    <a:pt x="3931216" y="5017"/>
                  </a:lnTo>
                  <a:lnTo>
                    <a:pt x="3945206" y="4210"/>
                  </a:lnTo>
                  <a:lnTo>
                    <a:pt x="3959196" y="3522"/>
                  </a:lnTo>
                  <a:lnTo>
                    <a:pt x="3973186" y="2937"/>
                  </a:lnTo>
                  <a:lnTo>
                    <a:pt x="3987176" y="2438"/>
                  </a:lnTo>
                  <a:lnTo>
                    <a:pt x="4001166" y="2014"/>
                  </a:lnTo>
                  <a:lnTo>
                    <a:pt x="4015156" y="1653"/>
                  </a:lnTo>
                  <a:lnTo>
                    <a:pt x="4029146" y="1345"/>
                  </a:lnTo>
                  <a:lnTo>
                    <a:pt x="4043136" y="1083"/>
                  </a:lnTo>
                  <a:lnTo>
                    <a:pt x="4057126" y="861"/>
                  </a:lnTo>
                  <a:lnTo>
                    <a:pt x="4071117" y="671"/>
                  </a:lnTo>
                  <a:lnTo>
                    <a:pt x="4085107" y="510"/>
                  </a:lnTo>
                  <a:lnTo>
                    <a:pt x="4099097" y="372"/>
                  </a:lnTo>
                  <a:lnTo>
                    <a:pt x="4113087" y="256"/>
                  </a:lnTo>
                  <a:lnTo>
                    <a:pt x="4127077" y="156"/>
                  </a:lnTo>
                  <a:lnTo>
                    <a:pt x="4141067" y="71"/>
                  </a:lnTo>
                  <a:lnTo>
                    <a:pt x="4155057" y="0"/>
                  </a:lnTo>
                </a:path>
              </a:pathLst>
            </a:custGeom>
            <a:ln w="40651" cap="flat">
              <a:solidFill>
                <a:srgbClr val="D3D3D3">
                  <a:alpha val="100000"/>
                </a:srgbClr>
              </a:solidFill>
              <a:prstDash val="solid"/>
              <a:round/>
            </a:ln>
          </p:spPr>
          <p:txBody>
            <a:bodyPr/>
            <a:lstStyle/>
            <a:p/>
          </p:txBody>
        </p:sp>
        <p:sp>
          <p:nvSpPr>
            <p:cNvPr id="46" name="pt46"/>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2679245" y="353972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6" name="pt86"/>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329487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8" name="pt88"/>
            <p:cNvSpPr/>
            <p:nvPr/>
          </p:nvSpPr>
          <p:spPr>
            <a:xfrm>
              <a:off x="5449283" y="329487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9" name="pt89"/>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6834303" y="353972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4" name="pt9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tx130"/>
            <p:cNvSpPr/>
            <p:nvPr/>
          </p:nvSpPr>
          <p:spPr>
            <a:xfrm>
              <a:off x="1678630" y="83164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(57,000)</a:t>
              </a:r>
            </a:p>
          </p:txBody>
        </p:sp>
        <p:sp>
          <p:nvSpPr>
            <p:cNvPr id="131" name="tx131"/>
            <p:cNvSpPr/>
            <p:nvPr/>
          </p:nvSpPr>
          <p:spPr>
            <a:xfrm>
              <a:off x="1495652" y="1076493"/>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(49,000)</a:t>
              </a:r>
            </a:p>
          </p:txBody>
        </p:sp>
        <p:sp>
          <p:nvSpPr>
            <p:cNvPr id="132" name="tx132"/>
            <p:cNvSpPr/>
            <p:nvPr/>
          </p:nvSpPr>
          <p:spPr>
            <a:xfrm>
              <a:off x="1657448" y="1321344"/>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(28,000)</a:t>
              </a:r>
            </a:p>
          </p:txBody>
        </p:sp>
        <p:sp>
          <p:nvSpPr>
            <p:cNvPr id="133" name="tx133"/>
            <p:cNvSpPr/>
            <p:nvPr/>
          </p:nvSpPr>
          <p:spPr>
            <a:xfrm>
              <a:off x="1467616" y="1566195"/>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34" name="tx134"/>
            <p:cNvSpPr/>
            <p:nvPr/>
          </p:nvSpPr>
          <p:spPr>
            <a:xfrm>
              <a:off x="1467677" y="1811046"/>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(17,000)</a:t>
              </a:r>
            </a:p>
          </p:txBody>
        </p:sp>
        <p:sp>
          <p:nvSpPr>
            <p:cNvPr id="135" name="tx135"/>
            <p:cNvSpPr/>
            <p:nvPr/>
          </p:nvSpPr>
          <p:spPr>
            <a:xfrm>
              <a:off x="1502692" y="2055897"/>
              <a:ext cx="10967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(9,000)</a:t>
              </a:r>
            </a:p>
          </p:txBody>
        </p:sp>
        <p:sp>
          <p:nvSpPr>
            <p:cNvPr id="136" name="tx136"/>
            <p:cNvSpPr/>
            <p:nvPr/>
          </p:nvSpPr>
          <p:spPr>
            <a:xfrm>
              <a:off x="1629411" y="2300748"/>
              <a:ext cx="9700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(8,000)</a:t>
              </a:r>
            </a:p>
          </p:txBody>
        </p:sp>
        <p:sp>
          <p:nvSpPr>
            <p:cNvPr id="137" name="tx137"/>
            <p:cNvSpPr/>
            <p:nvPr/>
          </p:nvSpPr>
          <p:spPr>
            <a:xfrm>
              <a:off x="1798000" y="2545599"/>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(6,000)</a:t>
              </a:r>
            </a:p>
          </p:txBody>
        </p:sp>
        <p:sp>
          <p:nvSpPr>
            <p:cNvPr id="138" name="tx138"/>
            <p:cNvSpPr/>
            <p:nvPr/>
          </p:nvSpPr>
          <p:spPr>
            <a:xfrm>
              <a:off x="1657448" y="279044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(6,000)</a:t>
              </a:r>
            </a:p>
          </p:txBody>
        </p:sp>
        <p:sp>
          <p:nvSpPr>
            <p:cNvPr id="139" name="tx139"/>
            <p:cNvSpPr/>
            <p:nvPr/>
          </p:nvSpPr>
          <p:spPr>
            <a:xfrm>
              <a:off x="1699564" y="3035300"/>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(5,000)</a:t>
              </a:r>
            </a:p>
          </p:txBody>
        </p:sp>
        <p:sp>
          <p:nvSpPr>
            <p:cNvPr id="140" name="tx140"/>
            <p:cNvSpPr/>
            <p:nvPr/>
          </p:nvSpPr>
          <p:spPr>
            <a:xfrm>
              <a:off x="1017675" y="3280151"/>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41" name="tx141"/>
            <p:cNvSpPr/>
            <p:nvPr/>
          </p:nvSpPr>
          <p:spPr>
            <a:xfrm>
              <a:off x="785541"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42" name="tx142"/>
            <p:cNvSpPr/>
            <p:nvPr/>
          </p:nvSpPr>
          <p:spPr>
            <a:xfrm>
              <a:off x="1200467" y="3769853"/>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43" name="tx143"/>
            <p:cNvSpPr/>
            <p:nvPr/>
          </p:nvSpPr>
          <p:spPr>
            <a:xfrm>
              <a:off x="1397463" y="4014704"/>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44" name="tx144"/>
            <p:cNvSpPr/>
            <p:nvPr/>
          </p:nvSpPr>
          <p:spPr>
            <a:xfrm>
              <a:off x="1734764" y="4259555"/>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(2,000)</a:t>
              </a:r>
            </a:p>
          </p:txBody>
        </p:sp>
        <p:sp>
          <p:nvSpPr>
            <p:cNvPr id="145" name="tx145"/>
            <p:cNvSpPr/>
            <p:nvPr/>
          </p:nvSpPr>
          <p:spPr>
            <a:xfrm>
              <a:off x="1713644" y="450440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46" name="tx146"/>
            <p:cNvSpPr/>
            <p:nvPr/>
          </p:nvSpPr>
          <p:spPr>
            <a:xfrm>
              <a:off x="1692648" y="4749256"/>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47" name="tx147"/>
            <p:cNvSpPr/>
            <p:nvPr/>
          </p:nvSpPr>
          <p:spPr>
            <a:xfrm>
              <a:off x="1674986" y="4994107"/>
              <a:ext cx="9244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(&lt;1,000)</a:t>
              </a:r>
            </a:p>
          </p:txBody>
        </p:sp>
        <p:sp>
          <p:nvSpPr>
            <p:cNvPr id="148" name="tx148"/>
            <p:cNvSpPr/>
            <p:nvPr/>
          </p:nvSpPr>
          <p:spPr>
            <a:xfrm>
              <a:off x="1682026" y="5238958"/>
              <a:ext cx="9174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(&lt;1,000)</a:t>
              </a:r>
            </a:p>
          </p:txBody>
        </p:sp>
        <p:sp>
          <p:nvSpPr>
            <p:cNvPr id="149" name="tx149"/>
            <p:cNvSpPr/>
            <p:nvPr/>
          </p:nvSpPr>
          <p:spPr>
            <a:xfrm>
              <a:off x="1667823"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50" name="tx150"/>
            <p:cNvSpPr/>
            <p:nvPr/>
          </p:nvSpPr>
          <p:spPr>
            <a:xfrm>
              <a:off x="1520230"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(&lt;500)</a:t>
              </a:r>
            </a:p>
          </p:txBody>
        </p:sp>
        <p:sp>
          <p:nvSpPr>
            <p:cNvPr id="151" name="tx151"/>
            <p:cNvSpPr/>
            <p:nvPr/>
          </p:nvSpPr>
          <p:spPr>
            <a:xfrm>
              <a:off x="7031507" y="831643"/>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(92,000)</a:t>
              </a:r>
            </a:p>
          </p:txBody>
        </p:sp>
        <p:sp>
          <p:nvSpPr>
            <p:cNvPr id="152" name="tx152"/>
            <p:cNvSpPr/>
            <p:nvPr/>
          </p:nvSpPr>
          <p:spPr>
            <a:xfrm>
              <a:off x="7031507" y="1076493"/>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(42,000)</a:t>
              </a:r>
            </a:p>
          </p:txBody>
        </p:sp>
        <p:sp>
          <p:nvSpPr>
            <p:cNvPr id="153" name="tx153"/>
            <p:cNvSpPr/>
            <p:nvPr/>
          </p:nvSpPr>
          <p:spPr>
            <a:xfrm>
              <a:off x="7031507" y="1321344"/>
              <a:ext cx="101233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(38,000)</a:t>
              </a:r>
            </a:p>
          </p:txBody>
        </p:sp>
        <p:sp>
          <p:nvSpPr>
            <p:cNvPr id="154" name="tx154"/>
            <p:cNvSpPr/>
            <p:nvPr/>
          </p:nvSpPr>
          <p:spPr>
            <a:xfrm>
              <a:off x="7031507" y="1566195"/>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(15,000)</a:t>
              </a:r>
            </a:p>
          </p:txBody>
        </p:sp>
        <p:sp>
          <p:nvSpPr>
            <p:cNvPr id="155" name="tx155"/>
            <p:cNvSpPr/>
            <p:nvPr/>
          </p:nvSpPr>
          <p:spPr>
            <a:xfrm>
              <a:off x="7031507" y="181104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(11,000)</a:t>
              </a:r>
            </a:p>
          </p:txBody>
        </p:sp>
        <p:sp>
          <p:nvSpPr>
            <p:cNvPr id="156" name="tx156"/>
            <p:cNvSpPr/>
            <p:nvPr/>
          </p:nvSpPr>
          <p:spPr>
            <a:xfrm>
              <a:off x="7031507" y="2055897"/>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(10,000)</a:t>
              </a:r>
            </a:p>
          </p:txBody>
        </p:sp>
        <p:sp>
          <p:nvSpPr>
            <p:cNvPr id="157" name="tx157"/>
            <p:cNvSpPr/>
            <p:nvPr/>
          </p:nvSpPr>
          <p:spPr>
            <a:xfrm>
              <a:off x="7031507" y="2300748"/>
              <a:ext cx="9700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(5,000)</a:t>
              </a:r>
            </a:p>
          </p:txBody>
        </p:sp>
        <p:sp>
          <p:nvSpPr>
            <p:cNvPr id="158" name="tx158"/>
            <p:cNvSpPr/>
            <p:nvPr/>
          </p:nvSpPr>
          <p:spPr>
            <a:xfrm>
              <a:off x="7031507" y="2545599"/>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59" name="tx159"/>
            <p:cNvSpPr/>
            <p:nvPr/>
          </p:nvSpPr>
          <p:spPr>
            <a:xfrm>
              <a:off x="7031507" y="2790449"/>
              <a:ext cx="10967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(4,000)</a:t>
              </a:r>
            </a:p>
          </p:txBody>
        </p:sp>
        <p:sp>
          <p:nvSpPr>
            <p:cNvPr id="160" name="tx160"/>
            <p:cNvSpPr/>
            <p:nvPr/>
          </p:nvSpPr>
          <p:spPr>
            <a:xfrm>
              <a:off x="7031507" y="3035300"/>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(3,000)</a:t>
              </a:r>
            </a:p>
          </p:txBody>
        </p:sp>
        <p:sp>
          <p:nvSpPr>
            <p:cNvPr id="161" name="tx161"/>
            <p:cNvSpPr/>
            <p:nvPr/>
          </p:nvSpPr>
          <p:spPr>
            <a:xfrm>
              <a:off x="7031507" y="3280151"/>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(2,000)</a:t>
              </a:r>
            </a:p>
          </p:txBody>
        </p:sp>
        <p:sp>
          <p:nvSpPr>
            <p:cNvPr id="162" name="tx162"/>
            <p:cNvSpPr/>
            <p:nvPr/>
          </p:nvSpPr>
          <p:spPr>
            <a:xfrm>
              <a:off x="7031507"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(2,000)</a:t>
              </a:r>
            </a:p>
          </p:txBody>
        </p:sp>
        <p:sp>
          <p:nvSpPr>
            <p:cNvPr id="163" name="tx163"/>
            <p:cNvSpPr/>
            <p:nvPr/>
          </p:nvSpPr>
          <p:spPr>
            <a:xfrm>
              <a:off x="7031507" y="3769853"/>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(2,000)</a:t>
              </a:r>
            </a:p>
          </p:txBody>
        </p:sp>
        <p:sp>
          <p:nvSpPr>
            <p:cNvPr id="164" name="tx164"/>
            <p:cNvSpPr/>
            <p:nvPr/>
          </p:nvSpPr>
          <p:spPr>
            <a:xfrm>
              <a:off x="7031507" y="4014704"/>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65" name="tx165"/>
            <p:cNvSpPr/>
            <p:nvPr/>
          </p:nvSpPr>
          <p:spPr>
            <a:xfrm>
              <a:off x="7031507" y="4259555"/>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(1,000)</a:t>
              </a:r>
            </a:p>
          </p:txBody>
        </p:sp>
        <p:sp>
          <p:nvSpPr>
            <p:cNvPr id="166" name="tx166"/>
            <p:cNvSpPr/>
            <p:nvPr/>
          </p:nvSpPr>
          <p:spPr>
            <a:xfrm>
              <a:off x="7031507" y="4504406"/>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(1,000)</a:t>
              </a:r>
            </a:p>
          </p:txBody>
        </p:sp>
        <p:sp>
          <p:nvSpPr>
            <p:cNvPr id="167" name="tx167"/>
            <p:cNvSpPr/>
            <p:nvPr/>
          </p:nvSpPr>
          <p:spPr>
            <a:xfrm>
              <a:off x="7031507" y="4749256"/>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(1,000)</a:t>
              </a:r>
            </a:p>
          </p:txBody>
        </p:sp>
        <p:sp>
          <p:nvSpPr>
            <p:cNvPr id="168" name="tx168"/>
            <p:cNvSpPr/>
            <p:nvPr/>
          </p:nvSpPr>
          <p:spPr>
            <a:xfrm>
              <a:off x="7031507"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69" name="tx169"/>
            <p:cNvSpPr/>
            <p:nvPr/>
          </p:nvSpPr>
          <p:spPr>
            <a:xfrm>
              <a:off x="7031507" y="5238958"/>
              <a:ext cx="9174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(&lt;1,000)</a:t>
              </a:r>
            </a:p>
          </p:txBody>
        </p:sp>
        <p:sp>
          <p:nvSpPr>
            <p:cNvPr id="170" name="tx170"/>
            <p:cNvSpPr/>
            <p:nvPr/>
          </p:nvSpPr>
          <p:spPr>
            <a:xfrm>
              <a:off x="7031507" y="5483809"/>
              <a:ext cx="1184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(&lt;1,000)</a:t>
              </a:r>
            </a:p>
          </p:txBody>
        </p:sp>
        <p:sp>
          <p:nvSpPr>
            <p:cNvPr id="171" name="tx171"/>
            <p:cNvSpPr/>
            <p:nvPr/>
          </p:nvSpPr>
          <p:spPr>
            <a:xfrm>
              <a:off x="7031507" y="5728660"/>
              <a:ext cx="8261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(&lt;500)</a:t>
              </a:r>
            </a:p>
          </p:txBody>
        </p:sp>
        <p:sp>
          <p:nvSpPr>
            <p:cNvPr id="172" name="tx17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73" name="tx173"/>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74" name="tx174"/>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75" name="tx175"/>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76" name="tx176"/>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77" name="tx177"/>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8" name="tx178"/>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9" name="tx179"/>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80" name="tx180"/>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81" name="tx18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82" name="tx18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83" name="tx183"/>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84" name="tx184"/>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85" name="tx185"/>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86" name="tx186"/>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87" name="tx187"/>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8" name="tx188"/>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9" name="tx189"/>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90" name="tx190"/>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91" name="tx191"/>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2" name="tx19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193" name="tx19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94" name="tx19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95" name="tx19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96" name="tx19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695044" y="398022"/>
              <a:ext cx="51810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ECAR, 2021-2024</a:t>
              </a:r>
            </a:p>
          </p:txBody>
        </p:sp>
        <p:sp>
          <p:nvSpPr>
            <p:cNvPr id="198" name="tx1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9" name="tx19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ECAR based on the absolute number of zero-dose children, with rank 1 representing the country with the most zero-dose children.
In 2021, Bosnia and Herzegovina ranked number 12 out of 21 countries with 4,000 zero-dose children.
In 2024, Bosnia and Herzegovina ranked number 12 out of 21 countries with 2,000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169966"/>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258827"/>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347689"/>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1436550"/>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462553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71439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803258"/>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1892119"/>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980981"/>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3" name="pl13"/>
            <p:cNvSpPr/>
            <p:nvPr/>
          </p:nvSpPr>
          <p:spPr>
            <a:xfrm>
              <a:off x="13744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1248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5054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7886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647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027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69905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5428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818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095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3711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71992" y="2990132"/>
              <a:ext cx="204851" cy="1635402"/>
            </a:xfrm>
            <a:prstGeom prst="rect">
              <a:avLst/>
            </a:prstGeom>
            <a:solidFill>
              <a:srgbClr val="80BD41">
                <a:alpha val="100000"/>
              </a:srgbClr>
            </a:solidFill>
          </p:spPr>
          <p:txBody>
            <a:bodyPr/>
            <a:lstStyle/>
            <a:p/>
          </p:txBody>
        </p:sp>
        <p:sp>
          <p:nvSpPr>
            <p:cNvPr id="27" name="rc27"/>
            <p:cNvSpPr/>
            <p:nvPr/>
          </p:nvSpPr>
          <p:spPr>
            <a:xfrm>
              <a:off x="1271992" y="2701529"/>
              <a:ext cx="204851" cy="192386"/>
            </a:xfrm>
            <a:prstGeom prst="rect">
              <a:avLst/>
            </a:prstGeom>
            <a:solidFill>
              <a:srgbClr val="0058AB">
                <a:alpha val="100000"/>
              </a:srgbClr>
            </a:solidFill>
          </p:spPr>
          <p:txBody>
            <a:bodyPr/>
            <a:lstStyle/>
            <a:p/>
          </p:txBody>
        </p:sp>
        <p:sp>
          <p:nvSpPr>
            <p:cNvPr id="28" name="rc28"/>
            <p:cNvSpPr/>
            <p:nvPr/>
          </p:nvSpPr>
          <p:spPr>
            <a:xfrm>
              <a:off x="1271992" y="2893916"/>
              <a:ext cx="204851" cy="96216"/>
            </a:xfrm>
            <a:prstGeom prst="rect">
              <a:avLst/>
            </a:prstGeom>
            <a:solidFill>
              <a:srgbClr val="1CABE2">
                <a:alpha val="100000"/>
              </a:srgbClr>
            </a:solidFill>
          </p:spPr>
          <p:txBody>
            <a:bodyPr/>
            <a:lstStyle/>
            <a:p/>
          </p:txBody>
        </p:sp>
        <p:sp>
          <p:nvSpPr>
            <p:cNvPr id="29" name="rc29"/>
            <p:cNvSpPr/>
            <p:nvPr/>
          </p:nvSpPr>
          <p:spPr>
            <a:xfrm>
              <a:off x="1499604" y="2909314"/>
              <a:ext cx="204851" cy="1716220"/>
            </a:xfrm>
            <a:prstGeom prst="rect">
              <a:avLst/>
            </a:prstGeom>
            <a:solidFill>
              <a:srgbClr val="80BD41">
                <a:alpha val="100000"/>
              </a:srgbClr>
            </a:solidFill>
          </p:spPr>
          <p:txBody>
            <a:bodyPr/>
            <a:lstStyle/>
            <a:p/>
          </p:txBody>
        </p:sp>
        <p:sp>
          <p:nvSpPr>
            <p:cNvPr id="30" name="rc30"/>
            <p:cNvSpPr/>
            <p:nvPr/>
          </p:nvSpPr>
          <p:spPr>
            <a:xfrm>
              <a:off x="1499604" y="2739569"/>
              <a:ext cx="204851" cy="113163"/>
            </a:xfrm>
            <a:prstGeom prst="rect">
              <a:avLst/>
            </a:prstGeom>
            <a:solidFill>
              <a:srgbClr val="0058AB">
                <a:alpha val="100000"/>
              </a:srgbClr>
            </a:solidFill>
          </p:spPr>
          <p:txBody>
            <a:bodyPr/>
            <a:lstStyle/>
            <a:p/>
          </p:txBody>
        </p:sp>
        <p:sp>
          <p:nvSpPr>
            <p:cNvPr id="31" name="rc31"/>
            <p:cNvSpPr/>
            <p:nvPr/>
          </p:nvSpPr>
          <p:spPr>
            <a:xfrm>
              <a:off x="1499604" y="2852733"/>
              <a:ext cx="204851" cy="56581"/>
            </a:xfrm>
            <a:prstGeom prst="rect">
              <a:avLst/>
            </a:prstGeom>
            <a:solidFill>
              <a:srgbClr val="1CABE2">
                <a:alpha val="100000"/>
              </a:srgbClr>
            </a:solidFill>
          </p:spPr>
          <p:txBody>
            <a:bodyPr/>
            <a:lstStyle/>
            <a:p/>
          </p:txBody>
        </p:sp>
        <p:sp>
          <p:nvSpPr>
            <p:cNvPr id="32" name="rc32"/>
            <p:cNvSpPr/>
            <p:nvPr/>
          </p:nvSpPr>
          <p:spPr>
            <a:xfrm>
              <a:off x="1727217" y="3092863"/>
              <a:ext cx="204851" cy="1532671"/>
            </a:xfrm>
            <a:prstGeom prst="rect">
              <a:avLst/>
            </a:prstGeom>
            <a:solidFill>
              <a:srgbClr val="80BD41">
                <a:alpha val="100000"/>
              </a:srgbClr>
            </a:solidFill>
          </p:spPr>
          <p:txBody>
            <a:bodyPr/>
            <a:lstStyle/>
            <a:p/>
          </p:txBody>
        </p:sp>
        <p:sp>
          <p:nvSpPr>
            <p:cNvPr id="33" name="rc33"/>
            <p:cNvSpPr/>
            <p:nvPr/>
          </p:nvSpPr>
          <p:spPr>
            <a:xfrm>
              <a:off x="1727217" y="2709684"/>
              <a:ext cx="204851" cy="268239"/>
            </a:xfrm>
            <a:prstGeom prst="rect">
              <a:avLst/>
            </a:prstGeom>
            <a:solidFill>
              <a:srgbClr val="0058AB">
                <a:alpha val="100000"/>
              </a:srgbClr>
            </a:solidFill>
          </p:spPr>
          <p:txBody>
            <a:bodyPr/>
            <a:lstStyle/>
            <a:p/>
          </p:txBody>
        </p:sp>
        <p:sp>
          <p:nvSpPr>
            <p:cNvPr id="34" name="rc34"/>
            <p:cNvSpPr/>
            <p:nvPr/>
          </p:nvSpPr>
          <p:spPr>
            <a:xfrm>
              <a:off x="1727217" y="2977923"/>
              <a:ext cx="204851" cy="114940"/>
            </a:xfrm>
            <a:prstGeom prst="rect">
              <a:avLst/>
            </a:prstGeom>
            <a:solidFill>
              <a:srgbClr val="1CABE2">
                <a:alpha val="100000"/>
              </a:srgbClr>
            </a:solidFill>
          </p:spPr>
          <p:txBody>
            <a:bodyPr/>
            <a:lstStyle/>
            <a:p/>
          </p:txBody>
        </p:sp>
        <p:sp>
          <p:nvSpPr>
            <p:cNvPr id="35" name="rc35"/>
            <p:cNvSpPr/>
            <p:nvPr/>
          </p:nvSpPr>
          <p:spPr>
            <a:xfrm>
              <a:off x="1954829" y="2968948"/>
              <a:ext cx="204851" cy="1656586"/>
            </a:xfrm>
            <a:prstGeom prst="rect">
              <a:avLst/>
            </a:prstGeom>
            <a:solidFill>
              <a:srgbClr val="80BD41">
                <a:alpha val="100000"/>
              </a:srgbClr>
            </a:solidFill>
          </p:spPr>
          <p:txBody>
            <a:bodyPr/>
            <a:lstStyle/>
            <a:p/>
          </p:txBody>
        </p:sp>
        <p:sp>
          <p:nvSpPr>
            <p:cNvPr id="36" name="rc36"/>
            <p:cNvSpPr/>
            <p:nvPr/>
          </p:nvSpPr>
          <p:spPr>
            <a:xfrm>
              <a:off x="1954829" y="2721438"/>
              <a:ext cx="204851" cy="133299"/>
            </a:xfrm>
            <a:prstGeom prst="rect">
              <a:avLst/>
            </a:prstGeom>
            <a:solidFill>
              <a:srgbClr val="0058AB">
                <a:alpha val="100000"/>
              </a:srgbClr>
            </a:solidFill>
          </p:spPr>
          <p:txBody>
            <a:bodyPr/>
            <a:lstStyle/>
            <a:p/>
          </p:txBody>
        </p:sp>
        <p:sp>
          <p:nvSpPr>
            <p:cNvPr id="37" name="rc37"/>
            <p:cNvSpPr/>
            <p:nvPr/>
          </p:nvSpPr>
          <p:spPr>
            <a:xfrm>
              <a:off x="1954829" y="2854737"/>
              <a:ext cx="204851" cy="114211"/>
            </a:xfrm>
            <a:prstGeom prst="rect">
              <a:avLst/>
            </a:prstGeom>
            <a:solidFill>
              <a:srgbClr val="1CABE2">
                <a:alpha val="100000"/>
              </a:srgbClr>
            </a:solidFill>
          </p:spPr>
          <p:txBody>
            <a:bodyPr/>
            <a:lstStyle/>
            <a:p/>
          </p:txBody>
        </p:sp>
        <p:sp>
          <p:nvSpPr>
            <p:cNvPr id="38" name="rc38"/>
            <p:cNvSpPr/>
            <p:nvPr/>
          </p:nvSpPr>
          <p:spPr>
            <a:xfrm>
              <a:off x="2182442" y="3030951"/>
              <a:ext cx="204851" cy="1594583"/>
            </a:xfrm>
            <a:prstGeom prst="rect">
              <a:avLst/>
            </a:prstGeom>
            <a:solidFill>
              <a:srgbClr val="80BD41">
                <a:alpha val="100000"/>
              </a:srgbClr>
            </a:solidFill>
          </p:spPr>
          <p:txBody>
            <a:bodyPr/>
            <a:lstStyle/>
            <a:p/>
          </p:txBody>
        </p:sp>
        <p:sp>
          <p:nvSpPr>
            <p:cNvPr id="39" name="rc39"/>
            <p:cNvSpPr/>
            <p:nvPr/>
          </p:nvSpPr>
          <p:spPr>
            <a:xfrm>
              <a:off x="2182442" y="2727223"/>
              <a:ext cx="204851" cy="132889"/>
            </a:xfrm>
            <a:prstGeom prst="rect">
              <a:avLst/>
            </a:prstGeom>
            <a:solidFill>
              <a:srgbClr val="0058AB">
                <a:alpha val="100000"/>
              </a:srgbClr>
            </a:solidFill>
          </p:spPr>
          <p:txBody>
            <a:bodyPr/>
            <a:lstStyle/>
            <a:p/>
          </p:txBody>
        </p:sp>
        <p:sp>
          <p:nvSpPr>
            <p:cNvPr id="40" name="rc40"/>
            <p:cNvSpPr/>
            <p:nvPr/>
          </p:nvSpPr>
          <p:spPr>
            <a:xfrm>
              <a:off x="2182442" y="2860113"/>
              <a:ext cx="204851" cy="170838"/>
            </a:xfrm>
            <a:prstGeom prst="rect">
              <a:avLst/>
            </a:prstGeom>
            <a:solidFill>
              <a:srgbClr val="1CABE2">
                <a:alpha val="100000"/>
              </a:srgbClr>
            </a:solidFill>
          </p:spPr>
          <p:txBody>
            <a:bodyPr/>
            <a:lstStyle/>
            <a:p/>
          </p:txBody>
        </p:sp>
        <p:sp>
          <p:nvSpPr>
            <p:cNvPr id="41" name="rc41"/>
            <p:cNvSpPr/>
            <p:nvPr/>
          </p:nvSpPr>
          <p:spPr>
            <a:xfrm>
              <a:off x="2410055" y="2933050"/>
              <a:ext cx="204851" cy="1692485"/>
            </a:xfrm>
            <a:prstGeom prst="rect">
              <a:avLst/>
            </a:prstGeom>
            <a:solidFill>
              <a:srgbClr val="80BD41">
                <a:alpha val="100000"/>
              </a:srgbClr>
            </a:solidFill>
          </p:spPr>
          <p:txBody>
            <a:bodyPr/>
            <a:lstStyle/>
            <a:p/>
          </p:txBody>
        </p:sp>
        <p:sp>
          <p:nvSpPr>
            <p:cNvPr id="42" name="rc42"/>
            <p:cNvSpPr/>
            <p:nvPr/>
          </p:nvSpPr>
          <p:spPr>
            <a:xfrm>
              <a:off x="2410055" y="2805672"/>
              <a:ext cx="204851" cy="90977"/>
            </a:xfrm>
            <a:prstGeom prst="rect">
              <a:avLst/>
            </a:prstGeom>
            <a:solidFill>
              <a:srgbClr val="0058AB">
                <a:alpha val="100000"/>
              </a:srgbClr>
            </a:solidFill>
          </p:spPr>
          <p:txBody>
            <a:bodyPr/>
            <a:lstStyle/>
            <a:p/>
          </p:txBody>
        </p:sp>
        <p:sp>
          <p:nvSpPr>
            <p:cNvPr id="43" name="rc43"/>
            <p:cNvSpPr/>
            <p:nvPr/>
          </p:nvSpPr>
          <p:spPr>
            <a:xfrm>
              <a:off x="2410055" y="2896650"/>
              <a:ext cx="204851" cy="36399"/>
            </a:xfrm>
            <a:prstGeom prst="rect">
              <a:avLst/>
            </a:prstGeom>
            <a:solidFill>
              <a:srgbClr val="1CABE2">
                <a:alpha val="100000"/>
              </a:srgbClr>
            </a:solidFill>
          </p:spPr>
          <p:txBody>
            <a:bodyPr/>
            <a:lstStyle/>
            <a:p/>
          </p:txBody>
        </p:sp>
        <p:sp>
          <p:nvSpPr>
            <p:cNvPr id="44" name="rc44"/>
            <p:cNvSpPr/>
            <p:nvPr/>
          </p:nvSpPr>
          <p:spPr>
            <a:xfrm>
              <a:off x="2637667" y="3096235"/>
              <a:ext cx="204851" cy="1529300"/>
            </a:xfrm>
            <a:prstGeom prst="rect">
              <a:avLst/>
            </a:prstGeom>
            <a:solidFill>
              <a:srgbClr val="80BD41">
                <a:alpha val="100000"/>
              </a:srgbClr>
            </a:solidFill>
          </p:spPr>
          <p:txBody>
            <a:bodyPr/>
            <a:lstStyle/>
            <a:p/>
          </p:txBody>
        </p:sp>
        <p:sp>
          <p:nvSpPr>
            <p:cNvPr id="45" name="rc45"/>
            <p:cNvSpPr/>
            <p:nvPr/>
          </p:nvSpPr>
          <p:spPr>
            <a:xfrm>
              <a:off x="2637667" y="2867721"/>
              <a:ext cx="204851" cy="105464"/>
            </a:xfrm>
            <a:prstGeom prst="rect">
              <a:avLst/>
            </a:prstGeom>
            <a:solidFill>
              <a:srgbClr val="0058AB">
                <a:alpha val="100000"/>
              </a:srgbClr>
            </a:solidFill>
          </p:spPr>
          <p:txBody>
            <a:bodyPr/>
            <a:lstStyle/>
            <a:p/>
          </p:txBody>
        </p:sp>
        <p:sp>
          <p:nvSpPr>
            <p:cNvPr id="46" name="rc46"/>
            <p:cNvSpPr/>
            <p:nvPr/>
          </p:nvSpPr>
          <p:spPr>
            <a:xfrm>
              <a:off x="2637667" y="2973185"/>
              <a:ext cx="204851" cy="123049"/>
            </a:xfrm>
            <a:prstGeom prst="rect">
              <a:avLst/>
            </a:prstGeom>
            <a:solidFill>
              <a:srgbClr val="1CABE2">
                <a:alpha val="100000"/>
              </a:srgbClr>
            </a:solidFill>
          </p:spPr>
          <p:txBody>
            <a:bodyPr/>
            <a:lstStyle/>
            <a:p/>
          </p:txBody>
        </p:sp>
        <p:sp>
          <p:nvSpPr>
            <p:cNvPr id="47" name="rc47"/>
            <p:cNvSpPr/>
            <p:nvPr/>
          </p:nvSpPr>
          <p:spPr>
            <a:xfrm>
              <a:off x="2865280" y="2975190"/>
              <a:ext cx="204851" cy="1650345"/>
            </a:xfrm>
            <a:prstGeom prst="rect">
              <a:avLst/>
            </a:prstGeom>
            <a:solidFill>
              <a:srgbClr val="80BD41">
                <a:alpha val="100000"/>
              </a:srgbClr>
            </a:solidFill>
          </p:spPr>
          <p:txBody>
            <a:bodyPr/>
            <a:lstStyle/>
            <a:p/>
          </p:txBody>
        </p:sp>
        <p:sp>
          <p:nvSpPr>
            <p:cNvPr id="48" name="rc48"/>
            <p:cNvSpPr/>
            <p:nvPr/>
          </p:nvSpPr>
          <p:spPr>
            <a:xfrm>
              <a:off x="2865280" y="2888313"/>
              <a:ext cx="204851" cy="69474"/>
            </a:xfrm>
            <a:prstGeom prst="rect">
              <a:avLst/>
            </a:prstGeom>
            <a:solidFill>
              <a:srgbClr val="0058AB">
                <a:alpha val="100000"/>
              </a:srgbClr>
            </a:solidFill>
          </p:spPr>
          <p:txBody>
            <a:bodyPr/>
            <a:lstStyle/>
            <a:p/>
          </p:txBody>
        </p:sp>
        <p:sp>
          <p:nvSpPr>
            <p:cNvPr id="49" name="rc49"/>
            <p:cNvSpPr/>
            <p:nvPr/>
          </p:nvSpPr>
          <p:spPr>
            <a:xfrm>
              <a:off x="2865280" y="2957787"/>
              <a:ext cx="204851" cy="17402"/>
            </a:xfrm>
            <a:prstGeom prst="rect">
              <a:avLst/>
            </a:prstGeom>
            <a:solidFill>
              <a:srgbClr val="1CABE2">
                <a:alpha val="100000"/>
              </a:srgbClr>
            </a:solidFill>
          </p:spPr>
          <p:txBody>
            <a:bodyPr/>
            <a:lstStyle/>
            <a:p/>
          </p:txBody>
        </p:sp>
        <p:sp>
          <p:nvSpPr>
            <p:cNvPr id="50" name="rc50"/>
            <p:cNvSpPr/>
            <p:nvPr/>
          </p:nvSpPr>
          <p:spPr>
            <a:xfrm>
              <a:off x="3092892" y="3073821"/>
              <a:ext cx="204851" cy="1551714"/>
            </a:xfrm>
            <a:prstGeom prst="rect">
              <a:avLst/>
            </a:prstGeom>
            <a:solidFill>
              <a:srgbClr val="80BD41">
                <a:alpha val="100000"/>
              </a:srgbClr>
            </a:solidFill>
          </p:spPr>
          <p:txBody>
            <a:bodyPr/>
            <a:lstStyle/>
            <a:p/>
          </p:txBody>
        </p:sp>
        <p:sp>
          <p:nvSpPr>
            <p:cNvPr id="51" name="rc51"/>
            <p:cNvSpPr/>
            <p:nvPr/>
          </p:nvSpPr>
          <p:spPr>
            <a:xfrm>
              <a:off x="3092892" y="2920339"/>
              <a:ext cx="204851" cy="85237"/>
            </a:xfrm>
            <a:prstGeom prst="rect">
              <a:avLst/>
            </a:prstGeom>
            <a:solidFill>
              <a:srgbClr val="0058AB">
                <a:alpha val="100000"/>
              </a:srgbClr>
            </a:solidFill>
          </p:spPr>
          <p:txBody>
            <a:bodyPr/>
            <a:lstStyle/>
            <a:p/>
          </p:txBody>
        </p:sp>
        <p:sp>
          <p:nvSpPr>
            <p:cNvPr id="52" name="rc52"/>
            <p:cNvSpPr/>
            <p:nvPr/>
          </p:nvSpPr>
          <p:spPr>
            <a:xfrm>
              <a:off x="3092892" y="3005576"/>
              <a:ext cx="204851" cy="68244"/>
            </a:xfrm>
            <a:prstGeom prst="rect">
              <a:avLst/>
            </a:prstGeom>
            <a:solidFill>
              <a:srgbClr val="1CABE2">
                <a:alpha val="100000"/>
              </a:srgbClr>
            </a:solidFill>
          </p:spPr>
          <p:txBody>
            <a:bodyPr/>
            <a:lstStyle/>
            <a:p/>
          </p:txBody>
        </p:sp>
        <p:sp>
          <p:nvSpPr>
            <p:cNvPr id="53" name="rc53"/>
            <p:cNvSpPr/>
            <p:nvPr/>
          </p:nvSpPr>
          <p:spPr>
            <a:xfrm>
              <a:off x="3320505" y="3081064"/>
              <a:ext cx="204851" cy="1544471"/>
            </a:xfrm>
            <a:prstGeom prst="rect">
              <a:avLst/>
            </a:prstGeom>
            <a:solidFill>
              <a:srgbClr val="80BD41">
                <a:alpha val="100000"/>
              </a:srgbClr>
            </a:solidFill>
          </p:spPr>
          <p:txBody>
            <a:bodyPr/>
            <a:lstStyle/>
            <a:p/>
          </p:txBody>
        </p:sp>
        <p:sp>
          <p:nvSpPr>
            <p:cNvPr id="54" name="rc54"/>
            <p:cNvSpPr/>
            <p:nvPr/>
          </p:nvSpPr>
          <p:spPr>
            <a:xfrm>
              <a:off x="3320505" y="2909451"/>
              <a:ext cx="204851" cy="85783"/>
            </a:xfrm>
            <a:prstGeom prst="rect">
              <a:avLst/>
            </a:prstGeom>
            <a:solidFill>
              <a:srgbClr val="0058AB">
                <a:alpha val="100000"/>
              </a:srgbClr>
            </a:solidFill>
          </p:spPr>
          <p:txBody>
            <a:bodyPr/>
            <a:lstStyle/>
            <a:p/>
          </p:txBody>
        </p:sp>
        <p:sp>
          <p:nvSpPr>
            <p:cNvPr id="55" name="rc55"/>
            <p:cNvSpPr/>
            <p:nvPr/>
          </p:nvSpPr>
          <p:spPr>
            <a:xfrm>
              <a:off x="3320505" y="2995235"/>
              <a:ext cx="204851" cy="85829"/>
            </a:xfrm>
            <a:prstGeom prst="rect">
              <a:avLst/>
            </a:prstGeom>
            <a:solidFill>
              <a:srgbClr val="1CABE2">
                <a:alpha val="100000"/>
              </a:srgbClr>
            </a:solidFill>
          </p:spPr>
          <p:txBody>
            <a:bodyPr/>
            <a:lstStyle/>
            <a:p/>
          </p:txBody>
        </p:sp>
        <p:sp>
          <p:nvSpPr>
            <p:cNvPr id="56" name="rc56"/>
            <p:cNvSpPr/>
            <p:nvPr/>
          </p:nvSpPr>
          <p:spPr>
            <a:xfrm>
              <a:off x="3548117" y="3170538"/>
              <a:ext cx="204851" cy="1454997"/>
            </a:xfrm>
            <a:prstGeom prst="rect">
              <a:avLst/>
            </a:prstGeom>
            <a:solidFill>
              <a:srgbClr val="80BD41">
                <a:alpha val="100000"/>
              </a:srgbClr>
            </a:solidFill>
          </p:spPr>
          <p:txBody>
            <a:bodyPr/>
            <a:lstStyle/>
            <a:p/>
          </p:txBody>
        </p:sp>
        <p:sp>
          <p:nvSpPr>
            <p:cNvPr id="57" name="rc57"/>
            <p:cNvSpPr/>
            <p:nvPr/>
          </p:nvSpPr>
          <p:spPr>
            <a:xfrm>
              <a:off x="3548117" y="2990725"/>
              <a:ext cx="204851" cy="81729"/>
            </a:xfrm>
            <a:prstGeom prst="rect">
              <a:avLst/>
            </a:prstGeom>
            <a:solidFill>
              <a:srgbClr val="0058AB">
                <a:alpha val="100000"/>
              </a:srgbClr>
            </a:solidFill>
          </p:spPr>
          <p:txBody>
            <a:bodyPr/>
            <a:lstStyle/>
            <a:p/>
          </p:txBody>
        </p:sp>
        <p:sp>
          <p:nvSpPr>
            <p:cNvPr id="58" name="rc58"/>
            <p:cNvSpPr/>
            <p:nvPr/>
          </p:nvSpPr>
          <p:spPr>
            <a:xfrm>
              <a:off x="3548117" y="3072454"/>
              <a:ext cx="204851" cy="98084"/>
            </a:xfrm>
            <a:prstGeom prst="rect">
              <a:avLst/>
            </a:prstGeom>
            <a:solidFill>
              <a:srgbClr val="1CABE2">
                <a:alpha val="100000"/>
              </a:srgbClr>
            </a:solidFill>
          </p:spPr>
          <p:txBody>
            <a:bodyPr/>
            <a:lstStyle/>
            <a:p/>
          </p:txBody>
        </p:sp>
        <p:sp>
          <p:nvSpPr>
            <p:cNvPr id="59" name="rc59"/>
            <p:cNvSpPr/>
            <p:nvPr/>
          </p:nvSpPr>
          <p:spPr>
            <a:xfrm>
              <a:off x="3775730" y="3302562"/>
              <a:ext cx="204851" cy="1322973"/>
            </a:xfrm>
            <a:prstGeom prst="rect">
              <a:avLst/>
            </a:prstGeom>
            <a:solidFill>
              <a:srgbClr val="80BD41">
                <a:alpha val="100000"/>
              </a:srgbClr>
            </a:solidFill>
          </p:spPr>
          <p:txBody>
            <a:bodyPr/>
            <a:lstStyle/>
            <a:p/>
          </p:txBody>
        </p:sp>
        <p:sp>
          <p:nvSpPr>
            <p:cNvPr id="60" name="rc60"/>
            <p:cNvSpPr/>
            <p:nvPr/>
          </p:nvSpPr>
          <p:spPr>
            <a:xfrm>
              <a:off x="3775730" y="3122156"/>
              <a:ext cx="204851" cy="90202"/>
            </a:xfrm>
            <a:prstGeom prst="rect">
              <a:avLst/>
            </a:prstGeom>
            <a:solidFill>
              <a:srgbClr val="0058AB">
                <a:alpha val="100000"/>
              </a:srgbClr>
            </a:solidFill>
          </p:spPr>
          <p:txBody>
            <a:bodyPr/>
            <a:lstStyle/>
            <a:p/>
          </p:txBody>
        </p:sp>
        <p:sp>
          <p:nvSpPr>
            <p:cNvPr id="61" name="rc61"/>
            <p:cNvSpPr/>
            <p:nvPr/>
          </p:nvSpPr>
          <p:spPr>
            <a:xfrm>
              <a:off x="3775730" y="3212359"/>
              <a:ext cx="204851" cy="90202"/>
            </a:xfrm>
            <a:prstGeom prst="rect">
              <a:avLst/>
            </a:prstGeom>
            <a:solidFill>
              <a:srgbClr val="1CABE2">
                <a:alpha val="100000"/>
              </a:srgbClr>
            </a:solidFill>
          </p:spPr>
          <p:txBody>
            <a:bodyPr/>
            <a:lstStyle/>
            <a:p/>
          </p:txBody>
        </p:sp>
        <p:sp>
          <p:nvSpPr>
            <p:cNvPr id="62" name="rc62"/>
            <p:cNvSpPr/>
            <p:nvPr/>
          </p:nvSpPr>
          <p:spPr>
            <a:xfrm>
              <a:off x="4003342" y="3268075"/>
              <a:ext cx="204851" cy="1357459"/>
            </a:xfrm>
            <a:prstGeom prst="rect">
              <a:avLst/>
            </a:prstGeom>
            <a:solidFill>
              <a:srgbClr val="80BD41">
                <a:alpha val="100000"/>
              </a:srgbClr>
            </a:solidFill>
          </p:spPr>
          <p:txBody>
            <a:bodyPr/>
            <a:lstStyle/>
            <a:p/>
          </p:txBody>
        </p:sp>
        <p:sp>
          <p:nvSpPr>
            <p:cNvPr id="63" name="rc63"/>
            <p:cNvSpPr/>
            <p:nvPr/>
          </p:nvSpPr>
          <p:spPr>
            <a:xfrm>
              <a:off x="4003342" y="3150037"/>
              <a:ext cx="204851" cy="73756"/>
            </a:xfrm>
            <a:prstGeom prst="rect">
              <a:avLst/>
            </a:prstGeom>
            <a:solidFill>
              <a:srgbClr val="0058AB">
                <a:alpha val="100000"/>
              </a:srgbClr>
            </a:solidFill>
          </p:spPr>
          <p:txBody>
            <a:bodyPr/>
            <a:lstStyle/>
            <a:p/>
          </p:txBody>
        </p:sp>
        <p:sp>
          <p:nvSpPr>
            <p:cNvPr id="64" name="rc64"/>
            <p:cNvSpPr/>
            <p:nvPr/>
          </p:nvSpPr>
          <p:spPr>
            <a:xfrm>
              <a:off x="4003342" y="3223794"/>
              <a:ext cx="204851" cy="44281"/>
            </a:xfrm>
            <a:prstGeom prst="rect">
              <a:avLst/>
            </a:prstGeom>
            <a:solidFill>
              <a:srgbClr val="1CABE2">
                <a:alpha val="100000"/>
              </a:srgbClr>
            </a:solidFill>
          </p:spPr>
          <p:txBody>
            <a:bodyPr/>
            <a:lstStyle/>
            <a:p/>
          </p:txBody>
        </p:sp>
        <p:sp>
          <p:nvSpPr>
            <p:cNvPr id="65" name="rc65"/>
            <p:cNvSpPr/>
            <p:nvPr/>
          </p:nvSpPr>
          <p:spPr>
            <a:xfrm>
              <a:off x="4230955" y="3353039"/>
              <a:ext cx="204851" cy="1272496"/>
            </a:xfrm>
            <a:prstGeom prst="rect">
              <a:avLst/>
            </a:prstGeom>
            <a:solidFill>
              <a:srgbClr val="80BD41">
                <a:alpha val="100000"/>
              </a:srgbClr>
            </a:solidFill>
          </p:spPr>
          <p:txBody>
            <a:bodyPr/>
            <a:lstStyle/>
            <a:p/>
          </p:txBody>
        </p:sp>
        <p:sp>
          <p:nvSpPr>
            <p:cNvPr id="66" name="rc66"/>
            <p:cNvSpPr/>
            <p:nvPr/>
          </p:nvSpPr>
          <p:spPr>
            <a:xfrm>
              <a:off x="4230955" y="3195776"/>
              <a:ext cx="204851" cy="85783"/>
            </a:xfrm>
            <a:prstGeom prst="rect">
              <a:avLst/>
            </a:prstGeom>
            <a:solidFill>
              <a:srgbClr val="0058AB">
                <a:alpha val="100000"/>
              </a:srgbClr>
            </a:solidFill>
          </p:spPr>
          <p:txBody>
            <a:bodyPr/>
            <a:lstStyle/>
            <a:p/>
          </p:txBody>
        </p:sp>
        <p:sp>
          <p:nvSpPr>
            <p:cNvPr id="67" name="rc67"/>
            <p:cNvSpPr/>
            <p:nvPr/>
          </p:nvSpPr>
          <p:spPr>
            <a:xfrm>
              <a:off x="4230955" y="3281560"/>
              <a:ext cx="204851" cy="71478"/>
            </a:xfrm>
            <a:prstGeom prst="rect">
              <a:avLst/>
            </a:prstGeom>
            <a:solidFill>
              <a:srgbClr val="1CABE2">
                <a:alpha val="100000"/>
              </a:srgbClr>
            </a:solidFill>
          </p:spPr>
          <p:txBody>
            <a:bodyPr/>
            <a:lstStyle/>
            <a:p/>
          </p:txBody>
        </p:sp>
        <p:sp>
          <p:nvSpPr>
            <p:cNvPr id="68" name="rc68"/>
            <p:cNvSpPr/>
            <p:nvPr/>
          </p:nvSpPr>
          <p:spPr>
            <a:xfrm>
              <a:off x="4458568" y="3458412"/>
              <a:ext cx="204851" cy="1167122"/>
            </a:xfrm>
            <a:prstGeom prst="rect">
              <a:avLst/>
            </a:prstGeom>
            <a:solidFill>
              <a:srgbClr val="80BD41">
                <a:alpha val="100000"/>
              </a:srgbClr>
            </a:solidFill>
          </p:spPr>
          <p:txBody>
            <a:bodyPr/>
            <a:lstStyle/>
            <a:p/>
          </p:txBody>
        </p:sp>
        <p:sp>
          <p:nvSpPr>
            <p:cNvPr id="69" name="rc69"/>
            <p:cNvSpPr/>
            <p:nvPr/>
          </p:nvSpPr>
          <p:spPr>
            <a:xfrm>
              <a:off x="4458568" y="3268394"/>
              <a:ext cx="204851" cy="108562"/>
            </a:xfrm>
            <a:prstGeom prst="rect">
              <a:avLst/>
            </a:prstGeom>
            <a:solidFill>
              <a:srgbClr val="0058AB">
                <a:alpha val="100000"/>
              </a:srgbClr>
            </a:solidFill>
          </p:spPr>
          <p:txBody>
            <a:bodyPr/>
            <a:lstStyle/>
            <a:p/>
          </p:txBody>
        </p:sp>
        <p:sp>
          <p:nvSpPr>
            <p:cNvPr id="70" name="rc70"/>
            <p:cNvSpPr/>
            <p:nvPr/>
          </p:nvSpPr>
          <p:spPr>
            <a:xfrm>
              <a:off x="4458568" y="3376956"/>
              <a:ext cx="204851" cy="81455"/>
            </a:xfrm>
            <a:prstGeom prst="rect">
              <a:avLst/>
            </a:prstGeom>
            <a:solidFill>
              <a:srgbClr val="1CABE2">
                <a:alpha val="100000"/>
              </a:srgbClr>
            </a:solidFill>
          </p:spPr>
          <p:txBody>
            <a:bodyPr/>
            <a:lstStyle/>
            <a:p/>
          </p:txBody>
        </p:sp>
        <p:sp>
          <p:nvSpPr>
            <p:cNvPr id="71" name="rc71"/>
            <p:cNvSpPr/>
            <p:nvPr/>
          </p:nvSpPr>
          <p:spPr>
            <a:xfrm>
              <a:off x="4686180" y="3511850"/>
              <a:ext cx="204851" cy="1113684"/>
            </a:xfrm>
            <a:prstGeom prst="rect">
              <a:avLst/>
            </a:prstGeom>
            <a:solidFill>
              <a:srgbClr val="80BD41">
                <a:alpha val="100000"/>
              </a:srgbClr>
            </a:solidFill>
          </p:spPr>
          <p:txBody>
            <a:bodyPr/>
            <a:lstStyle/>
            <a:p/>
          </p:txBody>
        </p:sp>
        <p:sp>
          <p:nvSpPr>
            <p:cNvPr id="72" name="rc72"/>
            <p:cNvSpPr/>
            <p:nvPr/>
          </p:nvSpPr>
          <p:spPr>
            <a:xfrm>
              <a:off x="4686180" y="3267392"/>
              <a:ext cx="204851" cy="149381"/>
            </a:xfrm>
            <a:prstGeom prst="rect">
              <a:avLst/>
            </a:prstGeom>
            <a:solidFill>
              <a:srgbClr val="0058AB">
                <a:alpha val="100000"/>
              </a:srgbClr>
            </a:solidFill>
          </p:spPr>
          <p:txBody>
            <a:bodyPr/>
            <a:lstStyle/>
            <a:p/>
          </p:txBody>
        </p:sp>
        <p:sp>
          <p:nvSpPr>
            <p:cNvPr id="73" name="rc73"/>
            <p:cNvSpPr/>
            <p:nvPr/>
          </p:nvSpPr>
          <p:spPr>
            <a:xfrm>
              <a:off x="4686180" y="3416773"/>
              <a:ext cx="204851" cy="95077"/>
            </a:xfrm>
            <a:prstGeom prst="rect">
              <a:avLst/>
            </a:prstGeom>
            <a:solidFill>
              <a:srgbClr val="1CABE2">
                <a:alpha val="100000"/>
              </a:srgbClr>
            </a:solidFill>
          </p:spPr>
          <p:txBody>
            <a:bodyPr/>
            <a:lstStyle/>
            <a:p/>
          </p:txBody>
        </p:sp>
        <p:sp>
          <p:nvSpPr>
            <p:cNvPr id="74" name="rc74"/>
            <p:cNvSpPr/>
            <p:nvPr/>
          </p:nvSpPr>
          <p:spPr>
            <a:xfrm>
              <a:off x="4913793" y="3583876"/>
              <a:ext cx="204851" cy="1041659"/>
            </a:xfrm>
            <a:prstGeom prst="rect">
              <a:avLst/>
            </a:prstGeom>
            <a:solidFill>
              <a:srgbClr val="80BD41">
                <a:alpha val="100000"/>
              </a:srgbClr>
            </a:solidFill>
          </p:spPr>
          <p:txBody>
            <a:bodyPr/>
            <a:lstStyle/>
            <a:p/>
          </p:txBody>
        </p:sp>
        <p:sp>
          <p:nvSpPr>
            <p:cNvPr id="75" name="rc75"/>
            <p:cNvSpPr/>
            <p:nvPr/>
          </p:nvSpPr>
          <p:spPr>
            <a:xfrm>
              <a:off x="4913793" y="3290079"/>
              <a:ext cx="204851" cy="133527"/>
            </a:xfrm>
            <a:prstGeom prst="rect">
              <a:avLst/>
            </a:prstGeom>
            <a:solidFill>
              <a:srgbClr val="0058AB">
                <a:alpha val="100000"/>
              </a:srgbClr>
            </a:solidFill>
          </p:spPr>
          <p:txBody>
            <a:bodyPr/>
            <a:lstStyle/>
            <a:p/>
          </p:txBody>
        </p:sp>
        <p:sp>
          <p:nvSpPr>
            <p:cNvPr id="76" name="rc76"/>
            <p:cNvSpPr/>
            <p:nvPr/>
          </p:nvSpPr>
          <p:spPr>
            <a:xfrm>
              <a:off x="4913793" y="3423607"/>
              <a:ext cx="204851" cy="160269"/>
            </a:xfrm>
            <a:prstGeom prst="rect">
              <a:avLst/>
            </a:prstGeom>
            <a:solidFill>
              <a:srgbClr val="1CABE2">
                <a:alpha val="100000"/>
              </a:srgbClr>
            </a:solidFill>
          </p:spPr>
          <p:txBody>
            <a:bodyPr/>
            <a:lstStyle/>
            <a:p/>
          </p:txBody>
        </p:sp>
        <p:sp>
          <p:nvSpPr>
            <p:cNvPr id="77" name="rc77"/>
            <p:cNvSpPr/>
            <p:nvPr/>
          </p:nvSpPr>
          <p:spPr>
            <a:xfrm>
              <a:off x="5141405" y="3626608"/>
              <a:ext cx="204851" cy="998926"/>
            </a:xfrm>
            <a:prstGeom prst="rect">
              <a:avLst/>
            </a:prstGeom>
            <a:solidFill>
              <a:srgbClr val="80BD41">
                <a:alpha val="100000"/>
              </a:srgbClr>
            </a:solidFill>
          </p:spPr>
          <p:txBody>
            <a:bodyPr/>
            <a:lstStyle/>
            <a:p/>
          </p:txBody>
        </p:sp>
        <p:sp>
          <p:nvSpPr>
            <p:cNvPr id="78" name="rc78"/>
            <p:cNvSpPr/>
            <p:nvPr/>
          </p:nvSpPr>
          <p:spPr>
            <a:xfrm>
              <a:off x="5141405" y="3293633"/>
              <a:ext cx="204851" cy="106557"/>
            </a:xfrm>
            <a:prstGeom prst="rect">
              <a:avLst/>
            </a:prstGeom>
            <a:solidFill>
              <a:srgbClr val="0058AB">
                <a:alpha val="100000"/>
              </a:srgbClr>
            </a:solidFill>
          </p:spPr>
          <p:txBody>
            <a:bodyPr/>
            <a:lstStyle/>
            <a:p/>
          </p:txBody>
        </p:sp>
        <p:sp>
          <p:nvSpPr>
            <p:cNvPr id="79" name="rc79"/>
            <p:cNvSpPr/>
            <p:nvPr/>
          </p:nvSpPr>
          <p:spPr>
            <a:xfrm>
              <a:off x="5141405" y="3400190"/>
              <a:ext cx="204851" cy="226417"/>
            </a:xfrm>
            <a:prstGeom prst="rect">
              <a:avLst/>
            </a:prstGeom>
            <a:solidFill>
              <a:srgbClr val="1CABE2">
                <a:alpha val="100000"/>
              </a:srgbClr>
            </a:solidFill>
          </p:spPr>
          <p:txBody>
            <a:bodyPr/>
            <a:lstStyle/>
            <a:p/>
          </p:txBody>
        </p:sp>
        <p:sp>
          <p:nvSpPr>
            <p:cNvPr id="80" name="rc80"/>
            <p:cNvSpPr/>
            <p:nvPr/>
          </p:nvSpPr>
          <p:spPr>
            <a:xfrm>
              <a:off x="5369018" y="3638772"/>
              <a:ext cx="204851" cy="986763"/>
            </a:xfrm>
            <a:prstGeom prst="rect">
              <a:avLst/>
            </a:prstGeom>
            <a:solidFill>
              <a:srgbClr val="80BD41">
                <a:alpha val="100000"/>
              </a:srgbClr>
            </a:solidFill>
          </p:spPr>
          <p:txBody>
            <a:bodyPr/>
            <a:lstStyle/>
            <a:p/>
          </p:txBody>
        </p:sp>
        <p:sp>
          <p:nvSpPr>
            <p:cNvPr id="81" name="rc81"/>
            <p:cNvSpPr/>
            <p:nvPr/>
          </p:nvSpPr>
          <p:spPr>
            <a:xfrm>
              <a:off x="5369018" y="3273815"/>
              <a:ext cx="204851" cy="148697"/>
            </a:xfrm>
            <a:prstGeom prst="rect">
              <a:avLst/>
            </a:prstGeom>
            <a:solidFill>
              <a:srgbClr val="0058AB">
                <a:alpha val="100000"/>
              </a:srgbClr>
            </a:solidFill>
          </p:spPr>
          <p:txBody>
            <a:bodyPr/>
            <a:lstStyle/>
            <a:p/>
          </p:txBody>
        </p:sp>
        <p:sp>
          <p:nvSpPr>
            <p:cNvPr id="82" name="rc82"/>
            <p:cNvSpPr/>
            <p:nvPr/>
          </p:nvSpPr>
          <p:spPr>
            <a:xfrm>
              <a:off x="5369018" y="3422513"/>
              <a:ext cx="204851" cy="216258"/>
            </a:xfrm>
            <a:prstGeom prst="rect">
              <a:avLst/>
            </a:prstGeom>
            <a:solidFill>
              <a:srgbClr val="1CABE2">
                <a:alpha val="100000"/>
              </a:srgbClr>
            </a:solidFill>
          </p:spPr>
          <p:txBody>
            <a:bodyPr/>
            <a:lstStyle/>
            <a:p/>
          </p:txBody>
        </p:sp>
        <p:sp>
          <p:nvSpPr>
            <p:cNvPr id="83" name="rc83"/>
            <p:cNvSpPr/>
            <p:nvPr/>
          </p:nvSpPr>
          <p:spPr>
            <a:xfrm>
              <a:off x="5596630" y="3586700"/>
              <a:ext cx="204851" cy="1038834"/>
            </a:xfrm>
            <a:prstGeom prst="rect">
              <a:avLst/>
            </a:prstGeom>
            <a:solidFill>
              <a:srgbClr val="80BD41">
                <a:alpha val="100000"/>
              </a:srgbClr>
            </a:solidFill>
          </p:spPr>
          <p:txBody>
            <a:bodyPr/>
            <a:lstStyle/>
            <a:p/>
          </p:txBody>
        </p:sp>
        <p:sp>
          <p:nvSpPr>
            <p:cNvPr id="84" name="rc84"/>
            <p:cNvSpPr/>
            <p:nvPr/>
          </p:nvSpPr>
          <p:spPr>
            <a:xfrm>
              <a:off x="5596630" y="3326980"/>
              <a:ext cx="204851" cy="142820"/>
            </a:xfrm>
            <a:prstGeom prst="rect">
              <a:avLst/>
            </a:prstGeom>
            <a:solidFill>
              <a:srgbClr val="0058AB">
                <a:alpha val="100000"/>
              </a:srgbClr>
            </a:solidFill>
          </p:spPr>
          <p:txBody>
            <a:bodyPr/>
            <a:lstStyle/>
            <a:p/>
          </p:txBody>
        </p:sp>
        <p:sp>
          <p:nvSpPr>
            <p:cNvPr id="85" name="rc85"/>
            <p:cNvSpPr/>
            <p:nvPr/>
          </p:nvSpPr>
          <p:spPr>
            <a:xfrm>
              <a:off x="5596630" y="3469801"/>
              <a:ext cx="204851" cy="116899"/>
            </a:xfrm>
            <a:prstGeom prst="rect">
              <a:avLst/>
            </a:prstGeom>
            <a:solidFill>
              <a:srgbClr val="1CABE2">
                <a:alpha val="100000"/>
              </a:srgbClr>
            </a:solidFill>
          </p:spPr>
          <p:txBody>
            <a:bodyPr/>
            <a:lstStyle/>
            <a:p/>
          </p:txBody>
        </p:sp>
        <p:sp>
          <p:nvSpPr>
            <p:cNvPr id="86" name="rc86"/>
            <p:cNvSpPr/>
            <p:nvPr/>
          </p:nvSpPr>
          <p:spPr>
            <a:xfrm>
              <a:off x="5824243" y="3651072"/>
              <a:ext cx="204851" cy="974462"/>
            </a:xfrm>
            <a:prstGeom prst="rect">
              <a:avLst/>
            </a:prstGeom>
            <a:solidFill>
              <a:srgbClr val="80BD41">
                <a:alpha val="100000"/>
              </a:srgbClr>
            </a:solidFill>
          </p:spPr>
          <p:txBody>
            <a:bodyPr/>
            <a:lstStyle/>
            <a:p/>
          </p:txBody>
        </p:sp>
        <p:sp>
          <p:nvSpPr>
            <p:cNvPr id="87" name="rc87"/>
            <p:cNvSpPr/>
            <p:nvPr/>
          </p:nvSpPr>
          <p:spPr>
            <a:xfrm>
              <a:off x="5824243" y="3376227"/>
              <a:ext cx="204851" cy="162410"/>
            </a:xfrm>
            <a:prstGeom prst="rect">
              <a:avLst/>
            </a:prstGeom>
            <a:solidFill>
              <a:srgbClr val="0058AB">
                <a:alpha val="100000"/>
              </a:srgbClr>
            </a:solidFill>
          </p:spPr>
          <p:txBody>
            <a:bodyPr/>
            <a:lstStyle/>
            <a:p/>
          </p:txBody>
        </p:sp>
        <p:sp>
          <p:nvSpPr>
            <p:cNvPr id="88" name="rc88"/>
            <p:cNvSpPr/>
            <p:nvPr/>
          </p:nvSpPr>
          <p:spPr>
            <a:xfrm>
              <a:off x="5824243" y="3538638"/>
              <a:ext cx="204851" cy="112434"/>
            </a:xfrm>
            <a:prstGeom prst="rect">
              <a:avLst/>
            </a:prstGeom>
            <a:solidFill>
              <a:srgbClr val="1CABE2">
                <a:alpha val="100000"/>
              </a:srgbClr>
            </a:solidFill>
          </p:spPr>
          <p:txBody>
            <a:bodyPr/>
            <a:lstStyle/>
            <a:p/>
          </p:txBody>
        </p:sp>
        <p:sp>
          <p:nvSpPr>
            <p:cNvPr id="89" name="rc89"/>
            <p:cNvSpPr/>
            <p:nvPr/>
          </p:nvSpPr>
          <p:spPr>
            <a:xfrm>
              <a:off x="6051856" y="3728975"/>
              <a:ext cx="204851" cy="896560"/>
            </a:xfrm>
            <a:prstGeom prst="rect">
              <a:avLst/>
            </a:prstGeom>
            <a:solidFill>
              <a:srgbClr val="80BD41">
                <a:alpha val="100000"/>
              </a:srgbClr>
            </a:solidFill>
          </p:spPr>
          <p:txBody>
            <a:bodyPr/>
            <a:lstStyle/>
            <a:p/>
          </p:txBody>
        </p:sp>
        <p:sp>
          <p:nvSpPr>
            <p:cNvPr id="90" name="rc90"/>
            <p:cNvSpPr/>
            <p:nvPr/>
          </p:nvSpPr>
          <p:spPr>
            <a:xfrm>
              <a:off x="6051856" y="3445838"/>
              <a:ext cx="204851" cy="176943"/>
            </a:xfrm>
            <a:prstGeom prst="rect">
              <a:avLst/>
            </a:prstGeom>
            <a:solidFill>
              <a:srgbClr val="0058AB">
                <a:alpha val="100000"/>
              </a:srgbClr>
            </a:solidFill>
          </p:spPr>
          <p:txBody>
            <a:bodyPr/>
            <a:lstStyle/>
            <a:p/>
          </p:txBody>
        </p:sp>
        <p:sp>
          <p:nvSpPr>
            <p:cNvPr id="91" name="rc91"/>
            <p:cNvSpPr/>
            <p:nvPr/>
          </p:nvSpPr>
          <p:spPr>
            <a:xfrm>
              <a:off x="6051856" y="3622782"/>
              <a:ext cx="204851" cy="106193"/>
            </a:xfrm>
            <a:prstGeom prst="rect">
              <a:avLst/>
            </a:prstGeom>
            <a:solidFill>
              <a:srgbClr val="1CABE2">
                <a:alpha val="100000"/>
              </a:srgbClr>
            </a:solidFill>
          </p:spPr>
          <p:txBody>
            <a:bodyPr/>
            <a:lstStyle/>
            <a:p/>
          </p:txBody>
        </p:sp>
        <p:sp>
          <p:nvSpPr>
            <p:cNvPr id="92" name="rc92"/>
            <p:cNvSpPr/>
            <p:nvPr/>
          </p:nvSpPr>
          <p:spPr>
            <a:xfrm>
              <a:off x="6279468" y="3781229"/>
              <a:ext cx="204851" cy="844306"/>
            </a:xfrm>
            <a:prstGeom prst="rect">
              <a:avLst/>
            </a:prstGeom>
            <a:solidFill>
              <a:srgbClr val="80BD41">
                <a:alpha val="100000"/>
              </a:srgbClr>
            </a:solidFill>
          </p:spPr>
          <p:txBody>
            <a:bodyPr/>
            <a:lstStyle/>
            <a:p/>
          </p:txBody>
        </p:sp>
        <p:sp>
          <p:nvSpPr>
            <p:cNvPr id="93" name="rc93"/>
            <p:cNvSpPr/>
            <p:nvPr/>
          </p:nvSpPr>
          <p:spPr>
            <a:xfrm>
              <a:off x="6279468" y="3499823"/>
              <a:ext cx="204851" cy="168833"/>
            </a:xfrm>
            <a:prstGeom prst="rect">
              <a:avLst/>
            </a:prstGeom>
            <a:solidFill>
              <a:srgbClr val="0058AB">
                <a:alpha val="100000"/>
              </a:srgbClr>
            </a:solidFill>
          </p:spPr>
          <p:txBody>
            <a:bodyPr/>
            <a:lstStyle/>
            <a:p/>
          </p:txBody>
        </p:sp>
        <p:sp>
          <p:nvSpPr>
            <p:cNvPr id="94" name="rc94"/>
            <p:cNvSpPr/>
            <p:nvPr/>
          </p:nvSpPr>
          <p:spPr>
            <a:xfrm>
              <a:off x="6279468" y="3668657"/>
              <a:ext cx="204851" cy="112571"/>
            </a:xfrm>
            <a:prstGeom prst="rect">
              <a:avLst/>
            </a:prstGeom>
            <a:solidFill>
              <a:srgbClr val="1CABE2">
                <a:alpha val="100000"/>
              </a:srgbClr>
            </a:solidFill>
          </p:spPr>
          <p:txBody>
            <a:bodyPr/>
            <a:lstStyle/>
            <a:p/>
          </p:txBody>
        </p:sp>
        <p:sp>
          <p:nvSpPr>
            <p:cNvPr id="95" name="rc95"/>
            <p:cNvSpPr/>
            <p:nvPr/>
          </p:nvSpPr>
          <p:spPr>
            <a:xfrm>
              <a:off x="6507081" y="3812207"/>
              <a:ext cx="204851" cy="813327"/>
            </a:xfrm>
            <a:prstGeom prst="rect">
              <a:avLst/>
            </a:prstGeom>
            <a:solidFill>
              <a:srgbClr val="80BD41">
                <a:alpha val="100000"/>
              </a:srgbClr>
            </a:solidFill>
          </p:spPr>
          <p:txBody>
            <a:bodyPr/>
            <a:lstStyle/>
            <a:p/>
          </p:txBody>
        </p:sp>
        <p:sp>
          <p:nvSpPr>
            <p:cNvPr id="96" name="rc96"/>
            <p:cNvSpPr/>
            <p:nvPr/>
          </p:nvSpPr>
          <p:spPr>
            <a:xfrm>
              <a:off x="6507081" y="3511395"/>
              <a:ext cx="204851" cy="167102"/>
            </a:xfrm>
            <a:prstGeom prst="rect">
              <a:avLst/>
            </a:prstGeom>
            <a:solidFill>
              <a:srgbClr val="0058AB">
                <a:alpha val="100000"/>
              </a:srgbClr>
            </a:solidFill>
          </p:spPr>
          <p:txBody>
            <a:bodyPr/>
            <a:lstStyle/>
            <a:p/>
          </p:txBody>
        </p:sp>
        <p:sp>
          <p:nvSpPr>
            <p:cNvPr id="97" name="rc97"/>
            <p:cNvSpPr/>
            <p:nvPr/>
          </p:nvSpPr>
          <p:spPr>
            <a:xfrm>
              <a:off x="6507081" y="3678498"/>
              <a:ext cx="204851" cy="133709"/>
            </a:xfrm>
            <a:prstGeom prst="rect">
              <a:avLst/>
            </a:prstGeom>
            <a:solidFill>
              <a:srgbClr val="1CABE2">
                <a:alpha val="100000"/>
              </a:srgbClr>
            </a:solidFill>
          </p:spPr>
          <p:txBody>
            <a:bodyPr/>
            <a:lstStyle/>
            <a:p/>
          </p:txBody>
        </p:sp>
        <p:sp>
          <p:nvSpPr>
            <p:cNvPr id="98" name="rc98"/>
            <p:cNvSpPr/>
            <p:nvPr/>
          </p:nvSpPr>
          <p:spPr>
            <a:xfrm>
              <a:off x="6734693" y="3749976"/>
              <a:ext cx="204851" cy="875558"/>
            </a:xfrm>
            <a:prstGeom prst="rect">
              <a:avLst/>
            </a:prstGeom>
            <a:solidFill>
              <a:srgbClr val="80BD41">
                <a:alpha val="100000"/>
              </a:srgbClr>
            </a:solidFill>
          </p:spPr>
          <p:txBody>
            <a:bodyPr/>
            <a:lstStyle/>
            <a:p/>
          </p:txBody>
        </p:sp>
        <p:sp>
          <p:nvSpPr>
            <p:cNvPr id="99" name="rc99"/>
            <p:cNvSpPr/>
            <p:nvPr/>
          </p:nvSpPr>
          <p:spPr>
            <a:xfrm>
              <a:off x="6734693" y="3517226"/>
              <a:ext cx="204851" cy="99769"/>
            </a:xfrm>
            <a:prstGeom prst="rect">
              <a:avLst/>
            </a:prstGeom>
            <a:solidFill>
              <a:srgbClr val="0058AB">
                <a:alpha val="100000"/>
              </a:srgbClr>
            </a:solidFill>
          </p:spPr>
          <p:txBody>
            <a:bodyPr/>
            <a:lstStyle/>
            <a:p/>
          </p:txBody>
        </p:sp>
        <p:sp>
          <p:nvSpPr>
            <p:cNvPr id="100" name="rc100"/>
            <p:cNvSpPr/>
            <p:nvPr/>
          </p:nvSpPr>
          <p:spPr>
            <a:xfrm>
              <a:off x="6734693" y="3616996"/>
              <a:ext cx="204851" cy="132980"/>
            </a:xfrm>
            <a:prstGeom prst="rect">
              <a:avLst/>
            </a:prstGeom>
            <a:solidFill>
              <a:srgbClr val="1CABE2">
                <a:alpha val="100000"/>
              </a:srgbClr>
            </a:solidFill>
          </p:spPr>
          <p:txBody>
            <a:bodyPr/>
            <a:lstStyle/>
            <a:p/>
          </p:txBody>
        </p:sp>
        <p:sp>
          <p:nvSpPr>
            <p:cNvPr id="101" name="rc101"/>
            <p:cNvSpPr/>
            <p:nvPr/>
          </p:nvSpPr>
          <p:spPr>
            <a:xfrm>
              <a:off x="6962306" y="3524834"/>
              <a:ext cx="204851" cy="94360"/>
            </a:xfrm>
            <a:prstGeom prst="rect">
              <a:avLst/>
            </a:prstGeom>
            <a:solidFill>
              <a:srgbClr val="F26A21">
                <a:alpha val="100000"/>
              </a:srgbClr>
            </a:solidFill>
          </p:spPr>
          <p:txBody>
            <a:bodyPr/>
            <a:lstStyle/>
            <a:p/>
          </p:txBody>
        </p:sp>
        <p:sp>
          <p:nvSpPr>
            <p:cNvPr id="102" name="rc102"/>
            <p:cNvSpPr/>
            <p:nvPr/>
          </p:nvSpPr>
          <p:spPr>
            <a:xfrm>
              <a:off x="6962306" y="3619195"/>
              <a:ext cx="204851" cy="1006339"/>
            </a:xfrm>
            <a:prstGeom prst="rect">
              <a:avLst/>
            </a:prstGeom>
            <a:solidFill>
              <a:srgbClr val="FFC20E">
                <a:alpha val="100000"/>
              </a:srgbClr>
            </a:solidFill>
          </p:spPr>
          <p:txBody>
            <a:bodyPr/>
            <a:lstStyle/>
            <a:p/>
          </p:txBody>
        </p:sp>
        <p:sp>
          <p:nvSpPr>
            <p:cNvPr id="103" name="rc103"/>
            <p:cNvSpPr/>
            <p:nvPr/>
          </p:nvSpPr>
          <p:spPr>
            <a:xfrm>
              <a:off x="7189918" y="3534902"/>
              <a:ext cx="204851" cy="89245"/>
            </a:xfrm>
            <a:prstGeom prst="rect">
              <a:avLst/>
            </a:prstGeom>
            <a:solidFill>
              <a:srgbClr val="F26A21">
                <a:alpha val="100000"/>
              </a:srgbClr>
            </a:solidFill>
          </p:spPr>
          <p:txBody>
            <a:bodyPr/>
            <a:lstStyle/>
            <a:p/>
          </p:txBody>
        </p:sp>
        <p:sp>
          <p:nvSpPr>
            <p:cNvPr id="104" name="rc104"/>
            <p:cNvSpPr/>
            <p:nvPr/>
          </p:nvSpPr>
          <p:spPr>
            <a:xfrm>
              <a:off x="7189918" y="3624148"/>
              <a:ext cx="204851" cy="1001387"/>
            </a:xfrm>
            <a:prstGeom prst="rect">
              <a:avLst/>
            </a:prstGeom>
            <a:solidFill>
              <a:srgbClr val="FFC20E">
                <a:alpha val="100000"/>
              </a:srgbClr>
            </a:solidFill>
          </p:spPr>
          <p:txBody>
            <a:bodyPr/>
            <a:lstStyle/>
            <a:p/>
          </p:txBody>
        </p:sp>
        <p:sp>
          <p:nvSpPr>
            <p:cNvPr id="105" name="rc105"/>
            <p:cNvSpPr/>
            <p:nvPr/>
          </p:nvSpPr>
          <p:spPr>
            <a:xfrm>
              <a:off x="7417531" y="3544150"/>
              <a:ext cx="204851" cy="84407"/>
            </a:xfrm>
            <a:prstGeom prst="rect">
              <a:avLst/>
            </a:prstGeom>
            <a:solidFill>
              <a:srgbClr val="F26A21">
                <a:alpha val="100000"/>
              </a:srgbClr>
            </a:solidFill>
          </p:spPr>
          <p:txBody>
            <a:bodyPr/>
            <a:lstStyle/>
            <a:p/>
          </p:txBody>
        </p:sp>
        <p:sp>
          <p:nvSpPr>
            <p:cNvPr id="106" name="rc106"/>
            <p:cNvSpPr/>
            <p:nvPr/>
          </p:nvSpPr>
          <p:spPr>
            <a:xfrm>
              <a:off x="7417531" y="3628558"/>
              <a:ext cx="204851" cy="996977"/>
            </a:xfrm>
            <a:prstGeom prst="rect">
              <a:avLst/>
            </a:prstGeom>
            <a:solidFill>
              <a:srgbClr val="FFC20E">
                <a:alpha val="100000"/>
              </a:srgbClr>
            </a:solidFill>
          </p:spPr>
          <p:txBody>
            <a:bodyPr/>
            <a:lstStyle/>
            <a:p/>
          </p:txBody>
        </p:sp>
        <p:sp>
          <p:nvSpPr>
            <p:cNvPr id="107" name="rc107"/>
            <p:cNvSpPr/>
            <p:nvPr/>
          </p:nvSpPr>
          <p:spPr>
            <a:xfrm>
              <a:off x="7645143" y="3552396"/>
              <a:ext cx="204851" cy="79831"/>
            </a:xfrm>
            <a:prstGeom prst="rect">
              <a:avLst/>
            </a:prstGeom>
            <a:solidFill>
              <a:srgbClr val="F26A21">
                <a:alpha val="100000"/>
              </a:srgbClr>
            </a:solidFill>
          </p:spPr>
          <p:txBody>
            <a:bodyPr/>
            <a:lstStyle/>
            <a:p/>
          </p:txBody>
        </p:sp>
        <p:sp>
          <p:nvSpPr>
            <p:cNvPr id="108" name="rc108"/>
            <p:cNvSpPr/>
            <p:nvPr/>
          </p:nvSpPr>
          <p:spPr>
            <a:xfrm>
              <a:off x="7645143" y="3632228"/>
              <a:ext cx="204851" cy="993307"/>
            </a:xfrm>
            <a:prstGeom prst="rect">
              <a:avLst/>
            </a:prstGeom>
            <a:solidFill>
              <a:srgbClr val="FFC20E">
                <a:alpha val="100000"/>
              </a:srgbClr>
            </a:solidFill>
          </p:spPr>
          <p:txBody>
            <a:bodyPr/>
            <a:lstStyle/>
            <a:p/>
          </p:txBody>
        </p:sp>
        <p:sp>
          <p:nvSpPr>
            <p:cNvPr id="109" name="rc109"/>
            <p:cNvSpPr/>
            <p:nvPr/>
          </p:nvSpPr>
          <p:spPr>
            <a:xfrm>
              <a:off x="7872756" y="3559230"/>
              <a:ext cx="204851" cy="75503"/>
            </a:xfrm>
            <a:prstGeom prst="rect">
              <a:avLst/>
            </a:prstGeom>
            <a:solidFill>
              <a:srgbClr val="F26A21">
                <a:alpha val="100000"/>
              </a:srgbClr>
            </a:solidFill>
          </p:spPr>
          <p:txBody>
            <a:bodyPr/>
            <a:lstStyle/>
            <a:p/>
          </p:txBody>
        </p:sp>
        <p:sp>
          <p:nvSpPr>
            <p:cNvPr id="110" name="rc110"/>
            <p:cNvSpPr/>
            <p:nvPr/>
          </p:nvSpPr>
          <p:spPr>
            <a:xfrm>
              <a:off x="7872756" y="3634733"/>
              <a:ext cx="204851" cy="990801"/>
            </a:xfrm>
            <a:prstGeom prst="rect">
              <a:avLst/>
            </a:prstGeom>
            <a:solidFill>
              <a:srgbClr val="FFC20E">
                <a:alpha val="100000"/>
              </a:srgbClr>
            </a:solidFill>
          </p:spPr>
          <p:txBody>
            <a:bodyPr/>
            <a:lstStyle/>
            <a:p/>
          </p:txBody>
        </p:sp>
        <p:sp>
          <p:nvSpPr>
            <p:cNvPr id="111" name="rc111"/>
            <p:cNvSpPr/>
            <p:nvPr/>
          </p:nvSpPr>
          <p:spPr>
            <a:xfrm>
              <a:off x="8100369" y="3564332"/>
              <a:ext cx="204851" cy="71410"/>
            </a:xfrm>
            <a:prstGeom prst="rect">
              <a:avLst/>
            </a:prstGeom>
            <a:solidFill>
              <a:srgbClr val="F26A21">
                <a:alpha val="100000"/>
              </a:srgbClr>
            </a:solidFill>
          </p:spPr>
          <p:txBody>
            <a:bodyPr/>
            <a:lstStyle/>
            <a:p/>
          </p:txBody>
        </p:sp>
        <p:sp>
          <p:nvSpPr>
            <p:cNvPr id="112" name="rc112"/>
            <p:cNvSpPr/>
            <p:nvPr/>
          </p:nvSpPr>
          <p:spPr>
            <a:xfrm>
              <a:off x="8100369" y="3635742"/>
              <a:ext cx="204851" cy="989792"/>
            </a:xfrm>
            <a:prstGeom prst="rect">
              <a:avLst/>
            </a:prstGeom>
            <a:solidFill>
              <a:srgbClr val="FFC20E">
                <a:alpha val="100000"/>
              </a:srgbClr>
            </a:solidFill>
          </p:spPr>
          <p:txBody>
            <a:bodyPr/>
            <a:lstStyle/>
            <a:p/>
          </p:txBody>
        </p:sp>
        <p:sp>
          <p:nvSpPr>
            <p:cNvPr id="113" name="pl113"/>
            <p:cNvSpPr/>
            <p:nvPr/>
          </p:nvSpPr>
          <p:spPr>
            <a:xfrm>
              <a:off x="1374417" y="1330391"/>
              <a:ext cx="5462701" cy="377568"/>
            </a:xfrm>
            <a:custGeom>
              <a:avLst/>
              <a:pathLst>
                <a:path w="5462701" h="377568">
                  <a:moveTo>
                    <a:pt x="0" y="205946"/>
                  </a:moveTo>
                  <a:lnTo>
                    <a:pt x="227612" y="68648"/>
                  </a:lnTo>
                  <a:lnTo>
                    <a:pt x="455225" y="343244"/>
                  </a:lnTo>
                  <a:lnTo>
                    <a:pt x="682837" y="102973"/>
                  </a:lnTo>
                  <a:lnTo>
                    <a:pt x="910450" y="102973"/>
                  </a:lnTo>
                  <a:lnTo>
                    <a:pt x="1138062" y="34324"/>
                  </a:lnTo>
                  <a:lnTo>
                    <a:pt x="1365675" y="68648"/>
                  </a:lnTo>
                  <a:lnTo>
                    <a:pt x="1593287" y="0"/>
                  </a:lnTo>
                  <a:lnTo>
                    <a:pt x="1820900" y="34324"/>
                  </a:lnTo>
                  <a:lnTo>
                    <a:pt x="2048513" y="34324"/>
                  </a:lnTo>
                  <a:lnTo>
                    <a:pt x="2276125" y="34324"/>
                  </a:lnTo>
                  <a:lnTo>
                    <a:pt x="2503738" y="68648"/>
                  </a:lnTo>
                  <a:lnTo>
                    <a:pt x="2731350" y="34324"/>
                  </a:lnTo>
                  <a:lnTo>
                    <a:pt x="2958963" y="68648"/>
                  </a:lnTo>
                  <a:lnTo>
                    <a:pt x="3186575" y="137297"/>
                  </a:lnTo>
                  <a:lnTo>
                    <a:pt x="3414188" y="240270"/>
                  </a:lnTo>
                  <a:lnTo>
                    <a:pt x="3641800" y="205946"/>
                  </a:lnTo>
                  <a:lnTo>
                    <a:pt x="3869413" y="137297"/>
                  </a:lnTo>
                  <a:lnTo>
                    <a:pt x="4097026" y="240270"/>
                  </a:lnTo>
                  <a:lnTo>
                    <a:pt x="4324638" y="240270"/>
                  </a:lnTo>
                  <a:lnTo>
                    <a:pt x="4552251" y="308919"/>
                  </a:lnTo>
                  <a:lnTo>
                    <a:pt x="4779863" y="377568"/>
                  </a:lnTo>
                  <a:lnTo>
                    <a:pt x="5007476" y="377568"/>
                  </a:lnTo>
                  <a:lnTo>
                    <a:pt x="5235088" y="377568"/>
                  </a:lnTo>
                  <a:lnTo>
                    <a:pt x="5462701" y="171622"/>
                  </a:lnTo>
                </a:path>
              </a:pathLst>
            </a:custGeom>
            <a:ln w="27101" cap="flat">
              <a:solidFill>
                <a:srgbClr val="0058AB">
                  <a:alpha val="100000"/>
                </a:srgbClr>
              </a:solidFill>
              <a:prstDash val="solid"/>
              <a:round/>
            </a:ln>
          </p:spPr>
          <p:txBody>
            <a:bodyPr/>
            <a:lstStyle/>
            <a:p/>
          </p:txBody>
        </p:sp>
        <p:sp>
          <p:nvSpPr>
            <p:cNvPr id="114" name="pl114"/>
            <p:cNvSpPr/>
            <p:nvPr/>
          </p:nvSpPr>
          <p:spPr>
            <a:xfrm>
              <a:off x="1374417" y="1364716"/>
              <a:ext cx="5462701" cy="755137"/>
            </a:xfrm>
            <a:custGeom>
              <a:avLst/>
              <a:pathLst>
                <a:path w="5462701" h="755137">
                  <a:moveTo>
                    <a:pt x="0" y="343244"/>
                  </a:moveTo>
                  <a:lnTo>
                    <a:pt x="227612" y="137297"/>
                  </a:lnTo>
                  <a:lnTo>
                    <a:pt x="455225" y="514866"/>
                  </a:lnTo>
                  <a:lnTo>
                    <a:pt x="682837" y="274595"/>
                  </a:lnTo>
                  <a:lnTo>
                    <a:pt x="910450" y="377568"/>
                  </a:lnTo>
                  <a:lnTo>
                    <a:pt x="1138062" y="68648"/>
                  </a:lnTo>
                  <a:lnTo>
                    <a:pt x="1365675" y="274595"/>
                  </a:lnTo>
                  <a:lnTo>
                    <a:pt x="1593287" y="0"/>
                  </a:lnTo>
                  <a:lnTo>
                    <a:pt x="1820900" y="137297"/>
                  </a:lnTo>
                  <a:lnTo>
                    <a:pt x="2048513" y="171622"/>
                  </a:lnTo>
                  <a:lnTo>
                    <a:pt x="2276125" y="205946"/>
                  </a:lnTo>
                  <a:lnTo>
                    <a:pt x="2503738" y="240270"/>
                  </a:lnTo>
                  <a:lnTo>
                    <a:pt x="2731350" y="102973"/>
                  </a:lnTo>
                  <a:lnTo>
                    <a:pt x="2958963" y="205946"/>
                  </a:lnTo>
                  <a:lnTo>
                    <a:pt x="3186575" y="308919"/>
                  </a:lnTo>
                  <a:lnTo>
                    <a:pt x="3414188" y="446217"/>
                  </a:lnTo>
                  <a:lnTo>
                    <a:pt x="3641800" y="583515"/>
                  </a:lnTo>
                  <a:lnTo>
                    <a:pt x="3869413" y="686488"/>
                  </a:lnTo>
                  <a:lnTo>
                    <a:pt x="4097026" y="755137"/>
                  </a:lnTo>
                  <a:lnTo>
                    <a:pt x="4324638" y="514866"/>
                  </a:lnTo>
                  <a:lnTo>
                    <a:pt x="4552251" y="583515"/>
                  </a:lnTo>
                  <a:lnTo>
                    <a:pt x="4779863" y="652163"/>
                  </a:lnTo>
                  <a:lnTo>
                    <a:pt x="5007476" y="686488"/>
                  </a:lnTo>
                  <a:lnTo>
                    <a:pt x="5235088" y="755137"/>
                  </a:lnTo>
                  <a:lnTo>
                    <a:pt x="5462701" y="549190"/>
                  </a:lnTo>
                </a:path>
              </a:pathLst>
            </a:custGeom>
            <a:ln w="27101" cap="flat">
              <a:solidFill>
                <a:srgbClr val="80BD41">
                  <a:alpha val="100000"/>
                </a:srgbClr>
              </a:solidFill>
              <a:prstDash val="solid"/>
              <a:round/>
            </a:ln>
          </p:spPr>
          <p:txBody>
            <a:bodyPr/>
            <a:lstStyle/>
            <a:p/>
          </p:txBody>
        </p:sp>
        <p:sp>
          <p:nvSpPr>
            <p:cNvPr id="115" name="tx115"/>
            <p:cNvSpPr/>
            <p:nvPr/>
          </p:nvSpPr>
          <p:spPr>
            <a:xfrm>
              <a:off x="1306089" y="1332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16" name="tx116"/>
            <p:cNvSpPr/>
            <p:nvPr/>
          </p:nvSpPr>
          <p:spPr>
            <a:xfrm>
              <a:off x="2444152"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7" name="tx117"/>
            <p:cNvSpPr/>
            <p:nvPr/>
          </p:nvSpPr>
          <p:spPr>
            <a:xfrm>
              <a:off x="3582215"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8" name="tx118"/>
            <p:cNvSpPr/>
            <p:nvPr/>
          </p:nvSpPr>
          <p:spPr>
            <a:xfrm>
              <a:off x="4720277" y="136652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19" name="tx119"/>
            <p:cNvSpPr/>
            <p:nvPr/>
          </p:nvSpPr>
          <p:spPr>
            <a:xfrm>
              <a:off x="5630728" y="136652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0" name="tx120"/>
            <p:cNvSpPr/>
            <p:nvPr/>
          </p:nvSpPr>
          <p:spPr>
            <a:xfrm>
              <a:off x="5858340" y="14351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1" name="tx121"/>
            <p:cNvSpPr/>
            <p:nvPr/>
          </p:nvSpPr>
          <p:spPr>
            <a:xfrm>
              <a:off x="6085953" y="15038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22" name="tx122"/>
            <p:cNvSpPr/>
            <p:nvPr/>
          </p:nvSpPr>
          <p:spPr>
            <a:xfrm>
              <a:off x="6313565" y="15038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23" name="tx123"/>
            <p:cNvSpPr/>
            <p:nvPr/>
          </p:nvSpPr>
          <p:spPr>
            <a:xfrm>
              <a:off x="6541178" y="15038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24" name="tx124"/>
            <p:cNvSpPr/>
            <p:nvPr/>
          </p:nvSpPr>
          <p:spPr>
            <a:xfrm>
              <a:off x="6768791"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5" name="tx125"/>
            <p:cNvSpPr/>
            <p:nvPr/>
          </p:nvSpPr>
          <p:spPr>
            <a:xfrm>
              <a:off x="1306089" y="17764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26" name="tx126"/>
            <p:cNvSpPr/>
            <p:nvPr/>
          </p:nvSpPr>
          <p:spPr>
            <a:xfrm>
              <a:off x="2444152"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7" name="tx127"/>
            <p:cNvSpPr/>
            <p:nvPr/>
          </p:nvSpPr>
          <p:spPr>
            <a:xfrm>
              <a:off x="3582215"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28" name="tx128"/>
            <p:cNvSpPr/>
            <p:nvPr/>
          </p:nvSpPr>
          <p:spPr>
            <a:xfrm>
              <a:off x="4720277" y="187943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29" name="tx129"/>
            <p:cNvSpPr/>
            <p:nvPr/>
          </p:nvSpPr>
          <p:spPr>
            <a:xfrm>
              <a:off x="5630728" y="19480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30" name="tx130"/>
            <p:cNvSpPr/>
            <p:nvPr/>
          </p:nvSpPr>
          <p:spPr>
            <a:xfrm>
              <a:off x="5858340" y="2016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31" name="tx131"/>
            <p:cNvSpPr/>
            <p:nvPr/>
          </p:nvSpPr>
          <p:spPr>
            <a:xfrm>
              <a:off x="6085953" y="20853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76</a:t>
              </a:r>
            </a:p>
          </p:txBody>
        </p:sp>
        <p:sp>
          <p:nvSpPr>
            <p:cNvPr id="132" name="tx132"/>
            <p:cNvSpPr/>
            <p:nvPr/>
          </p:nvSpPr>
          <p:spPr>
            <a:xfrm>
              <a:off x="6313565" y="2121200"/>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75</a:t>
              </a:r>
            </a:p>
          </p:txBody>
        </p:sp>
        <p:sp>
          <p:nvSpPr>
            <p:cNvPr id="133" name="tx133"/>
            <p:cNvSpPr/>
            <p:nvPr/>
          </p:nvSpPr>
          <p:spPr>
            <a:xfrm>
              <a:off x="6541178" y="218828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73</a:t>
              </a:r>
            </a:p>
          </p:txBody>
        </p:sp>
        <p:sp>
          <p:nvSpPr>
            <p:cNvPr id="134" name="tx134"/>
            <p:cNvSpPr/>
            <p:nvPr/>
          </p:nvSpPr>
          <p:spPr>
            <a:xfrm>
              <a:off x="6768791" y="19824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79</a:t>
              </a:r>
            </a:p>
          </p:txBody>
        </p:sp>
        <p:sp>
          <p:nvSpPr>
            <p:cNvPr id="135" name="tx135"/>
            <p:cNvSpPr/>
            <p:nvPr/>
          </p:nvSpPr>
          <p:spPr>
            <a:xfrm>
              <a:off x="794132"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508103" y="365696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137" name="tx137"/>
            <p:cNvSpPr/>
            <p:nvPr/>
          </p:nvSpPr>
          <p:spPr>
            <a:xfrm>
              <a:off x="508103" y="274582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138" name="tx138"/>
            <p:cNvSpPr/>
            <p:nvPr/>
          </p:nvSpPr>
          <p:spPr>
            <a:xfrm>
              <a:off x="508103" y="183469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139" name="tx139"/>
            <p:cNvSpPr/>
            <p:nvPr/>
          </p:nvSpPr>
          <p:spPr>
            <a:xfrm>
              <a:off x="508103" y="92355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80,000</a:t>
              </a:r>
            </a:p>
          </p:txBody>
        </p:sp>
        <p:sp>
          <p:nvSpPr>
            <p:cNvPr id="140" name="tx140"/>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2" name="tx142"/>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3" name="tx143"/>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4" name="tx144"/>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5" name="tx145"/>
            <p:cNvSpPr/>
            <p:nvPr/>
          </p:nvSpPr>
          <p:spPr>
            <a:xfrm rot="-5400000">
              <a:off x="12464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6" name="tx146"/>
            <p:cNvSpPr/>
            <p:nvPr/>
          </p:nvSpPr>
          <p:spPr>
            <a:xfrm rot="-5400000">
              <a:off x="238447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7" name="tx147"/>
            <p:cNvSpPr/>
            <p:nvPr/>
          </p:nvSpPr>
          <p:spPr>
            <a:xfrm rot="-5400000">
              <a:off x="352254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8" name="tx148"/>
            <p:cNvSpPr/>
            <p:nvPr/>
          </p:nvSpPr>
          <p:spPr>
            <a:xfrm rot="-5400000">
              <a:off x="466060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9" name="tx149"/>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0" name="tx150"/>
            <p:cNvSpPr/>
            <p:nvPr/>
          </p:nvSpPr>
          <p:spPr>
            <a:xfrm rot="-5400000">
              <a:off x="693673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1" name="tx151"/>
            <p:cNvSpPr/>
            <p:nvPr/>
          </p:nvSpPr>
          <p:spPr>
            <a:xfrm rot="-5400000">
              <a:off x="8074765"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2" name="tx152"/>
            <p:cNvSpPr/>
            <p:nvPr/>
          </p:nvSpPr>
          <p:spPr>
            <a:xfrm rot="-5400000">
              <a:off x="557105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3" name="tx153"/>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02628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5" name="tx155"/>
            <p:cNvSpPr/>
            <p:nvPr/>
          </p:nvSpPr>
          <p:spPr>
            <a:xfrm rot="-5400000">
              <a:off x="62538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6" name="tx156"/>
            <p:cNvSpPr/>
            <p:nvPr/>
          </p:nvSpPr>
          <p:spPr>
            <a:xfrm rot="-5400000">
              <a:off x="6481477"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7" name="tx157"/>
            <p:cNvSpPr/>
            <p:nvPr/>
          </p:nvSpPr>
          <p:spPr>
            <a:xfrm rot="-5400000">
              <a:off x="670911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8" name="tx158"/>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9" name="tx159"/>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rc160"/>
            <p:cNvSpPr/>
            <p:nvPr/>
          </p:nvSpPr>
          <p:spPr>
            <a:xfrm>
              <a:off x="1684039" y="5504603"/>
              <a:ext cx="201455" cy="201456"/>
            </a:xfrm>
            <a:prstGeom prst="rect">
              <a:avLst/>
            </a:prstGeom>
            <a:solidFill>
              <a:srgbClr val="80BD41">
                <a:alpha val="100000"/>
              </a:srgbClr>
            </a:solidFill>
          </p:spPr>
          <p:txBody>
            <a:bodyPr/>
            <a:lstStyle/>
            <a:p/>
          </p:txBody>
        </p:sp>
        <p:sp>
          <p:nvSpPr>
            <p:cNvPr id="161" name="rc161"/>
            <p:cNvSpPr/>
            <p:nvPr/>
          </p:nvSpPr>
          <p:spPr>
            <a:xfrm>
              <a:off x="2585989" y="5504603"/>
              <a:ext cx="201456" cy="201456"/>
            </a:xfrm>
            <a:prstGeom prst="rect">
              <a:avLst/>
            </a:prstGeom>
            <a:solidFill>
              <a:srgbClr val="1CABE2">
                <a:alpha val="100000"/>
              </a:srgbClr>
            </a:solidFill>
          </p:spPr>
          <p:txBody>
            <a:bodyPr/>
            <a:lstStyle/>
            <a:p/>
          </p:txBody>
        </p:sp>
        <p:sp>
          <p:nvSpPr>
            <p:cNvPr id="162" name="rc162"/>
            <p:cNvSpPr/>
            <p:nvPr/>
          </p:nvSpPr>
          <p:spPr>
            <a:xfrm>
              <a:off x="3658812" y="5504603"/>
              <a:ext cx="201456" cy="201456"/>
            </a:xfrm>
            <a:prstGeom prst="rect">
              <a:avLst/>
            </a:prstGeom>
            <a:solidFill>
              <a:srgbClr val="0058AB">
                <a:alpha val="100000"/>
              </a:srgbClr>
            </a:solidFill>
          </p:spPr>
          <p:txBody>
            <a:bodyPr/>
            <a:lstStyle/>
            <a:p/>
          </p:txBody>
        </p:sp>
        <p:sp>
          <p:nvSpPr>
            <p:cNvPr id="163" name="rc163"/>
            <p:cNvSpPr/>
            <p:nvPr/>
          </p:nvSpPr>
          <p:spPr>
            <a:xfrm>
              <a:off x="4654145" y="5504603"/>
              <a:ext cx="201456" cy="201456"/>
            </a:xfrm>
            <a:prstGeom prst="rect">
              <a:avLst/>
            </a:prstGeom>
            <a:solidFill>
              <a:srgbClr val="FFC20E">
                <a:alpha val="100000"/>
              </a:srgbClr>
            </a:solidFill>
          </p:spPr>
          <p:txBody>
            <a:bodyPr/>
            <a:lstStyle/>
            <a:p/>
          </p:txBody>
        </p:sp>
        <p:sp>
          <p:nvSpPr>
            <p:cNvPr id="164" name="rc164"/>
            <p:cNvSpPr/>
            <p:nvPr/>
          </p:nvSpPr>
          <p:spPr>
            <a:xfrm>
              <a:off x="6558279" y="5504603"/>
              <a:ext cx="201455" cy="201456"/>
            </a:xfrm>
            <a:prstGeom prst="rect">
              <a:avLst/>
            </a:prstGeom>
            <a:solidFill>
              <a:srgbClr val="F26A21">
                <a:alpha val="100000"/>
              </a:srgbClr>
            </a:solidFill>
          </p:spPr>
          <p:txBody>
            <a:bodyPr/>
            <a:lstStyle/>
            <a:p/>
          </p:txBody>
        </p:sp>
        <p:sp>
          <p:nvSpPr>
            <p:cNvPr id="165" name="tx165"/>
            <p:cNvSpPr/>
            <p:nvPr/>
          </p:nvSpPr>
          <p:spPr>
            <a:xfrm>
              <a:off x="1964084"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6" name="tx166"/>
            <p:cNvSpPr/>
            <p:nvPr/>
          </p:nvSpPr>
          <p:spPr>
            <a:xfrm>
              <a:off x="2866034"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7" name="tx167"/>
            <p:cNvSpPr/>
            <p:nvPr/>
          </p:nvSpPr>
          <p:spPr>
            <a:xfrm>
              <a:off x="3938857"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4934190"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9" name="tx169"/>
            <p:cNvSpPr/>
            <p:nvPr/>
          </p:nvSpPr>
          <p:spPr>
            <a:xfrm>
              <a:off x="6838324"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0" name="pl170"/>
            <p:cNvSpPr/>
            <p:nvPr/>
          </p:nvSpPr>
          <p:spPr>
            <a:xfrm>
              <a:off x="3516111"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845346"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783210"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3" name="tx173"/>
            <p:cNvSpPr/>
            <p:nvPr/>
          </p:nvSpPr>
          <p:spPr>
            <a:xfrm>
              <a:off x="5112445"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4" name="tx174"/>
            <p:cNvSpPr/>
            <p:nvPr/>
          </p:nvSpPr>
          <p:spPr>
            <a:xfrm>
              <a:off x="920330"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5" name="tx175"/>
            <p:cNvSpPr/>
            <p:nvPr/>
          </p:nvSpPr>
          <p:spPr>
            <a:xfrm>
              <a:off x="920330" y="580629"/>
              <a:ext cx="549872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Bosnia and Herzegovina</a:t>
              </a:r>
            </a:p>
          </p:txBody>
        </p:sp>
        <p:sp>
          <p:nvSpPr>
            <p:cNvPr id="176" name="tx176"/>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7" name="tx177"/>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Bosnia and Herzegovina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290297"/>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2889371"/>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1488445"/>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499076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8" name="pl8"/>
            <p:cNvSpPr/>
            <p:nvPr/>
          </p:nvSpPr>
          <p:spPr>
            <a:xfrm>
              <a:off x="856762" y="3589834"/>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2188908"/>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787982"/>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13390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80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226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643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061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79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896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314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732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149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567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98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40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820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23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655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07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491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6908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326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744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161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579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9971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414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832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20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230292" y="2032705"/>
              <a:ext cx="217589" cy="2958055"/>
            </a:xfrm>
            <a:prstGeom prst="rect">
              <a:avLst/>
            </a:prstGeom>
            <a:solidFill>
              <a:srgbClr val="0058AB">
                <a:alpha val="100000"/>
              </a:srgbClr>
            </a:solidFill>
          </p:spPr>
          <p:txBody>
            <a:bodyPr/>
            <a:lstStyle/>
            <a:p/>
          </p:txBody>
        </p:sp>
        <p:sp>
          <p:nvSpPr>
            <p:cNvPr id="39" name="rc39"/>
            <p:cNvSpPr/>
            <p:nvPr/>
          </p:nvSpPr>
          <p:spPr>
            <a:xfrm>
              <a:off x="1472058" y="3250810"/>
              <a:ext cx="217589" cy="1739949"/>
            </a:xfrm>
            <a:prstGeom prst="rect">
              <a:avLst/>
            </a:prstGeom>
            <a:solidFill>
              <a:srgbClr val="0058AB">
                <a:alpha val="100000"/>
              </a:srgbClr>
            </a:solidFill>
          </p:spPr>
          <p:txBody>
            <a:bodyPr/>
            <a:lstStyle/>
            <a:p/>
          </p:txBody>
        </p:sp>
        <p:sp>
          <p:nvSpPr>
            <p:cNvPr id="40" name="rc40"/>
            <p:cNvSpPr/>
            <p:nvPr/>
          </p:nvSpPr>
          <p:spPr>
            <a:xfrm>
              <a:off x="1713825" y="866434"/>
              <a:ext cx="217589" cy="4124325"/>
            </a:xfrm>
            <a:prstGeom prst="rect">
              <a:avLst/>
            </a:prstGeom>
            <a:solidFill>
              <a:srgbClr val="0058AB">
                <a:alpha val="100000"/>
              </a:srgbClr>
            </a:solidFill>
          </p:spPr>
          <p:txBody>
            <a:bodyPr/>
            <a:lstStyle/>
            <a:p/>
          </p:txBody>
        </p:sp>
        <p:sp>
          <p:nvSpPr>
            <p:cNvPr id="41" name="rc41"/>
            <p:cNvSpPr/>
            <p:nvPr/>
          </p:nvSpPr>
          <p:spPr>
            <a:xfrm>
              <a:off x="1955592" y="2941205"/>
              <a:ext cx="217589" cy="2049554"/>
            </a:xfrm>
            <a:prstGeom prst="rect">
              <a:avLst/>
            </a:prstGeom>
            <a:solidFill>
              <a:srgbClr val="0058AB">
                <a:alpha val="100000"/>
              </a:srgbClr>
            </a:solidFill>
          </p:spPr>
          <p:txBody>
            <a:bodyPr/>
            <a:lstStyle/>
            <a:p/>
          </p:txBody>
        </p:sp>
        <p:sp>
          <p:nvSpPr>
            <p:cNvPr id="42" name="rc42"/>
            <p:cNvSpPr/>
            <p:nvPr/>
          </p:nvSpPr>
          <p:spPr>
            <a:xfrm>
              <a:off x="2197358" y="2947509"/>
              <a:ext cx="217589" cy="2043250"/>
            </a:xfrm>
            <a:prstGeom prst="rect">
              <a:avLst/>
            </a:prstGeom>
            <a:solidFill>
              <a:srgbClr val="0058AB">
                <a:alpha val="100000"/>
              </a:srgbClr>
            </a:solidFill>
          </p:spPr>
          <p:txBody>
            <a:bodyPr/>
            <a:lstStyle/>
            <a:p/>
          </p:txBody>
        </p:sp>
        <p:sp>
          <p:nvSpPr>
            <p:cNvPr id="43" name="rc43"/>
            <p:cNvSpPr/>
            <p:nvPr/>
          </p:nvSpPr>
          <p:spPr>
            <a:xfrm>
              <a:off x="2439125" y="3591935"/>
              <a:ext cx="217589" cy="1398824"/>
            </a:xfrm>
            <a:prstGeom prst="rect">
              <a:avLst/>
            </a:prstGeom>
            <a:solidFill>
              <a:srgbClr val="0058AB">
                <a:alpha val="100000"/>
              </a:srgbClr>
            </a:solidFill>
          </p:spPr>
          <p:txBody>
            <a:bodyPr/>
            <a:lstStyle/>
            <a:p/>
          </p:txBody>
        </p:sp>
        <p:sp>
          <p:nvSpPr>
            <p:cNvPr id="44" name="rc44"/>
            <p:cNvSpPr/>
            <p:nvPr/>
          </p:nvSpPr>
          <p:spPr>
            <a:xfrm>
              <a:off x="2680891" y="3369188"/>
              <a:ext cx="217589" cy="1621571"/>
            </a:xfrm>
            <a:prstGeom prst="rect">
              <a:avLst/>
            </a:prstGeom>
            <a:solidFill>
              <a:srgbClr val="0058AB">
                <a:alpha val="100000"/>
              </a:srgbClr>
            </a:solidFill>
          </p:spPr>
          <p:txBody>
            <a:bodyPr/>
            <a:lstStyle/>
            <a:p/>
          </p:txBody>
        </p:sp>
        <p:sp>
          <p:nvSpPr>
            <p:cNvPr id="45" name="rc45"/>
            <p:cNvSpPr/>
            <p:nvPr/>
          </p:nvSpPr>
          <p:spPr>
            <a:xfrm>
              <a:off x="2922658" y="3922554"/>
              <a:ext cx="217589" cy="1068206"/>
            </a:xfrm>
            <a:prstGeom prst="rect">
              <a:avLst/>
            </a:prstGeom>
            <a:solidFill>
              <a:srgbClr val="0058AB">
                <a:alpha val="100000"/>
              </a:srgbClr>
            </a:solidFill>
          </p:spPr>
          <p:txBody>
            <a:bodyPr/>
            <a:lstStyle/>
            <a:p/>
          </p:txBody>
        </p:sp>
        <p:sp>
          <p:nvSpPr>
            <p:cNvPr id="46" name="rc46"/>
            <p:cNvSpPr/>
            <p:nvPr/>
          </p:nvSpPr>
          <p:spPr>
            <a:xfrm>
              <a:off x="3164425" y="3680193"/>
              <a:ext cx="217589" cy="1310566"/>
            </a:xfrm>
            <a:prstGeom prst="rect">
              <a:avLst/>
            </a:prstGeom>
            <a:solidFill>
              <a:srgbClr val="0058AB">
                <a:alpha val="100000"/>
              </a:srgbClr>
            </a:solidFill>
          </p:spPr>
          <p:txBody>
            <a:bodyPr/>
            <a:lstStyle/>
            <a:p/>
          </p:txBody>
        </p:sp>
        <p:sp>
          <p:nvSpPr>
            <p:cNvPr id="47" name="rc47"/>
            <p:cNvSpPr/>
            <p:nvPr/>
          </p:nvSpPr>
          <p:spPr>
            <a:xfrm>
              <a:off x="3406191" y="3671788"/>
              <a:ext cx="217589" cy="1318971"/>
            </a:xfrm>
            <a:prstGeom prst="rect">
              <a:avLst/>
            </a:prstGeom>
            <a:solidFill>
              <a:srgbClr val="0058AB">
                <a:alpha val="100000"/>
              </a:srgbClr>
            </a:solidFill>
          </p:spPr>
          <p:txBody>
            <a:bodyPr/>
            <a:lstStyle/>
            <a:p/>
          </p:txBody>
        </p:sp>
        <p:sp>
          <p:nvSpPr>
            <p:cNvPr id="48" name="rc48"/>
            <p:cNvSpPr/>
            <p:nvPr/>
          </p:nvSpPr>
          <p:spPr>
            <a:xfrm>
              <a:off x="3647958" y="3734129"/>
              <a:ext cx="217589" cy="1256630"/>
            </a:xfrm>
            <a:prstGeom prst="rect">
              <a:avLst/>
            </a:prstGeom>
            <a:solidFill>
              <a:srgbClr val="0058AB">
                <a:alpha val="100000"/>
              </a:srgbClr>
            </a:solidFill>
          </p:spPr>
          <p:txBody>
            <a:bodyPr/>
            <a:lstStyle/>
            <a:p/>
          </p:txBody>
        </p:sp>
        <p:sp>
          <p:nvSpPr>
            <p:cNvPr id="49" name="rc49"/>
            <p:cNvSpPr/>
            <p:nvPr/>
          </p:nvSpPr>
          <p:spPr>
            <a:xfrm>
              <a:off x="3889725" y="3603843"/>
              <a:ext cx="217589" cy="1386916"/>
            </a:xfrm>
            <a:prstGeom prst="rect">
              <a:avLst/>
            </a:prstGeom>
            <a:solidFill>
              <a:srgbClr val="0058AB">
                <a:alpha val="100000"/>
              </a:srgbClr>
            </a:solidFill>
          </p:spPr>
          <p:txBody>
            <a:bodyPr/>
            <a:lstStyle/>
            <a:p/>
          </p:txBody>
        </p:sp>
        <p:sp>
          <p:nvSpPr>
            <p:cNvPr id="50" name="rc50"/>
            <p:cNvSpPr/>
            <p:nvPr/>
          </p:nvSpPr>
          <p:spPr>
            <a:xfrm>
              <a:off x="4131491" y="3856710"/>
              <a:ext cx="217589" cy="1134049"/>
            </a:xfrm>
            <a:prstGeom prst="rect">
              <a:avLst/>
            </a:prstGeom>
            <a:solidFill>
              <a:srgbClr val="0058AB">
                <a:alpha val="100000"/>
              </a:srgbClr>
            </a:solidFill>
          </p:spPr>
          <p:txBody>
            <a:bodyPr/>
            <a:lstStyle/>
            <a:p/>
          </p:txBody>
        </p:sp>
        <p:sp>
          <p:nvSpPr>
            <p:cNvPr id="51" name="rc51"/>
            <p:cNvSpPr/>
            <p:nvPr/>
          </p:nvSpPr>
          <p:spPr>
            <a:xfrm>
              <a:off x="4373258" y="3671788"/>
              <a:ext cx="217589" cy="1318971"/>
            </a:xfrm>
            <a:prstGeom prst="rect">
              <a:avLst/>
            </a:prstGeom>
            <a:solidFill>
              <a:srgbClr val="0058AB">
                <a:alpha val="100000"/>
              </a:srgbClr>
            </a:solidFill>
          </p:spPr>
          <p:txBody>
            <a:bodyPr/>
            <a:lstStyle/>
            <a:p/>
          </p:txBody>
        </p:sp>
        <p:sp>
          <p:nvSpPr>
            <p:cNvPr id="52" name="rc52"/>
            <p:cNvSpPr/>
            <p:nvPr/>
          </p:nvSpPr>
          <p:spPr>
            <a:xfrm>
              <a:off x="4615025" y="3321556"/>
              <a:ext cx="217589" cy="1669203"/>
            </a:xfrm>
            <a:prstGeom prst="rect">
              <a:avLst/>
            </a:prstGeom>
            <a:solidFill>
              <a:srgbClr val="0058AB">
                <a:alpha val="100000"/>
              </a:srgbClr>
            </a:solidFill>
          </p:spPr>
          <p:txBody>
            <a:bodyPr/>
            <a:lstStyle/>
            <a:p/>
          </p:txBody>
        </p:sp>
        <p:sp>
          <p:nvSpPr>
            <p:cNvPr id="53" name="rc53"/>
            <p:cNvSpPr/>
            <p:nvPr/>
          </p:nvSpPr>
          <p:spPr>
            <a:xfrm>
              <a:off x="4856791" y="2693942"/>
              <a:ext cx="217589" cy="2296818"/>
            </a:xfrm>
            <a:prstGeom prst="rect">
              <a:avLst/>
            </a:prstGeom>
            <a:solidFill>
              <a:srgbClr val="0058AB">
                <a:alpha val="100000"/>
              </a:srgbClr>
            </a:solidFill>
          </p:spPr>
          <p:txBody>
            <a:bodyPr/>
            <a:lstStyle/>
            <a:p/>
          </p:txBody>
        </p:sp>
        <p:sp>
          <p:nvSpPr>
            <p:cNvPr id="54" name="rc54"/>
            <p:cNvSpPr/>
            <p:nvPr/>
          </p:nvSpPr>
          <p:spPr>
            <a:xfrm>
              <a:off x="5098558" y="2937703"/>
              <a:ext cx="217589" cy="2053056"/>
            </a:xfrm>
            <a:prstGeom prst="rect">
              <a:avLst/>
            </a:prstGeom>
            <a:solidFill>
              <a:srgbClr val="0058AB">
                <a:alpha val="100000"/>
              </a:srgbClr>
            </a:solidFill>
          </p:spPr>
          <p:txBody>
            <a:bodyPr/>
            <a:lstStyle/>
            <a:p/>
          </p:txBody>
        </p:sp>
        <p:sp>
          <p:nvSpPr>
            <p:cNvPr id="55" name="rc55"/>
            <p:cNvSpPr/>
            <p:nvPr/>
          </p:nvSpPr>
          <p:spPr>
            <a:xfrm>
              <a:off x="5340325" y="3352377"/>
              <a:ext cx="217589" cy="1638382"/>
            </a:xfrm>
            <a:prstGeom prst="rect">
              <a:avLst/>
            </a:prstGeom>
            <a:solidFill>
              <a:srgbClr val="0058AB">
                <a:alpha val="100000"/>
              </a:srgbClr>
            </a:solidFill>
          </p:spPr>
          <p:txBody>
            <a:bodyPr/>
            <a:lstStyle/>
            <a:p/>
          </p:txBody>
        </p:sp>
        <p:sp>
          <p:nvSpPr>
            <p:cNvPr id="56" name="rc56"/>
            <p:cNvSpPr/>
            <p:nvPr/>
          </p:nvSpPr>
          <p:spPr>
            <a:xfrm>
              <a:off x="5582091" y="2704448"/>
              <a:ext cx="217589" cy="2286311"/>
            </a:xfrm>
            <a:prstGeom prst="rect">
              <a:avLst/>
            </a:prstGeom>
            <a:solidFill>
              <a:srgbClr val="0058AB">
                <a:alpha val="100000"/>
              </a:srgbClr>
            </a:solidFill>
          </p:spPr>
          <p:txBody>
            <a:bodyPr/>
            <a:lstStyle/>
            <a:p/>
          </p:txBody>
        </p:sp>
        <p:sp>
          <p:nvSpPr>
            <p:cNvPr id="57" name="rc57"/>
            <p:cNvSpPr/>
            <p:nvPr/>
          </p:nvSpPr>
          <p:spPr>
            <a:xfrm>
              <a:off x="5823858" y="2794808"/>
              <a:ext cx="217589" cy="2195951"/>
            </a:xfrm>
            <a:prstGeom prst="rect">
              <a:avLst/>
            </a:prstGeom>
            <a:solidFill>
              <a:srgbClr val="0058AB">
                <a:alpha val="100000"/>
              </a:srgbClr>
            </a:solidFill>
          </p:spPr>
          <p:txBody>
            <a:bodyPr/>
            <a:lstStyle/>
            <a:p/>
          </p:txBody>
        </p:sp>
        <p:sp>
          <p:nvSpPr>
            <p:cNvPr id="58" name="rc58"/>
            <p:cNvSpPr/>
            <p:nvPr/>
          </p:nvSpPr>
          <p:spPr>
            <a:xfrm>
              <a:off x="6065625" y="2493609"/>
              <a:ext cx="217589" cy="2497150"/>
            </a:xfrm>
            <a:prstGeom prst="rect">
              <a:avLst/>
            </a:prstGeom>
            <a:solidFill>
              <a:srgbClr val="0058AB">
                <a:alpha val="100000"/>
              </a:srgbClr>
            </a:solidFill>
          </p:spPr>
          <p:txBody>
            <a:bodyPr/>
            <a:lstStyle/>
            <a:p/>
          </p:txBody>
        </p:sp>
        <p:sp>
          <p:nvSpPr>
            <p:cNvPr id="59" name="rc59"/>
            <p:cNvSpPr/>
            <p:nvPr/>
          </p:nvSpPr>
          <p:spPr>
            <a:xfrm>
              <a:off x="6307391" y="2270161"/>
              <a:ext cx="217589" cy="2720598"/>
            </a:xfrm>
            <a:prstGeom prst="rect">
              <a:avLst/>
            </a:prstGeom>
            <a:solidFill>
              <a:srgbClr val="0058AB">
                <a:alpha val="100000"/>
              </a:srgbClr>
            </a:solidFill>
          </p:spPr>
          <p:txBody>
            <a:bodyPr/>
            <a:lstStyle/>
            <a:p/>
          </p:txBody>
        </p:sp>
        <p:sp>
          <p:nvSpPr>
            <p:cNvPr id="60" name="rc60"/>
            <p:cNvSpPr/>
            <p:nvPr/>
          </p:nvSpPr>
          <p:spPr>
            <a:xfrm>
              <a:off x="6549158" y="2394844"/>
              <a:ext cx="217589" cy="2595915"/>
            </a:xfrm>
            <a:prstGeom prst="rect">
              <a:avLst/>
            </a:prstGeom>
            <a:solidFill>
              <a:srgbClr val="0058AB">
                <a:alpha val="100000"/>
              </a:srgbClr>
            </a:solidFill>
          </p:spPr>
          <p:txBody>
            <a:bodyPr/>
            <a:lstStyle/>
            <a:p/>
          </p:txBody>
        </p:sp>
        <p:sp>
          <p:nvSpPr>
            <p:cNvPr id="61" name="rc61"/>
            <p:cNvSpPr/>
            <p:nvPr/>
          </p:nvSpPr>
          <p:spPr>
            <a:xfrm>
              <a:off x="6790924" y="2421461"/>
              <a:ext cx="217589" cy="2569298"/>
            </a:xfrm>
            <a:prstGeom prst="rect">
              <a:avLst/>
            </a:prstGeom>
            <a:solidFill>
              <a:srgbClr val="0058AB">
                <a:alpha val="100000"/>
              </a:srgbClr>
            </a:solidFill>
          </p:spPr>
          <p:txBody>
            <a:bodyPr/>
            <a:lstStyle/>
            <a:p/>
          </p:txBody>
        </p:sp>
        <p:sp>
          <p:nvSpPr>
            <p:cNvPr id="62" name="rc62"/>
            <p:cNvSpPr/>
            <p:nvPr/>
          </p:nvSpPr>
          <p:spPr>
            <a:xfrm>
              <a:off x="7032691" y="3456746"/>
              <a:ext cx="217589" cy="1534013"/>
            </a:xfrm>
            <a:prstGeom prst="rect">
              <a:avLst/>
            </a:prstGeom>
            <a:solidFill>
              <a:srgbClr val="0058AB">
                <a:alpha val="100000"/>
              </a:srgbClr>
            </a:solidFill>
          </p:spPr>
          <p:txBody>
            <a:bodyPr/>
            <a:lstStyle/>
            <a:p/>
          </p:txBody>
        </p:sp>
        <p:sp>
          <p:nvSpPr>
            <p:cNvPr id="63" name="rc63"/>
            <p:cNvSpPr/>
            <p:nvPr/>
          </p:nvSpPr>
          <p:spPr>
            <a:xfrm>
              <a:off x="8483291" y="3892434"/>
              <a:ext cx="217589" cy="1098325"/>
            </a:xfrm>
            <a:prstGeom prst="rect">
              <a:avLst/>
            </a:prstGeom>
            <a:solidFill>
              <a:srgbClr val="69DBFF">
                <a:alpha val="100000"/>
              </a:srgbClr>
            </a:solidFill>
          </p:spPr>
          <p:txBody>
            <a:bodyPr/>
            <a:lstStyle/>
            <a:p/>
          </p:txBody>
        </p:sp>
        <p:sp>
          <p:nvSpPr>
            <p:cNvPr id="64" name="pl64"/>
            <p:cNvSpPr/>
            <p:nvPr/>
          </p:nvSpPr>
          <p:spPr>
            <a:xfrm>
              <a:off x="6174420" y="2794808"/>
              <a:ext cx="2417666" cy="1097975"/>
            </a:xfrm>
            <a:custGeom>
              <a:avLst/>
              <a:pathLst>
                <a:path w="2417666" h="1097975">
                  <a:moveTo>
                    <a:pt x="0" y="0"/>
                  </a:moveTo>
                  <a:lnTo>
                    <a:pt x="241766" y="109797"/>
                  </a:lnTo>
                  <a:lnTo>
                    <a:pt x="483533" y="219595"/>
                  </a:lnTo>
                  <a:lnTo>
                    <a:pt x="725299" y="329392"/>
                  </a:lnTo>
                  <a:lnTo>
                    <a:pt x="967066" y="439190"/>
                  </a:lnTo>
                  <a:lnTo>
                    <a:pt x="1208833" y="548987"/>
                  </a:lnTo>
                  <a:lnTo>
                    <a:pt x="1450599" y="658785"/>
                  </a:lnTo>
                  <a:lnTo>
                    <a:pt x="1692366" y="768582"/>
                  </a:lnTo>
                  <a:lnTo>
                    <a:pt x="1934133" y="878380"/>
                  </a:lnTo>
                  <a:lnTo>
                    <a:pt x="2175899" y="988178"/>
                  </a:lnTo>
                  <a:lnTo>
                    <a:pt x="2417666" y="1097975"/>
                  </a:lnTo>
                </a:path>
              </a:pathLst>
            </a:custGeom>
            <a:ln w="13550" cap="flat">
              <a:solidFill>
                <a:srgbClr val="000000">
                  <a:alpha val="100000"/>
                </a:srgbClr>
              </a:solidFill>
              <a:prstDash val="solid"/>
              <a:round/>
            </a:ln>
          </p:spPr>
          <p:txBody>
            <a:bodyPr/>
            <a:lstStyle/>
            <a:p/>
          </p:txBody>
        </p:sp>
        <p:sp>
          <p:nvSpPr>
            <p:cNvPr id="65" name="pt65"/>
            <p:cNvSpPr/>
            <p:nvPr/>
          </p:nvSpPr>
          <p:spPr>
            <a:xfrm>
              <a:off x="6149594" y="276998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391360" y="28797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33127" y="298957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874894" y="309937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16660" y="320917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58427" y="33189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00193" y="342876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41960" y="353856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83727" y="364836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25493" y="375816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67260" y="38679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730564"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08103" y="3532405"/>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78" name="tx78"/>
            <p:cNvSpPr/>
            <p:nvPr/>
          </p:nvSpPr>
          <p:spPr>
            <a:xfrm>
              <a:off x="508103" y="213147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79" name="tx79"/>
            <p:cNvSpPr/>
            <p:nvPr/>
          </p:nvSpPr>
          <p:spPr>
            <a:xfrm>
              <a:off x="508103" y="730553"/>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a:t>
              </a:r>
            </a:p>
          </p:txBody>
        </p:sp>
        <p:sp>
          <p:nvSpPr>
            <p:cNvPr id="80" name="tx80"/>
            <p:cNvSpPr/>
            <p:nvPr/>
          </p:nvSpPr>
          <p:spPr>
            <a:xfrm rot="-5400000">
              <a:off x="12181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4599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7017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94347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1852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4270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6687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9105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1523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3940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6358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8776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193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6113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029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8446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086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282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699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117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535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2952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370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7880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20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623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7116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8" name="rc108"/>
            <p:cNvSpPr/>
            <p:nvPr/>
          </p:nvSpPr>
          <p:spPr>
            <a:xfrm>
              <a:off x="3629600" y="5881714"/>
              <a:ext cx="201456" cy="201456"/>
            </a:xfrm>
            <a:prstGeom prst="rect">
              <a:avLst/>
            </a:prstGeom>
            <a:solidFill>
              <a:srgbClr val="0058AB">
                <a:alpha val="100000"/>
              </a:srgbClr>
            </a:solidFill>
          </p:spPr>
          <p:txBody>
            <a:bodyPr/>
            <a:lstStyle/>
            <a:p/>
          </p:txBody>
        </p:sp>
        <p:sp>
          <p:nvSpPr>
            <p:cNvPr id="109" name="rc109"/>
            <p:cNvSpPr/>
            <p:nvPr/>
          </p:nvSpPr>
          <p:spPr>
            <a:xfrm>
              <a:off x="4531686" y="5881714"/>
              <a:ext cx="201456" cy="201456"/>
            </a:xfrm>
            <a:prstGeom prst="rect">
              <a:avLst/>
            </a:prstGeom>
            <a:solidFill>
              <a:srgbClr val="69DBFF">
                <a:alpha val="100000"/>
              </a:srgbClr>
            </a:solidFill>
          </p:spPr>
          <p:txBody>
            <a:bodyPr/>
            <a:lstStyle/>
            <a:p/>
          </p:txBody>
        </p:sp>
        <p:sp>
          <p:nvSpPr>
            <p:cNvPr id="110" name="tx110"/>
            <p:cNvSpPr/>
            <p:nvPr/>
          </p:nvSpPr>
          <p:spPr>
            <a:xfrm>
              <a:off x="3909645"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81173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1349744" y="398022"/>
              <a:ext cx="72316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Bosnia and Herzegovina</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5" name="tx115"/>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6" name="tx116"/>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13% lower than (ie. the country had achieved)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13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687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461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235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800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574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348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060455"/>
              <a:ext cx="249522" cy="1042241"/>
            </a:xfrm>
            <a:prstGeom prst="rect">
              <a:avLst/>
            </a:prstGeom>
            <a:solidFill>
              <a:srgbClr val="80BD41">
                <a:alpha val="100000"/>
              </a:srgbClr>
            </a:solidFill>
          </p:spPr>
          <p:txBody>
            <a:bodyPr/>
            <a:lstStyle/>
            <a:p/>
          </p:txBody>
        </p:sp>
        <p:sp>
          <p:nvSpPr>
            <p:cNvPr id="24" name="rc24"/>
            <p:cNvSpPr/>
            <p:nvPr/>
          </p:nvSpPr>
          <p:spPr>
            <a:xfrm>
              <a:off x="1296273" y="2944742"/>
              <a:ext cx="249522" cy="115713"/>
            </a:xfrm>
            <a:prstGeom prst="rect">
              <a:avLst/>
            </a:prstGeom>
            <a:solidFill>
              <a:srgbClr val="1CABE2">
                <a:alpha val="100000"/>
              </a:srgbClr>
            </a:solidFill>
          </p:spPr>
          <p:txBody>
            <a:bodyPr/>
            <a:lstStyle/>
            <a:p/>
          </p:txBody>
        </p:sp>
        <p:sp>
          <p:nvSpPr>
            <p:cNvPr id="25" name="rc25"/>
            <p:cNvSpPr/>
            <p:nvPr/>
          </p:nvSpPr>
          <p:spPr>
            <a:xfrm>
              <a:off x="1573521" y="3035777"/>
              <a:ext cx="249522" cy="1066919"/>
            </a:xfrm>
            <a:prstGeom prst="rect">
              <a:avLst/>
            </a:prstGeom>
            <a:solidFill>
              <a:srgbClr val="80BD41">
                <a:alpha val="100000"/>
              </a:srgbClr>
            </a:solidFill>
          </p:spPr>
          <p:txBody>
            <a:bodyPr/>
            <a:lstStyle/>
            <a:p/>
          </p:txBody>
        </p:sp>
        <p:sp>
          <p:nvSpPr>
            <p:cNvPr id="26" name="rc26"/>
            <p:cNvSpPr/>
            <p:nvPr/>
          </p:nvSpPr>
          <p:spPr>
            <a:xfrm>
              <a:off x="1573521" y="2967775"/>
              <a:ext cx="249522" cy="68002"/>
            </a:xfrm>
            <a:prstGeom prst="rect">
              <a:avLst/>
            </a:prstGeom>
            <a:solidFill>
              <a:srgbClr val="1CABE2">
                <a:alpha val="100000"/>
              </a:srgbClr>
            </a:solidFill>
          </p:spPr>
          <p:txBody>
            <a:bodyPr/>
            <a:lstStyle/>
            <a:p/>
          </p:txBody>
        </p:sp>
        <p:sp>
          <p:nvSpPr>
            <p:cNvPr id="27" name="rc27"/>
            <p:cNvSpPr/>
            <p:nvPr/>
          </p:nvSpPr>
          <p:spPr>
            <a:xfrm>
              <a:off x="1850769" y="3110909"/>
              <a:ext cx="249522" cy="991788"/>
            </a:xfrm>
            <a:prstGeom prst="rect">
              <a:avLst/>
            </a:prstGeom>
            <a:solidFill>
              <a:srgbClr val="80BD41">
                <a:alpha val="100000"/>
              </a:srgbClr>
            </a:solidFill>
          </p:spPr>
          <p:txBody>
            <a:bodyPr/>
            <a:lstStyle/>
            <a:p/>
          </p:txBody>
        </p:sp>
        <p:sp>
          <p:nvSpPr>
            <p:cNvPr id="28" name="rc28"/>
            <p:cNvSpPr/>
            <p:nvPr/>
          </p:nvSpPr>
          <p:spPr>
            <a:xfrm>
              <a:off x="1850769" y="2949404"/>
              <a:ext cx="249522" cy="161504"/>
            </a:xfrm>
            <a:prstGeom prst="rect">
              <a:avLst/>
            </a:prstGeom>
            <a:solidFill>
              <a:srgbClr val="1CABE2">
                <a:alpha val="100000"/>
              </a:srgbClr>
            </a:solidFill>
          </p:spPr>
          <p:txBody>
            <a:bodyPr/>
            <a:lstStyle/>
            <a:p/>
          </p:txBody>
        </p:sp>
        <p:sp>
          <p:nvSpPr>
            <p:cNvPr id="29" name="rc29"/>
            <p:cNvSpPr/>
            <p:nvPr/>
          </p:nvSpPr>
          <p:spPr>
            <a:xfrm>
              <a:off x="2128016" y="3036874"/>
              <a:ext cx="249522" cy="1065822"/>
            </a:xfrm>
            <a:prstGeom prst="rect">
              <a:avLst/>
            </a:prstGeom>
            <a:solidFill>
              <a:srgbClr val="80BD41">
                <a:alpha val="100000"/>
              </a:srgbClr>
            </a:solidFill>
          </p:spPr>
          <p:txBody>
            <a:bodyPr/>
            <a:lstStyle/>
            <a:p/>
          </p:txBody>
        </p:sp>
        <p:sp>
          <p:nvSpPr>
            <p:cNvPr id="30" name="rc30"/>
            <p:cNvSpPr/>
            <p:nvPr/>
          </p:nvSpPr>
          <p:spPr>
            <a:xfrm>
              <a:off x="2128016" y="2956533"/>
              <a:ext cx="249522" cy="80341"/>
            </a:xfrm>
            <a:prstGeom prst="rect">
              <a:avLst/>
            </a:prstGeom>
            <a:solidFill>
              <a:srgbClr val="1CABE2">
                <a:alpha val="100000"/>
              </a:srgbClr>
            </a:solidFill>
          </p:spPr>
          <p:txBody>
            <a:bodyPr/>
            <a:lstStyle/>
            <a:p/>
          </p:txBody>
        </p:sp>
        <p:sp>
          <p:nvSpPr>
            <p:cNvPr id="31" name="rc31"/>
            <p:cNvSpPr/>
            <p:nvPr/>
          </p:nvSpPr>
          <p:spPr>
            <a:xfrm>
              <a:off x="2405264" y="3040164"/>
              <a:ext cx="249522" cy="1062532"/>
            </a:xfrm>
            <a:prstGeom prst="rect">
              <a:avLst/>
            </a:prstGeom>
            <a:solidFill>
              <a:srgbClr val="80BD41">
                <a:alpha val="100000"/>
              </a:srgbClr>
            </a:solidFill>
          </p:spPr>
          <p:txBody>
            <a:bodyPr/>
            <a:lstStyle/>
            <a:p/>
          </p:txBody>
        </p:sp>
        <p:sp>
          <p:nvSpPr>
            <p:cNvPr id="32" name="rc32"/>
            <p:cNvSpPr/>
            <p:nvPr/>
          </p:nvSpPr>
          <p:spPr>
            <a:xfrm>
              <a:off x="2405264" y="2960097"/>
              <a:ext cx="249522" cy="80066"/>
            </a:xfrm>
            <a:prstGeom prst="rect">
              <a:avLst/>
            </a:prstGeom>
            <a:solidFill>
              <a:srgbClr val="1CABE2">
                <a:alpha val="100000"/>
              </a:srgbClr>
            </a:solidFill>
          </p:spPr>
          <p:txBody>
            <a:bodyPr/>
            <a:lstStyle/>
            <a:p/>
          </p:txBody>
        </p:sp>
        <p:sp>
          <p:nvSpPr>
            <p:cNvPr id="33" name="rc33"/>
            <p:cNvSpPr/>
            <p:nvPr/>
          </p:nvSpPr>
          <p:spPr>
            <a:xfrm>
              <a:off x="2682512" y="3062101"/>
              <a:ext cx="249522" cy="1040596"/>
            </a:xfrm>
            <a:prstGeom prst="rect">
              <a:avLst/>
            </a:prstGeom>
            <a:solidFill>
              <a:srgbClr val="80BD41">
                <a:alpha val="100000"/>
              </a:srgbClr>
            </a:solidFill>
          </p:spPr>
          <p:txBody>
            <a:bodyPr/>
            <a:lstStyle/>
            <a:p/>
          </p:txBody>
        </p:sp>
        <p:sp>
          <p:nvSpPr>
            <p:cNvPr id="34" name="rc34"/>
            <p:cNvSpPr/>
            <p:nvPr/>
          </p:nvSpPr>
          <p:spPr>
            <a:xfrm>
              <a:off x="2682512" y="3007260"/>
              <a:ext cx="249522" cy="54840"/>
            </a:xfrm>
            <a:prstGeom prst="rect">
              <a:avLst/>
            </a:prstGeom>
            <a:solidFill>
              <a:srgbClr val="1CABE2">
                <a:alpha val="100000"/>
              </a:srgbClr>
            </a:solidFill>
          </p:spPr>
          <p:txBody>
            <a:bodyPr/>
            <a:lstStyle/>
            <a:p/>
          </p:txBody>
        </p:sp>
        <p:sp>
          <p:nvSpPr>
            <p:cNvPr id="35" name="rc35"/>
            <p:cNvSpPr/>
            <p:nvPr/>
          </p:nvSpPr>
          <p:spPr>
            <a:xfrm>
              <a:off x="2959759" y="3108167"/>
              <a:ext cx="249522" cy="994530"/>
            </a:xfrm>
            <a:prstGeom prst="rect">
              <a:avLst/>
            </a:prstGeom>
            <a:solidFill>
              <a:srgbClr val="80BD41">
                <a:alpha val="100000"/>
              </a:srgbClr>
            </a:solidFill>
          </p:spPr>
          <p:txBody>
            <a:bodyPr/>
            <a:lstStyle/>
            <a:p/>
          </p:txBody>
        </p:sp>
        <p:sp>
          <p:nvSpPr>
            <p:cNvPr id="36" name="rc36"/>
            <p:cNvSpPr/>
            <p:nvPr/>
          </p:nvSpPr>
          <p:spPr>
            <a:xfrm>
              <a:off x="2959759" y="3044552"/>
              <a:ext cx="249522" cy="63614"/>
            </a:xfrm>
            <a:prstGeom prst="rect">
              <a:avLst/>
            </a:prstGeom>
            <a:solidFill>
              <a:srgbClr val="1CABE2">
                <a:alpha val="100000"/>
              </a:srgbClr>
            </a:solidFill>
          </p:spPr>
          <p:txBody>
            <a:bodyPr/>
            <a:lstStyle/>
            <a:p/>
          </p:txBody>
        </p:sp>
        <p:sp>
          <p:nvSpPr>
            <p:cNvPr id="37" name="rc37"/>
            <p:cNvSpPr/>
            <p:nvPr/>
          </p:nvSpPr>
          <p:spPr>
            <a:xfrm>
              <a:off x="3237007" y="3098844"/>
              <a:ext cx="249522" cy="1003853"/>
            </a:xfrm>
            <a:prstGeom prst="rect">
              <a:avLst/>
            </a:prstGeom>
            <a:solidFill>
              <a:srgbClr val="80BD41">
                <a:alpha val="100000"/>
              </a:srgbClr>
            </a:solidFill>
          </p:spPr>
          <p:txBody>
            <a:bodyPr/>
            <a:lstStyle/>
            <a:p/>
          </p:txBody>
        </p:sp>
        <p:sp>
          <p:nvSpPr>
            <p:cNvPr id="38" name="rc38"/>
            <p:cNvSpPr/>
            <p:nvPr/>
          </p:nvSpPr>
          <p:spPr>
            <a:xfrm>
              <a:off x="3237007" y="3057165"/>
              <a:ext cx="249522" cy="41678"/>
            </a:xfrm>
            <a:prstGeom prst="rect">
              <a:avLst/>
            </a:prstGeom>
            <a:solidFill>
              <a:srgbClr val="1CABE2">
                <a:alpha val="100000"/>
              </a:srgbClr>
            </a:solidFill>
          </p:spPr>
          <p:txBody>
            <a:bodyPr/>
            <a:lstStyle/>
            <a:p/>
          </p:txBody>
        </p:sp>
        <p:sp>
          <p:nvSpPr>
            <p:cNvPr id="39" name="rc39"/>
            <p:cNvSpPr/>
            <p:nvPr/>
          </p:nvSpPr>
          <p:spPr>
            <a:xfrm>
              <a:off x="3514255" y="3127635"/>
              <a:ext cx="249522" cy="975061"/>
            </a:xfrm>
            <a:prstGeom prst="rect">
              <a:avLst/>
            </a:prstGeom>
            <a:solidFill>
              <a:srgbClr val="80BD41">
                <a:alpha val="100000"/>
              </a:srgbClr>
            </a:solidFill>
          </p:spPr>
          <p:txBody>
            <a:bodyPr/>
            <a:lstStyle/>
            <a:p/>
          </p:txBody>
        </p:sp>
        <p:sp>
          <p:nvSpPr>
            <p:cNvPr id="40" name="rc40"/>
            <p:cNvSpPr/>
            <p:nvPr/>
          </p:nvSpPr>
          <p:spPr>
            <a:xfrm>
              <a:off x="3514255" y="3076359"/>
              <a:ext cx="249522" cy="51275"/>
            </a:xfrm>
            <a:prstGeom prst="rect">
              <a:avLst/>
            </a:prstGeom>
            <a:solidFill>
              <a:srgbClr val="1CABE2">
                <a:alpha val="100000"/>
              </a:srgbClr>
            </a:solidFill>
          </p:spPr>
          <p:txBody>
            <a:bodyPr/>
            <a:lstStyle/>
            <a:p/>
          </p:txBody>
        </p:sp>
        <p:sp>
          <p:nvSpPr>
            <p:cNvPr id="41" name="rc41"/>
            <p:cNvSpPr/>
            <p:nvPr/>
          </p:nvSpPr>
          <p:spPr>
            <a:xfrm>
              <a:off x="3791502" y="3121328"/>
              <a:ext cx="249522" cy="981368"/>
            </a:xfrm>
            <a:prstGeom prst="rect">
              <a:avLst/>
            </a:prstGeom>
            <a:solidFill>
              <a:srgbClr val="80BD41">
                <a:alpha val="100000"/>
              </a:srgbClr>
            </a:solidFill>
          </p:spPr>
          <p:txBody>
            <a:bodyPr/>
            <a:lstStyle/>
            <a:p/>
          </p:txBody>
        </p:sp>
        <p:sp>
          <p:nvSpPr>
            <p:cNvPr id="42" name="rc42"/>
            <p:cNvSpPr/>
            <p:nvPr/>
          </p:nvSpPr>
          <p:spPr>
            <a:xfrm>
              <a:off x="3791502" y="3069778"/>
              <a:ext cx="249522" cy="51549"/>
            </a:xfrm>
            <a:prstGeom prst="rect">
              <a:avLst/>
            </a:prstGeom>
            <a:solidFill>
              <a:srgbClr val="1CABE2">
                <a:alpha val="100000"/>
              </a:srgbClr>
            </a:solidFill>
          </p:spPr>
          <p:txBody>
            <a:bodyPr/>
            <a:lstStyle/>
            <a:p/>
          </p:txBody>
        </p:sp>
        <p:sp>
          <p:nvSpPr>
            <p:cNvPr id="43" name="rc43"/>
            <p:cNvSpPr/>
            <p:nvPr/>
          </p:nvSpPr>
          <p:spPr>
            <a:xfrm>
              <a:off x="4068750" y="3167943"/>
              <a:ext cx="249522" cy="934754"/>
            </a:xfrm>
            <a:prstGeom prst="rect">
              <a:avLst/>
            </a:prstGeom>
            <a:solidFill>
              <a:srgbClr val="80BD41">
                <a:alpha val="100000"/>
              </a:srgbClr>
            </a:solidFill>
          </p:spPr>
          <p:txBody>
            <a:bodyPr/>
            <a:lstStyle/>
            <a:p/>
          </p:txBody>
        </p:sp>
        <p:sp>
          <p:nvSpPr>
            <p:cNvPr id="44" name="rc44"/>
            <p:cNvSpPr/>
            <p:nvPr/>
          </p:nvSpPr>
          <p:spPr>
            <a:xfrm>
              <a:off x="4068750" y="3118860"/>
              <a:ext cx="249522" cy="49082"/>
            </a:xfrm>
            <a:prstGeom prst="rect">
              <a:avLst/>
            </a:prstGeom>
            <a:solidFill>
              <a:srgbClr val="1CABE2">
                <a:alpha val="100000"/>
              </a:srgbClr>
            </a:solidFill>
          </p:spPr>
          <p:txBody>
            <a:bodyPr/>
            <a:lstStyle/>
            <a:p/>
          </p:txBody>
        </p:sp>
        <p:sp>
          <p:nvSpPr>
            <p:cNvPr id="45" name="rc45"/>
            <p:cNvSpPr/>
            <p:nvPr/>
          </p:nvSpPr>
          <p:spPr>
            <a:xfrm>
              <a:off x="4345998" y="3252123"/>
              <a:ext cx="249522" cy="850574"/>
            </a:xfrm>
            <a:prstGeom prst="rect">
              <a:avLst/>
            </a:prstGeom>
            <a:solidFill>
              <a:srgbClr val="80BD41">
                <a:alpha val="100000"/>
              </a:srgbClr>
            </a:solidFill>
          </p:spPr>
          <p:txBody>
            <a:bodyPr/>
            <a:lstStyle/>
            <a:p/>
          </p:txBody>
        </p:sp>
        <p:sp>
          <p:nvSpPr>
            <p:cNvPr id="46" name="rc46"/>
            <p:cNvSpPr/>
            <p:nvPr/>
          </p:nvSpPr>
          <p:spPr>
            <a:xfrm>
              <a:off x="4345998" y="3197831"/>
              <a:ext cx="249522" cy="54291"/>
            </a:xfrm>
            <a:prstGeom prst="rect">
              <a:avLst/>
            </a:prstGeom>
            <a:solidFill>
              <a:srgbClr val="1CABE2">
                <a:alpha val="100000"/>
              </a:srgbClr>
            </a:solidFill>
          </p:spPr>
          <p:txBody>
            <a:bodyPr/>
            <a:lstStyle/>
            <a:p/>
          </p:txBody>
        </p:sp>
        <p:sp>
          <p:nvSpPr>
            <p:cNvPr id="47" name="rc47"/>
            <p:cNvSpPr/>
            <p:nvPr/>
          </p:nvSpPr>
          <p:spPr>
            <a:xfrm>
              <a:off x="4623245" y="3258978"/>
              <a:ext cx="249522" cy="843719"/>
            </a:xfrm>
            <a:prstGeom prst="rect">
              <a:avLst/>
            </a:prstGeom>
            <a:solidFill>
              <a:srgbClr val="80BD41">
                <a:alpha val="100000"/>
              </a:srgbClr>
            </a:solidFill>
          </p:spPr>
          <p:txBody>
            <a:bodyPr/>
            <a:lstStyle/>
            <a:p/>
          </p:txBody>
        </p:sp>
        <p:sp>
          <p:nvSpPr>
            <p:cNvPr id="48" name="rc48"/>
            <p:cNvSpPr/>
            <p:nvPr/>
          </p:nvSpPr>
          <p:spPr>
            <a:xfrm>
              <a:off x="4623245" y="3214557"/>
              <a:ext cx="249522" cy="44420"/>
            </a:xfrm>
            <a:prstGeom prst="rect">
              <a:avLst/>
            </a:prstGeom>
            <a:solidFill>
              <a:srgbClr val="1CABE2">
                <a:alpha val="100000"/>
              </a:srgbClr>
            </a:solidFill>
          </p:spPr>
          <p:txBody>
            <a:bodyPr/>
            <a:lstStyle/>
            <a:p/>
          </p:txBody>
        </p:sp>
        <p:sp>
          <p:nvSpPr>
            <p:cNvPr id="49" name="rc49"/>
            <p:cNvSpPr/>
            <p:nvPr/>
          </p:nvSpPr>
          <p:spPr>
            <a:xfrm>
              <a:off x="4900493" y="3293801"/>
              <a:ext cx="249522" cy="808895"/>
            </a:xfrm>
            <a:prstGeom prst="rect">
              <a:avLst/>
            </a:prstGeom>
            <a:solidFill>
              <a:srgbClr val="80BD41">
                <a:alpha val="100000"/>
              </a:srgbClr>
            </a:solidFill>
          </p:spPr>
          <p:txBody>
            <a:bodyPr/>
            <a:lstStyle/>
            <a:p/>
          </p:txBody>
        </p:sp>
        <p:sp>
          <p:nvSpPr>
            <p:cNvPr id="50" name="rc50"/>
            <p:cNvSpPr/>
            <p:nvPr/>
          </p:nvSpPr>
          <p:spPr>
            <a:xfrm>
              <a:off x="4900493" y="3242251"/>
              <a:ext cx="249522" cy="51549"/>
            </a:xfrm>
            <a:prstGeom prst="rect">
              <a:avLst/>
            </a:prstGeom>
            <a:solidFill>
              <a:srgbClr val="1CABE2">
                <a:alpha val="100000"/>
              </a:srgbClr>
            </a:solidFill>
          </p:spPr>
          <p:txBody>
            <a:bodyPr/>
            <a:lstStyle/>
            <a:p/>
          </p:txBody>
        </p:sp>
        <p:sp>
          <p:nvSpPr>
            <p:cNvPr id="51" name="rc51"/>
            <p:cNvSpPr/>
            <p:nvPr/>
          </p:nvSpPr>
          <p:spPr>
            <a:xfrm>
              <a:off x="5177741" y="3351109"/>
              <a:ext cx="249522" cy="751587"/>
            </a:xfrm>
            <a:prstGeom prst="rect">
              <a:avLst/>
            </a:prstGeom>
            <a:solidFill>
              <a:srgbClr val="80BD41">
                <a:alpha val="100000"/>
              </a:srgbClr>
            </a:solidFill>
          </p:spPr>
          <p:txBody>
            <a:bodyPr/>
            <a:lstStyle/>
            <a:p/>
          </p:txBody>
        </p:sp>
        <p:sp>
          <p:nvSpPr>
            <p:cNvPr id="52" name="rc52"/>
            <p:cNvSpPr/>
            <p:nvPr/>
          </p:nvSpPr>
          <p:spPr>
            <a:xfrm>
              <a:off x="5177741" y="3285849"/>
              <a:ext cx="249522" cy="65260"/>
            </a:xfrm>
            <a:prstGeom prst="rect">
              <a:avLst/>
            </a:prstGeom>
            <a:solidFill>
              <a:srgbClr val="1CABE2">
                <a:alpha val="100000"/>
              </a:srgbClr>
            </a:solidFill>
          </p:spPr>
          <p:txBody>
            <a:bodyPr/>
            <a:lstStyle/>
            <a:p/>
          </p:txBody>
        </p:sp>
        <p:sp>
          <p:nvSpPr>
            <p:cNvPr id="53" name="rc53"/>
            <p:cNvSpPr/>
            <p:nvPr/>
          </p:nvSpPr>
          <p:spPr>
            <a:xfrm>
              <a:off x="5454988" y="3375239"/>
              <a:ext cx="249522" cy="727457"/>
            </a:xfrm>
            <a:prstGeom prst="rect">
              <a:avLst/>
            </a:prstGeom>
            <a:solidFill>
              <a:srgbClr val="80BD41">
                <a:alpha val="100000"/>
              </a:srgbClr>
            </a:solidFill>
          </p:spPr>
          <p:txBody>
            <a:bodyPr/>
            <a:lstStyle/>
            <a:p/>
          </p:txBody>
        </p:sp>
        <p:sp>
          <p:nvSpPr>
            <p:cNvPr id="54" name="rc54"/>
            <p:cNvSpPr/>
            <p:nvPr/>
          </p:nvSpPr>
          <p:spPr>
            <a:xfrm>
              <a:off x="5454988" y="3285301"/>
              <a:ext cx="249522" cy="89938"/>
            </a:xfrm>
            <a:prstGeom prst="rect">
              <a:avLst/>
            </a:prstGeom>
            <a:solidFill>
              <a:srgbClr val="1CABE2">
                <a:alpha val="100000"/>
              </a:srgbClr>
            </a:solidFill>
          </p:spPr>
          <p:txBody>
            <a:bodyPr/>
            <a:lstStyle/>
            <a:p/>
          </p:txBody>
        </p:sp>
        <p:sp>
          <p:nvSpPr>
            <p:cNvPr id="55" name="rc55"/>
            <p:cNvSpPr/>
            <p:nvPr/>
          </p:nvSpPr>
          <p:spPr>
            <a:xfrm>
              <a:off x="5732236" y="3379352"/>
              <a:ext cx="249522" cy="723344"/>
            </a:xfrm>
            <a:prstGeom prst="rect">
              <a:avLst/>
            </a:prstGeom>
            <a:solidFill>
              <a:srgbClr val="80BD41">
                <a:alpha val="100000"/>
              </a:srgbClr>
            </a:solidFill>
          </p:spPr>
          <p:txBody>
            <a:bodyPr/>
            <a:lstStyle/>
            <a:p/>
          </p:txBody>
        </p:sp>
        <p:sp>
          <p:nvSpPr>
            <p:cNvPr id="56" name="rc56"/>
            <p:cNvSpPr/>
            <p:nvPr/>
          </p:nvSpPr>
          <p:spPr>
            <a:xfrm>
              <a:off x="5732236" y="3299011"/>
              <a:ext cx="249522" cy="80341"/>
            </a:xfrm>
            <a:prstGeom prst="rect">
              <a:avLst/>
            </a:prstGeom>
            <a:solidFill>
              <a:srgbClr val="1CABE2">
                <a:alpha val="100000"/>
              </a:srgbClr>
            </a:solidFill>
          </p:spPr>
          <p:txBody>
            <a:bodyPr/>
            <a:lstStyle/>
            <a:p/>
          </p:txBody>
        </p:sp>
        <p:sp>
          <p:nvSpPr>
            <p:cNvPr id="57" name="rc57"/>
            <p:cNvSpPr/>
            <p:nvPr/>
          </p:nvSpPr>
          <p:spPr>
            <a:xfrm>
              <a:off x="6009484" y="3365094"/>
              <a:ext cx="249522" cy="737603"/>
            </a:xfrm>
            <a:prstGeom prst="rect">
              <a:avLst/>
            </a:prstGeom>
            <a:solidFill>
              <a:srgbClr val="80BD41">
                <a:alpha val="100000"/>
              </a:srgbClr>
            </a:solidFill>
          </p:spPr>
          <p:txBody>
            <a:bodyPr/>
            <a:lstStyle/>
            <a:p/>
          </p:txBody>
        </p:sp>
        <p:sp>
          <p:nvSpPr>
            <p:cNvPr id="58" name="rc58"/>
            <p:cNvSpPr/>
            <p:nvPr/>
          </p:nvSpPr>
          <p:spPr>
            <a:xfrm>
              <a:off x="6009484" y="3300930"/>
              <a:ext cx="249522" cy="64163"/>
            </a:xfrm>
            <a:prstGeom prst="rect">
              <a:avLst/>
            </a:prstGeom>
            <a:solidFill>
              <a:srgbClr val="1CABE2">
                <a:alpha val="100000"/>
              </a:srgbClr>
            </a:solidFill>
          </p:spPr>
          <p:txBody>
            <a:bodyPr/>
            <a:lstStyle/>
            <a:p/>
          </p:txBody>
        </p:sp>
        <p:sp>
          <p:nvSpPr>
            <p:cNvPr id="59" name="rc59"/>
            <p:cNvSpPr/>
            <p:nvPr/>
          </p:nvSpPr>
          <p:spPr>
            <a:xfrm>
              <a:off x="6286731" y="3378530"/>
              <a:ext cx="249522" cy="724167"/>
            </a:xfrm>
            <a:prstGeom prst="rect">
              <a:avLst/>
            </a:prstGeom>
            <a:solidFill>
              <a:srgbClr val="80BD41">
                <a:alpha val="100000"/>
              </a:srgbClr>
            </a:solidFill>
          </p:spPr>
          <p:txBody>
            <a:bodyPr/>
            <a:lstStyle/>
            <a:p/>
          </p:txBody>
        </p:sp>
        <p:sp>
          <p:nvSpPr>
            <p:cNvPr id="60" name="rc60"/>
            <p:cNvSpPr/>
            <p:nvPr/>
          </p:nvSpPr>
          <p:spPr>
            <a:xfrm>
              <a:off x="6286731" y="3289140"/>
              <a:ext cx="249522" cy="89389"/>
            </a:xfrm>
            <a:prstGeom prst="rect">
              <a:avLst/>
            </a:prstGeom>
            <a:solidFill>
              <a:srgbClr val="1CABE2">
                <a:alpha val="100000"/>
              </a:srgbClr>
            </a:solidFill>
          </p:spPr>
          <p:txBody>
            <a:bodyPr/>
            <a:lstStyle/>
            <a:p/>
          </p:txBody>
        </p:sp>
        <p:sp>
          <p:nvSpPr>
            <p:cNvPr id="61" name="rc61"/>
            <p:cNvSpPr/>
            <p:nvPr/>
          </p:nvSpPr>
          <p:spPr>
            <a:xfrm>
              <a:off x="6563979" y="3407047"/>
              <a:ext cx="249522" cy="695650"/>
            </a:xfrm>
            <a:prstGeom prst="rect">
              <a:avLst/>
            </a:prstGeom>
            <a:solidFill>
              <a:srgbClr val="80BD41">
                <a:alpha val="100000"/>
              </a:srgbClr>
            </a:solidFill>
          </p:spPr>
          <p:txBody>
            <a:bodyPr/>
            <a:lstStyle/>
            <a:p/>
          </p:txBody>
        </p:sp>
        <p:sp>
          <p:nvSpPr>
            <p:cNvPr id="62" name="rc62"/>
            <p:cNvSpPr/>
            <p:nvPr/>
          </p:nvSpPr>
          <p:spPr>
            <a:xfrm>
              <a:off x="6563979" y="3321221"/>
              <a:ext cx="249522" cy="85825"/>
            </a:xfrm>
            <a:prstGeom prst="rect">
              <a:avLst/>
            </a:prstGeom>
            <a:solidFill>
              <a:srgbClr val="1CABE2">
                <a:alpha val="100000"/>
              </a:srgbClr>
            </a:solidFill>
          </p:spPr>
          <p:txBody>
            <a:bodyPr/>
            <a:lstStyle/>
            <a:p/>
          </p:txBody>
        </p:sp>
        <p:sp>
          <p:nvSpPr>
            <p:cNvPr id="63" name="rc63"/>
            <p:cNvSpPr/>
            <p:nvPr/>
          </p:nvSpPr>
          <p:spPr>
            <a:xfrm>
              <a:off x="6841227" y="3448451"/>
              <a:ext cx="249522" cy="654245"/>
            </a:xfrm>
            <a:prstGeom prst="rect">
              <a:avLst/>
            </a:prstGeom>
            <a:solidFill>
              <a:srgbClr val="80BD41">
                <a:alpha val="100000"/>
              </a:srgbClr>
            </a:solidFill>
          </p:spPr>
          <p:txBody>
            <a:bodyPr/>
            <a:lstStyle/>
            <a:p/>
          </p:txBody>
        </p:sp>
        <p:sp>
          <p:nvSpPr>
            <p:cNvPr id="64" name="rc64"/>
            <p:cNvSpPr/>
            <p:nvPr/>
          </p:nvSpPr>
          <p:spPr>
            <a:xfrm>
              <a:off x="6841227" y="3350835"/>
              <a:ext cx="249522" cy="97615"/>
            </a:xfrm>
            <a:prstGeom prst="rect">
              <a:avLst/>
            </a:prstGeom>
            <a:solidFill>
              <a:srgbClr val="1CABE2">
                <a:alpha val="100000"/>
              </a:srgbClr>
            </a:solidFill>
          </p:spPr>
          <p:txBody>
            <a:bodyPr/>
            <a:lstStyle/>
            <a:p/>
          </p:txBody>
        </p:sp>
        <p:sp>
          <p:nvSpPr>
            <p:cNvPr id="65" name="rc65"/>
            <p:cNvSpPr/>
            <p:nvPr/>
          </p:nvSpPr>
          <p:spPr>
            <a:xfrm>
              <a:off x="7118474" y="3499178"/>
              <a:ext cx="249522" cy="603518"/>
            </a:xfrm>
            <a:prstGeom prst="rect">
              <a:avLst/>
            </a:prstGeom>
            <a:solidFill>
              <a:srgbClr val="80BD41">
                <a:alpha val="100000"/>
              </a:srgbClr>
            </a:solidFill>
          </p:spPr>
          <p:txBody>
            <a:bodyPr/>
            <a:lstStyle/>
            <a:p/>
          </p:txBody>
        </p:sp>
        <p:sp>
          <p:nvSpPr>
            <p:cNvPr id="66" name="rc66"/>
            <p:cNvSpPr/>
            <p:nvPr/>
          </p:nvSpPr>
          <p:spPr>
            <a:xfrm>
              <a:off x="7118474" y="3392788"/>
              <a:ext cx="249522" cy="106390"/>
            </a:xfrm>
            <a:prstGeom prst="rect">
              <a:avLst/>
            </a:prstGeom>
            <a:solidFill>
              <a:srgbClr val="1CABE2">
                <a:alpha val="100000"/>
              </a:srgbClr>
            </a:solidFill>
          </p:spPr>
          <p:txBody>
            <a:bodyPr/>
            <a:lstStyle/>
            <a:p/>
          </p:txBody>
        </p:sp>
        <p:sp>
          <p:nvSpPr>
            <p:cNvPr id="67" name="rc67"/>
            <p:cNvSpPr/>
            <p:nvPr/>
          </p:nvSpPr>
          <p:spPr>
            <a:xfrm>
              <a:off x="7395722" y="3526873"/>
              <a:ext cx="249522" cy="575823"/>
            </a:xfrm>
            <a:prstGeom prst="rect">
              <a:avLst/>
            </a:prstGeom>
            <a:solidFill>
              <a:srgbClr val="80BD41">
                <a:alpha val="100000"/>
              </a:srgbClr>
            </a:solidFill>
          </p:spPr>
          <p:txBody>
            <a:bodyPr/>
            <a:lstStyle/>
            <a:p/>
          </p:txBody>
        </p:sp>
        <p:sp>
          <p:nvSpPr>
            <p:cNvPr id="68" name="rc68"/>
            <p:cNvSpPr/>
            <p:nvPr/>
          </p:nvSpPr>
          <p:spPr>
            <a:xfrm>
              <a:off x="7395722" y="3425144"/>
              <a:ext cx="249522" cy="101728"/>
            </a:xfrm>
            <a:prstGeom prst="rect">
              <a:avLst/>
            </a:prstGeom>
            <a:solidFill>
              <a:srgbClr val="1CABE2">
                <a:alpha val="100000"/>
              </a:srgbClr>
            </a:solidFill>
          </p:spPr>
          <p:txBody>
            <a:bodyPr/>
            <a:lstStyle/>
            <a:p/>
          </p:txBody>
        </p:sp>
        <p:sp>
          <p:nvSpPr>
            <p:cNvPr id="69" name="rc69"/>
            <p:cNvSpPr/>
            <p:nvPr/>
          </p:nvSpPr>
          <p:spPr>
            <a:xfrm>
              <a:off x="7672970" y="3532631"/>
              <a:ext cx="249522" cy="570065"/>
            </a:xfrm>
            <a:prstGeom prst="rect">
              <a:avLst/>
            </a:prstGeom>
            <a:solidFill>
              <a:srgbClr val="80BD41">
                <a:alpha val="100000"/>
              </a:srgbClr>
            </a:solidFill>
          </p:spPr>
          <p:txBody>
            <a:bodyPr/>
            <a:lstStyle/>
            <a:p/>
          </p:txBody>
        </p:sp>
        <p:sp>
          <p:nvSpPr>
            <p:cNvPr id="70" name="rc70"/>
            <p:cNvSpPr/>
            <p:nvPr/>
          </p:nvSpPr>
          <p:spPr>
            <a:xfrm>
              <a:off x="7672970" y="3431999"/>
              <a:ext cx="249522" cy="100632"/>
            </a:xfrm>
            <a:prstGeom prst="rect">
              <a:avLst/>
            </a:prstGeom>
            <a:solidFill>
              <a:srgbClr val="1CABE2">
                <a:alpha val="100000"/>
              </a:srgbClr>
            </a:solidFill>
          </p:spPr>
          <p:txBody>
            <a:bodyPr/>
            <a:lstStyle/>
            <a:p/>
          </p:txBody>
        </p:sp>
        <p:sp>
          <p:nvSpPr>
            <p:cNvPr id="71" name="rc71"/>
            <p:cNvSpPr/>
            <p:nvPr/>
          </p:nvSpPr>
          <p:spPr>
            <a:xfrm>
              <a:off x="7950217" y="3495614"/>
              <a:ext cx="249522" cy="607083"/>
            </a:xfrm>
            <a:prstGeom prst="rect">
              <a:avLst/>
            </a:prstGeom>
            <a:solidFill>
              <a:srgbClr val="80BD41">
                <a:alpha val="100000"/>
              </a:srgbClr>
            </a:solidFill>
          </p:spPr>
          <p:txBody>
            <a:bodyPr/>
            <a:lstStyle/>
            <a:p/>
          </p:txBody>
        </p:sp>
        <p:sp>
          <p:nvSpPr>
            <p:cNvPr id="72" name="rc72"/>
            <p:cNvSpPr/>
            <p:nvPr/>
          </p:nvSpPr>
          <p:spPr>
            <a:xfrm>
              <a:off x="7950217" y="3435564"/>
              <a:ext cx="249522" cy="60050"/>
            </a:xfrm>
            <a:prstGeom prst="rect">
              <a:avLst/>
            </a:prstGeom>
            <a:solidFill>
              <a:srgbClr val="1CABE2">
                <a:alpha val="100000"/>
              </a:srgbClr>
            </a:solidFill>
          </p:spPr>
          <p:txBody>
            <a:bodyPr/>
            <a:lstStyle/>
            <a:p/>
          </p:txBody>
        </p:sp>
        <p:sp>
          <p:nvSpPr>
            <p:cNvPr id="73" name="pl73"/>
            <p:cNvSpPr/>
            <p:nvPr/>
          </p:nvSpPr>
          <p:spPr>
            <a:xfrm>
              <a:off x="1421035" y="1323408"/>
              <a:ext cx="6653943" cy="318460"/>
            </a:xfrm>
            <a:custGeom>
              <a:avLst/>
              <a:pathLst>
                <a:path w="6653943" h="318460">
                  <a:moveTo>
                    <a:pt x="0" y="173705"/>
                  </a:moveTo>
                  <a:lnTo>
                    <a:pt x="277247" y="57901"/>
                  </a:lnTo>
                  <a:lnTo>
                    <a:pt x="554495" y="289509"/>
                  </a:lnTo>
                  <a:lnTo>
                    <a:pt x="831742" y="86852"/>
                  </a:lnTo>
                  <a:lnTo>
                    <a:pt x="1108990" y="86852"/>
                  </a:lnTo>
                  <a:lnTo>
                    <a:pt x="1386238" y="28950"/>
                  </a:lnTo>
                  <a:lnTo>
                    <a:pt x="1663485" y="57901"/>
                  </a:lnTo>
                  <a:lnTo>
                    <a:pt x="1940733" y="0"/>
                  </a:lnTo>
                  <a:lnTo>
                    <a:pt x="2217981" y="28950"/>
                  </a:lnTo>
                  <a:lnTo>
                    <a:pt x="2495228" y="28950"/>
                  </a:lnTo>
                  <a:lnTo>
                    <a:pt x="2772476" y="28950"/>
                  </a:lnTo>
                  <a:lnTo>
                    <a:pt x="3049724" y="57901"/>
                  </a:lnTo>
                  <a:lnTo>
                    <a:pt x="3326971" y="28950"/>
                  </a:lnTo>
                  <a:lnTo>
                    <a:pt x="3604219" y="57901"/>
                  </a:lnTo>
                  <a:lnTo>
                    <a:pt x="3881467" y="115803"/>
                  </a:lnTo>
                  <a:lnTo>
                    <a:pt x="4158714" y="202656"/>
                  </a:lnTo>
                  <a:lnTo>
                    <a:pt x="4435962" y="173705"/>
                  </a:lnTo>
                  <a:lnTo>
                    <a:pt x="4713210" y="115803"/>
                  </a:lnTo>
                  <a:lnTo>
                    <a:pt x="4990457" y="202656"/>
                  </a:lnTo>
                  <a:lnTo>
                    <a:pt x="5267705" y="202656"/>
                  </a:lnTo>
                  <a:lnTo>
                    <a:pt x="5544953" y="260558"/>
                  </a:lnTo>
                  <a:lnTo>
                    <a:pt x="5822200" y="318460"/>
                  </a:lnTo>
                  <a:lnTo>
                    <a:pt x="6099448" y="318460"/>
                  </a:lnTo>
                  <a:lnTo>
                    <a:pt x="6376696" y="318460"/>
                  </a:lnTo>
                  <a:lnTo>
                    <a:pt x="6653943" y="144754"/>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4" name="tx84"/>
            <p:cNvSpPr/>
            <p:nvPr/>
          </p:nvSpPr>
          <p:spPr>
            <a:xfrm>
              <a:off x="1329607" y="280996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42.2</a:t>
              </a:r>
            </a:p>
          </p:txBody>
        </p:sp>
        <p:sp>
          <p:nvSpPr>
            <p:cNvPr id="85" name="tx85"/>
            <p:cNvSpPr/>
            <p:nvPr/>
          </p:nvSpPr>
          <p:spPr>
            <a:xfrm>
              <a:off x="2755022" y="287133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a:t>
              </a:r>
            </a:p>
          </p:txBody>
        </p:sp>
        <p:sp>
          <p:nvSpPr>
            <p:cNvPr id="86" name="tx86"/>
            <p:cNvSpPr/>
            <p:nvPr/>
          </p:nvSpPr>
          <p:spPr>
            <a:xfrm>
              <a:off x="4102084" y="298288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35.9</a:t>
              </a:r>
            </a:p>
          </p:txBody>
        </p:sp>
        <p:sp>
          <p:nvSpPr>
            <p:cNvPr id="87" name="tx87"/>
            <p:cNvSpPr/>
            <p:nvPr/>
          </p:nvSpPr>
          <p:spPr>
            <a:xfrm>
              <a:off x="5488322" y="31493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29.8</a:t>
              </a:r>
            </a:p>
          </p:txBody>
        </p:sp>
        <p:sp>
          <p:nvSpPr>
            <p:cNvPr id="88" name="tx88"/>
            <p:cNvSpPr/>
            <p:nvPr/>
          </p:nvSpPr>
          <p:spPr>
            <a:xfrm>
              <a:off x="6597312" y="31852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28.5</a:t>
              </a:r>
            </a:p>
          </p:txBody>
        </p:sp>
        <p:sp>
          <p:nvSpPr>
            <p:cNvPr id="89" name="tx89"/>
            <p:cNvSpPr/>
            <p:nvPr/>
          </p:nvSpPr>
          <p:spPr>
            <a:xfrm>
              <a:off x="6874560" y="321605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27.4</a:t>
              </a:r>
            </a:p>
          </p:txBody>
        </p:sp>
        <p:sp>
          <p:nvSpPr>
            <p:cNvPr id="90" name="tx90"/>
            <p:cNvSpPr/>
            <p:nvPr/>
          </p:nvSpPr>
          <p:spPr>
            <a:xfrm>
              <a:off x="7151808" y="32565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25.9</a:t>
              </a:r>
            </a:p>
          </p:txBody>
        </p:sp>
        <p:sp>
          <p:nvSpPr>
            <p:cNvPr id="91" name="tx91"/>
            <p:cNvSpPr/>
            <p:nvPr/>
          </p:nvSpPr>
          <p:spPr>
            <a:xfrm>
              <a:off x="7429055" y="329036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24.7</a:t>
              </a:r>
            </a:p>
          </p:txBody>
        </p:sp>
        <p:sp>
          <p:nvSpPr>
            <p:cNvPr id="92" name="tx92"/>
            <p:cNvSpPr/>
            <p:nvPr/>
          </p:nvSpPr>
          <p:spPr>
            <a:xfrm>
              <a:off x="7706303" y="32960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24.5</a:t>
              </a:r>
            </a:p>
          </p:txBody>
        </p:sp>
        <p:sp>
          <p:nvSpPr>
            <p:cNvPr id="93" name="tx93"/>
            <p:cNvSpPr/>
            <p:nvPr/>
          </p:nvSpPr>
          <p:spPr>
            <a:xfrm>
              <a:off x="7983551" y="329959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24.3</a:t>
              </a:r>
            </a:p>
          </p:txBody>
        </p:sp>
        <p:sp>
          <p:nvSpPr>
            <p:cNvPr id="94" name="pl94"/>
            <p:cNvSpPr/>
            <p:nvPr/>
          </p:nvSpPr>
          <p:spPr>
            <a:xfrm>
              <a:off x="1421035"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68784" y="3546482"/>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05" name="tx105"/>
            <p:cNvSpPr/>
            <p:nvPr/>
          </p:nvSpPr>
          <p:spPr>
            <a:xfrm>
              <a:off x="1355732" y="296869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06" name="tx106"/>
            <p:cNvSpPr/>
            <p:nvPr/>
          </p:nvSpPr>
          <p:spPr>
            <a:xfrm>
              <a:off x="2755022" y="3547305"/>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07" name="tx107"/>
            <p:cNvSpPr/>
            <p:nvPr/>
          </p:nvSpPr>
          <p:spPr>
            <a:xfrm>
              <a:off x="2781148" y="3000779"/>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08" name="tx108"/>
            <p:cNvSpPr/>
            <p:nvPr/>
          </p:nvSpPr>
          <p:spPr>
            <a:xfrm>
              <a:off x="4102084" y="360022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34.1</a:t>
              </a:r>
            </a:p>
          </p:txBody>
        </p:sp>
        <p:sp>
          <p:nvSpPr>
            <p:cNvPr id="109" name="tx109"/>
            <p:cNvSpPr/>
            <p:nvPr/>
          </p:nvSpPr>
          <p:spPr>
            <a:xfrm>
              <a:off x="4128209" y="310835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0" name="tx110"/>
            <p:cNvSpPr/>
            <p:nvPr/>
          </p:nvSpPr>
          <p:spPr>
            <a:xfrm>
              <a:off x="5488322" y="37039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26.5</a:t>
              </a:r>
            </a:p>
          </p:txBody>
        </p:sp>
        <p:sp>
          <p:nvSpPr>
            <p:cNvPr id="111" name="tx111"/>
            <p:cNvSpPr/>
            <p:nvPr/>
          </p:nvSpPr>
          <p:spPr>
            <a:xfrm>
              <a:off x="5514447" y="329517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12" name="tx112"/>
            <p:cNvSpPr/>
            <p:nvPr/>
          </p:nvSpPr>
          <p:spPr>
            <a:xfrm>
              <a:off x="6597312" y="37198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25.4</a:t>
              </a:r>
            </a:p>
          </p:txBody>
        </p:sp>
        <p:sp>
          <p:nvSpPr>
            <p:cNvPr id="113" name="tx113"/>
            <p:cNvSpPr/>
            <p:nvPr/>
          </p:nvSpPr>
          <p:spPr>
            <a:xfrm>
              <a:off x="6623438" y="332904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14" name="tx114"/>
            <p:cNvSpPr/>
            <p:nvPr/>
          </p:nvSpPr>
          <p:spPr>
            <a:xfrm>
              <a:off x="6874560" y="374048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23.9</a:t>
              </a:r>
            </a:p>
          </p:txBody>
        </p:sp>
        <p:sp>
          <p:nvSpPr>
            <p:cNvPr id="115" name="tx115"/>
            <p:cNvSpPr/>
            <p:nvPr/>
          </p:nvSpPr>
          <p:spPr>
            <a:xfrm>
              <a:off x="6900686" y="336454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16" name="tx116"/>
            <p:cNvSpPr/>
            <p:nvPr/>
          </p:nvSpPr>
          <p:spPr>
            <a:xfrm>
              <a:off x="7190985" y="3767036"/>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7" name="tx117"/>
            <p:cNvSpPr/>
            <p:nvPr/>
          </p:nvSpPr>
          <p:spPr>
            <a:xfrm>
              <a:off x="7177933" y="341088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18" name="tx118"/>
            <p:cNvSpPr/>
            <p:nvPr/>
          </p:nvSpPr>
          <p:spPr>
            <a:xfrm>
              <a:off x="7468232" y="3780884"/>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19" name="tx119"/>
            <p:cNvSpPr/>
            <p:nvPr/>
          </p:nvSpPr>
          <p:spPr>
            <a:xfrm>
              <a:off x="7455181" y="344091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20" name="tx120"/>
            <p:cNvSpPr/>
            <p:nvPr/>
          </p:nvSpPr>
          <p:spPr>
            <a:xfrm>
              <a:off x="7706303" y="37826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20.8</a:t>
              </a:r>
            </a:p>
          </p:txBody>
        </p:sp>
        <p:sp>
          <p:nvSpPr>
            <p:cNvPr id="121" name="tx121"/>
            <p:cNvSpPr/>
            <p:nvPr/>
          </p:nvSpPr>
          <p:spPr>
            <a:xfrm>
              <a:off x="7732429" y="344722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22" name="tx122"/>
            <p:cNvSpPr/>
            <p:nvPr/>
          </p:nvSpPr>
          <p:spPr>
            <a:xfrm>
              <a:off x="7983551" y="376525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22.1</a:t>
              </a:r>
            </a:p>
          </p:txBody>
        </p:sp>
        <p:sp>
          <p:nvSpPr>
            <p:cNvPr id="123" name="tx123"/>
            <p:cNvSpPr/>
            <p:nvPr/>
          </p:nvSpPr>
          <p:spPr>
            <a:xfrm>
              <a:off x="8009676" y="343168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227908"/>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26" name="tx126"/>
            <p:cNvSpPr/>
            <p:nvPr/>
          </p:nvSpPr>
          <p:spPr>
            <a:xfrm>
              <a:off x="733081" y="24053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27" name="tx127"/>
            <p:cNvSpPr/>
            <p:nvPr/>
          </p:nvSpPr>
          <p:spPr>
            <a:xfrm>
              <a:off x="733081" y="158276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7" name="rc147"/>
            <p:cNvSpPr/>
            <p:nvPr/>
          </p:nvSpPr>
          <p:spPr>
            <a:xfrm>
              <a:off x="4056806" y="5010059"/>
              <a:ext cx="201456" cy="201456"/>
            </a:xfrm>
            <a:prstGeom prst="rect">
              <a:avLst/>
            </a:prstGeom>
            <a:solidFill>
              <a:srgbClr val="1CABE2">
                <a:alpha val="100000"/>
              </a:srgbClr>
            </a:solidFill>
          </p:spPr>
          <p:txBody>
            <a:bodyPr/>
            <a:lstStyle/>
            <a:p/>
          </p:txBody>
        </p:sp>
        <p:sp>
          <p:nvSpPr>
            <p:cNvPr id="148" name="rc148"/>
            <p:cNvSpPr/>
            <p:nvPr/>
          </p:nvSpPr>
          <p:spPr>
            <a:xfrm>
              <a:off x="6014964" y="5010059"/>
              <a:ext cx="201456" cy="201456"/>
            </a:xfrm>
            <a:prstGeom prst="rect">
              <a:avLst/>
            </a:prstGeom>
            <a:solidFill>
              <a:srgbClr val="80BD41">
                <a:alpha val="100000"/>
              </a:srgbClr>
            </a:solidFill>
          </p:spPr>
          <p:txBody>
            <a:bodyPr/>
            <a:lstStyle/>
            <a:p/>
          </p:txBody>
        </p:sp>
        <p:sp>
          <p:nvSpPr>
            <p:cNvPr id="149" name="tx149"/>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0" name="tx150"/>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51100" y="650218"/>
              <a:ext cx="272144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Bosnia and Herzegovina, 2000-2024</a:t>
              </a:r>
            </a:p>
          </p:txBody>
        </p:sp>
        <p:sp>
          <p:nvSpPr>
            <p:cNvPr id="153" name="pl153"/>
            <p:cNvSpPr/>
            <p:nvPr/>
          </p:nvSpPr>
          <p:spPr>
            <a:xfrm>
              <a:off x="244973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75665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06358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60319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91011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821704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889059"/>
              <a:ext cx="5852663" cy="167191"/>
            </a:xfrm>
            <a:prstGeom prst="rect">
              <a:avLst/>
            </a:prstGeom>
            <a:solidFill>
              <a:srgbClr val="80BD41">
                <a:alpha val="100000"/>
              </a:srgbClr>
            </a:solidFill>
          </p:spPr>
          <p:txBody>
            <a:bodyPr/>
            <a:lstStyle/>
            <a:p/>
          </p:txBody>
        </p:sp>
        <p:sp>
          <p:nvSpPr>
            <p:cNvPr id="164" name="rc164"/>
            <p:cNvSpPr/>
            <p:nvPr/>
          </p:nvSpPr>
          <p:spPr>
            <a:xfrm>
              <a:off x="7148937" y="5889059"/>
              <a:ext cx="722066" cy="167191"/>
            </a:xfrm>
            <a:prstGeom prst="rect">
              <a:avLst/>
            </a:prstGeom>
            <a:solidFill>
              <a:srgbClr val="1CABE2">
                <a:alpha val="100000"/>
              </a:srgbClr>
            </a:solidFill>
          </p:spPr>
          <p:txBody>
            <a:bodyPr/>
            <a:lstStyle/>
            <a:p/>
          </p:txBody>
        </p:sp>
        <p:sp>
          <p:nvSpPr>
            <p:cNvPr id="165" name="rc165"/>
            <p:cNvSpPr/>
            <p:nvPr/>
          </p:nvSpPr>
          <p:spPr>
            <a:xfrm>
              <a:off x="1296273" y="5680069"/>
              <a:ext cx="4796092" cy="167191"/>
            </a:xfrm>
            <a:prstGeom prst="rect">
              <a:avLst/>
            </a:prstGeom>
            <a:solidFill>
              <a:srgbClr val="80BD41">
                <a:alpha val="100000"/>
              </a:srgbClr>
            </a:solidFill>
          </p:spPr>
          <p:txBody>
            <a:bodyPr/>
            <a:lstStyle/>
            <a:p/>
          </p:txBody>
        </p:sp>
        <p:sp>
          <p:nvSpPr>
            <p:cNvPr id="166" name="rc166"/>
            <p:cNvSpPr/>
            <p:nvPr/>
          </p:nvSpPr>
          <p:spPr>
            <a:xfrm>
              <a:off x="6092366" y="5680069"/>
              <a:ext cx="846640" cy="167191"/>
            </a:xfrm>
            <a:prstGeom prst="rect">
              <a:avLst/>
            </a:prstGeom>
            <a:solidFill>
              <a:srgbClr val="1CABE2">
                <a:alpha val="100000"/>
              </a:srgbClr>
            </a:solidFill>
          </p:spPr>
          <p:txBody>
            <a:bodyPr/>
            <a:lstStyle/>
            <a:p/>
          </p:txBody>
        </p:sp>
        <p:sp>
          <p:nvSpPr>
            <p:cNvPr id="167" name="rc167"/>
            <p:cNvSpPr/>
            <p:nvPr/>
          </p:nvSpPr>
          <p:spPr>
            <a:xfrm>
              <a:off x="1296273" y="5471080"/>
              <a:ext cx="5107527" cy="167191"/>
            </a:xfrm>
            <a:prstGeom prst="rect">
              <a:avLst/>
            </a:prstGeom>
            <a:solidFill>
              <a:srgbClr val="80BD41">
                <a:alpha val="100000"/>
              </a:srgbClr>
            </a:solidFill>
          </p:spPr>
          <p:txBody>
            <a:bodyPr/>
            <a:lstStyle/>
            <a:p/>
          </p:txBody>
        </p:sp>
        <p:sp>
          <p:nvSpPr>
            <p:cNvPr id="168" name="rc168"/>
            <p:cNvSpPr/>
            <p:nvPr/>
          </p:nvSpPr>
          <p:spPr>
            <a:xfrm>
              <a:off x="6403801" y="5471080"/>
              <a:ext cx="505216" cy="167191"/>
            </a:xfrm>
            <a:prstGeom prst="rect">
              <a:avLst/>
            </a:prstGeom>
            <a:solidFill>
              <a:srgbClr val="1CABE2">
                <a:alpha val="100000"/>
              </a:srgbClr>
            </a:solidFill>
          </p:spPr>
          <p:txBody>
            <a:bodyPr/>
            <a:lstStyle/>
            <a:p/>
          </p:txBody>
        </p:sp>
        <p:sp>
          <p:nvSpPr>
            <p:cNvPr id="169" name="tx169"/>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28.5</a:t>
              </a:r>
            </a:p>
          </p:txBody>
        </p:sp>
        <p:sp>
          <p:nvSpPr>
            <p:cNvPr id="170" name="tx170"/>
            <p:cNvSpPr/>
            <p:nvPr/>
          </p:nvSpPr>
          <p:spPr>
            <a:xfrm>
              <a:off x="7108617"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24.5</a:t>
              </a:r>
            </a:p>
          </p:txBody>
        </p:sp>
        <p:sp>
          <p:nvSpPr>
            <p:cNvPr id="171" name="tx171"/>
            <p:cNvSpPr/>
            <p:nvPr/>
          </p:nvSpPr>
          <p:spPr>
            <a:xfrm>
              <a:off x="7077127" y="551148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24.3</a:t>
              </a:r>
            </a:p>
          </p:txBody>
        </p:sp>
        <p:sp>
          <p:nvSpPr>
            <p:cNvPr id="172" name="tx172"/>
            <p:cNvSpPr/>
            <p:nvPr/>
          </p:nvSpPr>
          <p:spPr>
            <a:xfrm>
              <a:off x="4117111"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25.4</a:t>
              </a:r>
            </a:p>
          </p:txBody>
        </p:sp>
        <p:sp>
          <p:nvSpPr>
            <p:cNvPr id="173" name="tx173"/>
            <p:cNvSpPr/>
            <p:nvPr/>
          </p:nvSpPr>
          <p:spPr>
            <a:xfrm>
              <a:off x="7434621" y="593216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74" name="tx174"/>
            <p:cNvSpPr/>
            <p:nvPr/>
          </p:nvSpPr>
          <p:spPr>
            <a:xfrm>
              <a:off x="3588826"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20.8</a:t>
              </a:r>
            </a:p>
          </p:txBody>
        </p:sp>
        <p:sp>
          <p:nvSpPr>
            <p:cNvPr id="175" name="tx175"/>
            <p:cNvSpPr/>
            <p:nvPr/>
          </p:nvSpPr>
          <p:spPr>
            <a:xfrm>
              <a:off x="6440338" y="572317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76" name="tx176"/>
            <p:cNvSpPr/>
            <p:nvPr/>
          </p:nvSpPr>
          <p:spPr>
            <a:xfrm>
              <a:off x="3744543" y="551555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22.1</a:t>
              </a:r>
            </a:p>
          </p:txBody>
        </p:sp>
        <p:sp>
          <p:nvSpPr>
            <p:cNvPr id="177" name="tx177"/>
            <p:cNvSpPr/>
            <p:nvPr/>
          </p:nvSpPr>
          <p:spPr>
            <a:xfrm>
              <a:off x="6581060" y="551555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78" name="tx178"/>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525502"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3" name="tx183"/>
            <p:cNvSpPr/>
            <p:nvPr/>
          </p:nvSpPr>
          <p:spPr>
            <a:xfrm>
              <a:off x="5832425"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4" name="tx184"/>
            <p:cNvSpPr/>
            <p:nvPr/>
          </p:nvSpPr>
          <p:spPr>
            <a:xfrm>
              <a:off x="8139348" y="61584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85" name="tx185"/>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(91%) was higher than in 2019 (89%).
The number of children vaccinated with DTP1 decreased 13% compared to in 2019.
The number of surviving infants decreased approximately 15%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Bosnia and Herzegovina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51386"/>
              <a:ext cx="3397293" cy="628545"/>
            </a:xfrm>
            <a:custGeom>
              <a:avLst/>
              <a:pathLst>
                <a:path w="3397293" h="628545">
                  <a:moveTo>
                    <a:pt x="0" y="285702"/>
                  </a:moveTo>
                  <a:lnTo>
                    <a:pt x="141553" y="114281"/>
                  </a:lnTo>
                  <a:lnTo>
                    <a:pt x="283107" y="428553"/>
                  </a:lnTo>
                  <a:lnTo>
                    <a:pt x="424661" y="228562"/>
                  </a:lnTo>
                  <a:lnTo>
                    <a:pt x="566215" y="314272"/>
                  </a:lnTo>
                  <a:lnTo>
                    <a:pt x="707769" y="57140"/>
                  </a:lnTo>
                  <a:lnTo>
                    <a:pt x="849323" y="228562"/>
                  </a:lnTo>
                  <a:lnTo>
                    <a:pt x="990877" y="0"/>
                  </a:lnTo>
                  <a:lnTo>
                    <a:pt x="1132431" y="114281"/>
                  </a:lnTo>
                  <a:lnTo>
                    <a:pt x="1273984" y="142851"/>
                  </a:lnTo>
                  <a:lnTo>
                    <a:pt x="1415538" y="171421"/>
                  </a:lnTo>
                  <a:lnTo>
                    <a:pt x="1557092" y="199991"/>
                  </a:lnTo>
                  <a:lnTo>
                    <a:pt x="1698646" y="85710"/>
                  </a:lnTo>
                  <a:lnTo>
                    <a:pt x="1840200" y="171421"/>
                  </a:lnTo>
                  <a:lnTo>
                    <a:pt x="1981754" y="257132"/>
                  </a:lnTo>
                  <a:lnTo>
                    <a:pt x="2123308" y="371413"/>
                  </a:lnTo>
                  <a:lnTo>
                    <a:pt x="2264862" y="485694"/>
                  </a:lnTo>
                  <a:lnTo>
                    <a:pt x="2406416" y="571405"/>
                  </a:lnTo>
                  <a:lnTo>
                    <a:pt x="2547969" y="628545"/>
                  </a:lnTo>
                  <a:lnTo>
                    <a:pt x="2689523" y="428553"/>
                  </a:lnTo>
                  <a:lnTo>
                    <a:pt x="2831077" y="485694"/>
                  </a:lnTo>
                  <a:lnTo>
                    <a:pt x="2972631" y="542834"/>
                  </a:lnTo>
                  <a:lnTo>
                    <a:pt x="3114185" y="571405"/>
                  </a:lnTo>
                  <a:lnTo>
                    <a:pt x="3255739" y="628545"/>
                  </a:lnTo>
                  <a:lnTo>
                    <a:pt x="3397293" y="457124"/>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14272"/>
            </a:xfrm>
            <a:custGeom>
              <a:avLst/>
              <a:pathLst>
                <a:path w="3397293" h="314272">
                  <a:moveTo>
                    <a:pt x="0" y="114281"/>
                  </a:moveTo>
                  <a:lnTo>
                    <a:pt x="141553" y="57140"/>
                  </a:lnTo>
                  <a:lnTo>
                    <a:pt x="283107" y="171421"/>
                  </a:lnTo>
                  <a:lnTo>
                    <a:pt x="424661" y="314272"/>
                  </a:lnTo>
                  <a:lnTo>
                    <a:pt x="566215" y="114281"/>
                  </a:lnTo>
                  <a:lnTo>
                    <a:pt x="707769" y="57140"/>
                  </a:lnTo>
                  <a:lnTo>
                    <a:pt x="849323" y="57140"/>
                  </a:lnTo>
                  <a:lnTo>
                    <a:pt x="990877" y="0"/>
                  </a:lnTo>
                  <a:lnTo>
                    <a:pt x="1132431" y="0"/>
                  </a:lnTo>
                  <a:lnTo>
                    <a:pt x="1273984" y="85710"/>
                  </a:lnTo>
                  <a:lnTo>
                    <a:pt x="1415538" y="114281"/>
                  </a:lnTo>
                  <a:lnTo>
                    <a:pt x="1557092" y="114281"/>
                  </a:lnTo>
                  <a:lnTo>
                    <a:pt x="1698646" y="57140"/>
                  </a:lnTo>
                  <a:lnTo>
                    <a:pt x="1840200" y="28570"/>
                  </a:lnTo>
                  <a:lnTo>
                    <a:pt x="1981754" y="199991"/>
                  </a:lnTo>
                  <a:lnTo>
                    <a:pt x="2123308" y="171421"/>
                  </a:lnTo>
                  <a:lnTo>
                    <a:pt x="2264862" y="228562"/>
                  </a:lnTo>
                  <a:lnTo>
                    <a:pt x="2406416" y="114281"/>
                  </a:lnTo>
                  <a:lnTo>
                    <a:pt x="2547969" y="57140"/>
                  </a:lnTo>
                  <a:lnTo>
                    <a:pt x="2689523" y="0"/>
                  </a:lnTo>
                  <a:lnTo>
                    <a:pt x="2831077" y="85710"/>
                  </a:lnTo>
                  <a:lnTo>
                    <a:pt x="2972631" y="85710"/>
                  </a:lnTo>
                  <a:lnTo>
                    <a:pt x="3114185" y="28570"/>
                  </a:lnTo>
                  <a:lnTo>
                    <a:pt x="3255739" y="28570"/>
                  </a:lnTo>
                  <a:lnTo>
                    <a:pt x="3397293" y="8571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51386"/>
              <a:ext cx="3397293" cy="628545"/>
            </a:xfrm>
            <a:custGeom>
              <a:avLst/>
              <a:pathLst>
                <a:path w="3397293" h="628545">
                  <a:moveTo>
                    <a:pt x="0" y="285702"/>
                  </a:moveTo>
                  <a:lnTo>
                    <a:pt x="141553" y="114281"/>
                  </a:lnTo>
                  <a:lnTo>
                    <a:pt x="283107" y="428553"/>
                  </a:lnTo>
                  <a:lnTo>
                    <a:pt x="424661" y="228562"/>
                  </a:lnTo>
                  <a:lnTo>
                    <a:pt x="566215" y="314272"/>
                  </a:lnTo>
                  <a:lnTo>
                    <a:pt x="707769" y="57140"/>
                  </a:lnTo>
                  <a:lnTo>
                    <a:pt x="849323" y="228562"/>
                  </a:lnTo>
                  <a:lnTo>
                    <a:pt x="990877" y="0"/>
                  </a:lnTo>
                  <a:lnTo>
                    <a:pt x="1132431" y="114281"/>
                  </a:lnTo>
                  <a:lnTo>
                    <a:pt x="1273984" y="142851"/>
                  </a:lnTo>
                  <a:lnTo>
                    <a:pt x="1415538" y="171421"/>
                  </a:lnTo>
                  <a:lnTo>
                    <a:pt x="1557092" y="199991"/>
                  </a:lnTo>
                  <a:lnTo>
                    <a:pt x="1698646" y="85710"/>
                  </a:lnTo>
                  <a:lnTo>
                    <a:pt x="1840200" y="171421"/>
                  </a:lnTo>
                  <a:lnTo>
                    <a:pt x="1981754" y="257132"/>
                  </a:lnTo>
                  <a:lnTo>
                    <a:pt x="2123308" y="371413"/>
                  </a:lnTo>
                  <a:lnTo>
                    <a:pt x="2264862" y="485694"/>
                  </a:lnTo>
                  <a:lnTo>
                    <a:pt x="2406416" y="571405"/>
                  </a:lnTo>
                  <a:lnTo>
                    <a:pt x="2547969" y="628545"/>
                  </a:lnTo>
                  <a:lnTo>
                    <a:pt x="2689523" y="428553"/>
                  </a:lnTo>
                  <a:lnTo>
                    <a:pt x="2831077" y="485694"/>
                  </a:lnTo>
                  <a:lnTo>
                    <a:pt x="2972631" y="542834"/>
                  </a:lnTo>
                  <a:lnTo>
                    <a:pt x="3114185" y="571405"/>
                  </a:lnTo>
                  <a:lnTo>
                    <a:pt x="3255739" y="628545"/>
                  </a:lnTo>
                  <a:lnTo>
                    <a:pt x="3397293" y="457124"/>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571405"/>
            </a:xfrm>
            <a:custGeom>
              <a:avLst/>
              <a:pathLst>
                <a:path w="0" h="571405">
                  <a:moveTo>
                    <a:pt x="0" y="0"/>
                  </a:moveTo>
                  <a:lnTo>
                    <a:pt x="0" y="571405"/>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28537"/>
            </a:xfrm>
            <a:custGeom>
              <a:avLst/>
              <a:pathLst>
                <a:path w="0" h="828537">
                  <a:moveTo>
                    <a:pt x="0" y="0"/>
                  </a:moveTo>
                  <a:lnTo>
                    <a:pt x="0" y="828537"/>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657115"/>
            </a:xfrm>
            <a:custGeom>
              <a:avLst/>
              <a:pathLst>
                <a:path w="0" h="657115">
                  <a:moveTo>
                    <a:pt x="0" y="0"/>
                  </a:moveTo>
                  <a:lnTo>
                    <a:pt x="0" y="657115"/>
                  </a:lnTo>
                </a:path>
              </a:pathLst>
            </a:custGeom>
            <a:ln w="13550" cap="flat">
              <a:solidFill>
                <a:srgbClr val="0058AB">
                  <a:alpha val="100000"/>
                </a:srgbClr>
              </a:solidFill>
              <a:prstDash val="dot"/>
              <a:round/>
            </a:ln>
          </p:spPr>
          <p:txBody>
            <a:bodyPr/>
            <a:lstStyle/>
            <a:p/>
          </p:txBody>
        </p:sp>
        <p:sp>
          <p:nvSpPr>
            <p:cNvPr id="32" name="pl32"/>
            <p:cNvSpPr/>
            <p:nvPr/>
          </p:nvSpPr>
          <p:spPr>
            <a:xfrm>
              <a:off x="1120965" y="1151386"/>
              <a:ext cx="3397293" cy="628545"/>
            </a:xfrm>
            <a:custGeom>
              <a:avLst/>
              <a:pathLst>
                <a:path w="3397293" h="628545">
                  <a:moveTo>
                    <a:pt x="0" y="285702"/>
                  </a:moveTo>
                  <a:lnTo>
                    <a:pt x="141553" y="114281"/>
                  </a:lnTo>
                  <a:lnTo>
                    <a:pt x="283107" y="428553"/>
                  </a:lnTo>
                  <a:lnTo>
                    <a:pt x="424661" y="228562"/>
                  </a:lnTo>
                  <a:lnTo>
                    <a:pt x="566215" y="314272"/>
                  </a:lnTo>
                  <a:lnTo>
                    <a:pt x="707769" y="57140"/>
                  </a:lnTo>
                  <a:lnTo>
                    <a:pt x="849323" y="228562"/>
                  </a:lnTo>
                  <a:lnTo>
                    <a:pt x="990877" y="0"/>
                  </a:lnTo>
                  <a:lnTo>
                    <a:pt x="1132431" y="114281"/>
                  </a:lnTo>
                  <a:lnTo>
                    <a:pt x="1273984" y="142851"/>
                  </a:lnTo>
                  <a:lnTo>
                    <a:pt x="1415538" y="171421"/>
                  </a:lnTo>
                  <a:lnTo>
                    <a:pt x="1557092" y="199991"/>
                  </a:lnTo>
                  <a:lnTo>
                    <a:pt x="1698646" y="85710"/>
                  </a:lnTo>
                  <a:lnTo>
                    <a:pt x="1840200" y="171421"/>
                  </a:lnTo>
                  <a:lnTo>
                    <a:pt x="1981754" y="257132"/>
                  </a:lnTo>
                  <a:lnTo>
                    <a:pt x="2123308" y="371413"/>
                  </a:lnTo>
                  <a:lnTo>
                    <a:pt x="2264862" y="485694"/>
                  </a:lnTo>
                  <a:lnTo>
                    <a:pt x="2406416" y="571405"/>
                  </a:lnTo>
                  <a:lnTo>
                    <a:pt x="2547969" y="628545"/>
                  </a:lnTo>
                  <a:lnTo>
                    <a:pt x="2689523" y="428553"/>
                  </a:lnTo>
                  <a:lnTo>
                    <a:pt x="2831077" y="485694"/>
                  </a:lnTo>
                  <a:lnTo>
                    <a:pt x="2972631" y="542834"/>
                  </a:lnTo>
                  <a:lnTo>
                    <a:pt x="3114185" y="571405"/>
                  </a:lnTo>
                  <a:lnTo>
                    <a:pt x="3255739" y="628545"/>
                  </a:lnTo>
                  <a:lnTo>
                    <a:pt x="3397293" y="457124"/>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4" name="tx34"/>
            <p:cNvSpPr/>
            <p:nvPr/>
          </p:nvSpPr>
          <p:spPr>
            <a:xfrm>
              <a:off x="176844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8" name="tx38"/>
            <p:cNvSpPr/>
            <p:nvPr/>
          </p:nvSpPr>
          <p:spPr>
            <a:xfrm>
              <a:off x="43164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966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18133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18133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306214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82459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448439" y="4804015"/>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Bosnia and Herzegovina</a:t>
              </a:r>
            </a:p>
          </p:txBody>
        </p:sp>
        <p:sp>
          <p:nvSpPr>
            <p:cNvPr id="60" name="tx60"/>
            <p:cNvSpPr/>
            <p:nvPr/>
          </p:nvSpPr>
          <p:spPr>
            <a:xfrm>
              <a:off x="332924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4091698"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010829" y="472419"/>
              <a:ext cx="361756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Bosnia and Herzegovina, 2000-2024</a:t>
              </a:r>
            </a:p>
          </p:txBody>
        </p:sp>
        <p:sp>
          <p:nvSpPr>
            <p:cNvPr id="63" name="pl63"/>
            <p:cNvSpPr/>
            <p:nvPr/>
          </p:nvSpPr>
          <p:spPr>
            <a:xfrm>
              <a:off x="5267799" y="394248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732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0408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6348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86568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55788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78868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01948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25028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1634883"/>
              <a:ext cx="3397293" cy="1692237"/>
            </a:xfrm>
            <a:custGeom>
              <a:avLst/>
              <a:pathLst>
                <a:path w="3397293" h="1692237">
                  <a:moveTo>
                    <a:pt x="0" y="769199"/>
                  </a:moveTo>
                  <a:lnTo>
                    <a:pt x="141553" y="307679"/>
                  </a:lnTo>
                  <a:lnTo>
                    <a:pt x="283107" y="1153798"/>
                  </a:lnTo>
                  <a:lnTo>
                    <a:pt x="424661" y="615359"/>
                  </a:lnTo>
                  <a:lnTo>
                    <a:pt x="566215" y="846118"/>
                  </a:lnTo>
                  <a:lnTo>
                    <a:pt x="707769" y="153839"/>
                  </a:lnTo>
                  <a:lnTo>
                    <a:pt x="849323" y="615359"/>
                  </a:lnTo>
                  <a:lnTo>
                    <a:pt x="990877" y="0"/>
                  </a:lnTo>
                  <a:lnTo>
                    <a:pt x="1132431" y="307679"/>
                  </a:lnTo>
                  <a:lnTo>
                    <a:pt x="1273984" y="384599"/>
                  </a:lnTo>
                  <a:lnTo>
                    <a:pt x="1415538" y="461519"/>
                  </a:lnTo>
                  <a:lnTo>
                    <a:pt x="1557092" y="538439"/>
                  </a:lnTo>
                  <a:lnTo>
                    <a:pt x="1698646" y="230759"/>
                  </a:lnTo>
                  <a:lnTo>
                    <a:pt x="1840200" y="461519"/>
                  </a:lnTo>
                  <a:lnTo>
                    <a:pt x="1981754" y="692279"/>
                  </a:lnTo>
                  <a:lnTo>
                    <a:pt x="2123308" y="999958"/>
                  </a:lnTo>
                  <a:lnTo>
                    <a:pt x="2264862" y="1307638"/>
                  </a:lnTo>
                  <a:lnTo>
                    <a:pt x="2406416" y="1538398"/>
                  </a:lnTo>
                  <a:lnTo>
                    <a:pt x="2547969" y="1692237"/>
                  </a:lnTo>
                  <a:lnTo>
                    <a:pt x="2689523" y="1153798"/>
                  </a:lnTo>
                  <a:lnTo>
                    <a:pt x="2831077" y="1307638"/>
                  </a:lnTo>
                  <a:lnTo>
                    <a:pt x="2972631" y="1461478"/>
                  </a:lnTo>
                  <a:lnTo>
                    <a:pt x="3114185" y="1538398"/>
                  </a:lnTo>
                  <a:lnTo>
                    <a:pt x="3255739" y="1692237"/>
                  </a:lnTo>
                  <a:lnTo>
                    <a:pt x="3397293" y="1230718"/>
                  </a:lnTo>
                </a:path>
              </a:pathLst>
            </a:custGeom>
            <a:ln w="27101" cap="flat">
              <a:solidFill>
                <a:srgbClr val="0058AB">
                  <a:alpha val="100000"/>
                </a:srgbClr>
              </a:solidFill>
              <a:prstDash val="solid"/>
              <a:round/>
            </a:ln>
          </p:spPr>
          <p:txBody>
            <a:bodyPr/>
            <a:lstStyle/>
            <a:p/>
          </p:txBody>
        </p:sp>
        <p:sp>
          <p:nvSpPr>
            <p:cNvPr id="80" name="pl80"/>
            <p:cNvSpPr/>
            <p:nvPr/>
          </p:nvSpPr>
          <p:spPr>
            <a:xfrm>
              <a:off x="5437664" y="2788682"/>
              <a:ext cx="3397293" cy="1076878"/>
            </a:xfrm>
            <a:custGeom>
              <a:avLst/>
              <a:pathLst>
                <a:path w="3397293" h="1076878">
                  <a:moveTo>
                    <a:pt x="0" y="1076878"/>
                  </a:moveTo>
                  <a:lnTo>
                    <a:pt x="141553" y="1076878"/>
                  </a:lnTo>
                  <a:lnTo>
                    <a:pt x="283107" y="1076878"/>
                  </a:lnTo>
                  <a:lnTo>
                    <a:pt x="424661" y="923038"/>
                  </a:lnTo>
                  <a:lnTo>
                    <a:pt x="566215" y="769199"/>
                  </a:lnTo>
                  <a:lnTo>
                    <a:pt x="707769" y="692279"/>
                  </a:lnTo>
                  <a:lnTo>
                    <a:pt x="849323" y="615359"/>
                  </a:lnTo>
                  <a:lnTo>
                    <a:pt x="990877" y="615359"/>
                  </a:lnTo>
                  <a:lnTo>
                    <a:pt x="1132431" y="384599"/>
                  </a:lnTo>
                  <a:lnTo>
                    <a:pt x="1273984" y="230759"/>
                  </a:lnTo>
                  <a:lnTo>
                    <a:pt x="1415538" y="230759"/>
                  </a:lnTo>
                  <a:lnTo>
                    <a:pt x="1557092" y="153839"/>
                  </a:lnTo>
                  <a:lnTo>
                    <a:pt x="1698646" y="153839"/>
                  </a:lnTo>
                  <a:lnTo>
                    <a:pt x="1840200" y="230759"/>
                  </a:lnTo>
                  <a:lnTo>
                    <a:pt x="1981754" y="153839"/>
                  </a:lnTo>
                  <a:lnTo>
                    <a:pt x="2123308" y="76919"/>
                  </a:lnTo>
                  <a:lnTo>
                    <a:pt x="2264862" y="0"/>
                  </a:lnTo>
                  <a:lnTo>
                    <a:pt x="2406416" y="0"/>
                  </a:lnTo>
                  <a:lnTo>
                    <a:pt x="2547969" y="0"/>
                  </a:lnTo>
                  <a:lnTo>
                    <a:pt x="2689523" y="0"/>
                  </a:lnTo>
                  <a:lnTo>
                    <a:pt x="2831077" y="230759"/>
                  </a:lnTo>
                  <a:lnTo>
                    <a:pt x="2972631" y="307679"/>
                  </a:lnTo>
                  <a:lnTo>
                    <a:pt x="3114185" y="76919"/>
                  </a:lnTo>
                  <a:lnTo>
                    <a:pt x="3255739" y="153839"/>
                  </a:lnTo>
                  <a:lnTo>
                    <a:pt x="3397293" y="76919"/>
                  </a:lnTo>
                </a:path>
              </a:pathLst>
            </a:custGeom>
            <a:ln w="27101" cap="flat">
              <a:solidFill>
                <a:srgbClr val="80BD41">
                  <a:alpha val="100000"/>
                </a:srgbClr>
              </a:solidFill>
              <a:prstDash val="solid"/>
              <a:round/>
            </a:ln>
          </p:spPr>
          <p:txBody>
            <a:bodyPr/>
            <a:lstStyle/>
            <a:p/>
          </p:txBody>
        </p:sp>
        <p:sp>
          <p:nvSpPr>
            <p:cNvPr id="81" name="pl81"/>
            <p:cNvSpPr/>
            <p:nvPr/>
          </p:nvSpPr>
          <p:spPr>
            <a:xfrm>
              <a:off x="5437664" y="2788682"/>
              <a:ext cx="3397293" cy="846118"/>
            </a:xfrm>
            <a:custGeom>
              <a:avLst/>
              <a:pathLst>
                <a:path w="3397293" h="846118">
                  <a:moveTo>
                    <a:pt x="0" y="307679"/>
                  </a:moveTo>
                  <a:lnTo>
                    <a:pt x="141553" y="153839"/>
                  </a:lnTo>
                  <a:lnTo>
                    <a:pt x="283107" y="461519"/>
                  </a:lnTo>
                  <a:lnTo>
                    <a:pt x="424661" y="846118"/>
                  </a:lnTo>
                  <a:lnTo>
                    <a:pt x="566215" y="307679"/>
                  </a:lnTo>
                  <a:lnTo>
                    <a:pt x="707769" y="153839"/>
                  </a:lnTo>
                  <a:lnTo>
                    <a:pt x="849323" y="153839"/>
                  </a:lnTo>
                  <a:lnTo>
                    <a:pt x="990877" y="0"/>
                  </a:lnTo>
                  <a:lnTo>
                    <a:pt x="1132431" y="0"/>
                  </a:lnTo>
                  <a:lnTo>
                    <a:pt x="1273984" y="230759"/>
                  </a:lnTo>
                  <a:lnTo>
                    <a:pt x="1415538" y="307679"/>
                  </a:lnTo>
                  <a:lnTo>
                    <a:pt x="1557092" y="307679"/>
                  </a:lnTo>
                  <a:lnTo>
                    <a:pt x="1698646" y="153839"/>
                  </a:lnTo>
                  <a:lnTo>
                    <a:pt x="1840200" y="76919"/>
                  </a:lnTo>
                  <a:lnTo>
                    <a:pt x="1981754" y="538439"/>
                  </a:lnTo>
                  <a:lnTo>
                    <a:pt x="2123308" y="461519"/>
                  </a:lnTo>
                  <a:lnTo>
                    <a:pt x="2264862" y="615359"/>
                  </a:lnTo>
                  <a:lnTo>
                    <a:pt x="2406416" y="307679"/>
                  </a:lnTo>
                  <a:lnTo>
                    <a:pt x="2547969" y="153839"/>
                  </a:lnTo>
                  <a:lnTo>
                    <a:pt x="2689523" y="0"/>
                  </a:lnTo>
                  <a:lnTo>
                    <a:pt x="2831077" y="230759"/>
                  </a:lnTo>
                  <a:lnTo>
                    <a:pt x="2972631" y="230759"/>
                  </a:lnTo>
                  <a:lnTo>
                    <a:pt x="3114185" y="76919"/>
                  </a:lnTo>
                  <a:lnTo>
                    <a:pt x="3255739" y="76919"/>
                  </a:lnTo>
                  <a:lnTo>
                    <a:pt x="3397293" y="230759"/>
                  </a:lnTo>
                </a:path>
              </a:pathLst>
            </a:custGeom>
            <a:ln w="27101" cap="flat">
              <a:solidFill>
                <a:srgbClr val="961A49">
                  <a:alpha val="100000"/>
                </a:srgbClr>
              </a:solidFill>
              <a:prstDash val="solid"/>
              <a:round/>
            </a:ln>
          </p:spPr>
          <p:txBody>
            <a:bodyPr/>
            <a:lstStyle/>
            <a:p/>
          </p:txBody>
        </p:sp>
        <p:sp>
          <p:nvSpPr>
            <p:cNvPr id="82" name="pl82"/>
            <p:cNvSpPr/>
            <p:nvPr/>
          </p:nvSpPr>
          <p:spPr>
            <a:xfrm>
              <a:off x="5437664" y="278868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1634883"/>
              <a:ext cx="3397293" cy="1692237"/>
            </a:xfrm>
            <a:custGeom>
              <a:avLst/>
              <a:pathLst>
                <a:path w="3397293" h="1692237">
                  <a:moveTo>
                    <a:pt x="0" y="769199"/>
                  </a:moveTo>
                  <a:lnTo>
                    <a:pt x="141553" y="307679"/>
                  </a:lnTo>
                  <a:lnTo>
                    <a:pt x="283107" y="1153798"/>
                  </a:lnTo>
                  <a:lnTo>
                    <a:pt x="424661" y="615359"/>
                  </a:lnTo>
                  <a:lnTo>
                    <a:pt x="566215" y="846118"/>
                  </a:lnTo>
                  <a:lnTo>
                    <a:pt x="707769" y="153839"/>
                  </a:lnTo>
                  <a:lnTo>
                    <a:pt x="849323" y="615359"/>
                  </a:lnTo>
                  <a:lnTo>
                    <a:pt x="990877" y="0"/>
                  </a:lnTo>
                  <a:lnTo>
                    <a:pt x="1132431" y="307679"/>
                  </a:lnTo>
                  <a:lnTo>
                    <a:pt x="1273984" y="384599"/>
                  </a:lnTo>
                  <a:lnTo>
                    <a:pt x="1415538" y="461519"/>
                  </a:lnTo>
                  <a:lnTo>
                    <a:pt x="1557092" y="538439"/>
                  </a:lnTo>
                  <a:lnTo>
                    <a:pt x="1698646" y="230759"/>
                  </a:lnTo>
                  <a:lnTo>
                    <a:pt x="1840200" y="461519"/>
                  </a:lnTo>
                  <a:lnTo>
                    <a:pt x="1981754" y="692279"/>
                  </a:lnTo>
                  <a:lnTo>
                    <a:pt x="2123308" y="999958"/>
                  </a:lnTo>
                  <a:lnTo>
                    <a:pt x="2264862" y="1307638"/>
                  </a:lnTo>
                  <a:lnTo>
                    <a:pt x="2406416" y="1538398"/>
                  </a:lnTo>
                  <a:lnTo>
                    <a:pt x="2547969" y="1692237"/>
                  </a:lnTo>
                  <a:lnTo>
                    <a:pt x="2689523" y="1153798"/>
                  </a:lnTo>
                  <a:lnTo>
                    <a:pt x="2831077" y="1307638"/>
                  </a:lnTo>
                  <a:lnTo>
                    <a:pt x="2972631" y="1461478"/>
                  </a:lnTo>
                  <a:lnTo>
                    <a:pt x="3114185" y="1538398"/>
                  </a:lnTo>
                  <a:lnTo>
                    <a:pt x="3255739" y="1692237"/>
                  </a:lnTo>
                  <a:lnTo>
                    <a:pt x="3397293" y="1230718"/>
                  </a:lnTo>
                </a:path>
              </a:pathLst>
            </a:custGeom>
            <a:ln w="43362" cap="flat">
              <a:solidFill>
                <a:srgbClr val="000000">
                  <a:alpha val="100000"/>
                </a:srgbClr>
              </a:solidFill>
              <a:prstDash val="solid"/>
              <a:round/>
            </a:ln>
          </p:spPr>
          <p:txBody>
            <a:bodyPr/>
            <a:lstStyle/>
            <a:p/>
          </p:txBody>
        </p:sp>
        <p:sp>
          <p:nvSpPr>
            <p:cNvPr id="84" name="pl84"/>
            <p:cNvSpPr/>
            <p:nvPr/>
          </p:nvSpPr>
          <p:spPr>
            <a:xfrm>
              <a:off x="5437664" y="1357971"/>
              <a:ext cx="0" cy="1046110"/>
            </a:xfrm>
            <a:custGeom>
              <a:avLst/>
              <a:pathLst>
                <a:path w="0" h="1046110">
                  <a:moveTo>
                    <a:pt x="0" y="104611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357971"/>
              <a:ext cx="0" cy="430751"/>
            </a:xfrm>
            <a:custGeom>
              <a:avLst/>
              <a:pathLst>
                <a:path w="0" h="430751">
                  <a:moveTo>
                    <a:pt x="0" y="43075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357971"/>
              <a:ext cx="0" cy="738431"/>
            </a:xfrm>
            <a:custGeom>
              <a:avLst/>
              <a:pathLst>
                <a:path w="0" h="738431">
                  <a:moveTo>
                    <a:pt x="0" y="73843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357971"/>
              <a:ext cx="0" cy="1276870"/>
            </a:xfrm>
            <a:custGeom>
              <a:avLst/>
              <a:pathLst>
                <a:path w="0" h="1276870">
                  <a:moveTo>
                    <a:pt x="0" y="127687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357971"/>
              <a:ext cx="0" cy="1430710"/>
            </a:xfrm>
            <a:custGeom>
              <a:avLst/>
              <a:pathLst>
                <a:path w="0" h="1430710">
                  <a:moveTo>
                    <a:pt x="0" y="143071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357971"/>
              <a:ext cx="0" cy="1969149"/>
            </a:xfrm>
            <a:custGeom>
              <a:avLst/>
              <a:pathLst>
                <a:path w="0" h="1969149">
                  <a:moveTo>
                    <a:pt x="0" y="196914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357971"/>
              <a:ext cx="0" cy="1507630"/>
            </a:xfrm>
            <a:custGeom>
              <a:avLst/>
              <a:pathLst>
                <a:path w="0" h="1507630">
                  <a:moveTo>
                    <a:pt x="0" y="150763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1634883"/>
              <a:ext cx="3397293" cy="1692237"/>
            </a:xfrm>
            <a:custGeom>
              <a:avLst/>
              <a:pathLst>
                <a:path w="3397293" h="1692237">
                  <a:moveTo>
                    <a:pt x="0" y="769199"/>
                  </a:moveTo>
                  <a:lnTo>
                    <a:pt x="141553" y="307679"/>
                  </a:lnTo>
                  <a:lnTo>
                    <a:pt x="283107" y="1153798"/>
                  </a:lnTo>
                  <a:lnTo>
                    <a:pt x="424661" y="615359"/>
                  </a:lnTo>
                  <a:lnTo>
                    <a:pt x="566215" y="846118"/>
                  </a:lnTo>
                  <a:lnTo>
                    <a:pt x="707769" y="153839"/>
                  </a:lnTo>
                  <a:lnTo>
                    <a:pt x="849323" y="615359"/>
                  </a:lnTo>
                  <a:lnTo>
                    <a:pt x="990877" y="0"/>
                  </a:lnTo>
                  <a:lnTo>
                    <a:pt x="1132431" y="307679"/>
                  </a:lnTo>
                  <a:lnTo>
                    <a:pt x="1273984" y="384599"/>
                  </a:lnTo>
                  <a:lnTo>
                    <a:pt x="1415538" y="461519"/>
                  </a:lnTo>
                  <a:lnTo>
                    <a:pt x="1557092" y="538439"/>
                  </a:lnTo>
                  <a:lnTo>
                    <a:pt x="1698646" y="230759"/>
                  </a:lnTo>
                  <a:lnTo>
                    <a:pt x="1840200" y="461519"/>
                  </a:lnTo>
                  <a:lnTo>
                    <a:pt x="1981754" y="692279"/>
                  </a:lnTo>
                  <a:lnTo>
                    <a:pt x="2123308" y="999958"/>
                  </a:lnTo>
                  <a:lnTo>
                    <a:pt x="2264862" y="1307638"/>
                  </a:lnTo>
                  <a:lnTo>
                    <a:pt x="2406416" y="1538398"/>
                  </a:lnTo>
                  <a:lnTo>
                    <a:pt x="2547969" y="1692237"/>
                  </a:lnTo>
                  <a:lnTo>
                    <a:pt x="2689523" y="1153798"/>
                  </a:lnTo>
                  <a:lnTo>
                    <a:pt x="2831077" y="1307638"/>
                  </a:lnTo>
                  <a:lnTo>
                    <a:pt x="2972631" y="1461478"/>
                  </a:lnTo>
                  <a:lnTo>
                    <a:pt x="3114185" y="1538398"/>
                  </a:lnTo>
                  <a:lnTo>
                    <a:pt x="3255739" y="1692237"/>
                  </a:lnTo>
                  <a:lnTo>
                    <a:pt x="3397293" y="1230718"/>
                  </a:lnTo>
                </a:path>
              </a:pathLst>
            </a:custGeom>
            <a:ln w="27101" cap="flat">
              <a:solidFill>
                <a:srgbClr val="0058AB">
                  <a:alpha val="100000"/>
                </a:srgbClr>
              </a:solidFill>
              <a:prstDash val="solid"/>
              <a:round/>
            </a:ln>
          </p:spPr>
          <p:txBody>
            <a:bodyPr/>
            <a:lstStyle/>
            <a:p/>
          </p:txBody>
        </p:sp>
        <p:sp>
          <p:nvSpPr>
            <p:cNvPr id="92" name="tx92"/>
            <p:cNvSpPr/>
            <p:nvPr/>
          </p:nvSpPr>
          <p:spPr>
            <a:xfrm>
              <a:off x="5407519" y="128813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3" name="tx93"/>
            <p:cNvSpPr/>
            <p:nvPr/>
          </p:nvSpPr>
          <p:spPr>
            <a:xfrm>
              <a:off x="6085143" y="12867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4" name="tx94"/>
            <p:cNvSpPr/>
            <p:nvPr/>
          </p:nvSpPr>
          <p:spPr>
            <a:xfrm>
              <a:off x="6823058" y="12867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5" name="tx95"/>
            <p:cNvSpPr/>
            <p:nvPr/>
          </p:nvSpPr>
          <p:spPr>
            <a:xfrm>
              <a:off x="7530827" y="128808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097042" y="12867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45208" y="1289410"/>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8" name="tx98"/>
            <p:cNvSpPr/>
            <p:nvPr/>
          </p:nvSpPr>
          <p:spPr>
            <a:xfrm>
              <a:off x="8786762" y="128808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902429" y="282648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2429" y="297894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1" name="tx101"/>
            <p:cNvSpPr/>
            <p:nvPr/>
          </p:nvSpPr>
          <p:spPr>
            <a:xfrm>
              <a:off x="5003259" y="350576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7365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9673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1981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549803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49803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737884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814129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5765137" y="4804015"/>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Bosnia and Herzegovina</a:t>
              </a:r>
            </a:p>
          </p:txBody>
        </p:sp>
        <p:sp>
          <p:nvSpPr>
            <p:cNvPr id="118" name="tx118"/>
            <p:cNvSpPr/>
            <p:nvPr/>
          </p:nvSpPr>
          <p:spPr>
            <a:xfrm>
              <a:off x="764594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8408397"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0" name="tx120"/>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42600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64365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86129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53482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75247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97012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25146"/>
              <a:ext cx="6321405" cy="149993"/>
            </a:xfrm>
            <a:prstGeom prst="rect">
              <a:avLst/>
            </a:prstGeom>
            <a:solidFill>
              <a:srgbClr val="1CABE2">
                <a:alpha val="80000"/>
              </a:srgbClr>
            </a:solidFill>
          </p:spPr>
          <p:txBody>
            <a:bodyPr/>
            <a:lstStyle/>
            <a:p/>
          </p:txBody>
        </p:sp>
        <p:sp>
          <p:nvSpPr>
            <p:cNvPr id="132" name="rc132"/>
            <p:cNvSpPr/>
            <p:nvPr/>
          </p:nvSpPr>
          <p:spPr>
            <a:xfrm>
              <a:off x="1317178" y="5637654"/>
              <a:ext cx="7321564" cy="149993"/>
            </a:xfrm>
            <a:prstGeom prst="rect">
              <a:avLst/>
            </a:prstGeom>
            <a:solidFill>
              <a:srgbClr val="1CABE2">
                <a:alpha val="80000"/>
              </a:srgbClr>
            </a:solidFill>
          </p:spPr>
          <p:txBody>
            <a:bodyPr/>
            <a:lstStyle/>
            <a:p/>
          </p:txBody>
        </p:sp>
        <p:sp>
          <p:nvSpPr>
            <p:cNvPr id="133" name="rc133"/>
            <p:cNvSpPr/>
            <p:nvPr/>
          </p:nvSpPr>
          <p:spPr>
            <a:xfrm>
              <a:off x="1317178" y="5450161"/>
              <a:ext cx="5664981" cy="149993"/>
            </a:xfrm>
            <a:prstGeom prst="rect">
              <a:avLst/>
            </a:prstGeom>
            <a:solidFill>
              <a:srgbClr val="1CABE2">
                <a:alpha val="80000"/>
              </a:srgbClr>
            </a:solidFill>
          </p:spPr>
          <p:txBody>
            <a:bodyPr/>
            <a:lstStyle/>
            <a:p/>
          </p:txBody>
        </p:sp>
        <p:sp>
          <p:nvSpPr>
            <p:cNvPr id="134" name="tx13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185235"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a:off x="5402883"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0" name="tx140"/>
            <p:cNvSpPr/>
            <p:nvPr/>
          </p:nvSpPr>
          <p:spPr>
            <a:xfrm>
              <a:off x="762053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1" name="tx141"/>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Bosnia and Herzegovina (79%) was 6 percentage points lower than the global average (85%) and 13 percentage points lower than the average across all ECAR countries (92%).
National DTP3 coverage was 1 percentage point lower than in 2019 (80%).
This equates to 5,000 un- and undervaccinated children in 2024 compared to 6,000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452807"/>
              <a:ext cx="351110" cy="15446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642580"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52457" y="1604774"/>
              <a:ext cx="351110" cy="239266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544201"/>
              <a:ext cx="351110" cy="24532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423053"/>
              <a:ext cx="351110" cy="2574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392766"/>
              <a:ext cx="351110" cy="26046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392766"/>
              <a:ext cx="351110" cy="26046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332192"/>
              <a:ext cx="351110" cy="26652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301906"/>
              <a:ext cx="351110" cy="26955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211045"/>
              <a:ext cx="351110" cy="27863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543803"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153681"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84537"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274660"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49441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452807"/>
              <a:ext cx="351110" cy="1544631"/>
            </a:xfrm>
            <a:prstGeom prst="rect">
              <a:avLst/>
            </a:prstGeom>
            <a:solidFill>
              <a:srgbClr val="0083CF">
                <a:alpha val="100000"/>
              </a:srgbClr>
            </a:solidFill>
          </p:spPr>
          <p:txBody>
            <a:bodyPr/>
            <a:lstStyle/>
            <a:p/>
          </p:txBody>
        </p:sp>
        <p:sp>
          <p:nvSpPr>
            <p:cNvPr id="35" name="rc35"/>
            <p:cNvSpPr/>
            <p:nvPr/>
          </p:nvSpPr>
          <p:spPr>
            <a:xfrm>
              <a:off x="1642580" y="1604774"/>
              <a:ext cx="351110" cy="2392663"/>
            </a:xfrm>
            <a:prstGeom prst="rect">
              <a:avLst/>
            </a:prstGeom>
            <a:solidFill>
              <a:srgbClr val="0083CF">
                <a:alpha val="100000"/>
              </a:srgbClr>
            </a:solidFill>
          </p:spPr>
          <p:txBody>
            <a:bodyPr/>
            <a:lstStyle/>
            <a:p/>
          </p:txBody>
        </p:sp>
        <p:sp>
          <p:nvSpPr>
            <p:cNvPr id="36" name="rc36"/>
            <p:cNvSpPr/>
            <p:nvPr/>
          </p:nvSpPr>
          <p:spPr>
            <a:xfrm>
              <a:off x="1252457" y="1604774"/>
              <a:ext cx="351110" cy="2392663"/>
            </a:xfrm>
            <a:prstGeom prst="rect">
              <a:avLst/>
            </a:prstGeom>
            <a:solidFill>
              <a:srgbClr val="F26A21">
                <a:alpha val="100000"/>
              </a:srgbClr>
            </a:solidFill>
          </p:spPr>
          <p:txBody>
            <a:bodyPr/>
            <a:lstStyle/>
            <a:p/>
          </p:txBody>
        </p:sp>
        <p:sp>
          <p:nvSpPr>
            <p:cNvPr id="37" name="rc37"/>
            <p:cNvSpPr/>
            <p:nvPr/>
          </p:nvSpPr>
          <p:spPr>
            <a:xfrm>
              <a:off x="2422824" y="1423053"/>
              <a:ext cx="351110" cy="2574385"/>
            </a:xfrm>
            <a:prstGeom prst="rect">
              <a:avLst/>
            </a:prstGeom>
            <a:solidFill>
              <a:srgbClr val="0083CF">
                <a:alpha val="100000"/>
              </a:srgbClr>
            </a:solidFill>
          </p:spPr>
          <p:txBody>
            <a:bodyPr/>
            <a:lstStyle/>
            <a:p/>
          </p:txBody>
        </p:sp>
        <p:sp>
          <p:nvSpPr>
            <p:cNvPr id="38" name="rc38"/>
            <p:cNvSpPr/>
            <p:nvPr/>
          </p:nvSpPr>
          <p:spPr>
            <a:xfrm>
              <a:off x="2812947" y="1392766"/>
              <a:ext cx="351110" cy="2604671"/>
            </a:xfrm>
            <a:prstGeom prst="rect">
              <a:avLst/>
            </a:prstGeom>
            <a:solidFill>
              <a:srgbClr val="0083CF">
                <a:alpha val="100000"/>
              </a:srgbClr>
            </a:solidFill>
          </p:spPr>
          <p:txBody>
            <a:bodyPr/>
            <a:lstStyle/>
            <a:p/>
          </p:txBody>
        </p:sp>
        <p:sp>
          <p:nvSpPr>
            <p:cNvPr id="39" name="rc39"/>
            <p:cNvSpPr/>
            <p:nvPr/>
          </p:nvSpPr>
          <p:spPr>
            <a:xfrm>
              <a:off x="3593191" y="1332192"/>
              <a:ext cx="351110" cy="2665245"/>
            </a:xfrm>
            <a:prstGeom prst="rect">
              <a:avLst/>
            </a:prstGeom>
            <a:solidFill>
              <a:srgbClr val="0083CF">
                <a:alpha val="100000"/>
              </a:srgbClr>
            </a:solidFill>
          </p:spPr>
          <p:txBody>
            <a:bodyPr/>
            <a:lstStyle/>
            <a:p/>
          </p:txBody>
        </p:sp>
        <p:sp>
          <p:nvSpPr>
            <p:cNvPr id="40" name="rc40"/>
            <p:cNvSpPr/>
            <p:nvPr/>
          </p:nvSpPr>
          <p:spPr>
            <a:xfrm>
              <a:off x="4373436" y="1271619"/>
              <a:ext cx="351110" cy="2725819"/>
            </a:xfrm>
            <a:prstGeom prst="rect">
              <a:avLst/>
            </a:prstGeom>
            <a:solidFill>
              <a:srgbClr val="0083CF">
                <a:alpha val="100000"/>
              </a:srgbClr>
            </a:solidFill>
          </p:spPr>
          <p:txBody>
            <a:bodyPr/>
            <a:lstStyle/>
            <a:p/>
          </p:txBody>
        </p:sp>
        <p:sp>
          <p:nvSpPr>
            <p:cNvPr id="41" name="rc41"/>
            <p:cNvSpPr/>
            <p:nvPr/>
          </p:nvSpPr>
          <p:spPr>
            <a:xfrm>
              <a:off x="7104293" y="1059611"/>
              <a:ext cx="351110" cy="2937827"/>
            </a:xfrm>
            <a:prstGeom prst="rect">
              <a:avLst/>
            </a:prstGeom>
            <a:solidFill>
              <a:srgbClr val="0083CF">
                <a:alpha val="100000"/>
              </a:srgbClr>
            </a:solidFill>
          </p:spPr>
          <p:txBody>
            <a:bodyPr/>
            <a:lstStyle/>
            <a:p/>
          </p:txBody>
        </p:sp>
        <p:sp>
          <p:nvSpPr>
            <p:cNvPr id="42" name="rc42"/>
            <p:cNvSpPr/>
            <p:nvPr/>
          </p:nvSpPr>
          <p:spPr>
            <a:xfrm>
              <a:off x="7884537" y="1029324"/>
              <a:ext cx="351110" cy="2968114"/>
            </a:xfrm>
            <a:prstGeom prst="rect">
              <a:avLst/>
            </a:prstGeom>
            <a:solidFill>
              <a:srgbClr val="0083CF">
                <a:alpha val="100000"/>
              </a:srgbClr>
            </a:solidFill>
          </p:spPr>
          <p:txBody>
            <a:bodyPr/>
            <a:lstStyle/>
            <a:p/>
          </p:txBody>
        </p:sp>
        <p:sp>
          <p:nvSpPr>
            <p:cNvPr id="43" name="rc43"/>
            <p:cNvSpPr/>
            <p:nvPr/>
          </p:nvSpPr>
          <p:spPr>
            <a:xfrm>
              <a:off x="8664782" y="999037"/>
              <a:ext cx="351110" cy="2998401"/>
            </a:xfrm>
            <a:prstGeom prst="rect">
              <a:avLst/>
            </a:prstGeom>
            <a:solidFill>
              <a:srgbClr val="0083CF">
                <a:alpha val="100000"/>
              </a:srgbClr>
            </a:solidFill>
          </p:spPr>
          <p:txBody>
            <a:bodyPr/>
            <a:lstStyle/>
            <a:p/>
          </p:txBody>
        </p:sp>
        <p:sp>
          <p:nvSpPr>
            <p:cNvPr id="44" name="pg44"/>
            <p:cNvSpPr/>
            <p:nvPr/>
          </p:nvSpPr>
          <p:spPr>
            <a:xfrm>
              <a:off x="1169532" y="3953525"/>
              <a:ext cx="43913" cy="43913"/>
            </a:xfrm>
            <a:custGeom>
              <a:avLst/>
              <a:pathLst>
                <a:path w="43913" h="43913">
                  <a:moveTo>
                    <a:pt x="43913" y="0"/>
                  </a:moveTo>
                  <a:lnTo>
                    <a:pt x="43913" y="9888"/>
                  </a:lnTo>
                  <a:lnTo>
                    <a:pt x="9888" y="43913"/>
                  </a:lnTo>
                  <a:lnTo>
                    <a:pt x="0" y="43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070646" y="3854639"/>
              <a:ext cx="142798" cy="142798"/>
            </a:xfrm>
            <a:custGeom>
              <a:avLst/>
              <a:pathLst>
                <a:path w="142798" h="142798">
                  <a:moveTo>
                    <a:pt x="142798" y="0"/>
                  </a:moveTo>
                  <a:lnTo>
                    <a:pt x="142798" y="9888"/>
                  </a:lnTo>
                  <a:lnTo>
                    <a:pt x="9888" y="142798"/>
                  </a:lnTo>
                  <a:lnTo>
                    <a:pt x="0" y="142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71761" y="3755754"/>
              <a:ext cx="241684" cy="241684"/>
            </a:xfrm>
            <a:custGeom>
              <a:avLst/>
              <a:pathLst>
                <a:path w="241684" h="241684">
                  <a:moveTo>
                    <a:pt x="241684" y="0"/>
                  </a:moveTo>
                  <a:lnTo>
                    <a:pt x="241684" y="9888"/>
                  </a:lnTo>
                  <a:lnTo>
                    <a:pt x="9888" y="241684"/>
                  </a:lnTo>
                  <a:lnTo>
                    <a:pt x="0" y="2416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72875" y="3656868"/>
              <a:ext cx="340569" cy="340569"/>
            </a:xfrm>
            <a:custGeom>
              <a:avLst/>
              <a:pathLst>
                <a:path w="340569" h="340569">
                  <a:moveTo>
                    <a:pt x="340569" y="0"/>
                  </a:moveTo>
                  <a:lnTo>
                    <a:pt x="340569" y="9888"/>
                  </a:lnTo>
                  <a:lnTo>
                    <a:pt x="9888" y="340569"/>
                  </a:lnTo>
                  <a:lnTo>
                    <a:pt x="0" y="340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35579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459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360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261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162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0635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29646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28657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27668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26680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5691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4702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452807"/>
              <a:ext cx="279546" cy="279546"/>
            </a:xfrm>
            <a:custGeom>
              <a:avLst/>
              <a:pathLst>
                <a:path w="279546" h="279546">
                  <a:moveTo>
                    <a:pt x="269657" y="0"/>
                  </a:moveTo>
                  <a:lnTo>
                    <a:pt x="279546" y="0"/>
                  </a:lnTo>
                  <a:lnTo>
                    <a:pt x="0" y="279546"/>
                  </a:lnTo>
                  <a:lnTo>
                    <a:pt x="0" y="269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452807"/>
              <a:ext cx="180660" cy="180660"/>
            </a:xfrm>
            <a:custGeom>
              <a:avLst/>
              <a:pathLst>
                <a:path w="180660" h="180660">
                  <a:moveTo>
                    <a:pt x="170771" y="0"/>
                  </a:moveTo>
                  <a:lnTo>
                    <a:pt x="180660" y="0"/>
                  </a:lnTo>
                  <a:lnTo>
                    <a:pt x="0" y="180660"/>
                  </a:lnTo>
                  <a:lnTo>
                    <a:pt x="0" y="170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52807"/>
              <a:ext cx="81774" cy="81774"/>
            </a:xfrm>
            <a:custGeom>
              <a:avLst/>
              <a:pathLst>
                <a:path w="81774" h="81774">
                  <a:moveTo>
                    <a:pt x="71886" y="0"/>
                  </a:moveTo>
                  <a:lnTo>
                    <a:pt x="81774" y="0"/>
                  </a:lnTo>
                  <a:lnTo>
                    <a:pt x="0" y="81774"/>
                  </a:lnTo>
                  <a:lnTo>
                    <a:pt x="0" y="718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17888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16899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1604774"/>
              <a:ext cx="347334" cy="347334"/>
            </a:xfrm>
            <a:custGeom>
              <a:avLst/>
              <a:pathLst>
                <a:path w="347334" h="347334">
                  <a:moveTo>
                    <a:pt x="337445" y="0"/>
                  </a:moveTo>
                  <a:lnTo>
                    <a:pt x="347334" y="0"/>
                  </a:lnTo>
                  <a:lnTo>
                    <a:pt x="0" y="347334"/>
                  </a:lnTo>
                  <a:lnTo>
                    <a:pt x="0" y="3374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1604774"/>
              <a:ext cx="248448" cy="248448"/>
            </a:xfrm>
            <a:custGeom>
              <a:avLst/>
              <a:pathLst>
                <a:path w="248448" h="248448">
                  <a:moveTo>
                    <a:pt x="238559" y="0"/>
                  </a:moveTo>
                  <a:lnTo>
                    <a:pt x="248448" y="0"/>
                  </a:lnTo>
                  <a:lnTo>
                    <a:pt x="0" y="248448"/>
                  </a:lnTo>
                  <a:lnTo>
                    <a:pt x="0" y="2385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1604774"/>
              <a:ext cx="149562" cy="149562"/>
            </a:xfrm>
            <a:custGeom>
              <a:avLst/>
              <a:pathLst>
                <a:path w="149562" h="149562">
                  <a:moveTo>
                    <a:pt x="139674" y="0"/>
                  </a:moveTo>
                  <a:lnTo>
                    <a:pt x="149562" y="0"/>
                  </a:lnTo>
                  <a:lnTo>
                    <a:pt x="0" y="149562"/>
                  </a:lnTo>
                  <a:lnTo>
                    <a:pt x="0" y="1396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1604774"/>
              <a:ext cx="50677" cy="50677"/>
            </a:xfrm>
            <a:custGeom>
              <a:avLst/>
              <a:pathLst>
                <a:path w="50677" h="50677">
                  <a:moveTo>
                    <a:pt x="40788" y="0"/>
                  </a:moveTo>
                  <a:lnTo>
                    <a:pt x="50677" y="0"/>
                  </a:lnTo>
                  <a:lnTo>
                    <a:pt x="0" y="50677"/>
                  </a:lnTo>
                  <a:lnTo>
                    <a:pt x="0" y="407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252457" y="18823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252457" y="17834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252457" y="16845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252457" y="1604774"/>
              <a:ext cx="341913" cy="341913"/>
            </a:xfrm>
            <a:custGeom>
              <a:avLst/>
              <a:pathLst>
                <a:path w="341913" h="341913">
                  <a:moveTo>
                    <a:pt x="332025" y="0"/>
                  </a:moveTo>
                  <a:lnTo>
                    <a:pt x="341913" y="0"/>
                  </a:lnTo>
                  <a:lnTo>
                    <a:pt x="0" y="341913"/>
                  </a:lnTo>
                  <a:lnTo>
                    <a:pt x="0" y="332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252457" y="1604774"/>
              <a:ext cx="243028" cy="243028"/>
            </a:xfrm>
            <a:custGeom>
              <a:avLst/>
              <a:pathLst>
                <a:path w="243028" h="243028">
                  <a:moveTo>
                    <a:pt x="233139" y="0"/>
                  </a:moveTo>
                  <a:lnTo>
                    <a:pt x="243028" y="0"/>
                  </a:lnTo>
                  <a:lnTo>
                    <a:pt x="0" y="243028"/>
                  </a:lnTo>
                  <a:lnTo>
                    <a:pt x="0" y="233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252457" y="1604774"/>
              <a:ext cx="144142" cy="144142"/>
            </a:xfrm>
            <a:custGeom>
              <a:avLst/>
              <a:pathLst>
                <a:path w="144142" h="144142">
                  <a:moveTo>
                    <a:pt x="134253" y="0"/>
                  </a:moveTo>
                  <a:lnTo>
                    <a:pt x="144142" y="0"/>
                  </a:lnTo>
                  <a:lnTo>
                    <a:pt x="0" y="144142"/>
                  </a:lnTo>
                  <a:lnTo>
                    <a:pt x="0" y="1342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252457" y="1604774"/>
              <a:ext cx="45256" cy="45256"/>
            </a:xfrm>
            <a:custGeom>
              <a:avLst/>
              <a:pathLst>
                <a:path w="45256" h="45256">
                  <a:moveTo>
                    <a:pt x="35368" y="0"/>
                  </a:moveTo>
                  <a:lnTo>
                    <a:pt x="45256" y="0"/>
                  </a:lnTo>
                  <a:lnTo>
                    <a:pt x="0" y="45256"/>
                  </a:lnTo>
                  <a:lnTo>
                    <a:pt x="0" y="35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16019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15030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1423053"/>
              <a:ext cx="342124" cy="342124"/>
            </a:xfrm>
            <a:custGeom>
              <a:avLst/>
              <a:pathLst>
                <a:path w="342124" h="342124">
                  <a:moveTo>
                    <a:pt x="332236" y="0"/>
                  </a:moveTo>
                  <a:lnTo>
                    <a:pt x="342124" y="0"/>
                  </a:lnTo>
                  <a:lnTo>
                    <a:pt x="0" y="342124"/>
                  </a:lnTo>
                  <a:lnTo>
                    <a:pt x="0" y="332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1423053"/>
              <a:ext cx="243239" cy="243239"/>
            </a:xfrm>
            <a:custGeom>
              <a:avLst/>
              <a:pathLst>
                <a:path w="243239" h="243239">
                  <a:moveTo>
                    <a:pt x="233350" y="0"/>
                  </a:moveTo>
                  <a:lnTo>
                    <a:pt x="243239" y="0"/>
                  </a:lnTo>
                  <a:lnTo>
                    <a:pt x="0" y="243239"/>
                  </a:lnTo>
                  <a:lnTo>
                    <a:pt x="0" y="2333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1423053"/>
              <a:ext cx="144353" cy="144353"/>
            </a:xfrm>
            <a:custGeom>
              <a:avLst/>
              <a:pathLst>
                <a:path w="144353" h="144353">
                  <a:moveTo>
                    <a:pt x="134464" y="0"/>
                  </a:moveTo>
                  <a:lnTo>
                    <a:pt x="144353" y="0"/>
                  </a:lnTo>
                  <a:lnTo>
                    <a:pt x="0" y="144353"/>
                  </a:lnTo>
                  <a:lnTo>
                    <a:pt x="0" y="134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1423053"/>
              <a:ext cx="45467" cy="45467"/>
            </a:xfrm>
            <a:custGeom>
              <a:avLst/>
              <a:pathLst>
                <a:path w="45467" h="45467">
                  <a:moveTo>
                    <a:pt x="35579" y="0"/>
                  </a:moveTo>
                  <a:lnTo>
                    <a:pt x="45467" y="0"/>
                  </a:lnTo>
                  <a:lnTo>
                    <a:pt x="0" y="45467"/>
                  </a:lnTo>
                  <a:lnTo>
                    <a:pt x="0" y="35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147245" y="3980627"/>
              <a:ext cx="16811" cy="16811"/>
            </a:xfrm>
            <a:custGeom>
              <a:avLst/>
              <a:pathLst>
                <a:path w="16811" h="16811">
                  <a:moveTo>
                    <a:pt x="16811" y="0"/>
                  </a:moveTo>
                  <a:lnTo>
                    <a:pt x="16811" y="9888"/>
                  </a:lnTo>
                  <a:lnTo>
                    <a:pt x="9888" y="16811"/>
                  </a:lnTo>
                  <a:lnTo>
                    <a:pt x="0" y="168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048359" y="3881741"/>
              <a:ext cx="115697" cy="115697"/>
            </a:xfrm>
            <a:custGeom>
              <a:avLst/>
              <a:pathLst>
                <a:path w="115697" h="115697">
                  <a:moveTo>
                    <a:pt x="115697" y="0"/>
                  </a:moveTo>
                  <a:lnTo>
                    <a:pt x="115697" y="9888"/>
                  </a:lnTo>
                  <a:lnTo>
                    <a:pt x="9888" y="115697"/>
                  </a:lnTo>
                  <a:lnTo>
                    <a:pt x="0" y="1156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49474" y="3782855"/>
              <a:ext cx="214582" cy="214582"/>
            </a:xfrm>
            <a:custGeom>
              <a:avLst/>
              <a:pathLst>
                <a:path w="214582" h="214582">
                  <a:moveTo>
                    <a:pt x="214582" y="0"/>
                  </a:moveTo>
                  <a:lnTo>
                    <a:pt x="214582" y="9888"/>
                  </a:lnTo>
                  <a:lnTo>
                    <a:pt x="9888" y="214582"/>
                  </a:lnTo>
                  <a:lnTo>
                    <a:pt x="0" y="2145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50588" y="3683970"/>
              <a:ext cx="313468" cy="313468"/>
            </a:xfrm>
            <a:custGeom>
              <a:avLst/>
              <a:pathLst>
                <a:path w="313468" h="313468">
                  <a:moveTo>
                    <a:pt x="313468" y="0"/>
                  </a:moveTo>
                  <a:lnTo>
                    <a:pt x="313468" y="9888"/>
                  </a:lnTo>
                  <a:lnTo>
                    <a:pt x="9888" y="313468"/>
                  </a:lnTo>
                  <a:lnTo>
                    <a:pt x="0" y="313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812947" y="35850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812947" y="34861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812947" y="33873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812947" y="32884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812947" y="31895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812947" y="30906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812947" y="29917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812947" y="28928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812947" y="27939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812947" y="26951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812947" y="25962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812947" y="249734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812947" y="23984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812947" y="22995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812947" y="22006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812947" y="21017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812947" y="20029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812947" y="19040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812947" y="180514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12947" y="17062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12947" y="16073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12947" y="15084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12947" y="14095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12947" y="1392766"/>
              <a:ext cx="278946" cy="278946"/>
            </a:xfrm>
            <a:custGeom>
              <a:avLst/>
              <a:pathLst>
                <a:path w="278946" h="278946">
                  <a:moveTo>
                    <a:pt x="269057" y="0"/>
                  </a:moveTo>
                  <a:lnTo>
                    <a:pt x="278946" y="0"/>
                  </a:lnTo>
                  <a:lnTo>
                    <a:pt x="0" y="278946"/>
                  </a:lnTo>
                  <a:lnTo>
                    <a:pt x="0" y="26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12947" y="1392766"/>
              <a:ext cx="180060" cy="180060"/>
            </a:xfrm>
            <a:custGeom>
              <a:avLst/>
              <a:pathLst>
                <a:path w="180060" h="180060">
                  <a:moveTo>
                    <a:pt x="170171" y="0"/>
                  </a:moveTo>
                  <a:lnTo>
                    <a:pt x="180060" y="0"/>
                  </a:lnTo>
                  <a:lnTo>
                    <a:pt x="0" y="180060"/>
                  </a:lnTo>
                  <a:lnTo>
                    <a:pt x="0" y="1701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12947" y="1392766"/>
              <a:ext cx="81174" cy="81174"/>
            </a:xfrm>
            <a:custGeom>
              <a:avLst/>
              <a:pathLst>
                <a:path w="81174" h="81174">
                  <a:moveTo>
                    <a:pt x="71286" y="0"/>
                  </a:moveTo>
                  <a:lnTo>
                    <a:pt x="81174" y="0"/>
                  </a:lnTo>
                  <a:lnTo>
                    <a:pt x="0" y="81174"/>
                  </a:lnTo>
                  <a:lnTo>
                    <a:pt x="0" y="71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8330" y="3991467"/>
              <a:ext cx="5971" cy="5971"/>
            </a:xfrm>
            <a:custGeom>
              <a:avLst/>
              <a:pathLst>
                <a:path w="5971" h="5971">
                  <a:moveTo>
                    <a:pt x="5971" y="0"/>
                  </a:moveTo>
                  <a:lnTo>
                    <a:pt x="5971" y="5971"/>
                  </a:lnTo>
                  <a:lnTo>
                    <a:pt x="0" y="5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839445" y="3892581"/>
              <a:ext cx="104856" cy="104856"/>
            </a:xfrm>
            <a:custGeom>
              <a:avLst/>
              <a:pathLst>
                <a:path w="104856" h="104856">
                  <a:moveTo>
                    <a:pt x="104856" y="0"/>
                  </a:moveTo>
                  <a:lnTo>
                    <a:pt x="104856" y="9888"/>
                  </a:lnTo>
                  <a:lnTo>
                    <a:pt x="9888" y="104856"/>
                  </a:lnTo>
                  <a:lnTo>
                    <a:pt x="0" y="1048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740559" y="3793696"/>
              <a:ext cx="203742" cy="203742"/>
            </a:xfrm>
            <a:custGeom>
              <a:avLst/>
              <a:pathLst>
                <a:path w="203742" h="203742">
                  <a:moveTo>
                    <a:pt x="203742" y="0"/>
                  </a:moveTo>
                  <a:lnTo>
                    <a:pt x="203742" y="9888"/>
                  </a:lnTo>
                  <a:lnTo>
                    <a:pt x="9888" y="203742"/>
                  </a:lnTo>
                  <a:lnTo>
                    <a:pt x="0" y="203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641673" y="3694810"/>
              <a:ext cx="302628" cy="302628"/>
            </a:xfrm>
            <a:custGeom>
              <a:avLst/>
              <a:pathLst>
                <a:path w="302628" h="302628">
                  <a:moveTo>
                    <a:pt x="302628" y="0"/>
                  </a:moveTo>
                  <a:lnTo>
                    <a:pt x="302628" y="9888"/>
                  </a:lnTo>
                  <a:lnTo>
                    <a:pt x="9888" y="302628"/>
                  </a:lnTo>
                  <a:lnTo>
                    <a:pt x="0" y="3026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35959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497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3398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32992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3200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3101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30026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2903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28048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27059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26070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25081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24092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23104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22115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21126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20137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19148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18159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1717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1618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1519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1420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93191" y="1332192"/>
              <a:ext cx="350360" cy="350360"/>
            </a:xfrm>
            <a:custGeom>
              <a:avLst/>
              <a:pathLst>
                <a:path w="350360" h="350360">
                  <a:moveTo>
                    <a:pt x="340471" y="0"/>
                  </a:moveTo>
                  <a:lnTo>
                    <a:pt x="350360" y="0"/>
                  </a:lnTo>
                  <a:lnTo>
                    <a:pt x="0" y="350360"/>
                  </a:lnTo>
                  <a:lnTo>
                    <a:pt x="0" y="340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93191" y="1332192"/>
              <a:ext cx="251474" cy="251474"/>
            </a:xfrm>
            <a:custGeom>
              <a:avLst/>
              <a:pathLst>
                <a:path w="251474" h="251474">
                  <a:moveTo>
                    <a:pt x="241586" y="0"/>
                  </a:moveTo>
                  <a:lnTo>
                    <a:pt x="251474" y="0"/>
                  </a:lnTo>
                  <a:lnTo>
                    <a:pt x="0" y="251474"/>
                  </a:lnTo>
                  <a:lnTo>
                    <a:pt x="0" y="2415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93191" y="1332192"/>
              <a:ext cx="152589" cy="152589"/>
            </a:xfrm>
            <a:custGeom>
              <a:avLst/>
              <a:pathLst>
                <a:path w="152589" h="152589">
                  <a:moveTo>
                    <a:pt x="142700" y="0"/>
                  </a:moveTo>
                  <a:lnTo>
                    <a:pt x="152589" y="0"/>
                  </a:lnTo>
                  <a:lnTo>
                    <a:pt x="0" y="152589"/>
                  </a:lnTo>
                  <a:lnTo>
                    <a:pt x="0" y="1427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93191" y="1332192"/>
              <a:ext cx="53703" cy="53703"/>
            </a:xfrm>
            <a:custGeom>
              <a:avLst/>
              <a:pathLst>
                <a:path w="53703" h="53703">
                  <a:moveTo>
                    <a:pt x="43814" y="0"/>
                  </a:moveTo>
                  <a:lnTo>
                    <a:pt x="53703" y="0"/>
                  </a:lnTo>
                  <a:lnTo>
                    <a:pt x="0" y="53703"/>
                  </a:lnTo>
                  <a:lnTo>
                    <a:pt x="0" y="43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30530" y="3903422"/>
              <a:ext cx="94016" cy="94016"/>
            </a:xfrm>
            <a:custGeom>
              <a:avLst/>
              <a:pathLst>
                <a:path w="94016" h="94016">
                  <a:moveTo>
                    <a:pt x="94016" y="0"/>
                  </a:moveTo>
                  <a:lnTo>
                    <a:pt x="94016" y="9888"/>
                  </a:lnTo>
                  <a:lnTo>
                    <a:pt x="9888" y="94016"/>
                  </a:lnTo>
                  <a:lnTo>
                    <a:pt x="0" y="94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531644" y="3804536"/>
              <a:ext cx="192901" cy="192901"/>
            </a:xfrm>
            <a:custGeom>
              <a:avLst/>
              <a:pathLst>
                <a:path w="192901" h="192901">
                  <a:moveTo>
                    <a:pt x="192901" y="0"/>
                  </a:moveTo>
                  <a:lnTo>
                    <a:pt x="192901" y="9888"/>
                  </a:lnTo>
                  <a:lnTo>
                    <a:pt x="9888" y="192901"/>
                  </a:lnTo>
                  <a:lnTo>
                    <a:pt x="0" y="1929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432759" y="3705651"/>
              <a:ext cx="291787" cy="291787"/>
            </a:xfrm>
            <a:custGeom>
              <a:avLst/>
              <a:pathLst>
                <a:path w="291787" h="291787">
                  <a:moveTo>
                    <a:pt x="291787" y="0"/>
                  </a:moveTo>
                  <a:lnTo>
                    <a:pt x="291787" y="9888"/>
                  </a:lnTo>
                  <a:lnTo>
                    <a:pt x="9888" y="291787"/>
                  </a:lnTo>
                  <a:lnTo>
                    <a:pt x="0" y="291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3606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3507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3408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3310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3211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3112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3013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914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815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27167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26179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25190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24201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23212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22223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21234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20245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19257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1826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1727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1629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1530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14312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1332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1271619"/>
              <a:ext cx="322889" cy="322889"/>
            </a:xfrm>
            <a:custGeom>
              <a:avLst/>
              <a:pathLst>
                <a:path w="322889" h="322889">
                  <a:moveTo>
                    <a:pt x="313000" y="0"/>
                  </a:moveTo>
                  <a:lnTo>
                    <a:pt x="322889" y="0"/>
                  </a:lnTo>
                  <a:lnTo>
                    <a:pt x="0" y="322889"/>
                  </a:lnTo>
                  <a:lnTo>
                    <a:pt x="0" y="313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1271619"/>
              <a:ext cx="224003" cy="224003"/>
            </a:xfrm>
            <a:custGeom>
              <a:avLst/>
              <a:pathLst>
                <a:path w="224003" h="224003">
                  <a:moveTo>
                    <a:pt x="214114" y="0"/>
                  </a:moveTo>
                  <a:lnTo>
                    <a:pt x="224003" y="0"/>
                  </a:lnTo>
                  <a:lnTo>
                    <a:pt x="0" y="224003"/>
                  </a:lnTo>
                  <a:lnTo>
                    <a:pt x="0" y="2141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1271619"/>
              <a:ext cx="125117" cy="125117"/>
            </a:xfrm>
            <a:custGeom>
              <a:avLst/>
              <a:pathLst>
                <a:path w="125117" h="125117">
                  <a:moveTo>
                    <a:pt x="115229" y="0"/>
                  </a:moveTo>
                  <a:lnTo>
                    <a:pt x="125117" y="0"/>
                  </a:lnTo>
                  <a:lnTo>
                    <a:pt x="0" y="125117"/>
                  </a:lnTo>
                  <a:lnTo>
                    <a:pt x="0" y="1152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271619"/>
              <a:ext cx="26232" cy="26232"/>
            </a:xfrm>
            <a:custGeom>
              <a:avLst/>
              <a:pathLst>
                <a:path w="26232" h="26232">
                  <a:moveTo>
                    <a:pt x="16343" y="0"/>
                  </a:moveTo>
                  <a:lnTo>
                    <a:pt x="26232" y="0"/>
                  </a:lnTo>
                  <a:lnTo>
                    <a:pt x="0" y="26232"/>
                  </a:lnTo>
                  <a:lnTo>
                    <a:pt x="0" y="16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1073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1059611"/>
              <a:ext cx="276182" cy="276182"/>
            </a:xfrm>
            <a:custGeom>
              <a:avLst/>
              <a:pathLst>
                <a:path w="276182" h="276182">
                  <a:moveTo>
                    <a:pt x="266293" y="0"/>
                  </a:moveTo>
                  <a:lnTo>
                    <a:pt x="276182" y="0"/>
                  </a:lnTo>
                  <a:lnTo>
                    <a:pt x="0" y="276182"/>
                  </a:lnTo>
                  <a:lnTo>
                    <a:pt x="0" y="2662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1059611"/>
              <a:ext cx="177296" cy="177296"/>
            </a:xfrm>
            <a:custGeom>
              <a:avLst/>
              <a:pathLst>
                <a:path w="177296" h="177296">
                  <a:moveTo>
                    <a:pt x="167408" y="0"/>
                  </a:moveTo>
                  <a:lnTo>
                    <a:pt x="177296" y="0"/>
                  </a:lnTo>
                  <a:lnTo>
                    <a:pt x="0" y="177296"/>
                  </a:lnTo>
                  <a:lnTo>
                    <a:pt x="0" y="167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1059611"/>
              <a:ext cx="78411" cy="78411"/>
            </a:xfrm>
            <a:custGeom>
              <a:avLst/>
              <a:pathLst>
                <a:path w="78411" h="78411">
                  <a:moveTo>
                    <a:pt x="68522" y="0"/>
                  </a:moveTo>
                  <a:lnTo>
                    <a:pt x="78411" y="0"/>
                  </a:lnTo>
                  <a:lnTo>
                    <a:pt x="0" y="78411"/>
                  </a:lnTo>
                  <a:lnTo>
                    <a:pt x="0" y="685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8190414" y="3952204"/>
              <a:ext cx="45233" cy="45233"/>
            </a:xfrm>
            <a:custGeom>
              <a:avLst/>
              <a:pathLst>
                <a:path w="45233" h="45233">
                  <a:moveTo>
                    <a:pt x="45233" y="0"/>
                  </a:moveTo>
                  <a:lnTo>
                    <a:pt x="45233" y="9888"/>
                  </a:lnTo>
                  <a:lnTo>
                    <a:pt x="9888" y="45233"/>
                  </a:lnTo>
                  <a:lnTo>
                    <a:pt x="0" y="452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8091528" y="3853319"/>
              <a:ext cx="144119" cy="144119"/>
            </a:xfrm>
            <a:custGeom>
              <a:avLst/>
              <a:pathLst>
                <a:path w="144119" h="144119">
                  <a:moveTo>
                    <a:pt x="144119" y="0"/>
                  </a:moveTo>
                  <a:lnTo>
                    <a:pt x="144119" y="9888"/>
                  </a:lnTo>
                  <a:lnTo>
                    <a:pt x="9888" y="144119"/>
                  </a:lnTo>
                  <a:lnTo>
                    <a:pt x="0" y="144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992642" y="3754433"/>
              <a:ext cx="243004" cy="243004"/>
            </a:xfrm>
            <a:custGeom>
              <a:avLst/>
              <a:pathLst>
                <a:path w="243004" h="243004">
                  <a:moveTo>
                    <a:pt x="243004" y="0"/>
                  </a:moveTo>
                  <a:lnTo>
                    <a:pt x="243004" y="9888"/>
                  </a:lnTo>
                  <a:lnTo>
                    <a:pt x="9888" y="243004"/>
                  </a:lnTo>
                  <a:lnTo>
                    <a:pt x="0" y="2430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893757" y="3655548"/>
              <a:ext cx="341890" cy="341890"/>
            </a:xfrm>
            <a:custGeom>
              <a:avLst/>
              <a:pathLst>
                <a:path w="341890" h="341890">
                  <a:moveTo>
                    <a:pt x="341890" y="0"/>
                  </a:moveTo>
                  <a:lnTo>
                    <a:pt x="341890" y="9888"/>
                  </a:lnTo>
                  <a:lnTo>
                    <a:pt x="9888" y="341890"/>
                  </a:lnTo>
                  <a:lnTo>
                    <a:pt x="0" y="34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884537" y="35566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884537" y="345777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884537" y="33588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884537" y="32600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884537" y="316111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884537" y="30622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884537" y="29633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884537" y="28644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884537" y="27655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884537" y="26666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84537" y="25678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884537" y="24689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884537" y="23700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84537" y="22711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884537" y="21722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884537" y="20733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884537" y="19744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884537" y="1875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884537" y="1776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884537" y="1677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884537" y="1578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884537" y="1480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884537" y="1381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884537" y="1282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884537" y="1183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884537" y="1084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884537" y="1029324"/>
              <a:ext cx="317309" cy="317309"/>
            </a:xfrm>
            <a:custGeom>
              <a:avLst/>
              <a:pathLst>
                <a:path w="317309" h="317309">
                  <a:moveTo>
                    <a:pt x="307421" y="0"/>
                  </a:moveTo>
                  <a:lnTo>
                    <a:pt x="317309" y="0"/>
                  </a:lnTo>
                  <a:lnTo>
                    <a:pt x="0" y="317309"/>
                  </a:lnTo>
                  <a:lnTo>
                    <a:pt x="0" y="3074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884537" y="1029324"/>
              <a:ext cx="218424" cy="218424"/>
            </a:xfrm>
            <a:custGeom>
              <a:avLst/>
              <a:pathLst>
                <a:path w="218424" h="218424">
                  <a:moveTo>
                    <a:pt x="208535" y="0"/>
                  </a:moveTo>
                  <a:lnTo>
                    <a:pt x="218424" y="0"/>
                  </a:lnTo>
                  <a:lnTo>
                    <a:pt x="0" y="218424"/>
                  </a:lnTo>
                  <a:lnTo>
                    <a:pt x="0" y="2085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884537" y="1029324"/>
              <a:ext cx="119538" cy="119538"/>
            </a:xfrm>
            <a:custGeom>
              <a:avLst/>
              <a:pathLst>
                <a:path w="119538" h="119538">
                  <a:moveTo>
                    <a:pt x="109649" y="0"/>
                  </a:moveTo>
                  <a:lnTo>
                    <a:pt x="119538" y="0"/>
                  </a:lnTo>
                  <a:lnTo>
                    <a:pt x="0" y="119538"/>
                  </a:lnTo>
                  <a:lnTo>
                    <a:pt x="0" y="1096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884537" y="1029324"/>
              <a:ext cx="20652" cy="20652"/>
            </a:xfrm>
            <a:custGeom>
              <a:avLst/>
              <a:pathLst>
                <a:path w="20652" h="20652">
                  <a:moveTo>
                    <a:pt x="10764" y="0"/>
                  </a:moveTo>
                  <a:lnTo>
                    <a:pt x="20652" y="0"/>
                  </a:lnTo>
                  <a:lnTo>
                    <a:pt x="0" y="20652"/>
                  </a:lnTo>
                  <a:lnTo>
                    <a:pt x="0" y="107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981499" y="3963045"/>
              <a:ext cx="34393" cy="34393"/>
            </a:xfrm>
            <a:custGeom>
              <a:avLst/>
              <a:pathLst>
                <a:path w="34393" h="34393">
                  <a:moveTo>
                    <a:pt x="34393" y="0"/>
                  </a:moveTo>
                  <a:lnTo>
                    <a:pt x="34393" y="9888"/>
                  </a:lnTo>
                  <a:lnTo>
                    <a:pt x="9888" y="34393"/>
                  </a:lnTo>
                  <a:lnTo>
                    <a:pt x="0" y="34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882613" y="3864159"/>
              <a:ext cx="133278" cy="133278"/>
            </a:xfrm>
            <a:custGeom>
              <a:avLst/>
              <a:pathLst>
                <a:path w="133278" h="133278">
                  <a:moveTo>
                    <a:pt x="133278" y="0"/>
                  </a:moveTo>
                  <a:lnTo>
                    <a:pt x="133278" y="9888"/>
                  </a:lnTo>
                  <a:lnTo>
                    <a:pt x="9888" y="133278"/>
                  </a:lnTo>
                  <a:lnTo>
                    <a:pt x="0" y="1332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783728" y="3765274"/>
              <a:ext cx="232164" cy="232164"/>
            </a:xfrm>
            <a:custGeom>
              <a:avLst/>
              <a:pathLst>
                <a:path w="232164" h="232164">
                  <a:moveTo>
                    <a:pt x="232164" y="0"/>
                  </a:moveTo>
                  <a:lnTo>
                    <a:pt x="232164" y="9888"/>
                  </a:lnTo>
                  <a:lnTo>
                    <a:pt x="9888" y="232164"/>
                  </a:lnTo>
                  <a:lnTo>
                    <a:pt x="0" y="232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684842" y="3666388"/>
              <a:ext cx="331050" cy="331050"/>
            </a:xfrm>
            <a:custGeom>
              <a:avLst/>
              <a:pathLst>
                <a:path w="331050" h="331050">
                  <a:moveTo>
                    <a:pt x="331050" y="0"/>
                  </a:moveTo>
                  <a:lnTo>
                    <a:pt x="331050" y="9888"/>
                  </a:lnTo>
                  <a:lnTo>
                    <a:pt x="9888" y="331050"/>
                  </a:lnTo>
                  <a:lnTo>
                    <a:pt x="0" y="331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664782" y="356750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664782" y="34686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664782" y="33697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664782" y="327084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664782" y="31719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664782" y="30730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664782" y="297418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664782" y="28753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664782" y="27764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664782" y="26775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664782" y="25786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664782" y="24797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664782" y="23808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664782" y="22819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664782" y="21831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664782" y="20842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664782" y="19853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664782" y="18864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664782" y="17875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664782" y="16886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664782" y="15897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664782" y="14909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8664782" y="13920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8664782" y="12931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8664782" y="11942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8664782" y="10953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8664782" y="999037"/>
              <a:ext cx="351110" cy="358437"/>
            </a:xfrm>
            <a:custGeom>
              <a:avLst/>
              <a:pathLst>
                <a:path w="351110" h="358437">
                  <a:moveTo>
                    <a:pt x="348548" y="0"/>
                  </a:moveTo>
                  <a:lnTo>
                    <a:pt x="351110" y="0"/>
                  </a:lnTo>
                  <a:lnTo>
                    <a:pt x="351110" y="7327"/>
                  </a:lnTo>
                  <a:lnTo>
                    <a:pt x="0" y="358437"/>
                  </a:lnTo>
                  <a:lnTo>
                    <a:pt x="0" y="348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8664782" y="999037"/>
              <a:ext cx="259551" cy="259551"/>
            </a:xfrm>
            <a:custGeom>
              <a:avLst/>
              <a:pathLst>
                <a:path w="259551" h="259551">
                  <a:moveTo>
                    <a:pt x="249662" y="0"/>
                  </a:moveTo>
                  <a:lnTo>
                    <a:pt x="259551" y="0"/>
                  </a:lnTo>
                  <a:lnTo>
                    <a:pt x="0" y="259551"/>
                  </a:lnTo>
                  <a:lnTo>
                    <a:pt x="0" y="2496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8664782" y="999037"/>
              <a:ext cx="160665" cy="160665"/>
            </a:xfrm>
            <a:custGeom>
              <a:avLst/>
              <a:pathLst>
                <a:path w="160665" h="160665">
                  <a:moveTo>
                    <a:pt x="150777" y="0"/>
                  </a:moveTo>
                  <a:lnTo>
                    <a:pt x="160665" y="0"/>
                  </a:lnTo>
                  <a:lnTo>
                    <a:pt x="0" y="160665"/>
                  </a:lnTo>
                  <a:lnTo>
                    <a:pt x="0" y="150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8664782" y="999037"/>
              <a:ext cx="61780" cy="61780"/>
            </a:xfrm>
            <a:custGeom>
              <a:avLst/>
              <a:pathLst>
                <a:path w="61780" h="61780">
                  <a:moveTo>
                    <a:pt x="51891" y="0"/>
                  </a:moveTo>
                  <a:lnTo>
                    <a:pt x="61780" y="0"/>
                  </a:lnTo>
                  <a:lnTo>
                    <a:pt x="0" y="61780"/>
                  </a:lnTo>
                  <a:lnTo>
                    <a:pt x="0" y="518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rc342"/>
            <p:cNvSpPr/>
            <p:nvPr/>
          </p:nvSpPr>
          <p:spPr>
            <a:xfrm>
              <a:off x="862335" y="2452807"/>
              <a:ext cx="351110" cy="1544631"/>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1642580" y="1604774"/>
              <a:ext cx="351110" cy="2392663"/>
            </a:xfrm>
            <a:prstGeom prst="rect">
              <a:avLst/>
            </a:prstGeom>
            <a:ln w="1355" cap="flat">
              <a:solidFill>
                <a:srgbClr val="000000">
                  <a:alpha val="100000"/>
                </a:srgbClr>
              </a:solidFill>
              <a:prstDash val="solid"/>
              <a:miter/>
            </a:ln>
          </p:spPr>
          <p:txBody>
            <a:bodyPr/>
            <a:lstStyle/>
            <a:p/>
          </p:txBody>
        </p:sp>
        <p:sp>
          <p:nvSpPr>
            <p:cNvPr id="344" name="rc344"/>
            <p:cNvSpPr/>
            <p:nvPr/>
          </p:nvSpPr>
          <p:spPr>
            <a:xfrm>
              <a:off x="1252457" y="1604774"/>
              <a:ext cx="351110" cy="2392663"/>
            </a:xfrm>
            <a:prstGeom prst="rect">
              <a:avLst/>
            </a:prstGeom>
            <a:ln w="1355" cap="flat">
              <a:solidFill>
                <a:srgbClr val="000000">
                  <a:alpha val="100000"/>
                </a:srgbClr>
              </a:solidFill>
              <a:prstDash val="solid"/>
              <a:miter/>
            </a:ln>
          </p:spPr>
          <p:txBody>
            <a:bodyPr/>
            <a:lstStyle/>
            <a:p/>
          </p:txBody>
        </p:sp>
        <p:sp>
          <p:nvSpPr>
            <p:cNvPr id="345" name="rc345"/>
            <p:cNvSpPr/>
            <p:nvPr/>
          </p:nvSpPr>
          <p:spPr>
            <a:xfrm>
              <a:off x="2422824" y="1423053"/>
              <a:ext cx="351110" cy="2574385"/>
            </a:xfrm>
            <a:prstGeom prst="rect">
              <a:avLst/>
            </a:prstGeom>
            <a:ln w="1355" cap="flat">
              <a:solidFill>
                <a:srgbClr val="000000">
                  <a:alpha val="100000"/>
                </a:srgbClr>
              </a:solidFill>
              <a:prstDash val="solid"/>
              <a:miter/>
            </a:ln>
          </p:spPr>
          <p:txBody>
            <a:bodyPr/>
            <a:lstStyle/>
            <a:p/>
          </p:txBody>
        </p:sp>
        <p:sp>
          <p:nvSpPr>
            <p:cNvPr id="346" name="rc346"/>
            <p:cNvSpPr/>
            <p:nvPr/>
          </p:nvSpPr>
          <p:spPr>
            <a:xfrm>
              <a:off x="2812947" y="1392766"/>
              <a:ext cx="351110" cy="2604671"/>
            </a:xfrm>
            <a:prstGeom prst="rect">
              <a:avLst/>
            </a:prstGeom>
            <a:ln w="1355" cap="flat">
              <a:solidFill>
                <a:srgbClr val="000000">
                  <a:alpha val="100000"/>
                </a:srgbClr>
              </a:solidFill>
              <a:prstDash val="solid"/>
              <a:miter/>
            </a:ln>
          </p:spPr>
          <p:txBody>
            <a:bodyPr/>
            <a:lstStyle/>
            <a:p/>
          </p:txBody>
        </p:sp>
        <p:sp>
          <p:nvSpPr>
            <p:cNvPr id="347" name="rc347"/>
            <p:cNvSpPr/>
            <p:nvPr/>
          </p:nvSpPr>
          <p:spPr>
            <a:xfrm>
              <a:off x="3593191" y="1332192"/>
              <a:ext cx="351110" cy="2665245"/>
            </a:xfrm>
            <a:prstGeom prst="rect">
              <a:avLst/>
            </a:prstGeom>
            <a:ln w="1355" cap="flat">
              <a:solidFill>
                <a:srgbClr val="000000">
                  <a:alpha val="100000"/>
                </a:srgbClr>
              </a:solidFill>
              <a:prstDash val="solid"/>
              <a:miter/>
            </a:ln>
          </p:spPr>
          <p:txBody>
            <a:bodyPr/>
            <a:lstStyle/>
            <a:p/>
          </p:txBody>
        </p:sp>
        <p:sp>
          <p:nvSpPr>
            <p:cNvPr id="348" name="rc348"/>
            <p:cNvSpPr/>
            <p:nvPr/>
          </p:nvSpPr>
          <p:spPr>
            <a:xfrm>
              <a:off x="4373436" y="1271619"/>
              <a:ext cx="351110" cy="2725819"/>
            </a:xfrm>
            <a:prstGeom prst="rect">
              <a:avLst/>
            </a:prstGeom>
            <a:ln w="1355" cap="flat">
              <a:solidFill>
                <a:srgbClr val="000000">
                  <a:alpha val="100000"/>
                </a:srgbClr>
              </a:solidFill>
              <a:prstDash val="solid"/>
              <a:miter/>
            </a:ln>
          </p:spPr>
          <p:txBody>
            <a:bodyPr/>
            <a:lstStyle/>
            <a:p/>
          </p:txBody>
        </p:sp>
        <p:sp>
          <p:nvSpPr>
            <p:cNvPr id="349" name="rc349"/>
            <p:cNvSpPr/>
            <p:nvPr/>
          </p:nvSpPr>
          <p:spPr>
            <a:xfrm>
              <a:off x="7104293" y="1059611"/>
              <a:ext cx="351110" cy="2937827"/>
            </a:xfrm>
            <a:prstGeom prst="rect">
              <a:avLst/>
            </a:prstGeom>
            <a:ln w="1355" cap="flat">
              <a:solidFill>
                <a:srgbClr val="000000">
                  <a:alpha val="100000"/>
                </a:srgbClr>
              </a:solidFill>
              <a:prstDash val="solid"/>
              <a:miter/>
            </a:ln>
          </p:spPr>
          <p:txBody>
            <a:bodyPr/>
            <a:lstStyle/>
            <a:p/>
          </p:txBody>
        </p:sp>
        <p:sp>
          <p:nvSpPr>
            <p:cNvPr id="350" name="rc350"/>
            <p:cNvSpPr/>
            <p:nvPr/>
          </p:nvSpPr>
          <p:spPr>
            <a:xfrm>
              <a:off x="7884537" y="1029324"/>
              <a:ext cx="351110" cy="2968114"/>
            </a:xfrm>
            <a:prstGeom prst="rect">
              <a:avLst/>
            </a:prstGeom>
            <a:ln w="1355" cap="flat">
              <a:solidFill>
                <a:srgbClr val="000000">
                  <a:alpha val="100000"/>
                </a:srgbClr>
              </a:solidFill>
              <a:prstDash val="solid"/>
              <a:miter/>
            </a:ln>
          </p:spPr>
          <p:txBody>
            <a:bodyPr/>
            <a:lstStyle/>
            <a:p/>
          </p:txBody>
        </p:sp>
        <p:sp>
          <p:nvSpPr>
            <p:cNvPr id="351" name="rc351"/>
            <p:cNvSpPr/>
            <p:nvPr/>
          </p:nvSpPr>
          <p:spPr>
            <a:xfrm>
              <a:off x="8664782" y="999037"/>
              <a:ext cx="351110" cy="2998401"/>
            </a:xfrm>
            <a:prstGeom prst="rect">
              <a:avLst/>
            </a:prstGeom>
            <a:ln w="1355" cap="flat">
              <a:solidFill>
                <a:srgbClr val="000000">
                  <a:alpha val="100000"/>
                </a:srgbClr>
              </a:solidFill>
              <a:prstDash val="solid"/>
              <a:miter/>
            </a:ln>
          </p:spPr>
          <p:txBody>
            <a:bodyPr/>
            <a:lstStyle/>
            <a:p/>
          </p:txBody>
        </p:sp>
        <p:sp>
          <p:nvSpPr>
            <p:cNvPr id="352" name="tx352"/>
            <p:cNvSpPr/>
            <p:nvPr/>
          </p:nvSpPr>
          <p:spPr>
            <a:xfrm>
              <a:off x="957504" y="23062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51</a:t>
              </a:r>
            </a:p>
          </p:txBody>
        </p:sp>
        <p:sp>
          <p:nvSpPr>
            <p:cNvPr id="353" name="tx353"/>
            <p:cNvSpPr/>
            <p:nvPr/>
          </p:nvSpPr>
          <p:spPr>
            <a:xfrm>
              <a:off x="1737748"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54" name="tx354"/>
            <p:cNvSpPr/>
            <p:nvPr/>
          </p:nvSpPr>
          <p:spPr>
            <a:xfrm>
              <a:off x="1347626"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55" name="tx355"/>
            <p:cNvSpPr/>
            <p:nvPr/>
          </p:nvSpPr>
          <p:spPr>
            <a:xfrm>
              <a:off x="2127871" y="13430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56" name="tx356"/>
            <p:cNvSpPr/>
            <p:nvPr/>
          </p:nvSpPr>
          <p:spPr>
            <a:xfrm>
              <a:off x="2517993" y="121467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57" name="tx357"/>
            <p:cNvSpPr/>
            <p:nvPr/>
          </p:nvSpPr>
          <p:spPr>
            <a:xfrm>
              <a:off x="2908115" y="11825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8" name="tx358"/>
            <p:cNvSpPr/>
            <p:nvPr/>
          </p:nvSpPr>
          <p:spPr>
            <a:xfrm>
              <a:off x="3298238" y="11825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9" name="tx359"/>
            <p:cNvSpPr/>
            <p:nvPr/>
          </p:nvSpPr>
          <p:spPr>
            <a:xfrm>
              <a:off x="3688360" y="11183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60" name="tx360"/>
            <p:cNvSpPr/>
            <p:nvPr/>
          </p:nvSpPr>
          <p:spPr>
            <a:xfrm>
              <a:off x="4078483" y="10862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61" name="tx361"/>
            <p:cNvSpPr/>
            <p:nvPr/>
          </p:nvSpPr>
          <p:spPr>
            <a:xfrm>
              <a:off x="4468605"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2" name="tx362"/>
            <p:cNvSpPr/>
            <p:nvPr/>
          </p:nvSpPr>
          <p:spPr>
            <a:xfrm>
              <a:off x="4858727" y="9899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63" name="tx363"/>
            <p:cNvSpPr/>
            <p:nvPr/>
          </p:nvSpPr>
          <p:spPr>
            <a:xfrm>
              <a:off x="5638972"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64" name="tx364"/>
            <p:cNvSpPr/>
            <p:nvPr/>
          </p:nvSpPr>
          <p:spPr>
            <a:xfrm>
              <a:off x="5248850"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65" name="tx365"/>
            <p:cNvSpPr/>
            <p:nvPr/>
          </p:nvSpPr>
          <p:spPr>
            <a:xfrm>
              <a:off x="6029094"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66" name="tx366"/>
            <p:cNvSpPr/>
            <p:nvPr/>
          </p:nvSpPr>
          <p:spPr>
            <a:xfrm>
              <a:off x="641921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67" name="tx367"/>
            <p:cNvSpPr/>
            <p:nvPr/>
          </p:nvSpPr>
          <p:spPr>
            <a:xfrm>
              <a:off x="7199461"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8" name="tx368"/>
            <p:cNvSpPr/>
            <p:nvPr/>
          </p:nvSpPr>
          <p:spPr>
            <a:xfrm>
              <a:off x="6809339"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9" name="tx369"/>
            <p:cNvSpPr/>
            <p:nvPr/>
          </p:nvSpPr>
          <p:spPr>
            <a:xfrm>
              <a:off x="7979706"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0" name="tx370"/>
            <p:cNvSpPr/>
            <p:nvPr/>
          </p:nvSpPr>
          <p:spPr>
            <a:xfrm>
              <a:off x="8369828"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1" name="tx371"/>
            <p:cNvSpPr/>
            <p:nvPr/>
          </p:nvSpPr>
          <p:spPr>
            <a:xfrm>
              <a:off x="758958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2" name="tx372"/>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3" name="pg373"/>
            <p:cNvSpPr/>
            <p:nvPr/>
          </p:nvSpPr>
          <p:spPr>
            <a:xfrm>
              <a:off x="975224" y="31235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1007745" y="31557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5" name="pg375"/>
            <p:cNvSpPr/>
            <p:nvPr/>
          </p:nvSpPr>
          <p:spPr>
            <a:xfrm>
              <a:off x="1755468" y="26994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1787990" y="273032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7" name="pg377"/>
            <p:cNvSpPr/>
            <p:nvPr/>
          </p:nvSpPr>
          <p:spPr>
            <a:xfrm>
              <a:off x="1335201" y="269949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1367723" y="27303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9" name="pg379"/>
            <p:cNvSpPr/>
            <p:nvPr/>
          </p:nvSpPr>
          <p:spPr>
            <a:xfrm>
              <a:off x="2535713" y="2608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2568234" y="264089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1" name="pg381"/>
            <p:cNvSpPr/>
            <p:nvPr/>
          </p:nvSpPr>
          <p:spPr>
            <a:xfrm>
              <a:off x="2925835" y="259349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2958357" y="2624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3" name="pg383"/>
            <p:cNvSpPr/>
            <p:nvPr/>
          </p:nvSpPr>
          <p:spPr>
            <a:xfrm>
              <a:off x="3706080" y="256320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3738602" y="259572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5" name="pg385"/>
            <p:cNvSpPr/>
            <p:nvPr/>
          </p:nvSpPr>
          <p:spPr>
            <a:xfrm>
              <a:off x="4486325"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4518846" y="25651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7" name="pg387"/>
            <p:cNvSpPr/>
            <p:nvPr/>
          </p:nvSpPr>
          <p:spPr>
            <a:xfrm>
              <a:off x="7217181" y="242691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7249703" y="24577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9" name="pg389"/>
            <p:cNvSpPr/>
            <p:nvPr/>
          </p:nvSpPr>
          <p:spPr>
            <a:xfrm>
              <a:off x="7997426" y="24117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8029947" y="24453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91" name="pg391"/>
            <p:cNvSpPr/>
            <p:nvPr/>
          </p:nvSpPr>
          <p:spPr>
            <a:xfrm>
              <a:off x="8777671"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2" name="tx392"/>
            <p:cNvSpPr/>
            <p:nvPr/>
          </p:nvSpPr>
          <p:spPr>
            <a:xfrm>
              <a:off x="8810192" y="24275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93" name="tx393"/>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4" name="tx394"/>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5" name="tx395"/>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6" name="tx396"/>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7" name="tx397"/>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8" name="tx398"/>
            <p:cNvSpPr/>
            <p:nvPr/>
          </p:nvSpPr>
          <p:spPr>
            <a:xfrm rot="-5400000">
              <a:off x="693142"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399" name="tx399"/>
            <p:cNvSpPr/>
            <p:nvPr/>
          </p:nvSpPr>
          <p:spPr>
            <a:xfrm rot="-5400000">
              <a:off x="652227"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00" name="tx400"/>
            <p:cNvSpPr/>
            <p:nvPr/>
          </p:nvSpPr>
          <p:spPr>
            <a:xfrm rot="-5400000">
              <a:off x="1537780"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01" name="tx401"/>
            <p:cNvSpPr/>
            <p:nvPr/>
          </p:nvSpPr>
          <p:spPr>
            <a:xfrm rot="-5400000">
              <a:off x="1820774"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02" name="tx402"/>
            <p:cNvSpPr/>
            <p:nvPr/>
          </p:nvSpPr>
          <p:spPr>
            <a:xfrm rot="-5400000">
              <a:off x="2238181"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03" name="tx403"/>
            <p:cNvSpPr/>
            <p:nvPr/>
          </p:nvSpPr>
          <p:spPr>
            <a:xfrm rot="-5400000">
              <a:off x="2724450"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04" name="tx404"/>
            <p:cNvSpPr/>
            <p:nvPr/>
          </p:nvSpPr>
          <p:spPr>
            <a:xfrm rot="-5400000">
              <a:off x="273101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05" name="tx405"/>
            <p:cNvSpPr/>
            <p:nvPr/>
          </p:nvSpPr>
          <p:spPr>
            <a:xfrm rot="-5400000">
              <a:off x="3527205"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06" name="tx406"/>
            <p:cNvSpPr/>
            <p:nvPr/>
          </p:nvSpPr>
          <p:spPr>
            <a:xfrm rot="-5400000">
              <a:off x="3626126"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07" name="tx407"/>
            <p:cNvSpPr/>
            <p:nvPr/>
          </p:nvSpPr>
          <p:spPr>
            <a:xfrm rot="-5400000">
              <a:off x="4202606"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08" name="tx408"/>
            <p:cNvSpPr/>
            <p:nvPr/>
          </p:nvSpPr>
          <p:spPr>
            <a:xfrm rot="-5400000">
              <a:off x="4712237"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09" name="tx409"/>
            <p:cNvSpPr/>
            <p:nvPr/>
          </p:nvSpPr>
          <p:spPr>
            <a:xfrm rot="-5400000">
              <a:off x="5068322"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10" name="tx410"/>
            <p:cNvSpPr/>
            <p:nvPr/>
          </p:nvSpPr>
          <p:spPr>
            <a:xfrm rot="-5400000">
              <a:off x="5448382"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11" name="tx411"/>
            <p:cNvSpPr/>
            <p:nvPr/>
          </p:nvSpPr>
          <p:spPr>
            <a:xfrm rot="-5400000">
              <a:off x="5878716"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12" name="tx412"/>
            <p:cNvSpPr/>
            <p:nvPr/>
          </p:nvSpPr>
          <p:spPr>
            <a:xfrm rot="-5400000">
              <a:off x="6295987"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13" name="tx413"/>
            <p:cNvSpPr/>
            <p:nvPr/>
          </p:nvSpPr>
          <p:spPr>
            <a:xfrm rot="-5400000">
              <a:off x="6655891"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14" name="tx414"/>
            <p:cNvSpPr/>
            <p:nvPr/>
          </p:nvSpPr>
          <p:spPr>
            <a:xfrm rot="-5400000">
              <a:off x="6970127"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15" name="tx415"/>
            <p:cNvSpPr/>
            <p:nvPr/>
          </p:nvSpPr>
          <p:spPr>
            <a:xfrm rot="-5400000">
              <a:off x="7432316"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16" name="tx416"/>
            <p:cNvSpPr/>
            <p:nvPr/>
          </p:nvSpPr>
          <p:spPr>
            <a:xfrm rot="-5400000">
              <a:off x="7694267"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17" name="tx417"/>
            <p:cNvSpPr/>
            <p:nvPr/>
          </p:nvSpPr>
          <p:spPr>
            <a:xfrm rot="-5400000">
              <a:off x="8026272"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18" name="tx418"/>
            <p:cNvSpPr/>
            <p:nvPr/>
          </p:nvSpPr>
          <p:spPr>
            <a:xfrm rot="-5400000">
              <a:off x="8596646"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19" name="tx419"/>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0" name="rc420"/>
            <p:cNvSpPr/>
            <p:nvPr/>
          </p:nvSpPr>
          <p:spPr>
            <a:xfrm>
              <a:off x="3788826" y="6114116"/>
              <a:ext cx="219455" cy="219455"/>
            </a:xfrm>
            <a:prstGeom prst="rect">
              <a:avLst/>
            </a:prstGeom>
            <a:solidFill>
              <a:srgbClr val="FFFFFF">
                <a:alpha val="100000"/>
              </a:srgbClr>
            </a:solidFill>
          </p:spPr>
          <p:txBody>
            <a:bodyPr/>
            <a:lstStyle/>
            <a:p/>
          </p:txBody>
        </p:sp>
        <p:sp>
          <p:nvSpPr>
            <p:cNvPr id="421" name="pg42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2" name="pg42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3" name="pg42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4" name="pg42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5" name="pg42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rc42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27" name="tx42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28" name="tx428"/>
            <p:cNvSpPr/>
            <p:nvPr/>
          </p:nvSpPr>
          <p:spPr>
            <a:xfrm>
              <a:off x="803816" y="398022"/>
              <a:ext cx="667220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ECAR, 2024</a:t>
              </a:r>
            </a:p>
          </p:txBody>
        </p:sp>
        <p:sp>
          <p:nvSpPr>
            <p:cNvPr id="429" name="tx42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0" name="tx43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ECAR from lowest to highest coverage, and the rank of the top 10 countries with the most un- and undervaccinated children, based on absolute numbers.
In 2024, Bosnia and Herzegovina ranked number 2 out of 21 countries for lowest DTP3 coverage (based on tied ranks).
Bosnia and Herzegovina was in the top 10 countries with the most un- and undervaccinated children (rank=10).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077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0989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1203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141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088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1096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131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051911"/>
              <a:ext cx="249522" cy="954774"/>
            </a:xfrm>
            <a:prstGeom prst="rect">
              <a:avLst/>
            </a:prstGeom>
            <a:solidFill>
              <a:srgbClr val="80BD41">
                <a:alpha val="100000"/>
              </a:srgbClr>
            </a:solidFill>
          </p:spPr>
          <p:txBody>
            <a:bodyPr/>
            <a:lstStyle/>
            <a:p/>
          </p:txBody>
        </p:sp>
        <p:sp>
          <p:nvSpPr>
            <p:cNvPr id="24" name="rc24"/>
            <p:cNvSpPr/>
            <p:nvPr/>
          </p:nvSpPr>
          <p:spPr>
            <a:xfrm>
              <a:off x="1296273" y="2883296"/>
              <a:ext cx="249522" cy="168614"/>
            </a:xfrm>
            <a:prstGeom prst="rect">
              <a:avLst/>
            </a:prstGeom>
            <a:solidFill>
              <a:srgbClr val="1CABE2">
                <a:alpha val="100000"/>
              </a:srgbClr>
            </a:solidFill>
          </p:spPr>
          <p:txBody>
            <a:bodyPr/>
            <a:lstStyle/>
            <a:p/>
          </p:txBody>
        </p:sp>
        <p:sp>
          <p:nvSpPr>
            <p:cNvPr id="25" name="rc25"/>
            <p:cNvSpPr/>
            <p:nvPr/>
          </p:nvSpPr>
          <p:spPr>
            <a:xfrm>
              <a:off x="1573521" y="3004837"/>
              <a:ext cx="249522" cy="1001847"/>
            </a:xfrm>
            <a:prstGeom prst="rect">
              <a:avLst/>
            </a:prstGeom>
            <a:solidFill>
              <a:srgbClr val="80BD41">
                <a:alpha val="100000"/>
              </a:srgbClr>
            </a:solidFill>
          </p:spPr>
          <p:txBody>
            <a:bodyPr/>
            <a:lstStyle/>
            <a:p/>
          </p:txBody>
        </p:sp>
        <p:sp>
          <p:nvSpPr>
            <p:cNvPr id="26" name="rc26"/>
            <p:cNvSpPr/>
            <p:nvPr/>
          </p:nvSpPr>
          <p:spPr>
            <a:xfrm>
              <a:off x="1573521" y="2905636"/>
              <a:ext cx="249522" cy="99200"/>
            </a:xfrm>
            <a:prstGeom prst="rect">
              <a:avLst/>
            </a:prstGeom>
            <a:solidFill>
              <a:srgbClr val="1CABE2">
                <a:alpha val="100000"/>
              </a:srgbClr>
            </a:solidFill>
          </p:spPr>
          <p:txBody>
            <a:bodyPr/>
            <a:lstStyle/>
            <a:p/>
          </p:txBody>
        </p:sp>
        <p:sp>
          <p:nvSpPr>
            <p:cNvPr id="27" name="rc27"/>
            <p:cNvSpPr/>
            <p:nvPr/>
          </p:nvSpPr>
          <p:spPr>
            <a:xfrm>
              <a:off x="1850769" y="3112016"/>
              <a:ext cx="249522" cy="894668"/>
            </a:xfrm>
            <a:prstGeom prst="rect">
              <a:avLst/>
            </a:prstGeom>
            <a:solidFill>
              <a:srgbClr val="80BD41">
                <a:alpha val="100000"/>
              </a:srgbClr>
            </a:solidFill>
          </p:spPr>
          <p:txBody>
            <a:bodyPr/>
            <a:lstStyle/>
            <a:p/>
          </p:txBody>
        </p:sp>
        <p:sp>
          <p:nvSpPr>
            <p:cNvPr id="28" name="rc28"/>
            <p:cNvSpPr/>
            <p:nvPr/>
          </p:nvSpPr>
          <p:spPr>
            <a:xfrm>
              <a:off x="1850769" y="2888349"/>
              <a:ext cx="249522" cy="223667"/>
            </a:xfrm>
            <a:prstGeom prst="rect">
              <a:avLst/>
            </a:prstGeom>
            <a:solidFill>
              <a:srgbClr val="1CABE2">
                <a:alpha val="100000"/>
              </a:srgbClr>
            </a:solidFill>
          </p:spPr>
          <p:txBody>
            <a:bodyPr/>
            <a:lstStyle/>
            <a:p/>
          </p:txBody>
        </p:sp>
        <p:sp>
          <p:nvSpPr>
            <p:cNvPr id="29" name="rc29"/>
            <p:cNvSpPr/>
            <p:nvPr/>
          </p:nvSpPr>
          <p:spPr>
            <a:xfrm>
              <a:off x="2128016" y="3039677"/>
              <a:ext cx="249522" cy="967007"/>
            </a:xfrm>
            <a:prstGeom prst="rect">
              <a:avLst/>
            </a:prstGeom>
            <a:solidFill>
              <a:srgbClr val="80BD41">
                <a:alpha val="100000"/>
              </a:srgbClr>
            </a:solidFill>
          </p:spPr>
          <p:txBody>
            <a:bodyPr/>
            <a:lstStyle/>
            <a:p/>
          </p:txBody>
        </p:sp>
        <p:sp>
          <p:nvSpPr>
            <p:cNvPr id="30" name="rc30"/>
            <p:cNvSpPr/>
            <p:nvPr/>
          </p:nvSpPr>
          <p:spPr>
            <a:xfrm>
              <a:off x="2128016" y="2895264"/>
              <a:ext cx="249522" cy="144412"/>
            </a:xfrm>
            <a:prstGeom prst="rect">
              <a:avLst/>
            </a:prstGeom>
            <a:solidFill>
              <a:srgbClr val="1CABE2">
                <a:alpha val="100000"/>
              </a:srgbClr>
            </a:solidFill>
          </p:spPr>
          <p:txBody>
            <a:bodyPr/>
            <a:lstStyle/>
            <a:p/>
          </p:txBody>
        </p:sp>
        <p:sp>
          <p:nvSpPr>
            <p:cNvPr id="31" name="rc31"/>
            <p:cNvSpPr/>
            <p:nvPr/>
          </p:nvSpPr>
          <p:spPr>
            <a:xfrm>
              <a:off x="2405264" y="3075847"/>
              <a:ext cx="249522" cy="930838"/>
            </a:xfrm>
            <a:prstGeom prst="rect">
              <a:avLst/>
            </a:prstGeom>
            <a:solidFill>
              <a:srgbClr val="80BD41">
                <a:alpha val="100000"/>
              </a:srgbClr>
            </a:solidFill>
          </p:spPr>
          <p:txBody>
            <a:bodyPr/>
            <a:lstStyle/>
            <a:p/>
          </p:txBody>
        </p:sp>
        <p:sp>
          <p:nvSpPr>
            <p:cNvPr id="32" name="rc32"/>
            <p:cNvSpPr/>
            <p:nvPr/>
          </p:nvSpPr>
          <p:spPr>
            <a:xfrm>
              <a:off x="2405264" y="2898455"/>
              <a:ext cx="249522" cy="177391"/>
            </a:xfrm>
            <a:prstGeom prst="rect">
              <a:avLst/>
            </a:prstGeom>
            <a:solidFill>
              <a:srgbClr val="1CABE2">
                <a:alpha val="100000"/>
              </a:srgbClr>
            </a:solidFill>
          </p:spPr>
          <p:txBody>
            <a:bodyPr/>
            <a:lstStyle/>
            <a:p/>
          </p:txBody>
        </p:sp>
        <p:sp>
          <p:nvSpPr>
            <p:cNvPr id="33" name="rc33"/>
            <p:cNvSpPr/>
            <p:nvPr/>
          </p:nvSpPr>
          <p:spPr>
            <a:xfrm>
              <a:off x="2682512" y="3018667"/>
              <a:ext cx="249522" cy="988018"/>
            </a:xfrm>
            <a:prstGeom prst="rect">
              <a:avLst/>
            </a:prstGeom>
            <a:solidFill>
              <a:srgbClr val="80BD41">
                <a:alpha val="100000"/>
              </a:srgbClr>
            </a:solidFill>
          </p:spPr>
          <p:txBody>
            <a:bodyPr/>
            <a:lstStyle/>
            <a:p/>
          </p:txBody>
        </p:sp>
        <p:sp>
          <p:nvSpPr>
            <p:cNvPr id="34" name="rc34"/>
            <p:cNvSpPr/>
            <p:nvPr/>
          </p:nvSpPr>
          <p:spPr>
            <a:xfrm>
              <a:off x="2682512" y="2944199"/>
              <a:ext cx="249522" cy="74467"/>
            </a:xfrm>
            <a:prstGeom prst="rect">
              <a:avLst/>
            </a:prstGeom>
            <a:solidFill>
              <a:srgbClr val="1CABE2">
                <a:alpha val="100000"/>
              </a:srgbClr>
            </a:solidFill>
          </p:spPr>
          <p:txBody>
            <a:bodyPr/>
            <a:lstStyle/>
            <a:p/>
          </p:txBody>
        </p:sp>
        <p:sp>
          <p:nvSpPr>
            <p:cNvPr id="35" name="rc35"/>
            <p:cNvSpPr/>
            <p:nvPr/>
          </p:nvSpPr>
          <p:spPr>
            <a:xfrm>
              <a:off x="2959759" y="3113878"/>
              <a:ext cx="249522" cy="892806"/>
            </a:xfrm>
            <a:prstGeom prst="rect">
              <a:avLst/>
            </a:prstGeom>
            <a:solidFill>
              <a:srgbClr val="80BD41">
                <a:alpha val="100000"/>
              </a:srgbClr>
            </a:solidFill>
          </p:spPr>
          <p:txBody>
            <a:bodyPr/>
            <a:lstStyle/>
            <a:p/>
          </p:txBody>
        </p:sp>
        <p:sp>
          <p:nvSpPr>
            <p:cNvPr id="36" name="rc36"/>
            <p:cNvSpPr/>
            <p:nvPr/>
          </p:nvSpPr>
          <p:spPr>
            <a:xfrm>
              <a:off x="2959759" y="2980369"/>
              <a:ext cx="249522" cy="133508"/>
            </a:xfrm>
            <a:prstGeom prst="rect">
              <a:avLst/>
            </a:prstGeom>
            <a:solidFill>
              <a:srgbClr val="1CABE2">
                <a:alpha val="100000"/>
              </a:srgbClr>
            </a:solidFill>
          </p:spPr>
          <p:txBody>
            <a:bodyPr/>
            <a:lstStyle/>
            <a:p/>
          </p:txBody>
        </p:sp>
        <p:sp>
          <p:nvSpPr>
            <p:cNvPr id="37" name="rc37"/>
            <p:cNvSpPr/>
            <p:nvPr/>
          </p:nvSpPr>
          <p:spPr>
            <a:xfrm>
              <a:off x="3237007" y="3043134"/>
              <a:ext cx="249522" cy="963550"/>
            </a:xfrm>
            <a:prstGeom prst="rect">
              <a:avLst/>
            </a:prstGeom>
            <a:solidFill>
              <a:srgbClr val="80BD41">
                <a:alpha val="100000"/>
              </a:srgbClr>
            </a:solidFill>
          </p:spPr>
          <p:txBody>
            <a:bodyPr/>
            <a:lstStyle/>
            <a:p/>
          </p:txBody>
        </p:sp>
        <p:sp>
          <p:nvSpPr>
            <p:cNvPr id="38" name="rc38"/>
            <p:cNvSpPr/>
            <p:nvPr/>
          </p:nvSpPr>
          <p:spPr>
            <a:xfrm>
              <a:off x="3237007" y="2992337"/>
              <a:ext cx="249522" cy="50797"/>
            </a:xfrm>
            <a:prstGeom prst="rect">
              <a:avLst/>
            </a:prstGeom>
            <a:solidFill>
              <a:srgbClr val="1CABE2">
                <a:alpha val="100000"/>
              </a:srgbClr>
            </a:solidFill>
          </p:spPr>
          <p:txBody>
            <a:bodyPr/>
            <a:lstStyle/>
            <a:p/>
          </p:txBody>
        </p:sp>
        <p:sp>
          <p:nvSpPr>
            <p:cNvPr id="39" name="rc39"/>
            <p:cNvSpPr/>
            <p:nvPr/>
          </p:nvSpPr>
          <p:spPr>
            <a:xfrm>
              <a:off x="3514255" y="3100846"/>
              <a:ext cx="249522" cy="905838"/>
            </a:xfrm>
            <a:prstGeom prst="rect">
              <a:avLst/>
            </a:prstGeom>
            <a:solidFill>
              <a:srgbClr val="80BD41">
                <a:alpha val="100000"/>
              </a:srgbClr>
            </a:solidFill>
          </p:spPr>
          <p:txBody>
            <a:bodyPr/>
            <a:lstStyle/>
            <a:p/>
          </p:txBody>
        </p:sp>
        <p:sp>
          <p:nvSpPr>
            <p:cNvPr id="40" name="rc40"/>
            <p:cNvSpPr/>
            <p:nvPr/>
          </p:nvSpPr>
          <p:spPr>
            <a:xfrm>
              <a:off x="3514255" y="3011220"/>
              <a:ext cx="249522" cy="89626"/>
            </a:xfrm>
            <a:prstGeom prst="rect">
              <a:avLst/>
            </a:prstGeom>
            <a:solidFill>
              <a:srgbClr val="1CABE2">
                <a:alpha val="100000"/>
              </a:srgbClr>
            </a:solidFill>
          </p:spPr>
          <p:txBody>
            <a:bodyPr/>
            <a:lstStyle/>
            <a:p/>
          </p:txBody>
        </p:sp>
        <p:sp>
          <p:nvSpPr>
            <p:cNvPr id="41" name="rc41"/>
            <p:cNvSpPr/>
            <p:nvPr/>
          </p:nvSpPr>
          <p:spPr>
            <a:xfrm>
              <a:off x="3791502" y="3105101"/>
              <a:ext cx="249522" cy="901583"/>
            </a:xfrm>
            <a:prstGeom prst="rect">
              <a:avLst/>
            </a:prstGeom>
            <a:solidFill>
              <a:srgbClr val="80BD41">
                <a:alpha val="100000"/>
              </a:srgbClr>
            </a:solidFill>
          </p:spPr>
          <p:txBody>
            <a:bodyPr/>
            <a:lstStyle/>
            <a:p/>
          </p:txBody>
        </p:sp>
        <p:sp>
          <p:nvSpPr>
            <p:cNvPr id="42" name="rc42"/>
            <p:cNvSpPr/>
            <p:nvPr/>
          </p:nvSpPr>
          <p:spPr>
            <a:xfrm>
              <a:off x="3791502" y="3004837"/>
              <a:ext cx="249522" cy="100264"/>
            </a:xfrm>
            <a:prstGeom prst="rect">
              <a:avLst/>
            </a:prstGeom>
            <a:solidFill>
              <a:srgbClr val="1CABE2">
                <a:alpha val="100000"/>
              </a:srgbClr>
            </a:solidFill>
          </p:spPr>
          <p:txBody>
            <a:bodyPr/>
            <a:lstStyle/>
            <a:p/>
          </p:txBody>
        </p:sp>
        <p:sp>
          <p:nvSpPr>
            <p:cNvPr id="43" name="rc43"/>
            <p:cNvSpPr/>
            <p:nvPr/>
          </p:nvSpPr>
          <p:spPr>
            <a:xfrm>
              <a:off x="4068750" y="3157228"/>
              <a:ext cx="249522" cy="849456"/>
            </a:xfrm>
            <a:prstGeom prst="rect">
              <a:avLst/>
            </a:prstGeom>
            <a:solidFill>
              <a:srgbClr val="80BD41">
                <a:alpha val="100000"/>
              </a:srgbClr>
            </a:solidFill>
          </p:spPr>
          <p:txBody>
            <a:bodyPr/>
            <a:lstStyle/>
            <a:p/>
          </p:txBody>
        </p:sp>
        <p:sp>
          <p:nvSpPr>
            <p:cNvPr id="44" name="rc44"/>
            <p:cNvSpPr/>
            <p:nvPr/>
          </p:nvSpPr>
          <p:spPr>
            <a:xfrm>
              <a:off x="4068750" y="3052177"/>
              <a:ext cx="249522" cy="105051"/>
            </a:xfrm>
            <a:prstGeom prst="rect">
              <a:avLst/>
            </a:prstGeom>
            <a:solidFill>
              <a:srgbClr val="1CABE2">
                <a:alpha val="100000"/>
              </a:srgbClr>
            </a:solidFill>
          </p:spPr>
          <p:txBody>
            <a:bodyPr/>
            <a:lstStyle/>
            <a:p/>
          </p:txBody>
        </p:sp>
        <p:sp>
          <p:nvSpPr>
            <p:cNvPr id="45" name="rc45"/>
            <p:cNvSpPr/>
            <p:nvPr/>
          </p:nvSpPr>
          <p:spPr>
            <a:xfrm>
              <a:off x="4345998" y="3234355"/>
              <a:ext cx="249522" cy="772329"/>
            </a:xfrm>
            <a:prstGeom prst="rect">
              <a:avLst/>
            </a:prstGeom>
            <a:solidFill>
              <a:srgbClr val="80BD41">
                <a:alpha val="100000"/>
              </a:srgbClr>
            </a:solidFill>
          </p:spPr>
          <p:txBody>
            <a:bodyPr/>
            <a:lstStyle/>
            <a:p/>
          </p:txBody>
        </p:sp>
        <p:sp>
          <p:nvSpPr>
            <p:cNvPr id="46" name="rc46"/>
            <p:cNvSpPr/>
            <p:nvPr/>
          </p:nvSpPr>
          <p:spPr>
            <a:xfrm>
              <a:off x="4345998" y="3129037"/>
              <a:ext cx="249522" cy="105317"/>
            </a:xfrm>
            <a:prstGeom prst="rect">
              <a:avLst/>
            </a:prstGeom>
            <a:solidFill>
              <a:srgbClr val="1CABE2">
                <a:alpha val="100000"/>
              </a:srgbClr>
            </a:solidFill>
          </p:spPr>
          <p:txBody>
            <a:bodyPr/>
            <a:lstStyle/>
            <a:p/>
          </p:txBody>
        </p:sp>
        <p:sp>
          <p:nvSpPr>
            <p:cNvPr id="47" name="rc47"/>
            <p:cNvSpPr/>
            <p:nvPr/>
          </p:nvSpPr>
          <p:spPr>
            <a:xfrm>
              <a:off x="4623245" y="3214143"/>
              <a:ext cx="249522" cy="792542"/>
            </a:xfrm>
            <a:prstGeom prst="rect">
              <a:avLst/>
            </a:prstGeom>
            <a:solidFill>
              <a:srgbClr val="80BD41">
                <a:alpha val="100000"/>
              </a:srgbClr>
            </a:solidFill>
          </p:spPr>
          <p:txBody>
            <a:bodyPr/>
            <a:lstStyle/>
            <a:p/>
          </p:txBody>
        </p:sp>
        <p:sp>
          <p:nvSpPr>
            <p:cNvPr id="48" name="rc48"/>
            <p:cNvSpPr/>
            <p:nvPr/>
          </p:nvSpPr>
          <p:spPr>
            <a:xfrm>
              <a:off x="4623245" y="3145261"/>
              <a:ext cx="249522" cy="68882"/>
            </a:xfrm>
            <a:prstGeom prst="rect">
              <a:avLst/>
            </a:prstGeom>
            <a:solidFill>
              <a:srgbClr val="1CABE2">
                <a:alpha val="100000"/>
              </a:srgbClr>
            </a:solidFill>
          </p:spPr>
          <p:txBody>
            <a:bodyPr/>
            <a:lstStyle/>
            <a:p/>
          </p:txBody>
        </p:sp>
        <p:sp>
          <p:nvSpPr>
            <p:cNvPr id="49" name="rc49"/>
            <p:cNvSpPr/>
            <p:nvPr/>
          </p:nvSpPr>
          <p:spPr>
            <a:xfrm>
              <a:off x="4900493" y="3263876"/>
              <a:ext cx="249522" cy="742808"/>
            </a:xfrm>
            <a:prstGeom prst="rect">
              <a:avLst/>
            </a:prstGeom>
            <a:solidFill>
              <a:srgbClr val="80BD41">
                <a:alpha val="100000"/>
              </a:srgbClr>
            </a:solidFill>
          </p:spPr>
          <p:txBody>
            <a:bodyPr/>
            <a:lstStyle/>
            <a:p/>
          </p:txBody>
        </p:sp>
        <p:sp>
          <p:nvSpPr>
            <p:cNvPr id="50" name="rc50"/>
            <p:cNvSpPr/>
            <p:nvPr/>
          </p:nvSpPr>
          <p:spPr>
            <a:xfrm>
              <a:off x="4900493" y="3172122"/>
              <a:ext cx="249522" cy="91754"/>
            </a:xfrm>
            <a:prstGeom prst="rect">
              <a:avLst/>
            </a:prstGeom>
            <a:solidFill>
              <a:srgbClr val="1CABE2">
                <a:alpha val="100000"/>
              </a:srgbClr>
            </a:solidFill>
          </p:spPr>
          <p:txBody>
            <a:bodyPr/>
            <a:lstStyle/>
            <a:p/>
          </p:txBody>
        </p:sp>
        <p:sp>
          <p:nvSpPr>
            <p:cNvPr id="51" name="rc51"/>
            <p:cNvSpPr/>
            <p:nvPr/>
          </p:nvSpPr>
          <p:spPr>
            <a:xfrm>
              <a:off x="5177741" y="3325311"/>
              <a:ext cx="249522" cy="681373"/>
            </a:xfrm>
            <a:prstGeom prst="rect">
              <a:avLst/>
            </a:prstGeom>
            <a:solidFill>
              <a:srgbClr val="80BD41">
                <a:alpha val="100000"/>
              </a:srgbClr>
            </a:solidFill>
          </p:spPr>
          <p:txBody>
            <a:bodyPr/>
            <a:lstStyle/>
            <a:p/>
          </p:txBody>
        </p:sp>
        <p:sp>
          <p:nvSpPr>
            <p:cNvPr id="52" name="rc52"/>
            <p:cNvSpPr/>
            <p:nvPr/>
          </p:nvSpPr>
          <p:spPr>
            <a:xfrm>
              <a:off x="5177741" y="3214408"/>
              <a:ext cx="249522" cy="110902"/>
            </a:xfrm>
            <a:prstGeom prst="rect">
              <a:avLst/>
            </a:prstGeom>
            <a:solidFill>
              <a:srgbClr val="1CABE2">
                <a:alpha val="100000"/>
              </a:srgbClr>
            </a:solidFill>
          </p:spPr>
          <p:txBody>
            <a:bodyPr/>
            <a:lstStyle/>
            <a:p/>
          </p:txBody>
        </p:sp>
        <p:sp>
          <p:nvSpPr>
            <p:cNvPr id="53" name="rc53"/>
            <p:cNvSpPr/>
            <p:nvPr/>
          </p:nvSpPr>
          <p:spPr>
            <a:xfrm>
              <a:off x="5454988" y="3356428"/>
              <a:ext cx="249522" cy="650256"/>
            </a:xfrm>
            <a:prstGeom prst="rect">
              <a:avLst/>
            </a:prstGeom>
            <a:solidFill>
              <a:srgbClr val="80BD41">
                <a:alpha val="100000"/>
              </a:srgbClr>
            </a:solidFill>
          </p:spPr>
          <p:txBody>
            <a:bodyPr/>
            <a:lstStyle/>
            <a:p/>
          </p:txBody>
        </p:sp>
        <p:sp>
          <p:nvSpPr>
            <p:cNvPr id="54" name="rc54"/>
            <p:cNvSpPr/>
            <p:nvPr/>
          </p:nvSpPr>
          <p:spPr>
            <a:xfrm>
              <a:off x="5454988" y="3213611"/>
              <a:ext cx="249522" cy="142817"/>
            </a:xfrm>
            <a:prstGeom prst="rect">
              <a:avLst/>
            </a:prstGeom>
            <a:solidFill>
              <a:srgbClr val="1CABE2">
                <a:alpha val="100000"/>
              </a:srgbClr>
            </a:solidFill>
          </p:spPr>
          <p:txBody>
            <a:bodyPr/>
            <a:lstStyle/>
            <a:p/>
          </p:txBody>
        </p:sp>
        <p:sp>
          <p:nvSpPr>
            <p:cNvPr id="55" name="rc55"/>
            <p:cNvSpPr/>
            <p:nvPr/>
          </p:nvSpPr>
          <p:spPr>
            <a:xfrm>
              <a:off x="5732236" y="3398714"/>
              <a:ext cx="249522" cy="607970"/>
            </a:xfrm>
            <a:prstGeom prst="rect">
              <a:avLst/>
            </a:prstGeom>
            <a:solidFill>
              <a:srgbClr val="80BD41">
                <a:alpha val="100000"/>
              </a:srgbClr>
            </a:solidFill>
          </p:spPr>
          <p:txBody>
            <a:bodyPr/>
            <a:lstStyle/>
            <a:p/>
          </p:txBody>
        </p:sp>
        <p:sp>
          <p:nvSpPr>
            <p:cNvPr id="56" name="rc56"/>
            <p:cNvSpPr/>
            <p:nvPr/>
          </p:nvSpPr>
          <p:spPr>
            <a:xfrm>
              <a:off x="5732236" y="3227174"/>
              <a:ext cx="249522" cy="171540"/>
            </a:xfrm>
            <a:prstGeom prst="rect">
              <a:avLst/>
            </a:prstGeom>
            <a:solidFill>
              <a:srgbClr val="1CABE2">
                <a:alpha val="100000"/>
              </a:srgbClr>
            </a:solidFill>
          </p:spPr>
          <p:txBody>
            <a:bodyPr/>
            <a:lstStyle/>
            <a:p/>
          </p:txBody>
        </p:sp>
        <p:sp>
          <p:nvSpPr>
            <p:cNvPr id="57" name="rc57"/>
            <p:cNvSpPr/>
            <p:nvPr/>
          </p:nvSpPr>
          <p:spPr>
            <a:xfrm>
              <a:off x="6009484" y="3423448"/>
              <a:ext cx="249522" cy="583236"/>
            </a:xfrm>
            <a:prstGeom prst="rect">
              <a:avLst/>
            </a:prstGeom>
            <a:solidFill>
              <a:srgbClr val="80BD41">
                <a:alpha val="100000"/>
              </a:srgbClr>
            </a:solidFill>
          </p:spPr>
          <p:txBody>
            <a:bodyPr/>
            <a:lstStyle/>
            <a:p/>
          </p:txBody>
        </p:sp>
        <p:sp>
          <p:nvSpPr>
            <p:cNvPr id="58" name="rc58"/>
            <p:cNvSpPr/>
            <p:nvPr/>
          </p:nvSpPr>
          <p:spPr>
            <a:xfrm>
              <a:off x="6009484" y="3229036"/>
              <a:ext cx="249522" cy="194412"/>
            </a:xfrm>
            <a:prstGeom prst="rect">
              <a:avLst/>
            </a:prstGeom>
            <a:solidFill>
              <a:srgbClr val="1CABE2">
                <a:alpha val="100000"/>
              </a:srgbClr>
            </a:solidFill>
          </p:spPr>
          <p:txBody>
            <a:bodyPr/>
            <a:lstStyle/>
            <a:p/>
          </p:txBody>
        </p:sp>
        <p:sp>
          <p:nvSpPr>
            <p:cNvPr id="59" name="rc59"/>
            <p:cNvSpPr/>
            <p:nvPr/>
          </p:nvSpPr>
          <p:spPr>
            <a:xfrm>
              <a:off x="6286731" y="3430629"/>
              <a:ext cx="249522" cy="576055"/>
            </a:xfrm>
            <a:prstGeom prst="rect">
              <a:avLst/>
            </a:prstGeom>
            <a:solidFill>
              <a:srgbClr val="80BD41">
                <a:alpha val="100000"/>
              </a:srgbClr>
            </a:solidFill>
          </p:spPr>
          <p:txBody>
            <a:bodyPr/>
            <a:lstStyle/>
            <a:p/>
          </p:txBody>
        </p:sp>
        <p:sp>
          <p:nvSpPr>
            <p:cNvPr id="60" name="rc60"/>
            <p:cNvSpPr/>
            <p:nvPr/>
          </p:nvSpPr>
          <p:spPr>
            <a:xfrm>
              <a:off x="6286731" y="3217600"/>
              <a:ext cx="249522" cy="213028"/>
            </a:xfrm>
            <a:prstGeom prst="rect">
              <a:avLst/>
            </a:prstGeom>
            <a:solidFill>
              <a:srgbClr val="1CABE2">
                <a:alpha val="100000"/>
              </a:srgbClr>
            </a:solidFill>
          </p:spPr>
          <p:txBody>
            <a:bodyPr/>
            <a:lstStyle/>
            <a:p/>
          </p:txBody>
        </p:sp>
        <p:sp>
          <p:nvSpPr>
            <p:cNvPr id="61" name="rc61"/>
            <p:cNvSpPr/>
            <p:nvPr/>
          </p:nvSpPr>
          <p:spPr>
            <a:xfrm>
              <a:off x="6563979" y="3400310"/>
              <a:ext cx="249522" cy="606374"/>
            </a:xfrm>
            <a:prstGeom prst="rect">
              <a:avLst/>
            </a:prstGeom>
            <a:solidFill>
              <a:srgbClr val="80BD41">
                <a:alpha val="100000"/>
              </a:srgbClr>
            </a:solidFill>
          </p:spPr>
          <p:txBody>
            <a:bodyPr/>
            <a:lstStyle/>
            <a:p/>
          </p:txBody>
        </p:sp>
        <p:sp>
          <p:nvSpPr>
            <p:cNvPr id="62" name="rc62"/>
            <p:cNvSpPr/>
            <p:nvPr/>
          </p:nvSpPr>
          <p:spPr>
            <a:xfrm>
              <a:off x="6563979" y="3248717"/>
              <a:ext cx="249522" cy="151593"/>
            </a:xfrm>
            <a:prstGeom prst="rect">
              <a:avLst/>
            </a:prstGeom>
            <a:solidFill>
              <a:srgbClr val="1CABE2">
                <a:alpha val="100000"/>
              </a:srgbClr>
            </a:solidFill>
          </p:spPr>
          <p:txBody>
            <a:bodyPr/>
            <a:lstStyle/>
            <a:p/>
          </p:txBody>
        </p:sp>
        <p:sp>
          <p:nvSpPr>
            <p:cNvPr id="63" name="rc63"/>
            <p:cNvSpPr/>
            <p:nvPr/>
          </p:nvSpPr>
          <p:spPr>
            <a:xfrm>
              <a:off x="6841227" y="3437810"/>
              <a:ext cx="249522" cy="568875"/>
            </a:xfrm>
            <a:prstGeom prst="rect">
              <a:avLst/>
            </a:prstGeom>
            <a:solidFill>
              <a:srgbClr val="80BD41">
                <a:alpha val="100000"/>
              </a:srgbClr>
            </a:solidFill>
          </p:spPr>
          <p:txBody>
            <a:bodyPr/>
            <a:lstStyle/>
            <a:p/>
          </p:txBody>
        </p:sp>
        <p:sp>
          <p:nvSpPr>
            <p:cNvPr id="64" name="rc64"/>
            <p:cNvSpPr/>
            <p:nvPr/>
          </p:nvSpPr>
          <p:spPr>
            <a:xfrm>
              <a:off x="6841227" y="3277440"/>
              <a:ext cx="249522" cy="160370"/>
            </a:xfrm>
            <a:prstGeom prst="rect">
              <a:avLst/>
            </a:prstGeom>
            <a:solidFill>
              <a:srgbClr val="1CABE2">
                <a:alpha val="100000"/>
              </a:srgbClr>
            </a:solidFill>
          </p:spPr>
          <p:txBody>
            <a:bodyPr/>
            <a:lstStyle/>
            <a:p/>
          </p:txBody>
        </p:sp>
        <p:sp>
          <p:nvSpPr>
            <p:cNvPr id="65" name="rc65"/>
            <p:cNvSpPr/>
            <p:nvPr/>
          </p:nvSpPr>
          <p:spPr>
            <a:xfrm>
              <a:off x="7118474" y="3483288"/>
              <a:ext cx="249522" cy="523397"/>
            </a:xfrm>
            <a:prstGeom prst="rect">
              <a:avLst/>
            </a:prstGeom>
            <a:solidFill>
              <a:srgbClr val="80BD41">
                <a:alpha val="100000"/>
              </a:srgbClr>
            </a:solidFill>
          </p:spPr>
          <p:txBody>
            <a:bodyPr/>
            <a:lstStyle/>
            <a:p/>
          </p:txBody>
        </p:sp>
        <p:sp>
          <p:nvSpPr>
            <p:cNvPr id="66" name="rc66"/>
            <p:cNvSpPr/>
            <p:nvPr/>
          </p:nvSpPr>
          <p:spPr>
            <a:xfrm>
              <a:off x="7118474" y="3317865"/>
              <a:ext cx="249522" cy="165423"/>
            </a:xfrm>
            <a:prstGeom prst="rect">
              <a:avLst/>
            </a:prstGeom>
            <a:solidFill>
              <a:srgbClr val="1CABE2">
                <a:alpha val="100000"/>
              </a:srgbClr>
            </a:solidFill>
          </p:spPr>
          <p:txBody>
            <a:bodyPr/>
            <a:lstStyle/>
            <a:p/>
          </p:txBody>
        </p:sp>
        <p:sp>
          <p:nvSpPr>
            <p:cNvPr id="67" name="rc67"/>
            <p:cNvSpPr/>
            <p:nvPr/>
          </p:nvSpPr>
          <p:spPr>
            <a:xfrm>
              <a:off x="7395722" y="3513872"/>
              <a:ext cx="249522" cy="492812"/>
            </a:xfrm>
            <a:prstGeom prst="rect">
              <a:avLst/>
            </a:prstGeom>
            <a:solidFill>
              <a:srgbClr val="80BD41">
                <a:alpha val="100000"/>
              </a:srgbClr>
            </a:solidFill>
          </p:spPr>
          <p:txBody>
            <a:bodyPr/>
            <a:lstStyle/>
            <a:p/>
          </p:txBody>
        </p:sp>
        <p:sp>
          <p:nvSpPr>
            <p:cNvPr id="68" name="rc68"/>
            <p:cNvSpPr/>
            <p:nvPr/>
          </p:nvSpPr>
          <p:spPr>
            <a:xfrm>
              <a:off x="7395722" y="3349513"/>
              <a:ext cx="249522" cy="164359"/>
            </a:xfrm>
            <a:prstGeom prst="rect">
              <a:avLst/>
            </a:prstGeom>
            <a:solidFill>
              <a:srgbClr val="1CABE2">
                <a:alpha val="100000"/>
              </a:srgbClr>
            </a:solidFill>
          </p:spPr>
          <p:txBody>
            <a:bodyPr/>
            <a:lstStyle/>
            <a:p/>
          </p:txBody>
        </p:sp>
        <p:sp>
          <p:nvSpPr>
            <p:cNvPr id="69" name="rc69"/>
            <p:cNvSpPr/>
            <p:nvPr/>
          </p:nvSpPr>
          <p:spPr>
            <a:xfrm>
              <a:off x="7672970" y="3531957"/>
              <a:ext cx="249522" cy="474727"/>
            </a:xfrm>
            <a:prstGeom prst="rect">
              <a:avLst/>
            </a:prstGeom>
            <a:solidFill>
              <a:srgbClr val="80BD41">
                <a:alpha val="100000"/>
              </a:srgbClr>
            </a:solidFill>
          </p:spPr>
          <p:txBody>
            <a:bodyPr/>
            <a:lstStyle/>
            <a:p/>
          </p:txBody>
        </p:sp>
        <p:sp>
          <p:nvSpPr>
            <p:cNvPr id="70" name="rc70"/>
            <p:cNvSpPr/>
            <p:nvPr/>
          </p:nvSpPr>
          <p:spPr>
            <a:xfrm>
              <a:off x="7672970" y="3356428"/>
              <a:ext cx="249522" cy="175529"/>
            </a:xfrm>
            <a:prstGeom prst="rect">
              <a:avLst/>
            </a:prstGeom>
            <a:solidFill>
              <a:srgbClr val="1CABE2">
                <a:alpha val="100000"/>
              </a:srgbClr>
            </a:solidFill>
          </p:spPr>
          <p:txBody>
            <a:bodyPr/>
            <a:lstStyle/>
            <a:p/>
          </p:txBody>
        </p:sp>
        <p:sp>
          <p:nvSpPr>
            <p:cNvPr id="71" name="rc71"/>
            <p:cNvSpPr/>
            <p:nvPr/>
          </p:nvSpPr>
          <p:spPr>
            <a:xfrm>
              <a:off x="7950217" y="3495522"/>
              <a:ext cx="249522" cy="511163"/>
            </a:xfrm>
            <a:prstGeom prst="rect">
              <a:avLst/>
            </a:prstGeom>
            <a:solidFill>
              <a:srgbClr val="80BD41">
                <a:alpha val="100000"/>
              </a:srgbClr>
            </a:solidFill>
          </p:spPr>
          <p:txBody>
            <a:bodyPr/>
            <a:lstStyle/>
            <a:p/>
          </p:txBody>
        </p:sp>
        <p:sp>
          <p:nvSpPr>
            <p:cNvPr id="72" name="rc72"/>
            <p:cNvSpPr/>
            <p:nvPr/>
          </p:nvSpPr>
          <p:spPr>
            <a:xfrm>
              <a:off x="7950217" y="3359619"/>
              <a:ext cx="249522" cy="135902"/>
            </a:xfrm>
            <a:prstGeom prst="rect">
              <a:avLst/>
            </a:prstGeom>
            <a:solidFill>
              <a:srgbClr val="1CABE2">
                <a:alpha val="100000"/>
              </a:srgbClr>
            </a:solidFill>
          </p:spPr>
          <p:txBody>
            <a:bodyPr/>
            <a:lstStyle/>
            <a:p/>
          </p:txBody>
        </p:sp>
        <p:sp>
          <p:nvSpPr>
            <p:cNvPr id="73" name="pl73"/>
            <p:cNvSpPr/>
            <p:nvPr/>
          </p:nvSpPr>
          <p:spPr>
            <a:xfrm>
              <a:off x="1421035" y="1339079"/>
              <a:ext cx="6653943" cy="617761"/>
            </a:xfrm>
            <a:custGeom>
              <a:avLst/>
              <a:pathLst>
                <a:path w="6653943" h="617761">
                  <a:moveTo>
                    <a:pt x="0" y="280800"/>
                  </a:moveTo>
                  <a:lnTo>
                    <a:pt x="277247" y="112320"/>
                  </a:lnTo>
                  <a:lnTo>
                    <a:pt x="554495" y="421200"/>
                  </a:lnTo>
                  <a:lnTo>
                    <a:pt x="831742" y="224640"/>
                  </a:lnTo>
                  <a:lnTo>
                    <a:pt x="1108990" y="308880"/>
                  </a:lnTo>
                  <a:lnTo>
                    <a:pt x="1386238" y="56160"/>
                  </a:lnTo>
                  <a:lnTo>
                    <a:pt x="1663485" y="224640"/>
                  </a:lnTo>
                  <a:lnTo>
                    <a:pt x="1940733" y="0"/>
                  </a:lnTo>
                  <a:lnTo>
                    <a:pt x="2217981" y="112320"/>
                  </a:lnTo>
                  <a:lnTo>
                    <a:pt x="2495228" y="140400"/>
                  </a:lnTo>
                  <a:lnTo>
                    <a:pt x="2772476" y="168480"/>
                  </a:lnTo>
                  <a:lnTo>
                    <a:pt x="3049724" y="196560"/>
                  </a:lnTo>
                  <a:lnTo>
                    <a:pt x="3326971" y="84240"/>
                  </a:lnTo>
                  <a:lnTo>
                    <a:pt x="3604219" y="168480"/>
                  </a:lnTo>
                  <a:lnTo>
                    <a:pt x="3881467" y="252720"/>
                  </a:lnTo>
                  <a:lnTo>
                    <a:pt x="4158714" y="365040"/>
                  </a:lnTo>
                  <a:lnTo>
                    <a:pt x="4435962" y="477361"/>
                  </a:lnTo>
                  <a:lnTo>
                    <a:pt x="4713210" y="561601"/>
                  </a:lnTo>
                  <a:lnTo>
                    <a:pt x="4990457" y="617761"/>
                  </a:lnTo>
                  <a:lnTo>
                    <a:pt x="5267705" y="421200"/>
                  </a:lnTo>
                  <a:lnTo>
                    <a:pt x="5544953" y="477361"/>
                  </a:lnTo>
                  <a:lnTo>
                    <a:pt x="5822200" y="533521"/>
                  </a:lnTo>
                  <a:lnTo>
                    <a:pt x="6099448" y="561601"/>
                  </a:lnTo>
                  <a:lnTo>
                    <a:pt x="6376696" y="617761"/>
                  </a:lnTo>
                  <a:lnTo>
                    <a:pt x="6653943" y="449281"/>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5" name="tx75"/>
            <p:cNvSpPr/>
            <p:nvPr/>
          </p:nvSpPr>
          <p:spPr>
            <a:xfrm>
              <a:off x="2746983"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6" name="tx76"/>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8" name="tx78"/>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9" name="tx79"/>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0" name="tx80"/>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1" name="tx81"/>
            <p:cNvSpPr/>
            <p:nvPr/>
          </p:nvSpPr>
          <p:spPr>
            <a:xfrm>
              <a:off x="7460194"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2" name="tx82"/>
            <p:cNvSpPr/>
            <p:nvPr/>
          </p:nvSpPr>
          <p:spPr>
            <a:xfrm>
              <a:off x="7737441"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4" name="tx84"/>
            <p:cNvSpPr/>
            <p:nvPr/>
          </p:nvSpPr>
          <p:spPr>
            <a:xfrm>
              <a:off x="1329607" y="274878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42.2</a:t>
              </a:r>
            </a:p>
          </p:txBody>
        </p:sp>
        <p:sp>
          <p:nvSpPr>
            <p:cNvPr id="85" name="tx85"/>
            <p:cNvSpPr/>
            <p:nvPr/>
          </p:nvSpPr>
          <p:spPr>
            <a:xfrm>
              <a:off x="2755022" y="280827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a:t>
              </a:r>
            </a:p>
          </p:txBody>
        </p:sp>
        <p:sp>
          <p:nvSpPr>
            <p:cNvPr id="86" name="tx86"/>
            <p:cNvSpPr/>
            <p:nvPr/>
          </p:nvSpPr>
          <p:spPr>
            <a:xfrm>
              <a:off x="4102084" y="291647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35.9</a:t>
              </a:r>
            </a:p>
          </p:txBody>
        </p:sp>
        <p:sp>
          <p:nvSpPr>
            <p:cNvPr id="87" name="tx87"/>
            <p:cNvSpPr/>
            <p:nvPr/>
          </p:nvSpPr>
          <p:spPr>
            <a:xfrm>
              <a:off x="5488322" y="30779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29.8</a:t>
              </a:r>
            </a:p>
          </p:txBody>
        </p:sp>
        <p:sp>
          <p:nvSpPr>
            <p:cNvPr id="88" name="tx88"/>
            <p:cNvSpPr/>
            <p:nvPr/>
          </p:nvSpPr>
          <p:spPr>
            <a:xfrm>
              <a:off x="6597312" y="31127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28.5</a:t>
              </a:r>
            </a:p>
          </p:txBody>
        </p:sp>
        <p:sp>
          <p:nvSpPr>
            <p:cNvPr id="89" name="tx89"/>
            <p:cNvSpPr/>
            <p:nvPr/>
          </p:nvSpPr>
          <p:spPr>
            <a:xfrm>
              <a:off x="6874560" y="314266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27.4</a:t>
              </a:r>
            </a:p>
          </p:txBody>
        </p:sp>
        <p:sp>
          <p:nvSpPr>
            <p:cNvPr id="90" name="tx90"/>
            <p:cNvSpPr/>
            <p:nvPr/>
          </p:nvSpPr>
          <p:spPr>
            <a:xfrm>
              <a:off x="7151808" y="31819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25.9</a:t>
              </a:r>
            </a:p>
          </p:txBody>
        </p:sp>
        <p:sp>
          <p:nvSpPr>
            <p:cNvPr id="91" name="tx91"/>
            <p:cNvSpPr/>
            <p:nvPr/>
          </p:nvSpPr>
          <p:spPr>
            <a:xfrm>
              <a:off x="7429055" y="321473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24.7</a:t>
              </a:r>
            </a:p>
          </p:txBody>
        </p:sp>
        <p:sp>
          <p:nvSpPr>
            <p:cNvPr id="92" name="tx92"/>
            <p:cNvSpPr/>
            <p:nvPr/>
          </p:nvSpPr>
          <p:spPr>
            <a:xfrm>
              <a:off x="7706303" y="32202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24.5</a:t>
              </a:r>
            </a:p>
          </p:txBody>
        </p:sp>
        <p:sp>
          <p:nvSpPr>
            <p:cNvPr id="93" name="tx93"/>
            <p:cNvSpPr/>
            <p:nvPr/>
          </p:nvSpPr>
          <p:spPr>
            <a:xfrm>
              <a:off x="7983551" y="322364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24.3</a:t>
              </a:r>
            </a:p>
          </p:txBody>
        </p:sp>
        <p:sp>
          <p:nvSpPr>
            <p:cNvPr id="94" name="pl94"/>
            <p:cNvSpPr/>
            <p:nvPr/>
          </p:nvSpPr>
          <p:spPr>
            <a:xfrm>
              <a:off x="1421035" y="1198678"/>
              <a:ext cx="0" cy="421200"/>
            </a:xfrm>
            <a:custGeom>
              <a:avLst/>
              <a:pathLst>
                <a:path w="0" h="421200">
                  <a:moveTo>
                    <a:pt x="0" y="42120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505441"/>
            </a:xfrm>
            <a:custGeom>
              <a:avLst/>
              <a:pathLst>
                <a:path w="0" h="505441">
                  <a:moveTo>
                    <a:pt x="0" y="50544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561601"/>
            </a:xfrm>
            <a:custGeom>
              <a:avLst/>
              <a:pathLst>
                <a:path w="0" h="561601">
                  <a:moveTo>
                    <a:pt x="0" y="5616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617761"/>
            </a:xfrm>
            <a:custGeom>
              <a:avLst/>
              <a:pathLst>
                <a:path w="0" h="617761">
                  <a:moveTo>
                    <a:pt x="0" y="61776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673921"/>
            </a:xfrm>
            <a:custGeom>
              <a:avLst/>
              <a:pathLst>
                <a:path w="0" h="673921">
                  <a:moveTo>
                    <a:pt x="0" y="67392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702001"/>
            </a:xfrm>
            <a:custGeom>
              <a:avLst/>
              <a:pathLst>
                <a:path w="0" h="702001">
                  <a:moveTo>
                    <a:pt x="0" y="70200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758161"/>
            </a:xfrm>
            <a:custGeom>
              <a:avLst/>
              <a:pathLst>
                <a:path w="0" h="758161">
                  <a:moveTo>
                    <a:pt x="0" y="75816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589681"/>
            </a:xfrm>
            <a:custGeom>
              <a:avLst/>
              <a:pathLst>
                <a:path w="0" h="589681">
                  <a:moveTo>
                    <a:pt x="0" y="589681"/>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49420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35.9</a:t>
              </a:r>
            </a:p>
          </p:txBody>
        </p:sp>
        <p:sp>
          <p:nvSpPr>
            <p:cNvPr id="105" name="tx105"/>
            <p:cNvSpPr/>
            <p:nvPr/>
          </p:nvSpPr>
          <p:spPr>
            <a:xfrm>
              <a:off x="1355732" y="293250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06" name="tx106"/>
            <p:cNvSpPr/>
            <p:nvPr/>
          </p:nvSpPr>
          <p:spPr>
            <a:xfrm>
              <a:off x="2715845" y="347758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37.1</a:t>
              </a:r>
            </a:p>
          </p:txBody>
        </p:sp>
        <p:sp>
          <p:nvSpPr>
            <p:cNvPr id="107" name="tx107"/>
            <p:cNvSpPr/>
            <p:nvPr/>
          </p:nvSpPr>
          <p:spPr>
            <a:xfrm>
              <a:off x="2741971" y="294638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08" name="tx108"/>
            <p:cNvSpPr/>
            <p:nvPr/>
          </p:nvSpPr>
          <p:spPr>
            <a:xfrm>
              <a:off x="4102084" y="354686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31.9</a:t>
              </a:r>
            </a:p>
          </p:txBody>
        </p:sp>
        <p:sp>
          <p:nvSpPr>
            <p:cNvPr id="109" name="tx109"/>
            <p:cNvSpPr/>
            <p:nvPr/>
          </p:nvSpPr>
          <p:spPr>
            <a:xfrm>
              <a:off x="4167386" y="3071077"/>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10" name="tx110"/>
            <p:cNvSpPr/>
            <p:nvPr/>
          </p:nvSpPr>
          <p:spPr>
            <a:xfrm>
              <a:off x="5488322" y="364765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24.4</a:t>
              </a:r>
            </a:p>
          </p:txBody>
        </p:sp>
        <p:sp>
          <p:nvSpPr>
            <p:cNvPr id="111" name="tx111"/>
            <p:cNvSpPr/>
            <p:nvPr/>
          </p:nvSpPr>
          <p:spPr>
            <a:xfrm>
              <a:off x="5514447" y="3250246"/>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12" name="tx112"/>
            <p:cNvSpPr/>
            <p:nvPr/>
          </p:nvSpPr>
          <p:spPr>
            <a:xfrm>
              <a:off x="6597312" y="36684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22.8</a:t>
              </a:r>
            </a:p>
          </p:txBody>
        </p:sp>
        <p:sp>
          <p:nvSpPr>
            <p:cNvPr id="113" name="tx113"/>
            <p:cNvSpPr/>
            <p:nvPr/>
          </p:nvSpPr>
          <p:spPr>
            <a:xfrm>
              <a:off x="6623438" y="329061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a:t>
              </a:r>
            </a:p>
          </p:txBody>
        </p:sp>
        <p:sp>
          <p:nvSpPr>
            <p:cNvPr id="114" name="tx114"/>
            <p:cNvSpPr/>
            <p:nvPr/>
          </p:nvSpPr>
          <p:spPr>
            <a:xfrm>
              <a:off x="6874560" y="368834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a:t>
              </a:r>
            </a:p>
          </p:txBody>
        </p:sp>
        <p:sp>
          <p:nvSpPr>
            <p:cNvPr id="115" name="tx115"/>
            <p:cNvSpPr/>
            <p:nvPr/>
          </p:nvSpPr>
          <p:spPr>
            <a:xfrm>
              <a:off x="6939862" y="3322576"/>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16" name="tx116"/>
            <p:cNvSpPr/>
            <p:nvPr/>
          </p:nvSpPr>
          <p:spPr>
            <a:xfrm>
              <a:off x="7151808" y="37099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19.7</a:t>
              </a:r>
            </a:p>
          </p:txBody>
        </p:sp>
        <p:sp>
          <p:nvSpPr>
            <p:cNvPr id="117" name="tx117"/>
            <p:cNvSpPr/>
            <p:nvPr/>
          </p:nvSpPr>
          <p:spPr>
            <a:xfrm>
              <a:off x="7177933" y="336552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18" name="tx118"/>
            <p:cNvSpPr/>
            <p:nvPr/>
          </p:nvSpPr>
          <p:spPr>
            <a:xfrm>
              <a:off x="7429055" y="37252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18.5</a:t>
              </a:r>
            </a:p>
          </p:txBody>
        </p:sp>
        <p:sp>
          <p:nvSpPr>
            <p:cNvPr id="119" name="tx119"/>
            <p:cNvSpPr/>
            <p:nvPr/>
          </p:nvSpPr>
          <p:spPr>
            <a:xfrm>
              <a:off x="7455181" y="339664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20" name="tx120"/>
            <p:cNvSpPr/>
            <p:nvPr/>
          </p:nvSpPr>
          <p:spPr>
            <a:xfrm>
              <a:off x="7706303" y="37342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17.9</a:t>
              </a:r>
            </a:p>
          </p:txBody>
        </p:sp>
        <p:sp>
          <p:nvSpPr>
            <p:cNvPr id="121" name="tx121"/>
            <p:cNvSpPr/>
            <p:nvPr/>
          </p:nvSpPr>
          <p:spPr>
            <a:xfrm>
              <a:off x="7732429" y="340914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22" name="tx122"/>
            <p:cNvSpPr/>
            <p:nvPr/>
          </p:nvSpPr>
          <p:spPr>
            <a:xfrm>
              <a:off x="7983551" y="37160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19.2</a:t>
              </a:r>
            </a:p>
          </p:txBody>
        </p:sp>
        <p:sp>
          <p:nvSpPr>
            <p:cNvPr id="123" name="tx123"/>
            <p:cNvSpPr/>
            <p:nvPr/>
          </p:nvSpPr>
          <p:spPr>
            <a:xfrm>
              <a:off x="8009676" y="339252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24" name="tx124"/>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156641"/>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26" name="tx126"/>
            <p:cNvSpPr/>
            <p:nvPr/>
          </p:nvSpPr>
          <p:spPr>
            <a:xfrm>
              <a:off x="733081" y="235884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27" name="tx127"/>
            <p:cNvSpPr/>
            <p:nvPr/>
          </p:nvSpPr>
          <p:spPr>
            <a:xfrm>
              <a:off x="733081" y="15609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7" name="rc147"/>
            <p:cNvSpPr/>
            <p:nvPr/>
          </p:nvSpPr>
          <p:spPr>
            <a:xfrm>
              <a:off x="4433341" y="4909475"/>
              <a:ext cx="201456" cy="201456"/>
            </a:xfrm>
            <a:prstGeom prst="rect">
              <a:avLst/>
            </a:prstGeom>
            <a:solidFill>
              <a:srgbClr val="1CABE2">
                <a:alpha val="100000"/>
              </a:srgbClr>
            </a:solidFill>
          </p:spPr>
          <p:txBody>
            <a:bodyPr/>
            <a:lstStyle/>
            <a:p/>
          </p:txBody>
        </p:sp>
        <p:sp>
          <p:nvSpPr>
            <p:cNvPr id="148" name="rc148"/>
            <p:cNvSpPr/>
            <p:nvPr/>
          </p:nvSpPr>
          <p:spPr>
            <a:xfrm>
              <a:off x="5638429" y="4909475"/>
              <a:ext cx="201456" cy="201456"/>
            </a:xfrm>
            <a:prstGeom prst="rect">
              <a:avLst/>
            </a:prstGeom>
            <a:solidFill>
              <a:srgbClr val="80BD41">
                <a:alpha val="100000"/>
              </a:srgbClr>
            </a:solidFill>
          </p:spPr>
          <p:txBody>
            <a:bodyPr/>
            <a:lstStyle/>
            <a:p/>
          </p:txBody>
        </p:sp>
        <p:sp>
          <p:nvSpPr>
            <p:cNvPr id="149" name="tx149"/>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51100" y="650218"/>
              <a:ext cx="272144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Bosnia and Herzegovina, 2000-2024</a:t>
              </a:r>
            </a:p>
          </p:txBody>
        </p:sp>
        <p:sp>
          <p:nvSpPr>
            <p:cNvPr id="153" name="pl153"/>
            <p:cNvSpPr/>
            <p:nvPr/>
          </p:nvSpPr>
          <p:spPr>
            <a:xfrm>
              <a:off x="244973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75665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06358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60319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91011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821704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774644"/>
              <a:ext cx="5259784" cy="162162"/>
            </a:xfrm>
            <a:prstGeom prst="rect">
              <a:avLst/>
            </a:prstGeom>
            <a:solidFill>
              <a:srgbClr val="80BD41">
                <a:alpha val="100000"/>
              </a:srgbClr>
            </a:solidFill>
          </p:spPr>
          <p:txBody>
            <a:bodyPr/>
            <a:lstStyle/>
            <a:p/>
          </p:txBody>
        </p:sp>
        <p:sp>
          <p:nvSpPr>
            <p:cNvPr id="164" name="rc164"/>
            <p:cNvSpPr/>
            <p:nvPr/>
          </p:nvSpPr>
          <p:spPr>
            <a:xfrm>
              <a:off x="6556058" y="5774644"/>
              <a:ext cx="1314946" cy="162162"/>
            </a:xfrm>
            <a:prstGeom prst="rect">
              <a:avLst/>
            </a:prstGeom>
            <a:solidFill>
              <a:srgbClr val="1CABE2">
                <a:alpha val="100000"/>
              </a:srgbClr>
            </a:solidFill>
          </p:spPr>
          <p:txBody>
            <a:bodyPr/>
            <a:lstStyle/>
            <a:p/>
          </p:txBody>
        </p:sp>
        <p:sp>
          <p:nvSpPr>
            <p:cNvPr id="165" name="rc165"/>
            <p:cNvSpPr/>
            <p:nvPr/>
          </p:nvSpPr>
          <p:spPr>
            <a:xfrm>
              <a:off x="1296273" y="5571941"/>
              <a:ext cx="4117857" cy="162162"/>
            </a:xfrm>
            <a:prstGeom prst="rect">
              <a:avLst/>
            </a:prstGeom>
            <a:solidFill>
              <a:srgbClr val="80BD41">
                <a:alpha val="100000"/>
              </a:srgbClr>
            </a:solidFill>
          </p:spPr>
          <p:txBody>
            <a:bodyPr/>
            <a:lstStyle/>
            <a:p/>
          </p:txBody>
        </p:sp>
        <p:sp>
          <p:nvSpPr>
            <p:cNvPr id="166" name="rc166"/>
            <p:cNvSpPr/>
            <p:nvPr/>
          </p:nvSpPr>
          <p:spPr>
            <a:xfrm>
              <a:off x="5414131" y="5571941"/>
              <a:ext cx="1522569" cy="162162"/>
            </a:xfrm>
            <a:prstGeom prst="rect">
              <a:avLst/>
            </a:prstGeom>
            <a:solidFill>
              <a:srgbClr val="1CABE2">
                <a:alpha val="100000"/>
              </a:srgbClr>
            </a:solidFill>
          </p:spPr>
          <p:txBody>
            <a:bodyPr/>
            <a:lstStyle/>
            <a:p/>
          </p:txBody>
        </p:sp>
        <p:sp>
          <p:nvSpPr>
            <p:cNvPr id="167" name="rc167"/>
            <p:cNvSpPr/>
            <p:nvPr/>
          </p:nvSpPr>
          <p:spPr>
            <a:xfrm>
              <a:off x="1296273" y="5369238"/>
              <a:ext cx="4433905" cy="162162"/>
            </a:xfrm>
            <a:prstGeom prst="rect">
              <a:avLst/>
            </a:prstGeom>
            <a:solidFill>
              <a:srgbClr val="80BD41">
                <a:alpha val="100000"/>
              </a:srgbClr>
            </a:solidFill>
          </p:spPr>
          <p:txBody>
            <a:bodyPr/>
            <a:lstStyle/>
            <a:p/>
          </p:txBody>
        </p:sp>
        <p:sp>
          <p:nvSpPr>
            <p:cNvPr id="168" name="rc168"/>
            <p:cNvSpPr/>
            <p:nvPr/>
          </p:nvSpPr>
          <p:spPr>
            <a:xfrm>
              <a:off x="5730179" y="5369238"/>
              <a:ext cx="1178837" cy="162162"/>
            </a:xfrm>
            <a:prstGeom prst="rect">
              <a:avLst/>
            </a:prstGeom>
            <a:solidFill>
              <a:srgbClr val="1CABE2">
                <a:alpha val="100000"/>
              </a:srgbClr>
            </a:solidFill>
          </p:spPr>
          <p:txBody>
            <a:bodyPr/>
            <a:lstStyle/>
            <a:p/>
          </p:txBody>
        </p:sp>
        <p:sp>
          <p:nvSpPr>
            <p:cNvPr id="169" name="tx169"/>
            <p:cNvSpPr/>
            <p:nvPr/>
          </p:nvSpPr>
          <p:spPr>
            <a:xfrm>
              <a:off x="8087213"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28.5</a:t>
              </a:r>
            </a:p>
          </p:txBody>
        </p:sp>
        <p:sp>
          <p:nvSpPr>
            <p:cNvPr id="170" name="tx170"/>
            <p:cNvSpPr/>
            <p:nvPr/>
          </p:nvSpPr>
          <p:spPr>
            <a:xfrm>
              <a:off x="7108617"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24.5</a:t>
              </a:r>
            </a:p>
          </p:txBody>
        </p:sp>
        <p:sp>
          <p:nvSpPr>
            <p:cNvPr id="171" name="tx171"/>
            <p:cNvSpPr/>
            <p:nvPr/>
          </p:nvSpPr>
          <p:spPr>
            <a:xfrm>
              <a:off x="7077127"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24.3</a:t>
              </a:r>
            </a:p>
          </p:txBody>
        </p:sp>
        <p:sp>
          <p:nvSpPr>
            <p:cNvPr id="172" name="tx172"/>
            <p:cNvSpPr/>
            <p:nvPr/>
          </p:nvSpPr>
          <p:spPr>
            <a:xfrm>
              <a:off x="3820672"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22.8</a:t>
              </a:r>
            </a:p>
          </p:txBody>
        </p:sp>
        <p:sp>
          <p:nvSpPr>
            <p:cNvPr id="173" name="tx173"/>
            <p:cNvSpPr/>
            <p:nvPr/>
          </p:nvSpPr>
          <p:spPr>
            <a:xfrm>
              <a:off x="7138182" y="581660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74" name="tx174"/>
            <p:cNvSpPr/>
            <p:nvPr/>
          </p:nvSpPr>
          <p:spPr>
            <a:xfrm>
              <a:off x="3249708"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17.9</a:t>
              </a:r>
            </a:p>
          </p:txBody>
        </p:sp>
        <p:sp>
          <p:nvSpPr>
            <p:cNvPr id="175" name="tx175"/>
            <p:cNvSpPr/>
            <p:nvPr/>
          </p:nvSpPr>
          <p:spPr>
            <a:xfrm>
              <a:off x="6100066" y="56125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176" name="tx176"/>
            <p:cNvSpPr/>
            <p:nvPr/>
          </p:nvSpPr>
          <p:spPr>
            <a:xfrm>
              <a:off x="3407733"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19.2</a:t>
              </a:r>
            </a:p>
          </p:txBody>
        </p:sp>
        <p:sp>
          <p:nvSpPr>
            <p:cNvPr id="177" name="tx177"/>
            <p:cNvSpPr/>
            <p:nvPr/>
          </p:nvSpPr>
          <p:spPr>
            <a:xfrm>
              <a:off x="6244249" y="54098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78" name="tx178"/>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525502"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3" name="tx183"/>
            <p:cNvSpPr/>
            <p:nvPr/>
          </p:nvSpPr>
          <p:spPr>
            <a:xfrm>
              <a:off x="5832425"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4" name="tx184"/>
            <p:cNvSpPr/>
            <p:nvPr/>
          </p:nvSpPr>
          <p:spPr>
            <a:xfrm>
              <a:off x="8139348" y="60377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85" name="tx185"/>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7" name="tx187"/>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(79%) was relatively constant within 1% compared to 2019 (80%).
The number of children vaccinated with DTP3 decreased 16% compared to in 2019.
The number of surviving infants decreased approximately 15%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268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646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366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086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1806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37868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7506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1226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4946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2945738"/>
              <a:ext cx="249522" cy="1060946"/>
            </a:xfrm>
            <a:prstGeom prst="rect">
              <a:avLst/>
            </a:prstGeom>
            <a:solidFill>
              <a:srgbClr val="E2231A">
                <a:alpha val="100000"/>
              </a:srgbClr>
            </a:solidFill>
          </p:spPr>
          <p:txBody>
            <a:bodyPr/>
            <a:lstStyle/>
            <a:p/>
          </p:txBody>
        </p:sp>
        <p:sp>
          <p:nvSpPr>
            <p:cNvPr id="26" name="rc26"/>
            <p:cNvSpPr/>
            <p:nvPr/>
          </p:nvSpPr>
          <p:spPr>
            <a:xfrm>
              <a:off x="1573521" y="3590696"/>
              <a:ext cx="249522" cy="415988"/>
            </a:xfrm>
            <a:prstGeom prst="rect">
              <a:avLst/>
            </a:prstGeom>
            <a:solidFill>
              <a:srgbClr val="E2231A">
                <a:alpha val="100000"/>
              </a:srgbClr>
            </a:solidFill>
          </p:spPr>
          <p:txBody>
            <a:bodyPr/>
            <a:lstStyle/>
            <a:p/>
          </p:txBody>
        </p:sp>
        <p:sp>
          <p:nvSpPr>
            <p:cNvPr id="27" name="rc27"/>
            <p:cNvSpPr/>
            <p:nvPr/>
          </p:nvSpPr>
          <p:spPr>
            <a:xfrm>
              <a:off x="1850769" y="3425657"/>
              <a:ext cx="249522" cy="581027"/>
            </a:xfrm>
            <a:prstGeom prst="rect">
              <a:avLst/>
            </a:prstGeom>
            <a:solidFill>
              <a:srgbClr val="E2231A">
                <a:alpha val="100000"/>
              </a:srgbClr>
            </a:solidFill>
          </p:spPr>
          <p:txBody>
            <a:bodyPr/>
            <a:lstStyle/>
            <a:p/>
          </p:txBody>
        </p:sp>
        <p:sp>
          <p:nvSpPr>
            <p:cNvPr id="28" name="rc28"/>
            <p:cNvSpPr/>
            <p:nvPr/>
          </p:nvSpPr>
          <p:spPr>
            <a:xfrm>
              <a:off x="2128016" y="3166795"/>
              <a:ext cx="249522" cy="839889"/>
            </a:xfrm>
            <a:prstGeom prst="rect">
              <a:avLst/>
            </a:prstGeom>
            <a:solidFill>
              <a:srgbClr val="E2231A">
                <a:alpha val="100000"/>
              </a:srgbClr>
            </a:solidFill>
          </p:spPr>
          <p:txBody>
            <a:bodyPr/>
            <a:lstStyle/>
            <a:p/>
          </p:txBody>
        </p:sp>
        <p:sp>
          <p:nvSpPr>
            <p:cNvPr id="29" name="rc29"/>
            <p:cNvSpPr/>
            <p:nvPr/>
          </p:nvSpPr>
          <p:spPr>
            <a:xfrm>
              <a:off x="2405264" y="3378683"/>
              <a:ext cx="249522" cy="628002"/>
            </a:xfrm>
            <a:prstGeom prst="rect">
              <a:avLst/>
            </a:prstGeom>
            <a:solidFill>
              <a:srgbClr val="E2231A">
                <a:alpha val="100000"/>
              </a:srgbClr>
            </a:solidFill>
          </p:spPr>
          <p:txBody>
            <a:bodyPr/>
            <a:lstStyle/>
            <a:p/>
          </p:txBody>
        </p:sp>
        <p:sp>
          <p:nvSpPr>
            <p:cNvPr id="30" name="rc30"/>
            <p:cNvSpPr/>
            <p:nvPr/>
          </p:nvSpPr>
          <p:spPr>
            <a:xfrm>
              <a:off x="2682512" y="3504911"/>
              <a:ext cx="249522" cy="501773"/>
            </a:xfrm>
            <a:prstGeom prst="rect">
              <a:avLst/>
            </a:prstGeom>
            <a:solidFill>
              <a:srgbClr val="E2231A">
                <a:alpha val="100000"/>
              </a:srgbClr>
            </a:solidFill>
          </p:spPr>
          <p:txBody>
            <a:bodyPr/>
            <a:lstStyle/>
            <a:p/>
          </p:txBody>
        </p:sp>
        <p:sp>
          <p:nvSpPr>
            <p:cNvPr id="31" name="rc31"/>
            <p:cNvSpPr/>
            <p:nvPr/>
          </p:nvSpPr>
          <p:spPr>
            <a:xfrm>
              <a:off x="2959759" y="3279710"/>
              <a:ext cx="249522" cy="726975"/>
            </a:xfrm>
            <a:prstGeom prst="rect">
              <a:avLst/>
            </a:prstGeom>
            <a:solidFill>
              <a:srgbClr val="E2231A">
                <a:alpha val="100000"/>
              </a:srgbClr>
            </a:solidFill>
          </p:spPr>
          <p:txBody>
            <a:bodyPr/>
            <a:lstStyle/>
            <a:p/>
          </p:txBody>
        </p:sp>
        <p:sp>
          <p:nvSpPr>
            <p:cNvPr id="32" name="rc32"/>
            <p:cNvSpPr/>
            <p:nvPr/>
          </p:nvSpPr>
          <p:spPr>
            <a:xfrm>
              <a:off x="3237007" y="3815144"/>
              <a:ext cx="249522" cy="191540"/>
            </a:xfrm>
            <a:prstGeom prst="rect">
              <a:avLst/>
            </a:prstGeom>
            <a:solidFill>
              <a:srgbClr val="E2231A">
                <a:alpha val="100000"/>
              </a:srgbClr>
            </a:solidFill>
          </p:spPr>
          <p:txBody>
            <a:bodyPr/>
            <a:lstStyle/>
            <a:p/>
          </p:txBody>
        </p:sp>
        <p:sp>
          <p:nvSpPr>
            <p:cNvPr id="33" name="rc33"/>
            <p:cNvSpPr/>
            <p:nvPr/>
          </p:nvSpPr>
          <p:spPr>
            <a:xfrm>
              <a:off x="3514255" y="3254464"/>
              <a:ext cx="249522" cy="752220"/>
            </a:xfrm>
            <a:prstGeom prst="rect">
              <a:avLst/>
            </a:prstGeom>
            <a:solidFill>
              <a:srgbClr val="E2231A">
                <a:alpha val="100000"/>
              </a:srgbClr>
            </a:solidFill>
          </p:spPr>
          <p:txBody>
            <a:bodyPr/>
            <a:lstStyle/>
            <a:p/>
          </p:txBody>
        </p:sp>
        <p:sp>
          <p:nvSpPr>
            <p:cNvPr id="34" name="rc34"/>
            <p:cNvSpPr/>
            <p:nvPr/>
          </p:nvSpPr>
          <p:spPr>
            <a:xfrm>
              <a:off x="3791502" y="3675477"/>
              <a:ext cx="249522" cy="331208"/>
            </a:xfrm>
            <a:prstGeom prst="rect">
              <a:avLst/>
            </a:prstGeom>
            <a:solidFill>
              <a:srgbClr val="E2231A">
                <a:alpha val="100000"/>
              </a:srgbClr>
            </a:solidFill>
          </p:spPr>
          <p:txBody>
            <a:bodyPr/>
            <a:lstStyle/>
            <a:p/>
          </p:txBody>
        </p:sp>
        <p:sp>
          <p:nvSpPr>
            <p:cNvPr id="35" name="rc35"/>
            <p:cNvSpPr/>
            <p:nvPr/>
          </p:nvSpPr>
          <p:spPr>
            <a:xfrm>
              <a:off x="4068750" y="3600995"/>
              <a:ext cx="249522" cy="405689"/>
            </a:xfrm>
            <a:prstGeom prst="rect">
              <a:avLst/>
            </a:prstGeom>
            <a:solidFill>
              <a:srgbClr val="E2231A">
                <a:alpha val="100000"/>
              </a:srgbClr>
            </a:solidFill>
          </p:spPr>
          <p:txBody>
            <a:bodyPr/>
            <a:lstStyle/>
            <a:p/>
          </p:txBody>
        </p:sp>
        <p:sp>
          <p:nvSpPr>
            <p:cNvPr id="36" name="rc36"/>
            <p:cNvSpPr/>
            <p:nvPr/>
          </p:nvSpPr>
          <p:spPr>
            <a:xfrm>
              <a:off x="4345998" y="3550755"/>
              <a:ext cx="249522" cy="455929"/>
            </a:xfrm>
            <a:prstGeom prst="rect">
              <a:avLst/>
            </a:prstGeom>
            <a:solidFill>
              <a:srgbClr val="E2231A">
                <a:alpha val="100000"/>
              </a:srgbClr>
            </a:solidFill>
          </p:spPr>
          <p:txBody>
            <a:bodyPr/>
            <a:lstStyle/>
            <a:p/>
          </p:txBody>
        </p:sp>
        <p:sp>
          <p:nvSpPr>
            <p:cNvPr id="37" name="rc37"/>
            <p:cNvSpPr/>
            <p:nvPr/>
          </p:nvSpPr>
          <p:spPr>
            <a:xfrm>
              <a:off x="4623245" y="3762643"/>
              <a:ext cx="249522" cy="244041"/>
            </a:xfrm>
            <a:prstGeom prst="rect">
              <a:avLst/>
            </a:prstGeom>
            <a:solidFill>
              <a:srgbClr val="E2231A">
                <a:alpha val="100000"/>
              </a:srgbClr>
            </a:solidFill>
          </p:spPr>
          <p:txBody>
            <a:bodyPr/>
            <a:lstStyle/>
            <a:p/>
          </p:txBody>
        </p:sp>
        <p:sp>
          <p:nvSpPr>
            <p:cNvPr id="38" name="rc38"/>
            <p:cNvSpPr/>
            <p:nvPr/>
          </p:nvSpPr>
          <p:spPr>
            <a:xfrm>
              <a:off x="4900493" y="3691302"/>
              <a:ext cx="249522" cy="315382"/>
            </a:xfrm>
            <a:prstGeom prst="rect">
              <a:avLst/>
            </a:prstGeom>
            <a:solidFill>
              <a:srgbClr val="E2231A">
                <a:alpha val="100000"/>
              </a:srgbClr>
            </a:solidFill>
          </p:spPr>
          <p:txBody>
            <a:bodyPr/>
            <a:lstStyle/>
            <a:p/>
          </p:txBody>
        </p:sp>
        <p:sp>
          <p:nvSpPr>
            <p:cNvPr id="39" name="rc39"/>
            <p:cNvSpPr/>
            <p:nvPr/>
          </p:nvSpPr>
          <p:spPr>
            <a:xfrm>
              <a:off x="5177741" y="3595092"/>
              <a:ext cx="249522" cy="411592"/>
            </a:xfrm>
            <a:prstGeom prst="rect">
              <a:avLst/>
            </a:prstGeom>
            <a:solidFill>
              <a:srgbClr val="E2231A">
                <a:alpha val="100000"/>
              </a:srgbClr>
            </a:solidFill>
          </p:spPr>
          <p:txBody>
            <a:bodyPr/>
            <a:lstStyle/>
            <a:p/>
          </p:txBody>
        </p:sp>
        <p:sp>
          <p:nvSpPr>
            <p:cNvPr id="40" name="rc40"/>
            <p:cNvSpPr/>
            <p:nvPr/>
          </p:nvSpPr>
          <p:spPr>
            <a:xfrm>
              <a:off x="5454988" y="3370142"/>
              <a:ext cx="249522" cy="636542"/>
            </a:xfrm>
            <a:prstGeom prst="rect">
              <a:avLst/>
            </a:prstGeom>
            <a:solidFill>
              <a:srgbClr val="E2231A">
                <a:alpha val="100000"/>
              </a:srgbClr>
            </a:solidFill>
          </p:spPr>
          <p:txBody>
            <a:bodyPr/>
            <a:lstStyle/>
            <a:p/>
          </p:txBody>
        </p:sp>
        <p:sp>
          <p:nvSpPr>
            <p:cNvPr id="41" name="rc41"/>
            <p:cNvSpPr/>
            <p:nvPr/>
          </p:nvSpPr>
          <p:spPr>
            <a:xfrm>
              <a:off x="5732236" y="2828553"/>
              <a:ext cx="249522" cy="1178131"/>
            </a:xfrm>
            <a:prstGeom prst="rect">
              <a:avLst/>
            </a:prstGeom>
            <a:solidFill>
              <a:srgbClr val="E2231A">
                <a:alpha val="100000"/>
              </a:srgbClr>
            </a:solidFill>
          </p:spPr>
          <p:txBody>
            <a:bodyPr/>
            <a:lstStyle/>
            <a:p/>
          </p:txBody>
        </p:sp>
        <p:sp>
          <p:nvSpPr>
            <p:cNvPr id="42" name="rc42"/>
            <p:cNvSpPr/>
            <p:nvPr/>
          </p:nvSpPr>
          <p:spPr>
            <a:xfrm>
              <a:off x="6009484" y="2868368"/>
              <a:ext cx="249522" cy="1138316"/>
            </a:xfrm>
            <a:prstGeom prst="rect">
              <a:avLst/>
            </a:prstGeom>
            <a:solidFill>
              <a:srgbClr val="E2231A">
                <a:alpha val="100000"/>
              </a:srgbClr>
            </a:solidFill>
          </p:spPr>
          <p:txBody>
            <a:bodyPr/>
            <a:lstStyle/>
            <a:p/>
          </p:txBody>
        </p:sp>
        <p:sp>
          <p:nvSpPr>
            <p:cNvPr id="43" name="rc43"/>
            <p:cNvSpPr/>
            <p:nvPr/>
          </p:nvSpPr>
          <p:spPr>
            <a:xfrm>
              <a:off x="6286731" y="2814109"/>
              <a:ext cx="249522" cy="1192575"/>
            </a:xfrm>
            <a:prstGeom prst="rect">
              <a:avLst/>
            </a:prstGeom>
            <a:solidFill>
              <a:srgbClr val="E2231A">
                <a:alpha val="100000"/>
              </a:srgbClr>
            </a:solidFill>
          </p:spPr>
          <p:txBody>
            <a:bodyPr/>
            <a:lstStyle/>
            <a:p/>
          </p:txBody>
        </p:sp>
        <p:sp>
          <p:nvSpPr>
            <p:cNvPr id="44" name="rc44"/>
            <p:cNvSpPr/>
            <p:nvPr/>
          </p:nvSpPr>
          <p:spPr>
            <a:xfrm>
              <a:off x="6563979" y="3254841"/>
              <a:ext cx="249522" cy="751844"/>
            </a:xfrm>
            <a:prstGeom prst="rect">
              <a:avLst/>
            </a:prstGeom>
            <a:solidFill>
              <a:srgbClr val="E2231A">
                <a:alpha val="100000"/>
              </a:srgbClr>
            </a:solidFill>
          </p:spPr>
          <p:txBody>
            <a:bodyPr/>
            <a:lstStyle/>
            <a:p/>
          </p:txBody>
        </p:sp>
        <p:sp>
          <p:nvSpPr>
            <p:cNvPr id="45" name="rc45"/>
            <p:cNvSpPr/>
            <p:nvPr/>
          </p:nvSpPr>
          <p:spPr>
            <a:xfrm>
              <a:off x="6841227" y="2973370"/>
              <a:ext cx="249522" cy="1033314"/>
            </a:xfrm>
            <a:prstGeom prst="rect">
              <a:avLst/>
            </a:prstGeom>
            <a:solidFill>
              <a:srgbClr val="E2231A">
                <a:alpha val="100000"/>
              </a:srgbClr>
            </a:solidFill>
          </p:spPr>
          <p:txBody>
            <a:bodyPr/>
            <a:lstStyle/>
            <a:p/>
          </p:txBody>
        </p:sp>
        <p:sp>
          <p:nvSpPr>
            <p:cNvPr id="46" name="rc46"/>
            <p:cNvSpPr/>
            <p:nvPr/>
          </p:nvSpPr>
          <p:spPr>
            <a:xfrm>
              <a:off x="7118474" y="2738246"/>
              <a:ext cx="249522" cy="1268438"/>
            </a:xfrm>
            <a:prstGeom prst="rect">
              <a:avLst/>
            </a:prstGeom>
            <a:solidFill>
              <a:srgbClr val="E2231A">
                <a:alpha val="100000"/>
              </a:srgbClr>
            </a:solidFill>
          </p:spPr>
          <p:txBody>
            <a:bodyPr/>
            <a:lstStyle/>
            <a:p/>
          </p:txBody>
        </p:sp>
        <p:sp>
          <p:nvSpPr>
            <p:cNvPr id="47" name="rc47"/>
            <p:cNvSpPr/>
            <p:nvPr/>
          </p:nvSpPr>
          <p:spPr>
            <a:xfrm>
              <a:off x="7395722" y="2703204"/>
              <a:ext cx="249522" cy="1303481"/>
            </a:xfrm>
            <a:prstGeom prst="rect">
              <a:avLst/>
            </a:prstGeom>
            <a:solidFill>
              <a:srgbClr val="E2231A">
                <a:alpha val="100000"/>
              </a:srgbClr>
            </a:solidFill>
          </p:spPr>
          <p:txBody>
            <a:bodyPr/>
            <a:lstStyle/>
            <a:p/>
          </p:txBody>
        </p:sp>
        <p:sp>
          <p:nvSpPr>
            <p:cNvPr id="48" name="rc48"/>
            <p:cNvSpPr/>
            <p:nvPr/>
          </p:nvSpPr>
          <p:spPr>
            <a:xfrm>
              <a:off x="7672970" y="2624452"/>
              <a:ext cx="249522" cy="1382232"/>
            </a:xfrm>
            <a:prstGeom prst="rect">
              <a:avLst/>
            </a:prstGeom>
            <a:solidFill>
              <a:srgbClr val="E2231A">
                <a:alpha val="100000"/>
              </a:srgbClr>
            </a:solidFill>
          </p:spPr>
          <p:txBody>
            <a:bodyPr/>
            <a:lstStyle/>
            <a:p/>
          </p:txBody>
        </p:sp>
        <p:sp>
          <p:nvSpPr>
            <p:cNvPr id="49" name="rc49"/>
            <p:cNvSpPr/>
            <p:nvPr/>
          </p:nvSpPr>
          <p:spPr>
            <a:xfrm>
              <a:off x="7950217" y="3059407"/>
              <a:ext cx="249522" cy="947278"/>
            </a:xfrm>
            <a:prstGeom prst="rect">
              <a:avLst/>
            </a:prstGeom>
            <a:solidFill>
              <a:srgbClr val="E2231A">
                <a:alpha val="100000"/>
              </a:srgbClr>
            </a:solidFill>
          </p:spPr>
          <p:txBody>
            <a:bodyPr/>
            <a:lstStyle/>
            <a:p/>
          </p:txBody>
        </p:sp>
        <p:sp>
          <p:nvSpPr>
            <p:cNvPr id="50" name="rc50"/>
            <p:cNvSpPr/>
            <p:nvPr/>
          </p:nvSpPr>
          <p:spPr>
            <a:xfrm>
              <a:off x="1296273" y="2321881"/>
              <a:ext cx="249522" cy="623857"/>
            </a:xfrm>
            <a:prstGeom prst="rect">
              <a:avLst/>
            </a:prstGeom>
            <a:solidFill>
              <a:srgbClr val="B3B3B3">
                <a:alpha val="100000"/>
              </a:srgbClr>
            </a:solidFill>
          </p:spPr>
          <p:txBody>
            <a:bodyPr/>
            <a:lstStyle/>
            <a:p/>
          </p:txBody>
        </p:sp>
        <p:sp>
          <p:nvSpPr>
            <p:cNvPr id="51" name="rc51"/>
            <p:cNvSpPr/>
            <p:nvPr/>
          </p:nvSpPr>
          <p:spPr>
            <a:xfrm>
              <a:off x="1573521" y="3173703"/>
              <a:ext cx="249522" cy="416993"/>
            </a:xfrm>
            <a:prstGeom prst="rect">
              <a:avLst/>
            </a:prstGeom>
            <a:solidFill>
              <a:srgbClr val="B3B3B3">
                <a:alpha val="100000"/>
              </a:srgbClr>
            </a:solidFill>
          </p:spPr>
          <p:txBody>
            <a:bodyPr/>
            <a:lstStyle/>
            <a:p/>
          </p:txBody>
        </p:sp>
        <p:sp>
          <p:nvSpPr>
            <p:cNvPr id="52" name="rc52"/>
            <p:cNvSpPr/>
            <p:nvPr/>
          </p:nvSpPr>
          <p:spPr>
            <a:xfrm>
              <a:off x="2128016" y="3079126"/>
              <a:ext cx="249522" cy="87669"/>
            </a:xfrm>
            <a:prstGeom prst="rect">
              <a:avLst/>
            </a:prstGeom>
            <a:solidFill>
              <a:srgbClr val="B3B3B3">
                <a:alpha val="100000"/>
              </a:srgbClr>
            </a:solidFill>
          </p:spPr>
          <p:txBody>
            <a:bodyPr/>
            <a:lstStyle/>
            <a:p/>
          </p:txBody>
        </p:sp>
        <p:sp>
          <p:nvSpPr>
            <p:cNvPr id="53" name="rc53"/>
            <p:cNvSpPr/>
            <p:nvPr/>
          </p:nvSpPr>
          <p:spPr>
            <a:xfrm>
              <a:off x="2405264" y="3253710"/>
              <a:ext cx="249522" cy="124972"/>
            </a:xfrm>
            <a:prstGeom prst="rect">
              <a:avLst/>
            </a:prstGeom>
            <a:solidFill>
              <a:srgbClr val="B3B3B3">
                <a:alpha val="100000"/>
              </a:srgbClr>
            </a:solidFill>
          </p:spPr>
          <p:txBody>
            <a:bodyPr/>
            <a:lstStyle/>
            <a:p/>
          </p:txBody>
        </p:sp>
        <p:sp>
          <p:nvSpPr>
            <p:cNvPr id="54" name="rc54"/>
            <p:cNvSpPr/>
            <p:nvPr/>
          </p:nvSpPr>
          <p:spPr>
            <a:xfrm>
              <a:off x="2682512" y="3429802"/>
              <a:ext cx="249522" cy="75109"/>
            </a:xfrm>
            <a:prstGeom prst="rect">
              <a:avLst/>
            </a:prstGeom>
            <a:solidFill>
              <a:srgbClr val="B3B3B3">
                <a:alpha val="100000"/>
              </a:srgbClr>
            </a:solidFill>
          </p:spPr>
          <p:txBody>
            <a:bodyPr/>
            <a:lstStyle/>
            <a:p/>
          </p:txBody>
        </p:sp>
        <p:sp>
          <p:nvSpPr>
            <p:cNvPr id="55" name="rc55"/>
            <p:cNvSpPr/>
            <p:nvPr/>
          </p:nvSpPr>
          <p:spPr>
            <a:xfrm>
              <a:off x="3237007" y="3754856"/>
              <a:ext cx="249522" cy="60288"/>
            </a:xfrm>
            <a:prstGeom prst="rect">
              <a:avLst/>
            </a:prstGeom>
            <a:solidFill>
              <a:srgbClr val="B3B3B3">
                <a:alpha val="100000"/>
              </a:srgbClr>
            </a:solidFill>
          </p:spPr>
          <p:txBody>
            <a:bodyPr/>
            <a:lstStyle/>
            <a:p/>
          </p:txBody>
        </p:sp>
        <p:sp>
          <p:nvSpPr>
            <p:cNvPr id="56" name="rc56"/>
            <p:cNvSpPr/>
            <p:nvPr/>
          </p:nvSpPr>
          <p:spPr>
            <a:xfrm>
              <a:off x="3791502" y="3425281"/>
              <a:ext cx="249522" cy="250196"/>
            </a:xfrm>
            <a:prstGeom prst="rect">
              <a:avLst/>
            </a:prstGeom>
            <a:solidFill>
              <a:srgbClr val="B3B3B3">
                <a:alpha val="100000"/>
              </a:srgbClr>
            </a:solidFill>
          </p:spPr>
          <p:txBody>
            <a:bodyPr/>
            <a:lstStyle/>
            <a:p/>
          </p:txBody>
        </p:sp>
        <p:sp>
          <p:nvSpPr>
            <p:cNvPr id="57" name="rc57"/>
            <p:cNvSpPr/>
            <p:nvPr/>
          </p:nvSpPr>
          <p:spPr>
            <a:xfrm>
              <a:off x="4068750" y="3579643"/>
              <a:ext cx="249522" cy="21352"/>
            </a:xfrm>
            <a:prstGeom prst="rect">
              <a:avLst/>
            </a:prstGeom>
            <a:solidFill>
              <a:srgbClr val="B3B3B3">
                <a:alpha val="100000"/>
              </a:srgbClr>
            </a:solidFill>
          </p:spPr>
          <p:txBody>
            <a:bodyPr/>
            <a:lstStyle/>
            <a:p/>
          </p:txBody>
        </p:sp>
        <p:sp>
          <p:nvSpPr>
            <p:cNvPr id="58" name="rc58"/>
            <p:cNvSpPr/>
            <p:nvPr/>
          </p:nvSpPr>
          <p:spPr>
            <a:xfrm>
              <a:off x="4345998" y="3483182"/>
              <a:ext cx="249522" cy="67573"/>
            </a:xfrm>
            <a:prstGeom prst="rect">
              <a:avLst/>
            </a:prstGeom>
            <a:solidFill>
              <a:srgbClr val="B3B3B3">
                <a:alpha val="100000"/>
              </a:srgbClr>
            </a:solidFill>
          </p:spPr>
          <p:txBody>
            <a:bodyPr/>
            <a:lstStyle/>
            <a:p/>
          </p:txBody>
        </p:sp>
        <p:sp>
          <p:nvSpPr>
            <p:cNvPr id="59" name="rc59"/>
            <p:cNvSpPr/>
            <p:nvPr/>
          </p:nvSpPr>
          <p:spPr>
            <a:xfrm>
              <a:off x="4623245" y="3742798"/>
              <a:ext cx="249522" cy="19844"/>
            </a:xfrm>
            <a:prstGeom prst="rect">
              <a:avLst/>
            </a:prstGeom>
            <a:solidFill>
              <a:srgbClr val="B3B3B3">
                <a:alpha val="100000"/>
              </a:srgbClr>
            </a:solidFill>
          </p:spPr>
          <p:txBody>
            <a:bodyPr/>
            <a:lstStyle/>
            <a:p/>
          </p:txBody>
        </p:sp>
        <p:sp>
          <p:nvSpPr>
            <p:cNvPr id="60" name="rc60"/>
            <p:cNvSpPr/>
            <p:nvPr/>
          </p:nvSpPr>
          <p:spPr>
            <a:xfrm>
              <a:off x="6563979" y="2872136"/>
              <a:ext cx="249522" cy="382704"/>
            </a:xfrm>
            <a:prstGeom prst="rect">
              <a:avLst/>
            </a:prstGeom>
            <a:solidFill>
              <a:srgbClr val="B3B3B3">
                <a:alpha val="100000"/>
              </a:srgbClr>
            </a:solidFill>
          </p:spPr>
          <p:txBody>
            <a:bodyPr/>
            <a:lstStyle/>
            <a:p/>
          </p:txBody>
        </p:sp>
        <p:sp>
          <p:nvSpPr>
            <p:cNvPr id="61" name="rc61"/>
            <p:cNvSpPr/>
            <p:nvPr/>
          </p:nvSpPr>
          <p:spPr>
            <a:xfrm>
              <a:off x="6841227" y="2803433"/>
              <a:ext cx="249522" cy="169937"/>
            </a:xfrm>
            <a:prstGeom prst="rect">
              <a:avLst/>
            </a:prstGeom>
            <a:solidFill>
              <a:srgbClr val="B3B3B3">
                <a:alpha val="100000"/>
              </a:srgbClr>
            </a:solidFill>
          </p:spPr>
          <p:txBody>
            <a:bodyPr/>
            <a:lstStyle/>
            <a:p/>
          </p:txBody>
        </p:sp>
        <p:sp>
          <p:nvSpPr>
            <p:cNvPr id="62" name="rc62"/>
            <p:cNvSpPr/>
            <p:nvPr/>
          </p:nvSpPr>
          <p:spPr>
            <a:xfrm>
              <a:off x="7118474" y="2728449"/>
              <a:ext cx="249522" cy="9796"/>
            </a:xfrm>
            <a:prstGeom prst="rect">
              <a:avLst/>
            </a:prstGeom>
            <a:solidFill>
              <a:srgbClr val="B3B3B3">
                <a:alpha val="100000"/>
              </a:srgbClr>
            </a:solidFill>
          </p:spPr>
          <p:txBody>
            <a:bodyPr/>
            <a:lstStyle/>
            <a:p/>
          </p:txBody>
        </p:sp>
        <p:sp>
          <p:nvSpPr>
            <p:cNvPr id="63" name="rc63"/>
            <p:cNvSpPr/>
            <p:nvPr/>
          </p:nvSpPr>
          <p:spPr>
            <a:xfrm>
              <a:off x="7395722" y="2627844"/>
              <a:ext cx="249522" cy="75360"/>
            </a:xfrm>
            <a:prstGeom prst="rect">
              <a:avLst/>
            </a:prstGeom>
            <a:solidFill>
              <a:srgbClr val="B3B3B3">
                <a:alpha val="100000"/>
              </a:srgbClr>
            </a:solidFill>
          </p:spPr>
          <p:txBody>
            <a:bodyPr/>
            <a:lstStyle/>
            <a:p/>
          </p:txBody>
        </p:sp>
        <p:sp>
          <p:nvSpPr>
            <p:cNvPr id="64" name="rc64"/>
            <p:cNvSpPr/>
            <p:nvPr/>
          </p:nvSpPr>
          <p:spPr>
            <a:xfrm>
              <a:off x="7950217" y="2993215"/>
              <a:ext cx="249522" cy="66191"/>
            </a:xfrm>
            <a:prstGeom prst="rect">
              <a:avLst/>
            </a:prstGeom>
            <a:solidFill>
              <a:srgbClr val="B3B3B3">
                <a:alpha val="100000"/>
              </a:srgbClr>
            </a:solidFill>
          </p:spPr>
          <p:txBody>
            <a:bodyPr/>
            <a:lstStyle/>
            <a:p/>
          </p:txBody>
        </p:sp>
        <p:sp>
          <p:nvSpPr>
            <p:cNvPr id="65" name="pl65"/>
            <p:cNvSpPr/>
            <p:nvPr/>
          </p:nvSpPr>
          <p:spPr>
            <a:xfrm>
              <a:off x="1421035" y="1310999"/>
              <a:ext cx="6653943" cy="1151282"/>
            </a:xfrm>
            <a:custGeom>
              <a:avLst/>
              <a:pathLst>
                <a:path w="6653943" h="1151282">
                  <a:moveTo>
                    <a:pt x="0" y="449281"/>
                  </a:moveTo>
                  <a:lnTo>
                    <a:pt x="277247" y="112320"/>
                  </a:lnTo>
                  <a:lnTo>
                    <a:pt x="554495" y="196560"/>
                  </a:lnTo>
                  <a:lnTo>
                    <a:pt x="831742" y="336960"/>
                  </a:lnTo>
                  <a:lnTo>
                    <a:pt x="1108990" y="224640"/>
                  </a:lnTo>
                  <a:lnTo>
                    <a:pt x="1386238" y="168480"/>
                  </a:lnTo>
                  <a:lnTo>
                    <a:pt x="1663485" y="308880"/>
                  </a:lnTo>
                  <a:lnTo>
                    <a:pt x="1940733" y="0"/>
                  </a:lnTo>
                  <a:lnTo>
                    <a:pt x="2217981" y="336960"/>
                  </a:lnTo>
                  <a:lnTo>
                    <a:pt x="2495228" y="84240"/>
                  </a:lnTo>
                  <a:lnTo>
                    <a:pt x="2772476" y="140400"/>
                  </a:lnTo>
                  <a:lnTo>
                    <a:pt x="3049724" y="196560"/>
                  </a:lnTo>
                  <a:lnTo>
                    <a:pt x="3326971" y="56160"/>
                  </a:lnTo>
                  <a:lnTo>
                    <a:pt x="3604219" y="112320"/>
                  </a:lnTo>
                  <a:lnTo>
                    <a:pt x="3881467" y="196560"/>
                  </a:lnTo>
                  <a:lnTo>
                    <a:pt x="4158714" y="365040"/>
                  </a:lnTo>
                  <a:lnTo>
                    <a:pt x="4435962" y="786241"/>
                  </a:lnTo>
                  <a:lnTo>
                    <a:pt x="4713210" y="758161"/>
                  </a:lnTo>
                  <a:lnTo>
                    <a:pt x="4990457" y="786241"/>
                  </a:lnTo>
                  <a:lnTo>
                    <a:pt x="5267705" y="477361"/>
                  </a:lnTo>
                  <a:lnTo>
                    <a:pt x="5544953" y="730081"/>
                  </a:lnTo>
                  <a:lnTo>
                    <a:pt x="5822200" y="982802"/>
                  </a:lnTo>
                  <a:lnTo>
                    <a:pt x="6099448" y="1067042"/>
                  </a:lnTo>
                  <a:lnTo>
                    <a:pt x="6376696" y="1151282"/>
                  </a:lnTo>
                  <a:lnTo>
                    <a:pt x="6653943" y="758161"/>
                  </a:lnTo>
                </a:path>
              </a:pathLst>
            </a:custGeom>
            <a:ln w="27101" cap="flat">
              <a:solidFill>
                <a:srgbClr val="0058AB">
                  <a:alpha val="100000"/>
                </a:srgbClr>
              </a:solidFill>
              <a:prstDash val="solid"/>
              <a:round/>
            </a:ln>
          </p:spPr>
          <p:txBody>
            <a:bodyPr/>
            <a:lstStyle/>
            <a:p/>
          </p:txBody>
        </p:sp>
        <p:sp>
          <p:nvSpPr>
            <p:cNvPr id="66" name="pl66"/>
            <p:cNvSpPr/>
            <p:nvPr/>
          </p:nvSpPr>
          <p:spPr>
            <a:xfrm>
              <a:off x="1421035" y="1339079"/>
              <a:ext cx="6653943" cy="982802"/>
            </a:xfrm>
            <a:custGeom>
              <a:avLst/>
              <a:pathLst>
                <a:path w="6653943" h="982802">
                  <a:moveTo>
                    <a:pt x="0" y="589681"/>
                  </a:moveTo>
                  <a:lnTo>
                    <a:pt x="277247" y="252720"/>
                  </a:lnTo>
                  <a:lnTo>
                    <a:pt x="554495" y="140400"/>
                  </a:lnTo>
                  <a:lnTo>
                    <a:pt x="831742" y="280800"/>
                  </a:lnTo>
                  <a:lnTo>
                    <a:pt x="1108990" y="196560"/>
                  </a:lnTo>
                  <a:lnTo>
                    <a:pt x="1386238" y="140400"/>
                  </a:lnTo>
                  <a:lnTo>
                    <a:pt x="1663485" y="56160"/>
                  </a:lnTo>
                  <a:lnTo>
                    <a:pt x="1940733" y="0"/>
                  </a:lnTo>
                  <a:lnTo>
                    <a:pt x="2217981" y="84240"/>
                  </a:lnTo>
                  <a:lnTo>
                    <a:pt x="2495228" y="196560"/>
                  </a:lnTo>
                  <a:lnTo>
                    <a:pt x="2772476" y="112320"/>
                  </a:lnTo>
                  <a:lnTo>
                    <a:pt x="3049724" y="196560"/>
                  </a:lnTo>
                  <a:lnTo>
                    <a:pt x="3326971" y="28080"/>
                  </a:lnTo>
                  <a:lnTo>
                    <a:pt x="3604219" y="56160"/>
                  </a:lnTo>
                  <a:lnTo>
                    <a:pt x="3881467" y="84240"/>
                  </a:lnTo>
                  <a:lnTo>
                    <a:pt x="4158714" y="196560"/>
                  </a:lnTo>
                  <a:lnTo>
                    <a:pt x="4435962" y="477361"/>
                  </a:lnTo>
                  <a:lnTo>
                    <a:pt x="4713210" y="421200"/>
                  </a:lnTo>
                  <a:lnTo>
                    <a:pt x="4990457" y="505441"/>
                  </a:lnTo>
                  <a:lnTo>
                    <a:pt x="5267705" y="730081"/>
                  </a:lnTo>
                  <a:lnTo>
                    <a:pt x="5544953" y="814321"/>
                  </a:lnTo>
                  <a:lnTo>
                    <a:pt x="5822200" y="898562"/>
                  </a:lnTo>
                  <a:lnTo>
                    <a:pt x="6099448" y="982802"/>
                  </a:lnTo>
                  <a:lnTo>
                    <a:pt x="6376696" y="898562"/>
                  </a:lnTo>
                  <a:lnTo>
                    <a:pt x="6653943" y="673921"/>
                  </a:lnTo>
                </a:path>
              </a:pathLst>
            </a:custGeom>
            <a:ln w="27101" cap="flat">
              <a:solidFill>
                <a:srgbClr val="333333">
                  <a:alpha val="100000"/>
                </a:srgbClr>
              </a:solidFill>
              <a:prstDash val="solid"/>
              <a:round/>
            </a:ln>
          </p:spPr>
          <p:txBody>
            <a:bodyPr/>
            <a:lstStyle/>
            <a:p/>
          </p:txBody>
        </p:sp>
        <p:sp>
          <p:nvSpPr>
            <p:cNvPr id="67" name="tx67"/>
            <p:cNvSpPr/>
            <p:nvPr/>
          </p:nvSpPr>
          <p:spPr>
            <a:xfrm>
              <a:off x="6618402" y="16053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79</a:t>
              </a:r>
            </a:p>
          </p:txBody>
        </p:sp>
        <p:sp>
          <p:nvSpPr>
            <p:cNvPr id="68" name="tx68"/>
            <p:cNvSpPr/>
            <p:nvPr/>
          </p:nvSpPr>
          <p:spPr>
            <a:xfrm>
              <a:off x="6895650" y="18581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70</a:t>
              </a:r>
            </a:p>
          </p:txBody>
        </p:sp>
        <p:sp>
          <p:nvSpPr>
            <p:cNvPr id="69" name="tx69"/>
            <p:cNvSpPr/>
            <p:nvPr/>
          </p:nvSpPr>
          <p:spPr>
            <a:xfrm>
              <a:off x="7172898" y="21108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61</a:t>
              </a:r>
            </a:p>
          </p:txBody>
        </p:sp>
        <p:sp>
          <p:nvSpPr>
            <p:cNvPr id="70" name="tx70"/>
            <p:cNvSpPr/>
            <p:nvPr/>
          </p:nvSpPr>
          <p:spPr>
            <a:xfrm>
              <a:off x="7450145" y="21950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58</a:t>
              </a:r>
            </a:p>
          </p:txBody>
        </p:sp>
        <p:sp>
          <p:nvSpPr>
            <p:cNvPr id="71" name="tx71"/>
            <p:cNvSpPr/>
            <p:nvPr/>
          </p:nvSpPr>
          <p:spPr>
            <a:xfrm>
              <a:off x="7727393" y="2280909"/>
              <a:ext cx="140675" cy="9084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55</a:t>
              </a:r>
            </a:p>
          </p:txBody>
        </p:sp>
        <p:sp>
          <p:nvSpPr>
            <p:cNvPr id="72" name="tx72"/>
            <p:cNvSpPr/>
            <p:nvPr/>
          </p:nvSpPr>
          <p:spPr>
            <a:xfrm>
              <a:off x="8004641" y="18861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69</a:t>
              </a:r>
            </a:p>
          </p:txBody>
        </p:sp>
        <p:sp>
          <p:nvSpPr>
            <p:cNvPr id="73" name="tx73"/>
            <p:cNvSpPr/>
            <p:nvPr/>
          </p:nvSpPr>
          <p:spPr>
            <a:xfrm>
              <a:off x="6618402" y="21306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69</a:t>
              </a:r>
            </a:p>
          </p:txBody>
        </p:sp>
        <p:sp>
          <p:nvSpPr>
            <p:cNvPr id="74" name="tx74"/>
            <p:cNvSpPr/>
            <p:nvPr/>
          </p:nvSpPr>
          <p:spPr>
            <a:xfrm>
              <a:off x="6895650" y="22148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66</a:t>
              </a:r>
            </a:p>
          </p:txBody>
        </p:sp>
        <p:sp>
          <p:nvSpPr>
            <p:cNvPr id="75" name="tx75"/>
            <p:cNvSpPr/>
            <p:nvPr/>
          </p:nvSpPr>
          <p:spPr>
            <a:xfrm>
              <a:off x="7172898" y="229903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63</a:t>
              </a:r>
            </a:p>
          </p:txBody>
        </p:sp>
        <p:sp>
          <p:nvSpPr>
            <p:cNvPr id="76" name="tx76"/>
            <p:cNvSpPr/>
            <p:nvPr/>
          </p:nvSpPr>
          <p:spPr>
            <a:xfrm>
              <a:off x="7450145" y="238333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60</a:t>
              </a:r>
            </a:p>
          </p:txBody>
        </p:sp>
        <p:sp>
          <p:nvSpPr>
            <p:cNvPr id="77" name="tx77"/>
            <p:cNvSpPr/>
            <p:nvPr/>
          </p:nvSpPr>
          <p:spPr>
            <a:xfrm>
              <a:off x="7727393" y="229903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63</a:t>
              </a:r>
            </a:p>
          </p:txBody>
        </p:sp>
        <p:sp>
          <p:nvSpPr>
            <p:cNvPr id="78" name="tx78"/>
            <p:cNvSpPr/>
            <p:nvPr/>
          </p:nvSpPr>
          <p:spPr>
            <a:xfrm>
              <a:off x="8004641" y="207600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71</a:t>
              </a:r>
            </a:p>
          </p:txBody>
        </p:sp>
        <p:sp>
          <p:nvSpPr>
            <p:cNvPr id="79" name="tx79"/>
            <p:cNvSpPr/>
            <p:nvPr/>
          </p:nvSpPr>
          <p:spPr>
            <a:xfrm>
              <a:off x="1345686" y="343577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80" name="tx80"/>
            <p:cNvSpPr/>
            <p:nvPr/>
          </p:nvSpPr>
          <p:spPr>
            <a:xfrm>
              <a:off x="2777128" y="371699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81" name="tx81"/>
            <p:cNvSpPr/>
            <p:nvPr/>
          </p:nvSpPr>
          <p:spPr>
            <a:xfrm>
              <a:off x="4118163" y="376334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82" name="tx82"/>
            <p:cNvSpPr/>
            <p:nvPr/>
          </p:nvSpPr>
          <p:spPr>
            <a:xfrm>
              <a:off x="5504401" y="364797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83" name="tx83"/>
            <p:cNvSpPr/>
            <p:nvPr/>
          </p:nvSpPr>
          <p:spPr>
            <a:xfrm>
              <a:off x="6658596" y="35903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84" name="tx84"/>
            <p:cNvSpPr/>
            <p:nvPr/>
          </p:nvSpPr>
          <p:spPr>
            <a:xfrm>
              <a:off x="6890639" y="344958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a:t>
              </a:r>
            </a:p>
          </p:txBody>
        </p:sp>
        <p:sp>
          <p:nvSpPr>
            <p:cNvPr id="85" name="tx85"/>
            <p:cNvSpPr/>
            <p:nvPr/>
          </p:nvSpPr>
          <p:spPr>
            <a:xfrm>
              <a:off x="7137742" y="33320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10.1</a:t>
              </a:r>
            </a:p>
          </p:txBody>
        </p:sp>
        <p:sp>
          <p:nvSpPr>
            <p:cNvPr id="86" name="tx86"/>
            <p:cNvSpPr/>
            <p:nvPr/>
          </p:nvSpPr>
          <p:spPr>
            <a:xfrm>
              <a:off x="7414990" y="331450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10.4</a:t>
              </a:r>
            </a:p>
          </p:txBody>
        </p:sp>
        <p:sp>
          <p:nvSpPr>
            <p:cNvPr id="87" name="tx87"/>
            <p:cNvSpPr/>
            <p:nvPr/>
          </p:nvSpPr>
          <p:spPr>
            <a:xfrm>
              <a:off x="7737441" y="327645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88" name="tx88"/>
            <p:cNvSpPr/>
            <p:nvPr/>
          </p:nvSpPr>
          <p:spPr>
            <a:xfrm>
              <a:off x="7999630" y="349392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a:t>
              </a:r>
            </a:p>
          </p:txBody>
        </p:sp>
        <p:sp>
          <p:nvSpPr>
            <p:cNvPr id="89" name="tx89"/>
            <p:cNvSpPr/>
            <p:nvPr/>
          </p:nvSpPr>
          <p:spPr>
            <a:xfrm>
              <a:off x="1390890" y="259474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90" name="tx90"/>
            <p:cNvSpPr/>
            <p:nvPr/>
          </p:nvSpPr>
          <p:spPr>
            <a:xfrm>
              <a:off x="6658596" y="302299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91" name="tx91"/>
            <p:cNvSpPr/>
            <p:nvPr/>
          </p:nvSpPr>
          <p:spPr>
            <a:xfrm>
              <a:off x="6890639" y="284928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2" name="tx92"/>
            <p:cNvSpPr/>
            <p:nvPr/>
          </p:nvSpPr>
          <p:spPr>
            <a:xfrm>
              <a:off x="1326090" y="2215598"/>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13.4</a:t>
              </a:r>
            </a:p>
          </p:txBody>
        </p:sp>
        <p:sp>
          <p:nvSpPr>
            <p:cNvPr id="93" name="tx93"/>
            <p:cNvSpPr/>
            <p:nvPr/>
          </p:nvSpPr>
          <p:spPr>
            <a:xfrm>
              <a:off x="2739459" y="3323567"/>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94" name="tx94"/>
            <p:cNvSpPr/>
            <p:nvPr/>
          </p:nvSpPr>
          <p:spPr>
            <a:xfrm>
              <a:off x="4125697" y="3473361"/>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a:t>
              </a:r>
            </a:p>
          </p:txBody>
        </p:sp>
        <p:sp>
          <p:nvSpPr>
            <p:cNvPr id="95" name="tx95"/>
            <p:cNvSpPr/>
            <p:nvPr/>
          </p:nvSpPr>
          <p:spPr>
            <a:xfrm>
              <a:off x="6661610" y="2765902"/>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a:t>
              </a:r>
            </a:p>
          </p:txBody>
        </p:sp>
        <p:sp>
          <p:nvSpPr>
            <p:cNvPr id="96" name="tx96"/>
            <p:cNvSpPr/>
            <p:nvPr/>
          </p:nvSpPr>
          <p:spPr>
            <a:xfrm>
              <a:off x="6898174" y="2697198"/>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97" name="tx97"/>
            <p:cNvSpPr/>
            <p:nvPr/>
          </p:nvSpPr>
          <p:spPr>
            <a:xfrm>
              <a:off x="7148291" y="2622215"/>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10.2</a:t>
              </a:r>
            </a:p>
          </p:txBody>
        </p:sp>
        <p:sp>
          <p:nvSpPr>
            <p:cNvPr id="98" name="tx98"/>
            <p:cNvSpPr/>
            <p:nvPr/>
          </p:nvSpPr>
          <p:spPr>
            <a:xfrm>
              <a:off x="7466223" y="252280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a:t>
              </a:r>
            </a:p>
          </p:txBody>
        </p:sp>
        <p:sp>
          <p:nvSpPr>
            <p:cNvPr id="99" name="tx99"/>
            <p:cNvSpPr/>
            <p:nvPr/>
          </p:nvSpPr>
          <p:spPr>
            <a:xfrm>
              <a:off x="8007165" y="2886980"/>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00" name="tx100"/>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1" name="tx101"/>
            <p:cNvSpPr/>
            <p:nvPr/>
          </p:nvSpPr>
          <p:spPr>
            <a:xfrm>
              <a:off x="717597" y="3326977"/>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02" name="tx102"/>
            <p:cNvSpPr/>
            <p:nvPr/>
          </p:nvSpPr>
          <p:spPr>
            <a:xfrm>
              <a:off x="639902" y="269856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03" name="tx103"/>
            <p:cNvSpPr/>
            <p:nvPr/>
          </p:nvSpPr>
          <p:spPr>
            <a:xfrm>
              <a:off x="639902" y="207056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04" name="tx104"/>
            <p:cNvSpPr/>
            <p:nvPr/>
          </p:nvSpPr>
          <p:spPr>
            <a:xfrm>
              <a:off x="639902" y="14425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05" name="tx105"/>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7" name="tx107"/>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8" name="tx108"/>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9" name="tx109"/>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0" name="tx110"/>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6" name="tx116"/>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7" name="tx117"/>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8" name="tx118"/>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9" name="tx119"/>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0" name="tx120"/>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1" name="tx121"/>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2" name="pl122"/>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3" name="pl123"/>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4" name="tx124"/>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5" name="tx125"/>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6" name="rc126"/>
            <p:cNvSpPr/>
            <p:nvPr/>
          </p:nvSpPr>
          <p:spPr>
            <a:xfrm>
              <a:off x="4678790" y="4909475"/>
              <a:ext cx="201456" cy="201456"/>
            </a:xfrm>
            <a:prstGeom prst="rect">
              <a:avLst/>
            </a:prstGeom>
            <a:solidFill>
              <a:srgbClr val="E2231A">
                <a:alpha val="100000"/>
              </a:srgbClr>
            </a:solidFill>
          </p:spPr>
          <p:txBody>
            <a:bodyPr/>
            <a:lstStyle/>
            <a:p/>
          </p:txBody>
        </p:sp>
        <p:sp>
          <p:nvSpPr>
            <p:cNvPr id="127" name="rc127"/>
            <p:cNvSpPr/>
            <p:nvPr/>
          </p:nvSpPr>
          <p:spPr>
            <a:xfrm>
              <a:off x="5642950" y="4909475"/>
              <a:ext cx="201456" cy="201456"/>
            </a:xfrm>
            <a:prstGeom prst="rect">
              <a:avLst/>
            </a:prstGeom>
            <a:solidFill>
              <a:srgbClr val="B3B3B3">
                <a:alpha val="100000"/>
              </a:srgbClr>
            </a:solidFill>
          </p:spPr>
          <p:txBody>
            <a:bodyPr/>
            <a:lstStyle/>
            <a:p/>
          </p:txBody>
        </p:sp>
        <p:sp>
          <p:nvSpPr>
            <p:cNvPr id="128" name="tx128"/>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9" name="tx129"/>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0" name="tx130"/>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1" name="tx131"/>
            <p:cNvSpPr/>
            <p:nvPr/>
          </p:nvSpPr>
          <p:spPr>
            <a:xfrm>
              <a:off x="951100" y="650218"/>
              <a:ext cx="272144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Bosnia and Herzegovina, 2000-2024</a:t>
              </a:r>
            </a:p>
          </p:txBody>
        </p:sp>
        <p:sp>
          <p:nvSpPr>
            <p:cNvPr id="132" name="pl132"/>
            <p:cNvSpPr/>
            <p:nvPr/>
          </p:nvSpPr>
          <p:spPr>
            <a:xfrm>
              <a:off x="223722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411913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600104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788295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7" name="pl137"/>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8" name="pl138"/>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9" name="pl139"/>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317818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06009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694199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3" name="rc143"/>
            <p:cNvSpPr/>
            <p:nvPr/>
          </p:nvSpPr>
          <p:spPr>
            <a:xfrm>
              <a:off x="1296273" y="5774644"/>
              <a:ext cx="3755034" cy="162162"/>
            </a:xfrm>
            <a:prstGeom prst="rect">
              <a:avLst/>
            </a:prstGeom>
            <a:solidFill>
              <a:srgbClr val="E2231A">
                <a:alpha val="100000"/>
              </a:srgbClr>
            </a:solidFill>
          </p:spPr>
          <p:txBody>
            <a:bodyPr/>
            <a:lstStyle/>
            <a:p/>
          </p:txBody>
        </p:sp>
        <p:sp>
          <p:nvSpPr>
            <p:cNvPr id="144" name="rc144"/>
            <p:cNvSpPr/>
            <p:nvPr/>
          </p:nvSpPr>
          <p:spPr>
            <a:xfrm>
              <a:off x="1296273" y="5571941"/>
              <a:ext cx="6903466" cy="162162"/>
            </a:xfrm>
            <a:prstGeom prst="rect">
              <a:avLst/>
            </a:prstGeom>
            <a:solidFill>
              <a:srgbClr val="E2231A">
                <a:alpha val="100000"/>
              </a:srgbClr>
            </a:solidFill>
          </p:spPr>
          <p:txBody>
            <a:bodyPr/>
            <a:lstStyle/>
            <a:p/>
          </p:txBody>
        </p:sp>
        <p:sp>
          <p:nvSpPr>
            <p:cNvPr id="145" name="rc145"/>
            <p:cNvSpPr/>
            <p:nvPr/>
          </p:nvSpPr>
          <p:spPr>
            <a:xfrm>
              <a:off x="1296273" y="5369238"/>
              <a:ext cx="4731117" cy="162162"/>
            </a:xfrm>
            <a:prstGeom prst="rect">
              <a:avLst/>
            </a:prstGeom>
            <a:solidFill>
              <a:srgbClr val="E2231A">
                <a:alpha val="100000"/>
              </a:srgbClr>
            </a:solidFill>
          </p:spPr>
          <p:txBody>
            <a:bodyPr/>
            <a:lstStyle/>
            <a:p/>
          </p:txBody>
        </p:sp>
        <p:sp>
          <p:nvSpPr>
            <p:cNvPr id="146" name="rc146"/>
            <p:cNvSpPr/>
            <p:nvPr/>
          </p:nvSpPr>
          <p:spPr>
            <a:xfrm>
              <a:off x="5051308" y="5774644"/>
              <a:ext cx="1911391" cy="162162"/>
            </a:xfrm>
            <a:prstGeom prst="rect">
              <a:avLst/>
            </a:prstGeom>
            <a:solidFill>
              <a:srgbClr val="B3B3B3">
                <a:alpha val="100000"/>
              </a:srgbClr>
            </a:solidFill>
          </p:spPr>
          <p:txBody>
            <a:bodyPr/>
            <a:lstStyle/>
            <a:p/>
          </p:txBody>
        </p:sp>
        <p:sp>
          <p:nvSpPr>
            <p:cNvPr id="147" name="rc147"/>
            <p:cNvSpPr/>
            <p:nvPr/>
          </p:nvSpPr>
          <p:spPr>
            <a:xfrm>
              <a:off x="6027391" y="5369238"/>
              <a:ext cx="330588" cy="162162"/>
            </a:xfrm>
            <a:prstGeom prst="rect">
              <a:avLst/>
            </a:prstGeom>
            <a:solidFill>
              <a:srgbClr val="B3B3B3">
                <a:alpha val="100000"/>
              </a:srgbClr>
            </a:solidFill>
          </p:spPr>
          <p:txBody>
            <a:bodyPr/>
            <a:lstStyle/>
            <a:p/>
          </p:txBody>
        </p:sp>
        <p:sp>
          <p:nvSpPr>
            <p:cNvPr id="148" name="tx148"/>
            <p:cNvSpPr/>
            <p:nvPr/>
          </p:nvSpPr>
          <p:spPr>
            <a:xfrm>
              <a:off x="6994854" y="5812589"/>
              <a:ext cx="64309"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a:t>
              </a:r>
            </a:p>
          </p:txBody>
        </p:sp>
        <p:sp>
          <p:nvSpPr>
            <p:cNvPr id="149" name="tx149"/>
            <p:cNvSpPr/>
            <p:nvPr/>
          </p:nvSpPr>
          <p:spPr>
            <a:xfrm>
              <a:off x="6438351"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8.1</a:t>
              </a:r>
            </a:p>
          </p:txBody>
        </p:sp>
        <p:sp>
          <p:nvSpPr>
            <p:cNvPr id="150" name="tx150"/>
            <p:cNvSpPr/>
            <p:nvPr/>
          </p:nvSpPr>
          <p:spPr>
            <a:xfrm>
              <a:off x="3141636" y="5812589"/>
              <a:ext cx="64309"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a:t>
              </a:r>
            </a:p>
          </p:txBody>
        </p:sp>
        <p:sp>
          <p:nvSpPr>
            <p:cNvPr id="151" name="tx151"/>
            <p:cNvSpPr/>
            <p:nvPr/>
          </p:nvSpPr>
          <p:spPr>
            <a:xfrm>
              <a:off x="4683698" y="5611298"/>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a:t>
              </a:r>
            </a:p>
          </p:txBody>
        </p:sp>
        <p:sp>
          <p:nvSpPr>
            <p:cNvPr id="152" name="tx152"/>
            <p:cNvSpPr/>
            <p:nvPr/>
          </p:nvSpPr>
          <p:spPr>
            <a:xfrm>
              <a:off x="3581460" y="540859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7.5</a:t>
              </a:r>
            </a:p>
          </p:txBody>
        </p:sp>
        <p:sp>
          <p:nvSpPr>
            <p:cNvPr id="153" name="tx153"/>
            <p:cNvSpPr/>
            <p:nvPr/>
          </p:nvSpPr>
          <p:spPr>
            <a:xfrm>
              <a:off x="5974849" y="5812533"/>
              <a:ext cx="64309"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a:t>
              </a:r>
            </a:p>
          </p:txBody>
        </p:sp>
        <p:sp>
          <p:nvSpPr>
            <p:cNvPr id="154" name="tx154"/>
            <p:cNvSpPr/>
            <p:nvPr/>
          </p:nvSpPr>
          <p:spPr>
            <a:xfrm>
              <a:off x="6126767" y="5408595"/>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55" name="tx155"/>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6" name="tx156"/>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7" name="tx157"/>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8" name="tx158"/>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9" name="tx159"/>
            <p:cNvSpPr/>
            <p:nvPr/>
          </p:nvSpPr>
          <p:spPr>
            <a:xfrm>
              <a:off x="3092745" y="6037795"/>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60" name="tx160"/>
            <p:cNvSpPr/>
            <p:nvPr/>
          </p:nvSpPr>
          <p:spPr>
            <a:xfrm>
              <a:off x="4974653"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61" name="tx161"/>
            <p:cNvSpPr/>
            <p:nvPr/>
          </p:nvSpPr>
          <p:spPr>
            <a:xfrm>
              <a:off x="6856561"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9K</a:t>
              </a:r>
            </a:p>
          </p:txBody>
        </p:sp>
        <p:sp>
          <p:nvSpPr>
            <p:cNvPr id="162" name="tx162"/>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3" name="tx163"/>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4" name="tx164"/>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69%. This is lower than in 2019, where coverage was 79%.
8,000 children missed their routine first dose of measles vaccine.
MCV2 is typically administered to children between 18 months and five years old. MCV2 coverage increased to 71%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22816"/>
              <a:ext cx="3397293" cy="1171380"/>
            </a:xfrm>
            <a:custGeom>
              <a:avLst/>
              <a:pathLst>
                <a:path w="3397293" h="1171380">
                  <a:moveTo>
                    <a:pt x="0" y="457124"/>
                  </a:moveTo>
                  <a:lnTo>
                    <a:pt x="141553" y="114281"/>
                  </a:lnTo>
                  <a:lnTo>
                    <a:pt x="283107" y="199991"/>
                  </a:lnTo>
                  <a:lnTo>
                    <a:pt x="424661" y="342843"/>
                  </a:lnTo>
                  <a:lnTo>
                    <a:pt x="566215" y="228562"/>
                  </a:lnTo>
                  <a:lnTo>
                    <a:pt x="707769" y="171421"/>
                  </a:lnTo>
                  <a:lnTo>
                    <a:pt x="849323" y="314272"/>
                  </a:lnTo>
                  <a:lnTo>
                    <a:pt x="990877" y="0"/>
                  </a:lnTo>
                  <a:lnTo>
                    <a:pt x="1132431" y="342843"/>
                  </a:lnTo>
                  <a:lnTo>
                    <a:pt x="1273984" y="85710"/>
                  </a:lnTo>
                  <a:lnTo>
                    <a:pt x="1415538" y="142851"/>
                  </a:lnTo>
                  <a:lnTo>
                    <a:pt x="1557092" y="199991"/>
                  </a:lnTo>
                  <a:lnTo>
                    <a:pt x="1698646" y="57140"/>
                  </a:lnTo>
                  <a:lnTo>
                    <a:pt x="1840200" y="114281"/>
                  </a:lnTo>
                  <a:lnTo>
                    <a:pt x="1981754" y="199991"/>
                  </a:lnTo>
                  <a:lnTo>
                    <a:pt x="2123308" y="371413"/>
                  </a:lnTo>
                  <a:lnTo>
                    <a:pt x="2264862" y="799967"/>
                  </a:lnTo>
                  <a:lnTo>
                    <a:pt x="2406416" y="771396"/>
                  </a:lnTo>
                  <a:lnTo>
                    <a:pt x="2547969" y="799967"/>
                  </a:lnTo>
                  <a:lnTo>
                    <a:pt x="2689523" y="485694"/>
                  </a:lnTo>
                  <a:lnTo>
                    <a:pt x="2831077" y="742826"/>
                  </a:lnTo>
                  <a:lnTo>
                    <a:pt x="2972631" y="999958"/>
                  </a:lnTo>
                  <a:lnTo>
                    <a:pt x="3114185" y="1085669"/>
                  </a:lnTo>
                  <a:lnTo>
                    <a:pt x="3255739" y="1171380"/>
                  </a:lnTo>
                  <a:lnTo>
                    <a:pt x="3397293" y="771396"/>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228562"/>
            </a:xfrm>
            <a:custGeom>
              <a:avLst/>
              <a:pathLst>
                <a:path w="3397293" h="228562">
                  <a:moveTo>
                    <a:pt x="0" y="114281"/>
                  </a:moveTo>
                  <a:lnTo>
                    <a:pt x="141553" y="85710"/>
                  </a:lnTo>
                  <a:lnTo>
                    <a:pt x="283107" y="171421"/>
                  </a:lnTo>
                  <a:lnTo>
                    <a:pt x="424661" y="228562"/>
                  </a:lnTo>
                  <a:lnTo>
                    <a:pt x="566215" y="171421"/>
                  </a:lnTo>
                  <a:lnTo>
                    <a:pt x="707769" y="57140"/>
                  </a:lnTo>
                  <a:lnTo>
                    <a:pt x="849323" y="28570"/>
                  </a:lnTo>
                  <a:lnTo>
                    <a:pt x="990877" y="0"/>
                  </a:lnTo>
                  <a:lnTo>
                    <a:pt x="1132431" y="0"/>
                  </a:lnTo>
                  <a:lnTo>
                    <a:pt x="1273984" y="85710"/>
                  </a:lnTo>
                  <a:lnTo>
                    <a:pt x="1415538" y="114281"/>
                  </a:lnTo>
                  <a:lnTo>
                    <a:pt x="1557092" y="57140"/>
                  </a:lnTo>
                  <a:lnTo>
                    <a:pt x="1698646" y="57140"/>
                  </a:lnTo>
                  <a:lnTo>
                    <a:pt x="1840200" y="28570"/>
                  </a:lnTo>
                  <a:lnTo>
                    <a:pt x="1981754" y="142851"/>
                  </a:lnTo>
                  <a:lnTo>
                    <a:pt x="2123308" y="114281"/>
                  </a:lnTo>
                  <a:lnTo>
                    <a:pt x="2264862" y="142851"/>
                  </a:lnTo>
                  <a:lnTo>
                    <a:pt x="2406416" y="28570"/>
                  </a:lnTo>
                  <a:lnTo>
                    <a:pt x="2547969" y="28570"/>
                  </a:lnTo>
                  <a:lnTo>
                    <a:pt x="2689523" y="0"/>
                  </a:lnTo>
                  <a:lnTo>
                    <a:pt x="2831077" y="85710"/>
                  </a:lnTo>
                  <a:lnTo>
                    <a:pt x="2972631" y="57140"/>
                  </a:lnTo>
                  <a:lnTo>
                    <a:pt x="3114185" y="8571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22816"/>
              <a:ext cx="3397293" cy="1171380"/>
            </a:xfrm>
            <a:custGeom>
              <a:avLst/>
              <a:pathLst>
                <a:path w="3397293" h="1171380">
                  <a:moveTo>
                    <a:pt x="0" y="457124"/>
                  </a:moveTo>
                  <a:lnTo>
                    <a:pt x="141553" y="114281"/>
                  </a:lnTo>
                  <a:lnTo>
                    <a:pt x="283107" y="199991"/>
                  </a:lnTo>
                  <a:lnTo>
                    <a:pt x="424661" y="342843"/>
                  </a:lnTo>
                  <a:lnTo>
                    <a:pt x="566215" y="228562"/>
                  </a:lnTo>
                  <a:lnTo>
                    <a:pt x="707769" y="171421"/>
                  </a:lnTo>
                  <a:lnTo>
                    <a:pt x="849323" y="314272"/>
                  </a:lnTo>
                  <a:lnTo>
                    <a:pt x="990877" y="0"/>
                  </a:lnTo>
                  <a:lnTo>
                    <a:pt x="1132431" y="342843"/>
                  </a:lnTo>
                  <a:lnTo>
                    <a:pt x="1273984" y="85710"/>
                  </a:lnTo>
                  <a:lnTo>
                    <a:pt x="1415538" y="142851"/>
                  </a:lnTo>
                  <a:lnTo>
                    <a:pt x="1557092" y="199991"/>
                  </a:lnTo>
                  <a:lnTo>
                    <a:pt x="1698646" y="57140"/>
                  </a:lnTo>
                  <a:lnTo>
                    <a:pt x="1840200" y="114281"/>
                  </a:lnTo>
                  <a:lnTo>
                    <a:pt x="1981754" y="199991"/>
                  </a:lnTo>
                  <a:lnTo>
                    <a:pt x="2123308" y="371413"/>
                  </a:lnTo>
                  <a:lnTo>
                    <a:pt x="2264862" y="799967"/>
                  </a:lnTo>
                  <a:lnTo>
                    <a:pt x="2406416" y="771396"/>
                  </a:lnTo>
                  <a:lnTo>
                    <a:pt x="2547969" y="799967"/>
                  </a:lnTo>
                  <a:lnTo>
                    <a:pt x="2689523" y="485694"/>
                  </a:lnTo>
                  <a:lnTo>
                    <a:pt x="2831077" y="742826"/>
                  </a:lnTo>
                  <a:lnTo>
                    <a:pt x="2972631" y="999958"/>
                  </a:lnTo>
                  <a:lnTo>
                    <a:pt x="3114185" y="1085669"/>
                  </a:lnTo>
                  <a:lnTo>
                    <a:pt x="3255739" y="1171380"/>
                  </a:lnTo>
                  <a:lnTo>
                    <a:pt x="3397293" y="771396"/>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657115"/>
            </a:xfrm>
            <a:custGeom>
              <a:avLst/>
              <a:pathLst>
                <a:path w="0" h="657115">
                  <a:moveTo>
                    <a:pt x="0" y="0"/>
                  </a:moveTo>
                  <a:lnTo>
                    <a:pt x="0" y="657115"/>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342801"/>
            </a:xfrm>
            <a:custGeom>
              <a:avLst/>
              <a:pathLst>
                <a:path w="0" h="1342801">
                  <a:moveTo>
                    <a:pt x="0" y="0"/>
                  </a:moveTo>
                  <a:lnTo>
                    <a:pt x="0" y="134280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942818"/>
            </a:xfrm>
            <a:custGeom>
              <a:avLst/>
              <a:pathLst>
                <a:path w="0" h="942818">
                  <a:moveTo>
                    <a:pt x="0" y="0"/>
                  </a:moveTo>
                  <a:lnTo>
                    <a:pt x="0" y="942818"/>
                  </a:lnTo>
                </a:path>
              </a:pathLst>
            </a:custGeom>
            <a:ln w="13550" cap="flat">
              <a:solidFill>
                <a:srgbClr val="0058AB">
                  <a:alpha val="100000"/>
                </a:srgbClr>
              </a:solidFill>
              <a:prstDash val="dot"/>
              <a:round/>
            </a:ln>
          </p:spPr>
          <p:txBody>
            <a:bodyPr/>
            <a:lstStyle/>
            <a:p/>
          </p:txBody>
        </p:sp>
        <p:sp>
          <p:nvSpPr>
            <p:cNvPr id="32" name="pl32"/>
            <p:cNvSpPr/>
            <p:nvPr/>
          </p:nvSpPr>
          <p:spPr>
            <a:xfrm>
              <a:off x="1120965" y="1122816"/>
              <a:ext cx="3397293" cy="1171380"/>
            </a:xfrm>
            <a:custGeom>
              <a:avLst/>
              <a:pathLst>
                <a:path w="3397293" h="1171380">
                  <a:moveTo>
                    <a:pt x="0" y="457124"/>
                  </a:moveTo>
                  <a:lnTo>
                    <a:pt x="141553" y="114281"/>
                  </a:lnTo>
                  <a:lnTo>
                    <a:pt x="283107" y="199991"/>
                  </a:lnTo>
                  <a:lnTo>
                    <a:pt x="424661" y="342843"/>
                  </a:lnTo>
                  <a:lnTo>
                    <a:pt x="566215" y="228562"/>
                  </a:lnTo>
                  <a:lnTo>
                    <a:pt x="707769" y="171421"/>
                  </a:lnTo>
                  <a:lnTo>
                    <a:pt x="849323" y="314272"/>
                  </a:lnTo>
                  <a:lnTo>
                    <a:pt x="990877" y="0"/>
                  </a:lnTo>
                  <a:lnTo>
                    <a:pt x="1132431" y="342843"/>
                  </a:lnTo>
                  <a:lnTo>
                    <a:pt x="1273984" y="85710"/>
                  </a:lnTo>
                  <a:lnTo>
                    <a:pt x="1415538" y="142851"/>
                  </a:lnTo>
                  <a:lnTo>
                    <a:pt x="1557092" y="199991"/>
                  </a:lnTo>
                  <a:lnTo>
                    <a:pt x="1698646" y="57140"/>
                  </a:lnTo>
                  <a:lnTo>
                    <a:pt x="1840200" y="114281"/>
                  </a:lnTo>
                  <a:lnTo>
                    <a:pt x="1981754" y="199991"/>
                  </a:lnTo>
                  <a:lnTo>
                    <a:pt x="2123308" y="371413"/>
                  </a:lnTo>
                  <a:lnTo>
                    <a:pt x="2264862" y="799967"/>
                  </a:lnTo>
                  <a:lnTo>
                    <a:pt x="2406416" y="771396"/>
                  </a:lnTo>
                  <a:lnTo>
                    <a:pt x="2547969" y="799967"/>
                  </a:lnTo>
                  <a:lnTo>
                    <a:pt x="2689523" y="485694"/>
                  </a:lnTo>
                  <a:lnTo>
                    <a:pt x="2831077" y="742826"/>
                  </a:lnTo>
                  <a:lnTo>
                    <a:pt x="2972631" y="999958"/>
                  </a:lnTo>
                  <a:lnTo>
                    <a:pt x="3114185" y="1085669"/>
                  </a:lnTo>
                  <a:lnTo>
                    <a:pt x="3255739" y="1171380"/>
                  </a:lnTo>
                  <a:lnTo>
                    <a:pt x="3397293" y="771396"/>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6" name="tx36"/>
            <p:cNvSpPr/>
            <p:nvPr/>
          </p:nvSpPr>
          <p:spPr>
            <a:xfrm>
              <a:off x="3183983"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8" name="tx38"/>
            <p:cNvSpPr/>
            <p:nvPr/>
          </p:nvSpPr>
          <p:spPr>
            <a:xfrm>
              <a:off x="4316414" y="837554"/>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18133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18133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306214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82459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448439" y="4804015"/>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Bosnia and Herzegovina</a:t>
              </a:r>
            </a:p>
          </p:txBody>
        </p:sp>
        <p:sp>
          <p:nvSpPr>
            <p:cNvPr id="60" name="tx60"/>
            <p:cNvSpPr/>
            <p:nvPr/>
          </p:nvSpPr>
          <p:spPr>
            <a:xfrm>
              <a:off x="332924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4091698"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993899" y="471005"/>
              <a:ext cx="365142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Bosnia and Herzegovina, 2000-2024</a:t>
              </a:r>
            </a:p>
          </p:txBody>
        </p:sp>
        <p:sp>
          <p:nvSpPr>
            <p:cNvPr id="63" name="pl63"/>
            <p:cNvSpPr/>
            <p:nvPr/>
          </p:nvSpPr>
          <p:spPr>
            <a:xfrm>
              <a:off x="5267799" y="39243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3617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479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5974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57153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9833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63027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4206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4538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8656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27743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1453895"/>
              <a:ext cx="3397293" cy="2411665"/>
            </a:xfrm>
            <a:custGeom>
              <a:avLst/>
              <a:pathLst>
                <a:path w="3397293" h="2411665">
                  <a:moveTo>
                    <a:pt x="0" y="941137"/>
                  </a:moveTo>
                  <a:lnTo>
                    <a:pt x="141553" y="235284"/>
                  </a:lnTo>
                  <a:lnTo>
                    <a:pt x="283107" y="411747"/>
                  </a:lnTo>
                  <a:lnTo>
                    <a:pt x="424661" y="705853"/>
                  </a:lnTo>
                  <a:lnTo>
                    <a:pt x="566215" y="470568"/>
                  </a:lnTo>
                  <a:lnTo>
                    <a:pt x="707769" y="352926"/>
                  </a:lnTo>
                  <a:lnTo>
                    <a:pt x="849323" y="647032"/>
                  </a:lnTo>
                  <a:lnTo>
                    <a:pt x="990877" y="0"/>
                  </a:lnTo>
                  <a:lnTo>
                    <a:pt x="1132431" y="705853"/>
                  </a:lnTo>
                  <a:lnTo>
                    <a:pt x="1273984" y="176463"/>
                  </a:lnTo>
                  <a:lnTo>
                    <a:pt x="1415538" y="294105"/>
                  </a:lnTo>
                  <a:lnTo>
                    <a:pt x="1557092" y="411747"/>
                  </a:lnTo>
                  <a:lnTo>
                    <a:pt x="1698646" y="117642"/>
                  </a:lnTo>
                  <a:lnTo>
                    <a:pt x="1840200" y="235284"/>
                  </a:lnTo>
                  <a:lnTo>
                    <a:pt x="1981754" y="411747"/>
                  </a:lnTo>
                  <a:lnTo>
                    <a:pt x="2123308" y="764674"/>
                  </a:lnTo>
                  <a:lnTo>
                    <a:pt x="2264862" y="1646990"/>
                  </a:lnTo>
                  <a:lnTo>
                    <a:pt x="2406416" y="1588169"/>
                  </a:lnTo>
                  <a:lnTo>
                    <a:pt x="2547969" y="1646990"/>
                  </a:lnTo>
                  <a:lnTo>
                    <a:pt x="2689523" y="999958"/>
                  </a:lnTo>
                  <a:lnTo>
                    <a:pt x="2831077" y="1529348"/>
                  </a:lnTo>
                  <a:lnTo>
                    <a:pt x="2972631" y="2058738"/>
                  </a:lnTo>
                  <a:lnTo>
                    <a:pt x="3114185" y="2235201"/>
                  </a:lnTo>
                  <a:lnTo>
                    <a:pt x="3255739" y="2411665"/>
                  </a:lnTo>
                  <a:lnTo>
                    <a:pt x="3397293" y="1588169"/>
                  </a:lnTo>
                </a:path>
              </a:pathLst>
            </a:custGeom>
            <a:ln w="27101" cap="flat">
              <a:solidFill>
                <a:srgbClr val="0058AB">
                  <a:alpha val="100000"/>
                </a:srgbClr>
              </a:solidFill>
              <a:prstDash val="solid"/>
              <a:round/>
            </a:ln>
          </p:spPr>
          <p:txBody>
            <a:bodyPr/>
            <a:lstStyle/>
            <a:p/>
          </p:txBody>
        </p:sp>
        <p:sp>
          <p:nvSpPr>
            <p:cNvPr id="82" name="pl82"/>
            <p:cNvSpPr/>
            <p:nvPr/>
          </p:nvSpPr>
          <p:spPr>
            <a:xfrm>
              <a:off x="5437664" y="2453854"/>
              <a:ext cx="3397293" cy="882316"/>
            </a:xfrm>
            <a:custGeom>
              <a:avLst/>
              <a:pathLst>
                <a:path w="3397293" h="882316">
                  <a:moveTo>
                    <a:pt x="0" y="882316"/>
                  </a:moveTo>
                  <a:lnTo>
                    <a:pt x="141553" y="823495"/>
                  </a:lnTo>
                  <a:lnTo>
                    <a:pt x="283107" y="823495"/>
                  </a:lnTo>
                  <a:lnTo>
                    <a:pt x="424661" y="764674"/>
                  </a:lnTo>
                  <a:lnTo>
                    <a:pt x="566215" y="647032"/>
                  </a:lnTo>
                  <a:lnTo>
                    <a:pt x="707769" y="529389"/>
                  </a:lnTo>
                  <a:lnTo>
                    <a:pt x="849323" y="411747"/>
                  </a:lnTo>
                  <a:lnTo>
                    <a:pt x="990877" y="411747"/>
                  </a:lnTo>
                  <a:lnTo>
                    <a:pt x="1132431" y="294105"/>
                  </a:lnTo>
                  <a:lnTo>
                    <a:pt x="1273984" y="176463"/>
                  </a:lnTo>
                  <a:lnTo>
                    <a:pt x="1415538" y="117642"/>
                  </a:lnTo>
                  <a:lnTo>
                    <a:pt x="1557092" y="117642"/>
                  </a:lnTo>
                  <a:lnTo>
                    <a:pt x="1698646" y="117642"/>
                  </a:lnTo>
                  <a:lnTo>
                    <a:pt x="1840200" y="117642"/>
                  </a:lnTo>
                  <a:lnTo>
                    <a:pt x="1981754" y="117642"/>
                  </a:lnTo>
                  <a:lnTo>
                    <a:pt x="2123308" y="117642"/>
                  </a:lnTo>
                  <a:lnTo>
                    <a:pt x="2264862" y="58821"/>
                  </a:lnTo>
                  <a:lnTo>
                    <a:pt x="2406416" y="58821"/>
                  </a:lnTo>
                  <a:lnTo>
                    <a:pt x="2547969" y="0"/>
                  </a:lnTo>
                  <a:lnTo>
                    <a:pt x="2689523" y="0"/>
                  </a:lnTo>
                  <a:lnTo>
                    <a:pt x="2831077" y="176463"/>
                  </a:lnTo>
                  <a:lnTo>
                    <a:pt x="2972631" y="294105"/>
                  </a:lnTo>
                  <a:lnTo>
                    <a:pt x="3114185" y="176463"/>
                  </a:lnTo>
                  <a:lnTo>
                    <a:pt x="3255739" y="176463"/>
                  </a:lnTo>
                  <a:lnTo>
                    <a:pt x="3397293" y="117642"/>
                  </a:lnTo>
                </a:path>
              </a:pathLst>
            </a:custGeom>
            <a:ln w="27101" cap="flat">
              <a:solidFill>
                <a:srgbClr val="80BD41">
                  <a:alpha val="100000"/>
                </a:srgbClr>
              </a:solidFill>
              <a:prstDash val="solid"/>
              <a:round/>
            </a:ln>
          </p:spPr>
          <p:txBody>
            <a:bodyPr/>
            <a:lstStyle/>
            <a:p/>
          </p:txBody>
        </p:sp>
        <p:sp>
          <p:nvSpPr>
            <p:cNvPr id="83" name="pl83"/>
            <p:cNvSpPr/>
            <p:nvPr/>
          </p:nvSpPr>
          <p:spPr>
            <a:xfrm>
              <a:off x="5437664" y="2453854"/>
              <a:ext cx="3397293" cy="470568"/>
            </a:xfrm>
            <a:custGeom>
              <a:avLst/>
              <a:pathLst>
                <a:path w="3397293" h="470568">
                  <a:moveTo>
                    <a:pt x="0" y="235284"/>
                  </a:moveTo>
                  <a:lnTo>
                    <a:pt x="141553" y="176463"/>
                  </a:lnTo>
                  <a:lnTo>
                    <a:pt x="283107" y="352926"/>
                  </a:lnTo>
                  <a:lnTo>
                    <a:pt x="424661" y="470568"/>
                  </a:lnTo>
                  <a:lnTo>
                    <a:pt x="566215" y="352926"/>
                  </a:lnTo>
                  <a:lnTo>
                    <a:pt x="707769" y="117642"/>
                  </a:lnTo>
                  <a:lnTo>
                    <a:pt x="849323" y="58821"/>
                  </a:lnTo>
                  <a:lnTo>
                    <a:pt x="990877" y="0"/>
                  </a:lnTo>
                  <a:lnTo>
                    <a:pt x="1132431" y="0"/>
                  </a:lnTo>
                  <a:lnTo>
                    <a:pt x="1273984" y="176463"/>
                  </a:lnTo>
                  <a:lnTo>
                    <a:pt x="1415538" y="235284"/>
                  </a:lnTo>
                  <a:lnTo>
                    <a:pt x="1557092" y="117642"/>
                  </a:lnTo>
                  <a:lnTo>
                    <a:pt x="1698646" y="117642"/>
                  </a:lnTo>
                  <a:lnTo>
                    <a:pt x="1840200" y="58821"/>
                  </a:lnTo>
                  <a:lnTo>
                    <a:pt x="1981754" y="294105"/>
                  </a:lnTo>
                  <a:lnTo>
                    <a:pt x="2123308" y="235284"/>
                  </a:lnTo>
                  <a:lnTo>
                    <a:pt x="2264862" y="294105"/>
                  </a:lnTo>
                  <a:lnTo>
                    <a:pt x="2406416" y="58821"/>
                  </a:lnTo>
                  <a:lnTo>
                    <a:pt x="2547969" y="58821"/>
                  </a:lnTo>
                  <a:lnTo>
                    <a:pt x="2689523" y="0"/>
                  </a:lnTo>
                  <a:lnTo>
                    <a:pt x="2831077" y="176463"/>
                  </a:lnTo>
                  <a:lnTo>
                    <a:pt x="2972631" y="117642"/>
                  </a:lnTo>
                  <a:lnTo>
                    <a:pt x="3114185" y="176463"/>
                  </a:lnTo>
                  <a:lnTo>
                    <a:pt x="3255739" y="117642"/>
                  </a:lnTo>
                  <a:lnTo>
                    <a:pt x="3397293" y="117642"/>
                  </a:lnTo>
                </a:path>
              </a:pathLst>
            </a:custGeom>
            <a:ln w="27101" cap="flat">
              <a:solidFill>
                <a:srgbClr val="961A49">
                  <a:alpha val="100000"/>
                </a:srgbClr>
              </a:solidFill>
              <a:prstDash val="solid"/>
              <a:round/>
            </a:ln>
          </p:spPr>
          <p:txBody>
            <a:bodyPr/>
            <a:lstStyle/>
            <a:p/>
          </p:txBody>
        </p:sp>
        <p:sp>
          <p:nvSpPr>
            <p:cNvPr id="84" name="pl84"/>
            <p:cNvSpPr/>
            <p:nvPr/>
          </p:nvSpPr>
          <p:spPr>
            <a:xfrm>
              <a:off x="5437664" y="245385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1453895"/>
              <a:ext cx="3397293" cy="2411665"/>
            </a:xfrm>
            <a:custGeom>
              <a:avLst/>
              <a:pathLst>
                <a:path w="3397293" h="2411665">
                  <a:moveTo>
                    <a:pt x="0" y="941137"/>
                  </a:moveTo>
                  <a:lnTo>
                    <a:pt x="141553" y="235284"/>
                  </a:lnTo>
                  <a:lnTo>
                    <a:pt x="283107" y="411747"/>
                  </a:lnTo>
                  <a:lnTo>
                    <a:pt x="424661" y="705853"/>
                  </a:lnTo>
                  <a:lnTo>
                    <a:pt x="566215" y="470568"/>
                  </a:lnTo>
                  <a:lnTo>
                    <a:pt x="707769" y="352926"/>
                  </a:lnTo>
                  <a:lnTo>
                    <a:pt x="849323" y="647032"/>
                  </a:lnTo>
                  <a:lnTo>
                    <a:pt x="990877" y="0"/>
                  </a:lnTo>
                  <a:lnTo>
                    <a:pt x="1132431" y="705853"/>
                  </a:lnTo>
                  <a:lnTo>
                    <a:pt x="1273984" y="176463"/>
                  </a:lnTo>
                  <a:lnTo>
                    <a:pt x="1415538" y="294105"/>
                  </a:lnTo>
                  <a:lnTo>
                    <a:pt x="1557092" y="411747"/>
                  </a:lnTo>
                  <a:lnTo>
                    <a:pt x="1698646" y="117642"/>
                  </a:lnTo>
                  <a:lnTo>
                    <a:pt x="1840200" y="235284"/>
                  </a:lnTo>
                  <a:lnTo>
                    <a:pt x="1981754" y="411747"/>
                  </a:lnTo>
                  <a:lnTo>
                    <a:pt x="2123308" y="764674"/>
                  </a:lnTo>
                  <a:lnTo>
                    <a:pt x="2264862" y="1646990"/>
                  </a:lnTo>
                  <a:lnTo>
                    <a:pt x="2406416" y="1588169"/>
                  </a:lnTo>
                  <a:lnTo>
                    <a:pt x="2547969" y="1646990"/>
                  </a:lnTo>
                  <a:lnTo>
                    <a:pt x="2689523" y="999958"/>
                  </a:lnTo>
                  <a:lnTo>
                    <a:pt x="2831077" y="1529348"/>
                  </a:lnTo>
                  <a:lnTo>
                    <a:pt x="2972631" y="2058738"/>
                  </a:lnTo>
                  <a:lnTo>
                    <a:pt x="3114185" y="2235201"/>
                  </a:lnTo>
                  <a:lnTo>
                    <a:pt x="3255739" y="2411665"/>
                  </a:lnTo>
                  <a:lnTo>
                    <a:pt x="3397293" y="1588169"/>
                  </a:lnTo>
                </a:path>
              </a:pathLst>
            </a:custGeom>
            <a:ln w="43362" cap="flat">
              <a:solidFill>
                <a:srgbClr val="000000">
                  <a:alpha val="100000"/>
                </a:srgbClr>
              </a:solidFill>
              <a:prstDash val="solid"/>
              <a:round/>
            </a:ln>
          </p:spPr>
          <p:txBody>
            <a:bodyPr/>
            <a:lstStyle/>
            <a:p/>
          </p:txBody>
        </p:sp>
        <p:sp>
          <p:nvSpPr>
            <p:cNvPr id="86" name="pl86"/>
            <p:cNvSpPr/>
            <p:nvPr/>
          </p:nvSpPr>
          <p:spPr>
            <a:xfrm>
              <a:off x="5437664" y="1359781"/>
              <a:ext cx="0" cy="1035251"/>
            </a:xfrm>
            <a:custGeom>
              <a:avLst/>
              <a:pathLst>
                <a:path w="0" h="1035251">
                  <a:moveTo>
                    <a:pt x="0" y="103525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359781"/>
              <a:ext cx="0" cy="447040"/>
            </a:xfrm>
            <a:custGeom>
              <a:avLst/>
              <a:pathLst>
                <a:path w="0" h="447040">
                  <a:moveTo>
                    <a:pt x="0" y="44704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359781"/>
              <a:ext cx="0" cy="388219"/>
            </a:xfrm>
            <a:custGeom>
              <a:avLst/>
              <a:pathLst>
                <a:path w="0" h="388219">
                  <a:moveTo>
                    <a:pt x="0" y="38821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359781"/>
              <a:ext cx="0" cy="858788"/>
            </a:xfrm>
            <a:custGeom>
              <a:avLst/>
              <a:pathLst>
                <a:path w="0" h="858788">
                  <a:moveTo>
                    <a:pt x="0" y="85878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359781"/>
              <a:ext cx="0" cy="1094072"/>
            </a:xfrm>
            <a:custGeom>
              <a:avLst/>
              <a:pathLst>
                <a:path w="0" h="1094072">
                  <a:moveTo>
                    <a:pt x="0" y="109407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359781"/>
              <a:ext cx="0" cy="2505779"/>
            </a:xfrm>
            <a:custGeom>
              <a:avLst/>
              <a:pathLst>
                <a:path w="0" h="2505779">
                  <a:moveTo>
                    <a:pt x="0" y="250577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359781"/>
              <a:ext cx="0" cy="1682283"/>
            </a:xfrm>
            <a:custGeom>
              <a:avLst/>
              <a:pathLst>
                <a:path w="0" h="1682283">
                  <a:moveTo>
                    <a:pt x="0" y="1682283"/>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1453895"/>
              <a:ext cx="3397293" cy="2411665"/>
            </a:xfrm>
            <a:custGeom>
              <a:avLst/>
              <a:pathLst>
                <a:path w="3397293" h="2411665">
                  <a:moveTo>
                    <a:pt x="0" y="941137"/>
                  </a:moveTo>
                  <a:lnTo>
                    <a:pt x="141553" y="235284"/>
                  </a:lnTo>
                  <a:lnTo>
                    <a:pt x="283107" y="411747"/>
                  </a:lnTo>
                  <a:lnTo>
                    <a:pt x="424661" y="705853"/>
                  </a:lnTo>
                  <a:lnTo>
                    <a:pt x="566215" y="470568"/>
                  </a:lnTo>
                  <a:lnTo>
                    <a:pt x="707769" y="352926"/>
                  </a:lnTo>
                  <a:lnTo>
                    <a:pt x="849323" y="647032"/>
                  </a:lnTo>
                  <a:lnTo>
                    <a:pt x="990877" y="0"/>
                  </a:lnTo>
                  <a:lnTo>
                    <a:pt x="1132431" y="705853"/>
                  </a:lnTo>
                  <a:lnTo>
                    <a:pt x="1273984" y="176463"/>
                  </a:lnTo>
                  <a:lnTo>
                    <a:pt x="1415538" y="294105"/>
                  </a:lnTo>
                  <a:lnTo>
                    <a:pt x="1557092" y="411747"/>
                  </a:lnTo>
                  <a:lnTo>
                    <a:pt x="1698646" y="117642"/>
                  </a:lnTo>
                  <a:lnTo>
                    <a:pt x="1840200" y="235284"/>
                  </a:lnTo>
                  <a:lnTo>
                    <a:pt x="1981754" y="411747"/>
                  </a:lnTo>
                  <a:lnTo>
                    <a:pt x="2123308" y="764674"/>
                  </a:lnTo>
                  <a:lnTo>
                    <a:pt x="2264862" y="1646990"/>
                  </a:lnTo>
                  <a:lnTo>
                    <a:pt x="2406416" y="1588169"/>
                  </a:lnTo>
                  <a:lnTo>
                    <a:pt x="2547969" y="1646990"/>
                  </a:lnTo>
                  <a:lnTo>
                    <a:pt x="2689523" y="999958"/>
                  </a:lnTo>
                  <a:lnTo>
                    <a:pt x="2831077" y="1529348"/>
                  </a:lnTo>
                  <a:lnTo>
                    <a:pt x="2972631" y="2058738"/>
                  </a:lnTo>
                  <a:lnTo>
                    <a:pt x="3114185" y="2235201"/>
                  </a:lnTo>
                  <a:lnTo>
                    <a:pt x="3255739" y="2411665"/>
                  </a:lnTo>
                  <a:lnTo>
                    <a:pt x="3397293" y="1588169"/>
                  </a:lnTo>
                </a:path>
              </a:pathLst>
            </a:custGeom>
            <a:ln w="27101" cap="flat">
              <a:solidFill>
                <a:srgbClr val="0058AB">
                  <a:alpha val="100000"/>
                </a:srgbClr>
              </a:solidFill>
              <a:prstDash val="solid"/>
              <a:round/>
            </a:ln>
          </p:spPr>
          <p:txBody>
            <a:bodyPr/>
            <a:lstStyle/>
            <a:p/>
          </p:txBody>
        </p:sp>
        <p:sp>
          <p:nvSpPr>
            <p:cNvPr id="94" name="tx94"/>
            <p:cNvSpPr/>
            <p:nvPr/>
          </p:nvSpPr>
          <p:spPr>
            <a:xfrm>
              <a:off x="5407519" y="12971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6085143" y="129713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6" name="tx96"/>
            <p:cNvSpPr/>
            <p:nvPr/>
          </p:nvSpPr>
          <p:spPr>
            <a:xfrm>
              <a:off x="6792913" y="129713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7" name="tx97"/>
            <p:cNvSpPr/>
            <p:nvPr/>
          </p:nvSpPr>
          <p:spPr>
            <a:xfrm>
              <a:off x="7530827" y="129745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8097042" y="129581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15063" y="1297136"/>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-24</a:t>
              </a:r>
            </a:p>
          </p:txBody>
        </p:sp>
        <p:sp>
          <p:nvSpPr>
            <p:cNvPr id="100" name="tx100"/>
            <p:cNvSpPr/>
            <p:nvPr/>
          </p:nvSpPr>
          <p:spPr>
            <a:xfrm>
              <a:off x="8756617" y="129581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101" name="tx101"/>
            <p:cNvSpPr/>
            <p:nvPr/>
          </p:nvSpPr>
          <p:spPr>
            <a:xfrm>
              <a:off x="8902429" y="253237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902429" y="253237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3" name="tx103"/>
            <p:cNvSpPr/>
            <p:nvPr/>
          </p:nvSpPr>
          <p:spPr>
            <a:xfrm>
              <a:off x="5003259" y="357816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98995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240173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18135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049780" y="12253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8" name="tx108"/>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4" name="tx114"/>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6" name="pl116"/>
            <p:cNvSpPr/>
            <p:nvPr/>
          </p:nvSpPr>
          <p:spPr>
            <a:xfrm>
              <a:off x="549803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549803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737884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814129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5765137" y="4804015"/>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Bosnia and Herzegovina</a:t>
              </a:r>
            </a:p>
          </p:txBody>
        </p:sp>
        <p:sp>
          <p:nvSpPr>
            <p:cNvPr id="121" name="tx121"/>
            <p:cNvSpPr/>
            <p:nvPr/>
          </p:nvSpPr>
          <p:spPr>
            <a:xfrm>
              <a:off x="764594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8408397"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3" name="tx123"/>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4" name="pl124"/>
            <p:cNvSpPr/>
            <p:nvPr/>
          </p:nvSpPr>
          <p:spPr>
            <a:xfrm>
              <a:off x="231512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431100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630688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30276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31306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30894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730482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25146"/>
              <a:ext cx="3982452" cy="149993"/>
            </a:xfrm>
            <a:prstGeom prst="rect">
              <a:avLst/>
            </a:prstGeom>
            <a:solidFill>
              <a:srgbClr val="E2231A">
                <a:alpha val="80000"/>
              </a:srgbClr>
            </a:solidFill>
          </p:spPr>
          <p:txBody>
            <a:bodyPr/>
            <a:lstStyle/>
            <a:p/>
          </p:txBody>
        </p:sp>
        <p:sp>
          <p:nvSpPr>
            <p:cNvPr id="136" name="rc136"/>
            <p:cNvSpPr/>
            <p:nvPr/>
          </p:nvSpPr>
          <p:spPr>
            <a:xfrm>
              <a:off x="1317178" y="5637654"/>
              <a:ext cx="7321564" cy="149993"/>
            </a:xfrm>
            <a:prstGeom prst="rect">
              <a:avLst/>
            </a:prstGeom>
            <a:solidFill>
              <a:srgbClr val="E2231A">
                <a:alpha val="80000"/>
              </a:srgbClr>
            </a:solidFill>
          </p:spPr>
          <p:txBody>
            <a:bodyPr/>
            <a:lstStyle/>
            <a:p/>
          </p:txBody>
        </p:sp>
        <p:sp>
          <p:nvSpPr>
            <p:cNvPr id="137" name="rc137"/>
            <p:cNvSpPr/>
            <p:nvPr/>
          </p:nvSpPr>
          <p:spPr>
            <a:xfrm>
              <a:off x="1317178" y="5450161"/>
              <a:ext cx="5017650" cy="149993"/>
            </a:xfrm>
            <a:prstGeom prst="rect">
              <a:avLst/>
            </a:prstGeom>
            <a:solidFill>
              <a:srgbClr val="E2231A">
                <a:alpha val="80000"/>
              </a:srgbClr>
            </a:solidFill>
          </p:spPr>
          <p:txBody>
            <a:bodyPr/>
            <a:lstStyle/>
            <a:p/>
          </p:txBody>
        </p:sp>
        <p:sp>
          <p:nvSpPr>
            <p:cNvPr id="138" name="tx138"/>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963470"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3" name="tx143"/>
            <p:cNvSpPr/>
            <p:nvPr/>
          </p:nvSpPr>
          <p:spPr>
            <a:xfrm>
              <a:off x="4959354"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4" name="tx144"/>
            <p:cNvSpPr/>
            <p:nvPr/>
          </p:nvSpPr>
          <p:spPr>
            <a:xfrm>
              <a:off x="695523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9,000</a:t>
              </a:r>
            </a:p>
          </p:txBody>
        </p:sp>
        <p:sp>
          <p:nvSpPr>
            <p:cNvPr id="145" name="tx145"/>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6" name="tx14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7" name="tx14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Bosnia and Herzegovina (69%) was 15 percentage points lower than the global average (84%) and 25 percentage points lower than the average across all ECAR countries (94%).
National MCV1 coverage was 10 percentage points lower than in 2019 (79%).
This equates to 8,000 unvaccinated children in 2024 compared to 6,000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3300840"/>
              <a:ext cx="351110" cy="6965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1907643"/>
              <a:ext cx="351110" cy="208979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847069"/>
              <a:ext cx="351110" cy="215036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786496"/>
              <a:ext cx="351110" cy="2210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635061"/>
              <a:ext cx="351110" cy="23623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544201"/>
              <a:ext cx="351110" cy="24532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593191" y="1453340"/>
              <a:ext cx="351110" cy="2544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03069" y="1453340"/>
              <a:ext cx="351110" cy="2544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373436"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983314"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5153681"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763558"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180758"/>
              <a:ext cx="351110" cy="28166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84537"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49441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274660"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1252457" y="1907643"/>
              <a:ext cx="351110" cy="2089794"/>
            </a:xfrm>
            <a:prstGeom prst="rect">
              <a:avLst/>
            </a:prstGeom>
            <a:solidFill>
              <a:srgbClr val="F26A21">
                <a:alpha val="100000"/>
              </a:srgbClr>
            </a:solidFill>
          </p:spPr>
          <p:txBody>
            <a:bodyPr/>
            <a:lstStyle/>
            <a:p/>
          </p:txBody>
        </p:sp>
        <p:sp>
          <p:nvSpPr>
            <p:cNvPr id="35" name="rc35"/>
            <p:cNvSpPr/>
            <p:nvPr/>
          </p:nvSpPr>
          <p:spPr>
            <a:xfrm>
              <a:off x="1642580" y="1847069"/>
              <a:ext cx="351110" cy="2150368"/>
            </a:xfrm>
            <a:prstGeom prst="rect">
              <a:avLst/>
            </a:prstGeom>
            <a:solidFill>
              <a:srgbClr val="0083CF">
                <a:alpha val="100000"/>
              </a:srgbClr>
            </a:solidFill>
          </p:spPr>
          <p:txBody>
            <a:bodyPr/>
            <a:lstStyle/>
            <a:p/>
          </p:txBody>
        </p:sp>
        <p:sp>
          <p:nvSpPr>
            <p:cNvPr id="36" name="rc36"/>
            <p:cNvSpPr/>
            <p:nvPr/>
          </p:nvSpPr>
          <p:spPr>
            <a:xfrm>
              <a:off x="2422824" y="1635061"/>
              <a:ext cx="351110" cy="2362376"/>
            </a:xfrm>
            <a:prstGeom prst="rect">
              <a:avLst/>
            </a:prstGeom>
            <a:solidFill>
              <a:srgbClr val="0083CF">
                <a:alpha val="100000"/>
              </a:srgbClr>
            </a:solidFill>
          </p:spPr>
          <p:txBody>
            <a:bodyPr/>
            <a:lstStyle/>
            <a:p/>
          </p:txBody>
        </p:sp>
        <p:sp>
          <p:nvSpPr>
            <p:cNvPr id="37" name="rc37"/>
            <p:cNvSpPr/>
            <p:nvPr/>
          </p:nvSpPr>
          <p:spPr>
            <a:xfrm>
              <a:off x="3593191" y="1453340"/>
              <a:ext cx="351110" cy="2544098"/>
            </a:xfrm>
            <a:prstGeom prst="rect">
              <a:avLst/>
            </a:prstGeom>
            <a:solidFill>
              <a:srgbClr val="0083CF">
                <a:alpha val="100000"/>
              </a:srgbClr>
            </a:solidFill>
          </p:spPr>
          <p:txBody>
            <a:bodyPr/>
            <a:lstStyle/>
            <a:p/>
          </p:txBody>
        </p:sp>
        <p:sp>
          <p:nvSpPr>
            <p:cNvPr id="38" name="rc38"/>
            <p:cNvSpPr/>
            <p:nvPr/>
          </p:nvSpPr>
          <p:spPr>
            <a:xfrm>
              <a:off x="5153681" y="1241332"/>
              <a:ext cx="351110" cy="2756106"/>
            </a:xfrm>
            <a:prstGeom prst="rect">
              <a:avLst/>
            </a:prstGeom>
            <a:solidFill>
              <a:srgbClr val="0083CF">
                <a:alpha val="100000"/>
              </a:srgbClr>
            </a:solidFill>
          </p:spPr>
          <p:txBody>
            <a:bodyPr/>
            <a:lstStyle/>
            <a:p/>
          </p:txBody>
        </p:sp>
        <p:sp>
          <p:nvSpPr>
            <p:cNvPr id="39" name="rc39"/>
            <p:cNvSpPr/>
            <p:nvPr/>
          </p:nvSpPr>
          <p:spPr>
            <a:xfrm>
              <a:off x="4763558" y="1241332"/>
              <a:ext cx="351110" cy="2756106"/>
            </a:xfrm>
            <a:prstGeom prst="rect">
              <a:avLst/>
            </a:prstGeom>
            <a:solidFill>
              <a:srgbClr val="0083CF">
                <a:alpha val="100000"/>
              </a:srgbClr>
            </a:solidFill>
          </p:spPr>
          <p:txBody>
            <a:bodyPr/>
            <a:lstStyle/>
            <a:p/>
          </p:txBody>
        </p:sp>
        <p:sp>
          <p:nvSpPr>
            <p:cNvPr id="40" name="rc40"/>
            <p:cNvSpPr/>
            <p:nvPr/>
          </p:nvSpPr>
          <p:spPr>
            <a:xfrm>
              <a:off x="5543803" y="1180758"/>
              <a:ext cx="351110" cy="2816680"/>
            </a:xfrm>
            <a:prstGeom prst="rect">
              <a:avLst/>
            </a:prstGeom>
            <a:solidFill>
              <a:srgbClr val="0083CF">
                <a:alpha val="100000"/>
              </a:srgbClr>
            </a:solidFill>
          </p:spPr>
          <p:txBody>
            <a:bodyPr/>
            <a:lstStyle/>
            <a:p/>
          </p:txBody>
        </p:sp>
        <p:sp>
          <p:nvSpPr>
            <p:cNvPr id="41" name="rc41"/>
            <p:cNvSpPr/>
            <p:nvPr/>
          </p:nvSpPr>
          <p:spPr>
            <a:xfrm>
              <a:off x="6324048" y="1120184"/>
              <a:ext cx="351110" cy="2877253"/>
            </a:xfrm>
            <a:prstGeom prst="rect">
              <a:avLst/>
            </a:prstGeom>
            <a:solidFill>
              <a:srgbClr val="0083CF">
                <a:alpha val="100000"/>
              </a:srgbClr>
            </a:solidFill>
          </p:spPr>
          <p:txBody>
            <a:bodyPr/>
            <a:lstStyle/>
            <a:p/>
          </p:txBody>
        </p:sp>
        <p:sp>
          <p:nvSpPr>
            <p:cNvPr id="42" name="rc42"/>
            <p:cNvSpPr/>
            <p:nvPr/>
          </p:nvSpPr>
          <p:spPr>
            <a:xfrm>
              <a:off x="7104293" y="1089897"/>
              <a:ext cx="351110" cy="2907540"/>
            </a:xfrm>
            <a:prstGeom prst="rect">
              <a:avLst/>
            </a:prstGeom>
            <a:solidFill>
              <a:srgbClr val="0083CF">
                <a:alpha val="100000"/>
              </a:srgbClr>
            </a:solidFill>
          </p:spPr>
          <p:txBody>
            <a:bodyPr/>
            <a:lstStyle/>
            <a:p/>
          </p:txBody>
        </p:sp>
        <p:sp>
          <p:nvSpPr>
            <p:cNvPr id="43" name="rc43"/>
            <p:cNvSpPr/>
            <p:nvPr/>
          </p:nvSpPr>
          <p:spPr>
            <a:xfrm>
              <a:off x="8664782" y="999037"/>
              <a:ext cx="351110" cy="2998401"/>
            </a:xfrm>
            <a:prstGeom prst="rect">
              <a:avLst/>
            </a:prstGeom>
            <a:solidFill>
              <a:srgbClr val="0083CF">
                <a:alpha val="100000"/>
              </a:srgbClr>
            </a:solidFill>
          </p:spPr>
          <p:txBody>
            <a:bodyPr/>
            <a:lstStyle/>
            <a:p/>
          </p:txBody>
        </p:sp>
        <p:sp>
          <p:nvSpPr>
            <p:cNvPr id="44" name="pg44"/>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52457" y="1907643"/>
              <a:ext cx="335702" cy="335702"/>
            </a:xfrm>
            <a:custGeom>
              <a:avLst/>
              <a:pathLst>
                <a:path w="335702" h="335702">
                  <a:moveTo>
                    <a:pt x="325813" y="0"/>
                  </a:moveTo>
                  <a:lnTo>
                    <a:pt x="335702" y="0"/>
                  </a:lnTo>
                  <a:lnTo>
                    <a:pt x="0" y="335702"/>
                  </a:lnTo>
                  <a:lnTo>
                    <a:pt x="0" y="325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52457" y="1907643"/>
              <a:ext cx="236816" cy="236816"/>
            </a:xfrm>
            <a:custGeom>
              <a:avLst/>
              <a:pathLst>
                <a:path w="236816" h="236816">
                  <a:moveTo>
                    <a:pt x="226927" y="0"/>
                  </a:moveTo>
                  <a:lnTo>
                    <a:pt x="236816" y="0"/>
                  </a:lnTo>
                  <a:lnTo>
                    <a:pt x="0" y="236816"/>
                  </a:lnTo>
                  <a:lnTo>
                    <a:pt x="0" y="2269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52457" y="1907643"/>
              <a:ext cx="137930" cy="137930"/>
            </a:xfrm>
            <a:custGeom>
              <a:avLst/>
              <a:pathLst>
                <a:path w="137930" h="137930">
                  <a:moveTo>
                    <a:pt x="128042" y="0"/>
                  </a:moveTo>
                  <a:lnTo>
                    <a:pt x="137930" y="0"/>
                  </a:lnTo>
                  <a:lnTo>
                    <a:pt x="0" y="137930"/>
                  </a:lnTo>
                  <a:lnTo>
                    <a:pt x="0" y="1280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1907643"/>
              <a:ext cx="39045" cy="39045"/>
            </a:xfrm>
            <a:custGeom>
              <a:avLst/>
              <a:pathLst>
                <a:path w="39045" h="39045">
                  <a:moveTo>
                    <a:pt x="29156" y="0"/>
                  </a:moveTo>
                  <a:lnTo>
                    <a:pt x="39045" y="0"/>
                  </a:lnTo>
                  <a:lnTo>
                    <a:pt x="0" y="39045"/>
                  </a:lnTo>
                  <a:lnTo>
                    <a:pt x="0" y="291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1847069"/>
              <a:ext cx="302810" cy="302810"/>
            </a:xfrm>
            <a:custGeom>
              <a:avLst/>
              <a:pathLst>
                <a:path w="302810" h="302810">
                  <a:moveTo>
                    <a:pt x="292921" y="0"/>
                  </a:moveTo>
                  <a:lnTo>
                    <a:pt x="302810" y="0"/>
                  </a:lnTo>
                  <a:lnTo>
                    <a:pt x="0" y="302810"/>
                  </a:lnTo>
                  <a:lnTo>
                    <a:pt x="0" y="2929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1847069"/>
              <a:ext cx="203924" cy="203924"/>
            </a:xfrm>
            <a:custGeom>
              <a:avLst/>
              <a:pathLst>
                <a:path w="203924" h="203924">
                  <a:moveTo>
                    <a:pt x="194036" y="0"/>
                  </a:moveTo>
                  <a:lnTo>
                    <a:pt x="203924" y="0"/>
                  </a:lnTo>
                  <a:lnTo>
                    <a:pt x="0" y="203924"/>
                  </a:lnTo>
                  <a:lnTo>
                    <a:pt x="0" y="1940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1847069"/>
              <a:ext cx="105039" cy="105039"/>
            </a:xfrm>
            <a:custGeom>
              <a:avLst/>
              <a:pathLst>
                <a:path w="105039" h="105039">
                  <a:moveTo>
                    <a:pt x="95150" y="0"/>
                  </a:moveTo>
                  <a:lnTo>
                    <a:pt x="105039" y="0"/>
                  </a:lnTo>
                  <a:lnTo>
                    <a:pt x="0" y="105039"/>
                  </a:lnTo>
                  <a:lnTo>
                    <a:pt x="0" y="951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1847069"/>
              <a:ext cx="6153" cy="6153"/>
            </a:xfrm>
            <a:custGeom>
              <a:avLst/>
              <a:pathLst>
                <a:path w="6153" h="6153">
                  <a:moveTo>
                    <a:pt x="0" y="6153"/>
                  </a:moveTo>
                  <a:lnTo>
                    <a:pt x="0" y="0"/>
                  </a:lnTo>
                  <a:lnTo>
                    <a:pt x="615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422824" y="1635061"/>
              <a:ext cx="327887" cy="327887"/>
            </a:xfrm>
            <a:custGeom>
              <a:avLst/>
              <a:pathLst>
                <a:path w="327887" h="327887">
                  <a:moveTo>
                    <a:pt x="317999" y="0"/>
                  </a:moveTo>
                  <a:lnTo>
                    <a:pt x="327887" y="0"/>
                  </a:lnTo>
                  <a:lnTo>
                    <a:pt x="0" y="327887"/>
                  </a:lnTo>
                  <a:lnTo>
                    <a:pt x="0" y="317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422824" y="1635061"/>
              <a:ext cx="229002" cy="229002"/>
            </a:xfrm>
            <a:custGeom>
              <a:avLst/>
              <a:pathLst>
                <a:path w="229002" h="229002">
                  <a:moveTo>
                    <a:pt x="219113" y="0"/>
                  </a:moveTo>
                  <a:lnTo>
                    <a:pt x="229002" y="0"/>
                  </a:lnTo>
                  <a:lnTo>
                    <a:pt x="0" y="229002"/>
                  </a:lnTo>
                  <a:lnTo>
                    <a:pt x="0" y="2191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422824" y="1635061"/>
              <a:ext cx="130116" cy="130116"/>
            </a:xfrm>
            <a:custGeom>
              <a:avLst/>
              <a:pathLst>
                <a:path w="130116" h="130116">
                  <a:moveTo>
                    <a:pt x="120227" y="0"/>
                  </a:moveTo>
                  <a:lnTo>
                    <a:pt x="130116" y="0"/>
                  </a:lnTo>
                  <a:lnTo>
                    <a:pt x="0" y="130116"/>
                  </a:lnTo>
                  <a:lnTo>
                    <a:pt x="0" y="120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422824" y="1635061"/>
              <a:ext cx="31230" cy="31230"/>
            </a:xfrm>
            <a:custGeom>
              <a:avLst/>
              <a:pathLst>
                <a:path w="31230" h="31230">
                  <a:moveTo>
                    <a:pt x="21342" y="0"/>
                  </a:moveTo>
                  <a:lnTo>
                    <a:pt x="31230" y="0"/>
                  </a:lnTo>
                  <a:lnTo>
                    <a:pt x="0" y="31230"/>
                  </a:lnTo>
                  <a:lnTo>
                    <a:pt x="0" y="21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938330" y="3991467"/>
              <a:ext cx="5971" cy="5971"/>
            </a:xfrm>
            <a:custGeom>
              <a:avLst/>
              <a:pathLst>
                <a:path w="5971" h="5971">
                  <a:moveTo>
                    <a:pt x="5971" y="0"/>
                  </a:moveTo>
                  <a:lnTo>
                    <a:pt x="5971" y="5971"/>
                  </a:lnTo>
                  <a:lnTo>
                    <a:pt x="0" y="5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839445" y="3892581"/>
              <a:ext cx="104856" cy="104856"/>
            </a:xfrm>
            <a:custGeom>
              <a:avLst/>
              <a:pathLst>
                <a:path w="104856" h="104856">
                  <a:moveTo>
                    <a:pt x="104856" y="0"/>
                  </a:moveTo>
                  <a:lnTo>
                    <a:pt x="104856" y="9888"/>
                  </a:lnTo>
                  <a:lnTo>
                    <a:pt x="9888" y="104856"/>
                  </a:lnTo>
                  <a:lnTo>
                    <a:pt x="0" y="1048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740559" y="3793696"/>
              <a:ext cx="203742" cy="203742"/>
            </a:xfrm>
            <a:custGeom>
              <a:avLst/>
              <a:pathLst>
                <a:path w="203742" h="203742">
                  <a:moveTo>
                    <a:pt x="203742" y="0"/>
                  </a:moveTo>
                  <a:lnTo>
                    <a:pt x="203742" y="9888"/>
                  </a:lnTo>
                  <a:lnTo>
                    <a:pt x="9888" y="203742"/>
                  </a:lnTo>
                  <a:lnTo>
                    <a:pt x="0" y="203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1673" y="3694810"/>
              <a:ext cx="302628" cy="302628"/>
            </a:xfrm>
            <a:custGeom>
              <a:avLst/>
              <a:pathLst>
                <a:path w="302628" h="302628">
                  <a:moveTo>
                    <a:pt x="302628" y="0"/>
                  </a:moveTo>
                  <a:lnTo>
                    <a:pt x="302628" y="9888"/>
                  </a:lnTo>
                  <a:lnTo>
                    <a:pt x="9888" y="302628"/>
                  </a:lnTo>
                  <a:lnTo>
                    <a:pt x="0" y="3026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593191" y="35959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593191" y="3497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593191" y="3398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593191" y="32992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593191" y="3200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593191" y="3101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593191" y="30026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593191" y="2903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593191" y="28048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593191" y="27059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593191" y="26070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593191" y="25081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593191" y="24092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593191" y="23104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593191" y="22115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593191" y="21126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593191" y="20137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593191" y="19148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593191" y="18159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93191" y="1717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93191" y="1618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93191" y="1519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93191" y="1453340"/>
              <a:ext cx="328098" cy="328098"/>
            </a:xfrm>
            <a:custGeom>
              <a:avLst/>
              <a:pathLst>
                <a:path w="328098" h="328098">
                  <a:moveTo>
                    <a:pt x="318210" y="0"/>
                  </a:moveTo>
                  <a:lnTo>
                    <a:pt x="328098" y="0"/>
                  </a:lnTo>
                  <a:lnTo>
                    <a:pt x="0" y="328098"/>
                  </a:lnTo>
                  <a:lnTo>
                    <a:pt x="0" y="318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93191" y="1453340"/>
              <a:ext cx="229212" cy="229212"/>
            </a:xfrm>
            <a:custGeom>
              <a:avLst/>
              <a:pathLst>
                <a:path w="229212" h="229212">
                  <a:moveTo>
                    <a:pt x="219324" y="0"/>
                  </a:moveTo>
                  <a:lnTo>
                    <a:pt x="229212" y="0"/>
                  </a:lnTo>
                  <a:lnTo>
                    <a:pt x="0" y="229212"/>
                  </a:lnTo>
                  <a:lnTo>
                    <a:pt x="0" y="219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93191" y="1453340"/>
              <a:ext cx="130327" cy="130327"/>
            </a:xfrm>
            <a:custGeom>
              <a:avLst/>
              <a:pathLst>
                <a:path w="130327" h="130327">
                  <a:moveTo>
                    <a:pt x="120438" y="0"/>
                  </a:moveTo>
                  <a:lnTo>
                    <a:pt x="130327" y="0"/>
                  </a:lnTo>
                  <a:lnTo>
                    <a:pt x="0" y="130327"/>
                  </a:lnTo>
                  <a:lnTo>
                    <a:pt x="0" y="120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93191" y="1453340"/>
              <a:ext cx="31441" cy="31441"/>
            </a:xfrm>
            <a:custGeom>
              <a:avLst/>
              <a:pathLst>
                <a:path w="31441" h="31441">
                  <a:moveTo>
                    <a:pt x="21553" y="0"/>
                  </a:moveTo>
                  <a:lnTo>
                    <a:pt x="31441" y="0"/>
                  </a:lnTo>
                  <a:lnTo>
                    <a:pt x="0" y="31441"/>
                  </a:lnTo>
                  <a:lnTo>
                    <a:pt x="0" y="21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5421615" y="3914263"/>
              <a:ext cx="83175" cy="83175"/>
            </a:xfrm>
            <a:custGeom>
              <a:avLst/>
              <a:pathLst>
                <a:path w="83175" h="83175">
                  <a:moveTo>
                    <a:pt x="83175" y="0"/>
                  </a:moveTo>
                  <a:lnTo>
                    <a:pt x="83175" y="9888"/>
                  </a:lnTo>
                  <a:lnTo>
                    <a:pt x="9888" y="83175"/>
                  </a:lnTo>
                  <a:lnTo>
                    <a:pt x="0" y="83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5322730" y="3815377"/>
              <a:ext cx="182061" cy="182061"/>
            </a:xfrm>
            <a:custGeom>
              <a:avLst/>
              <a:pathLst>
                <a:path w="182061" h="182061">
                  <a:moveTo>
                    <a:pt x="182061" y="0"/>
                  </a:moveTo>
                  <a:lnTo>
                    <a:pt x="182061" y="9888"/>
                  </a:lnTo>
                  <a:lnTo>
                    <a:pt x="9888" y="182061"/>
                  </a:lnTo>
                  <a:lnTo>
                    <a:pt x="0" y="1820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5223844" y="3716491"/>
              <a:ext cx="280946" cy="280946"/>
            </a:xfrm>
            <a:custGeom>
              <a:avLst/>
              <a:pathLst>
                <a:path w="280946" h="280946">
                  <a:moveTo>
                    <a:pt x="280946" y="0"/>
                  </a:moveTo>
                  <a:lnTo>
                    <a:pt x="280946" y="9888"/>
                  </a:lnTo>
                  <a:lnTo>
                    <a:pt x="9888" y="280946"/>
                  </a:lnTo>
                  <a:lnTo>
                    <a:pt x="0" y="280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5153681" y="3617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5153681" y="3518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5153681" y="3419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5153681" y="3320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5153681" y="3222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5153681" y="3123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5153681" y="3024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5153681" y="2925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5153681" y="2826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5153681" y="27276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5153681" y="26287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5153681" y="25298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5153681" y="24309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5153681" y="23320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5153681" y="22332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5153681" y="21343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5153681" y="20354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5153681" y="19365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5153681" y="1837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5153681" y="1738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5153681" y="1639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5153681" y="1541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5153681" y="1442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5153681" y="1343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5153681" y="1244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5153681" y="1241332"/>
              <a:ext cx="265130" cy="265130"/>
            </a:xfrm>
            <a:custGeom>
              <a:avLst/>
              <a:pathLst>
                <a:path w="265130" h="265130">
                  <a:moveTo>
                    <a:pt x="255242" y="0"/>
                  </a:moveTo>
                  <a:lnTo>
                    <a:pt x="265130" y="0"/>
                  </a:lnTo>
                  <a:lnTo>
                    <a:pt x="0" y="265130"/>
                  </a:lnTo>
                  <a:lnTo>
                    <a:pt x="0" y="255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5153681" y="1241332"/>
              <a:ext cx="166245" cy="166245"/>
            </a:xfrm>
            <a:custGeom>
              <a:avLst/>
              <a:pathLst>
                <a:path w="166245" h="166245">
                  <a:moveTo>
                    <a:pt x="156356" y="0"/>
                  </a:moveTo>
                  <a:lnTo>
                    <a:pt x="166245" y="0"/>
                  </a:lnTo>
                  <a:lnTo>
                    <a:pt x="0" y="166245"/>
                  </a:lnTo>
                  <a:lnTo>
                    <a:pt x="0" y="1563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5153681" y="1241332"/>
              <a:ext cx="67359" cy="67359"/>
            </a:xfrm>
            <a:custGeom>
              <a:avLst/>
              <a:pathLst>
                <a:path w="67359" h="67359">
                  <a:moveTo>
                    <a:pt x="57471" y="0"/>
                  </a:moveTo>
                  <a:lnTo>
                    <a:pt x="67359" y="0"/>
                  </a:lnTo>
                  <a:lnTo>
                    <a:pt x="0" y="67359"/>
                  </a:lnTo>
                  <a:lnTo>
                    <a:pt x="0" y="57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026073" y="3908842"/>
              <a:ext cx="88595" cy="88595"/>
            </a:xfrm>
            <a:custGeom>
              <a:avLst/>
              <a:pathLst>
                <a:path w="88595" h="88595">
                  <a:moveTo>
                    <a:pt x="88595" y="0"/>
                  </a:moveTo>
                  <a:lnTo>
                    <a:pt x="88595" y="9888"/>
                  </a:lnTo>
                  <a:lnTo>
                    <a:pt x="9888" y="88595"/>
                  </a:lnTo>
                  <a:lnTo>
                    <a:pt x="0" y="885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927187" y="3809957"/>
              <a:ext cx="187481" cy="187481"/>
            </a:xfrm>
            <a:custGeom>
              <a:avLst/>
              <a:pathLst>
                <a:path w="187481" h="187481">
                  <a:moveTo>
                    <a:pt x="187481" y="0"/>
                  </a:moveTo>
                  <a:lnTo>
                    <a:pt x="187481" y="9888"/>
                  </a:lnTo>
                  <a:lnTo>
                    <a:pt x="9888" y="187481"/>
                  </a:lnTo>
                  <a:lnTo>
                    <a:pt x="0" y="1874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828301" y="3711071"/>
              <a:ext cx="286367" cy="286367"/>
            </a:xfrm>
            <a:custGeom>
              <a:avLst/>
              <a:pathLst>
                <a:path w="286367" h="286367">
                  <a:moveTo>
                    <a:pt x="286367" y="0"/>
                  </a:moveTo>
                  <a:lnTo>
                    <a:pt x="286367" y="9888"/>
                  </a:lnTo>
                  <a:lnTo>
                    <a:pt x="9888" y="286367"/>
                  </a:lnTo>
                  <a:lnTo>
                    <a:pt x="0" y="286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763558" y="36121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763558" y="35133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763558" y="34144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763558" y="33155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763558" y="32166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763558" y="31177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763558" y="30188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63558" y="29199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763558" y="28211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763558" y="27222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763558" y="26233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763558" y="25244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763558" y="24255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763558" y="23266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763558" y="22277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763558" y="21289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763558" y="20300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763558" y="19311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763558" y="1832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763558" y="1733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763558" y="1634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763558" y="1535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763558" y="1436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763558" y="1337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763558" y="1241332"/>
              <a:ext cx="351110" cy="358596"/>
            </a:xfrm>
            <a:custGeom>
              <a:avLst/>
              <a:pathLst>
                <a:path w="351110" h="358596">
                  <a:moveTo>
                    <a:pt x="348707" y="0"/>
                  </a:moveTo>
                  <a:lnTo>
                    <a:pt x="351110" y="0"/>
                  </a:lnTo>
                  <a:lnTo>
                    <a:pt x="351110" y="7486"/>
                  </a:lnTo>
                  <a:lnTo>
                    <a:pt x="0" y="358596"/>
                  </a:lnTo>
                  <a:lnTo>
                    <a:pt x="0" y="3487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763558" y="1241332"/>
              <a:ext cx="259710" cy="259710"/>
            </a:xfrm>
            <a:custGeom>
              <a:avLst/>
              <a:pathLst>
                <a:path w="259710" h="259710">
                  <a:moveTo>
                    <a:pt x="249822" y="0"/>
                  </a:moveTo>
                  <a:lnTo>
                    <a:pt x="259710" y="0"/>
                  </a:lnTo>
                  <a:lnTo>
                    <a:pt x="0" y="259710"/>
                  </a:lnTo>
                  <a:lnTo>
                    <a:pt x="0" y="249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763558" y="1241332"/>
              <a:ext cx="160825" cy="160825"/>
            </a:xfrm>
            <a:custGeom>
              <a:avLst/>
              <a:pathLst>
                <a:path w="160825" h="160825">
                  <a:moveTo>
                    <a:pt x="150936" y="0"/>
                  </a:moveTo>
                  <a:lnTo>
                    <a:pt x="160825" y="0"/>
                  </a:lnTo>
                  <a:lnTo>
                    <a:pt x="0" y="160825"/>
                  </a:lnTo>
                  <a:lnTo>
                    <a:pt x="0" y="1509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763558" y="1241332"/>
              <a:ext cx="61939" cy="61939"/>
            </a:xfrm>
            <a:custGeom>
              <a:avLst/>
              <a:pathLst>
                <a:path w="61939" h="61939">
                  <a:moveTo>
                    <a:pt x="52050" y="0"/>
                  </a:moveTo>
                  <a:lnTo>
                    <a:pt x="61939" y="0"/>
                  </a:lnTo>
                  <a:lnTo>
                    <a:pt x="0" y="61939"/>
                  </a:lnTo>
                  <a:lnTo>
                    <a:pt x="0" y="52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817158" y="3919683"/>
              <a:ext cx="77755" cy="77755"/>
            </a:xfrm>
            <a:custGeom>
              <a:avLst/>
              <a:pathLst>
                <a:path w="77755" h="77755">
                  <a:moveTo>
                    <a:pt x="77755" y="0"/>
                  </a:moveTo>
                  <a:lnTo>
                    <a:pt x="77755" y="9888"/>
                  </a:lnTo>
                  <a:lnTo>
                    <a:pt x="9888" y="77755"/>
                  </a:lnTo>
                  <a:lnTo>
                    <a:pt x="0" y="777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718272" y="3820797"/>
              <a:ext cx="176640" cy="176640"/>
            </a:xfrm>
            <a:custGeom>
              <a:avLst/>
              <a:pathLst>
                <a:path w="176640" h="176640">
                  <a:moveTo>
                    <a:pt x="176640" y="0"/>
                  </a:moveTo>
                  <a:lnTo>
                    <a:pt x="176640" y="9888"/>
                  </a:lnTo>
                  <a:lnTo>
                    <a:pt x="9888" y="176640"/>
                  </a:lnTo>
                  <a:lnTo>
                    <a:pt x="0" y="176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619387" y="3721912"/>
              <a:ext cx="275526" cy="275526"/>
            </a:xfrm>
            <a:custGeom>
              <a:avLst/>
              <a:pathLst>
                <a:path w="275526" h="275526">
                  <a:moveTo>
                    <a:pt x="275526" y="0"/>
                  </a:moveTo>
                  <a:lnTo>
                    <a:pt x="275526" y="9888"/>
                  </a:lnTo>
                  <a:lnTo>
                    <a:pt x="9888" y="275526"/>
                  </a:lnTo>
                  <a:lnTo>
                    <a:pt x="0" y="275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543803" y="36230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543803" y="35241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543803" y="34252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543803" y="33263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543803" y="32274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543803" y="31285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543803" y="30297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543803" y="29308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543803" y="28319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543803" y="27330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543803" y="26341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543803" y="25352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543803" y="24363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543803" y="23375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543803" y="22386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543803" y="21397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543803" y="20408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543803" y="19419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543803" y="18430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543803" y="17441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543803" y="16453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543803" y="15464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543803" y="14475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543803" y="13486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543803" y="12497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543803" y="1180758"/>
              <a:ext cx="331125" cy="331125"/>
            </a:xfrm>
            <a:custGeom>
              <a:avLst/>
              <a:pathLst>
                <a:path w="331125" h="331125">
                  <a:moveTo>
                    <a:pt x="321236" y="0"/>
                  </a:moveTo>
                  <a:lnTo>
                    <a:pt x="331125" y="0"/>
                  </a:lnTo>
                  <a:lnTo>
                    <a:pt x="0" y="331125"/>
                  </a:lnTo>
                  <a:lnTo>
                    <a:pt x="0" y="321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543803" y="1180758"/>
              <a:ext cx="232239" cy="232239"/>
            </a:xfrm>
            <a:custGeom>
              <a:avLst/>
              <a:pathLst>
                <a:path w="232239" h="232239">
                  <a:moveTo>
                    <a:pt x="222350" y="0"/>
                  </a:moveTo>
                  <a:lnTo>
                    <a:pt x="232239" y="0"/>
                  </a:lnTo>
                  <a:lnTo>
                    <a:pt x="0" y="232239"/>
                  </a:lnTo>
                  <a:lnTo>
                    <a:pt x="0" y="2223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543803" y="1180758"/>
              <a:ext cx="133353" cy="133353"/>
            </a:xfrm>
            <a:custGeom>
              <a:avLst/>
              <a:pathLst>
                <a:path w="133353" h="133353">
                  <a:moveTo>
                    <a:pt x="123465" y="0"/>
                  </a:moveTo>
                  <a:lnTo>
                    <a:pt x="133353" y="0"/>
                  </a:lnTo>
                  <a:lnTo>
                    <a:pt x="0" y="133353"/>
                  </a:lnTo>
                  <a:lnTo>
                    <a:pt x="0" y="1234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43803" y="1180758"/>
              <a:ext cx="34468" cy="34468"/>
            </a:xfrm>
            <a:custGeom>
              <a:avLst/>
              <a:pathLst>
                <a:path w="34468" h="34468">
                  <a:moveTo>
                    <a:pt x="24579" y="0"/>
                  </a:moveTo>
                  <a:lnTo>
                    <a:pt x="34468" y="0"/>
                  </a:lnTo>
                  <a:lnTo>
                    <a:pt x="0" y="34468"/>
                  </a:lnTo>
                  <a:lnTo>
                    <a:pt x="0" y="24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608243" y="3930523"/>
              <a:ext cx="66914" cy="66914"/>
            </a:xfrm>
            <a:custGeom>
              <a:avLst/>
              <a:pathLst>
                <a:path w="66914" h="66914">
                  <a:moveTo>
                    <a:pt x="66914" y="0"/>
                  </a:moveTo>
                  <a:lnTo>
                    <a:pt x="66914" y="9888"/>
                  </a:lnTo>
                  <a:lnTo>
                    <a:pt x="9888" y="66914"/>
                  </a:lnTo>
                  <a:lnTo>
                    <a:pt x="0" y="66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509358" y="3831638"/>
              <a:ext cx="165800" cy="165800"/>
            </a:xfrm>
            <a:custGeom>
              <a:avLst/>
              <a:pathLst>
                <a:path w="165800" h="165800">
                  <a:moveTo>
                    <a:pt x="165800" y="0"/>
                  </a:moveTo>
                  <a:lnTo>
                    <a:pt x="165800" y="9888"/>
                  </a:lnTo>
                  <a:lnTo>
                    <a:pt x="9888" y="165800"/>
                  </a:lnTo>
                  <a:lnTo>
                    <a:pt x="0" y="1658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410472" y="3732752"/>
              <a:ext cx="264686" cy="264686"/>
            </a:xfrm>
            <a:custGeom>
              <a:avLst/>
              <a:pathLst>
                <a:path w="264686" h="264686">
                  <a:moveTo>
                    <a:pt x="264686" y="0"/>
                  </a:moveTo>
                  <a:lnTo>
                    <a:pt x="264686" y="9888"/>
                  </a:lnTo>
                  <a:lnTo>
                    <a:pt x="9888" y="264686"/>
                  </a:lnTo>
                  <a:lnTo>
                    <a:pt x="0" y="2646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324048" y="36338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324048" y="35349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324048" y="34360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324048" y="33372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324048" y="32383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324048" y="31394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324048" y="30405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324048" y="29416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324048" y="28427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324048" y="27438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324048" y="26450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324048" y="25461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324048" y="24472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324048" y="23483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324048" y="22494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324048" y="21505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324048" y="20516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324048" y="19528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324048" y="18539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324048" y="1755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324048" y="1656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24048" y="15572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324048" y="1458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24048" y="1359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4048" y="12606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4048" y="1161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4048" y="1120184"/>
              <a:ext cx="303653" cy="303653"/>
            </a:xfrm>
            <a:custGeom>
              <a:avLst/>
              <a:pathLst>
                <a:path w="303653" h="303653">
                  <a:moveTo>
                    <a:pt x="293765" y="0"/>
                  </a:moveTo>
                  <a:lnTo>
                    <a:pt x="303653" y="0"/>
                  </a:lnTo>
                  <a:lnTo>
                    <a:pt x="0" y="303653"/>
                  </a:lnTo>
                  <a:lnTo>
                    <a:pt x="0" y="293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4048" y="1120184"/>
              <a:ext cx="204768" cy="204768"/>
            </a:xfrm>
            <a:custGeom>
              <a:avLst/>
              <a:pathLst>
                <a:path w="204768" h="204768">
                  <a:moveTo>
                    <a:pt x="194879" y="0"/>
                  </a:moveTo>
                  <a:lnTo>
                    <a:pt x="204768" y="0"/>
                  </a:lnTo>
                  <a:lnTo>
                    <a:pt x="0" y="204768"/>
                  </a:lnTo>
                  <a:lnTo>
                    <a:pt x="0" y="194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4048" y="1120184"/>
              <a:ext cx="105882" cy="105882"/>
            </a:xfrm>
            <a:custGeom>
              <a:avLst/>
              <a:pathLst>
                <a:path w="105882" h="105882">
                  <a:moveTo>
                    <a:pt x="95993" y="0"/>
                  </a:moveTo>
                  <a:lnTo>
                    <a:pt x="105882" y="0"/>
                  </a:lnTo>
                  <a:lnTo>
                    <a:pt x="0" y="105882"/>
                  </a:lnTo>
                  <a:lnTo>
                    <a:pt x="0" y="95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4048" y="1120184"/>
              <a:ext cx="6996" cy="6996"/>
            </a:xfrm>
            <a:custGeom>
              <a:avLst/>
              <a:pathLst>
                <a:path w="6996" h="6996">
                  <a:moveTo>
                    <a:pt x="0" y="6996"/>
                  </a:moveTo>
                  <a:lnTo>
                    <a:pt x="0" y="0"/>
                  </a:lnTo>
                  <a:lnTo>
                    <a:pt x="699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104293" y="1089897"/>
              <a:ext cx="344781" cy="344781"/>
            </a:xfrm>
            <a:custGeom>
              <a:avLst/>
              <a:pathLst>
                <a:path w="344781" h="344781">
                  <a:moveTo>
                    <a:pt x="334892" y="0"/>
                  </a:moveTo>
                  <a:lnTo>
                    <a:pt x="344781" y="0"/>
                  </a:lnTo>
                  <a:lnTo>
                    <a:pt x="0" y="344781"/>
                  </a:lnTo>
                  <a:lnTo>
                    <a:pt x="0" y="334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104293" y="1089897"/>
              <a:ext cx="245895" cy="245895"/>
            </a:xfrm>
            <a:custGeom>
              <a:avLst/>
              <a:pathLst>
                <a:path w="245895" h="245895">
                  <a:moveTo>
                    <a:pt x="236006" y="0"/>
                  </a:moveTo>
                  <a:lnTo>
                    <a:pt x="245895" y="0"/>
                  </a:lnTo>
                  <a:lnTo>
                    <a:pt x="0" y="245895"/>
                  </a:lnTo>
                  <a:lnTo>
                    <a:pt x="0" y="2360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104293" y="1089897"/>
              <a:ext cx="147009" cy="147009"/>
            </a:xfrm>
            <a:custGeom>
              <a:avLst/>
              <a:pathLst>
                <a:path w="147009" h="147009">
                  <a:moveTo>
                    <a:pt x="137121" y="0"/>
                  </a:moveTo>
                  <a:lnTo>
                    <a:pt x="147009" y="0"/>
                  </a:lnTo>
                  <a:lnTo>
                    <a:pt x="0" y="147009"/>
                  </a:lnTo>
                  <a:lnTo>
                    <a:pt x="0" y="1371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104293" y="1089897"/>
              <a:ext cx="48124" cy="48124"/>
            </a:xfrm>
            <a:custGeom>
              <a:avLst/>
              <a:pathLst>
                <a:path w="48124" h="48124">
                  <a:moveTo>
                    <a:pt x="38235" y="0"/>
                  </a:moveTo>
                  <a:lnTo>
                    <a:pt x="48124" y="0"/>
                  </a:lnTo>
                  <a:lnTo>
                    <a:pt x="0" y="48124"/>
                  </a:lnTo>
                  <a:lnTo>
                    <a:pt x="0" y="3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981499" y="3963045"/>
              <a:ext cx="34393" cy="34393"/>
            </a:xfrm>
            <a:custGeom>
              <a:avLst/>
              <a:pathLst>
                <a:path w="34393" h="34393">
                  <a:moveTo>
                    <a:pt x="34393" y="0"/>
                  </a:moveTo>
                  <a:lnTo>
                    <a:pt x="34393" y="9888"/>
                  </a:lnTo>
                  <a:lnTo>
                    <a:pt x="9888" y="34393"/>
                  </a:lnTo>
                  <a:lnTo>
                    <a:pt x="0" y="34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882613" y="3864159"/>
              <a:ext cx="133278" cy="133278"/>
            </a:xfrm>
            <a:custGeom>
              <a:avLst/>
              <a:pathLst>
                <a:path w="133278" h="133278">
                  <a:moveTo>
                    <a:pt x="133278" y="0"/>
                  </a:moveTo>
                  <a:lnTo>
                    <a:pt x="133278" y="9888"/>
                  </a:lnTo>
                  <a:lnTo>
                    <a:pt x="9888" y="133278"/>
                  </a:lnTo>
                  <a:lnTo>
                    <a:pt x="0" y="1332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783728" y="3765274"/>
              <a:ext cx="232164" cy="232164"/>
            </a:xfrm>
            <a:custGeom>
              <a:avLst/>
              <a:pathLst>
                <a:path w="232164" h="232164">
                  <a:moveTo>
                    <a:pt x="232164" y="0"/>
                  </a:moveTo>
                  <a:lnTo>
                    <a:pt x="232164" y="9888"/>
                  </a:lnTo>
                  <a:lnTo>
                    <a:pt x="9888" y="232164"/>
                  </a:lnTo>
                  <a:lnTo>
                    <a:pt x="0" y="232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684842" y="3666388"/>
              <a:ext cx="331050" cy="331050"/>
            </a:xfrm>
            <a:custGeom>
              <a:avLst/>
              <a:pathLst>
                <a:path w="331050" h="331050">
                  <a:moveTo>
                    <a:pt x="331050" y="0"/>
                  </a:moveTo>
                  <a:lnTo>
                    <a:pt x="331050" y="9888"/>
                  </a:lnTo>
                  <a:lnTo>
                    <a:pt x="9888" y="331050"/>
                  </a:lnTo>
                  <a:lnTo>
                    <a:pt x="0" y="331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664782" y="356750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664782" y="34686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664782" y="33697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664782" y="327084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664782" y="31719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664782" y="30730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664782" y="297418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664782" y="28753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664782" y="27764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664782" y="26775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664782" y="25786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664782" y="24797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664782" y="23808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664782" y="22819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664782" y="21831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664782" y="20842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664782" y="19853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8664782" y="18864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8664782" y="17875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8664782" y="16886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8664782" y="15897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8664782" y="14909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8664782" y="13920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8664782" y="12931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8664782" y="11942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8664782" y="10953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8664782" y="999037"/>
              <a:ext cx="351110" cy="358437"/>
            </a:xfrm>
            <a:custGeom>
              <a:avLst/>
              <a:pathLst>
                <a:path w="351110" h="358437">
                  <a:moveTo>
                    <a:pt x="348548" y="0"/>
                  </a:moveTo>
                  <a:lnTo>
                    <a:pt x="351110" y="0"/>
                  </a:lnTo>
                  <a:lnTo>
                    <a:pt x="351110" y="7327"/>
                  </a:lnTo>
                  <a:lnTo>
                    <a:pt x="0" y="358437"/>
                  </a:lnTo>
                  <a:lnTo>
                    <a:pt x="0" y="348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8664782" y="999037"/>
              <a:ext cx="259551" cy="259551"/>
            </a:xfrm>
            <a:custGeom>
              <a:avLst/>
              <a:pathLst>
                <a:path w="259551" h="259551">
                  <a:moveTo>
                    <a:pt x="249662" y="0"/>
                  </a:moveTo>
                  <a:lnTo>
                    <a:pt x="259551" y="0"/>
                  </a:lnTo>
                  <a:lnTo>
                    <a:pt x="0" y="259551"/>
                  </a:lnTo>
                  <a:lnTo>
                    <a:pt x="0" y="2496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8664782" y="999037"/>
              <a:ext cx="160665" cy="160665"/>
            </a:xfrm>
            <a:custGeom>
              <a:avLst/>
              <a:pathLst>
                <a:path w="160665" h="160665">
                  <a:moveTo>
                    <a:pt x="150777" y="0"/>
                  </a:moveTo>
                  <a:lnTo>
                    <a:pt x="160665" y="0"/>
                  </a:lnTo>
                  <a:lnTo>
                    <a:pt x="0" y="160665"/>
                  </a:lnTo>
                  <a:lnTo>
                    <a:pt x="0" y="150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8664782" y="999037"/>
              <a:ext cx="61780" cy="61780"/>
            </a:xfrm>
            <a:custGeom>
              <a:avLst/>
              <a:pathLst>
                <a:path w="61780" h="61780">
                  <a:moveTo>
                    <a:pt x="51891" y="0"/>
                  </a:moveTo>
                  <a:lnTo>
                    <a:pt x="61780" y="0"/>
                  </a:lnTo>
                  <a:lnTo>
                    <a:pt x="0" y="61780"/>
                  </a:lnTo>
                  <a:lnTo>
                    <a:pt x="0" y="518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rc347"/>
            <p:cNvSpPr/>
            <p:nvPr/>
          </p:nvSpPr>
          <p:spPr>
            <a:xfrm>
              <a:off x="1252457" y="1907643"/>
              <a:ext cx="351110" cy="2089794"/>
            </a:xfrm>
            <a:prstGeom prst="rect">
              <a:avLst/>
            </a:prstGeom>
            <a:ln w="1355" cap="flat">
              <a:solidFill>
                <a:srgbClr val="000000">
                  <a:alpha val="100000"/>
                </a:srgbClr>
              </a:solidFill>
              <a:prstDash val="solid"/>
              <a:miter/>
            </a:ln>
          </p:spPr>
          <p:txBody>
            <a:bodyPr/>
            <a:lstStyle/>
            <a:p/>
          </p:txBody>
        </p:sp>
        <p:sp>
          <p:nvSpPr>
            <p:cNvPr id="348" name="rc348"/>
            <p:cNvSpPr/>
            <p:nvPr/>
          </p:nvSpPr>
          <p:spPr>
            <a:xfrm>
              <a:off x="1642580" y="1847069"/>
              <a:ext cx="351110" cy="2150368"/>
            </a:xfrm>
            <a:prstGeom prst="rect">
              <a:avLst/>
            </a:prstGeom>
            <a:ln w="1355" cap="flat">
              <a:solidFill>
                <a:srgbClr val="000000">
                  <a:alpha val="100000"/>
                </a:srgbClr>
              </a:solidFill>
              <a:prstDash val="solid"/>
              <a:miter/>
            </a:ln>
          </p:spPr>
          <p:txBody>
            <a:bodyPr/>
            <a:lstStyle/>
            <a:p/>
          </p:txBody>
        </p:sp>
        <p:sp>
          <p:nvSpPr>
            <p:cNvPr id="349" name="rc349"/>
            <p:cNvSpPr/>
            <p:nvPr/>
          </p:nvSpPr>
          <p:spPr>
            <a:xfrm>
              <a:off x="2422824" y="1635061"/>
              <a:ext cx="351110" cy="2362376"/>
            </a:xfrm>
            <a:prstGeom prst="rect">
              <a:avLst/>
            </a:prstGeom>
            <a:ln w="1355" cap="flat">
              <a:solidFill>
                <a:srgbClr val="000000">
                  <a:alpha val="100000"/>
                </a:srgbClr>
              </a:solidFill>
              <a:prstDash val="solid"/>
              <a:miter/>
            </a:ln>
          </p:spPr>
          <p:txBody>
            <a:bodyPr/>
            <a:lstStyle/>
            <a:p/>
          </p:txBody>
        </p:sp>
        <p:sp>
          <p:nvSpPr>
            <p:cNvPr id="350" name="rc350"/>
            <p:cNvSpPr/>
            <p:nvPr/>
          </p:nvSpPr>
          <p:spPr>
            <a:xfrm>
              <a:off x="3593191" y="1453340"/>
              <a:ext cx="351110" cy="2544098"/>
            </a:xfrm>
            <a:prstGeom prst="rect">
              <a:avLst/>
            </a:prstGeom>
            <a:ln w="1355" cap="flat">
              <a:solidFill>
                <a:srgbClr val="000000">
                  <a:alpha val="100000"/>
                </a:srgbClr>
              </a:solidFill>
              <a:prstDash val="solid"/>
              <a:miter/>
            </a:ln>
          </p:spPr>
          <p:txBody>
            <a:bodyPr/>
            <a:lstStyle/>
            <a:p/>
          </p:txBody>
        </p:sp>
        <p:sp>
          <p:nvSpPr>
            <p:cNvPr id="351" name="rc351"/>
            <p:cNvSpPr/>
            <p:nvPr/>
          </p:nvSpPr>
          <p:spPr>
            <a:xfrm>
              <a:off x="5153681" y="1241332"/>
              <a:ext cx="351110" cy="2756106"/>
            </a:xfrm>
            <a:prstGeom prst="rect">
              <a:avLst/>
            </a:prstGeom>
            <a:ln w="1355" cap="flat">
              <a:solidFill>
                <a:srgbClr val="000000">
                  <a:alpha val="100000"/>
                </a:srgbClr>
              </a:solidFill>
              <a:prstDash val="solid"/>
              <a:miter/>
            </a:ln>
          </p:spPr>
          <p:txBody>
            <a:bodyPr/>
            <a:lstStyle/>
            <a:p/>
          </p:txBody>
        </p:sp>
        <p:sp>
          <p:nvSpPr>
            <p:cNvPr id="352" name="rc352"/>
            <p:cNvSpPr/>
            <p:nvPr/>
          </p:nvSpPr>
          <p:spPr>
            <a:xfrm>
              <a:off x="4763558" y="1241332"/>
              <a:ext cx="351110" cy="2756106"/>
            </a:xfrm>
            <a:prstGeom prst="rect">
              <a:avLst/>
            </a:prstGeom>
            <a:ln w="1355" cap="flat">
              <a:solidFill>
                <a:srgbClr val="000000">
                  <a:alpha val="100000"/>
                </a:srgbClr>
              </a:solidFill>
              <a:prstDash val="solid"/>
              <a:miter/>
            </a:ln>
          </p:spPr>
          <p:txBody>
            <a:bodyPr/>
            <a:lstStyle/>
            <a:p/>
          </p:txBody>
        </p:sp>
        <p:sp>
          <p:nvSpPr>
            <p:cNvPr id="353" name="rc353"/>
            <p:cNvSpPr/>
            <p:nvPr/>
          </p:nvSpPr>
          <p:spPr>
            <a:xfrm>
              <a:off x="5543803" y="1180758"/>
              <a:ext cx="351110" cy="2816680"/>
            </a:xfrm>
            <a:prstGeom prst="rect">
              <a:avLst/>
            </a:prstGeom>
            <a:ln w="1355" cap="flat">
              <a:solidFill>
                <a:srgbClr val="000000">
                  <a:alpha val="100000"/>
                </a:srgbClr>
              </a:solidFill>
              <a:prstDash val="solid"/>
              <a:miter/>
            </a:ln>
          </p:spPr>
          <p:txBody>
            <a:bodyPr/>
            <a:lstStyle/>
            <a:p/>
          </p:txBody>
        </p:sp>
        <p:sp>
          <p:nvSpPr>
            <p:cNvPr id="354" name="rc354"/>
            <p:cNvSpPr/>
            <p:nvPr/>
          </p:nvSpPr>
          <p:spPr>
            <a:xfrm>
              <a:off x="6324048" y="1120184"/>
              <a:ext cx="351110" cy="2877253"/>
            </a:xfrm>
            <a:prstGeom prst="rect">
              <a:avLst/>
            </a:prstGeom>
            <a:ln w="1355" cap="flat">
              <a:solidFill>
                <a:srgbClr val="000000">
                  <a:alpha val="100000"/>
                </a:srgbClr>
              </a:solidFill>
              <a:prstDash val="solid"/>
              <a:miter/>
            </a:ln>
          </p:spPr>
          <p:txBody>
            <a:bodyPr/>
            <a:lstStyle/>
            <a:p/>
          </p:txBody>
        </p:sp>
        <p:sp>
          <p:nvSpPr>
            <p:cNvPr id="355" name="rc355"/>
            <p:cNvSpPr/>
            <p:nvPr/>
          </p:nvSpPr>
          <p:spPr>
            <a:xfrm>
              <a:off x="7104293" y="1089897"/>
              <a:ext cx="351110" cy="2907540"/>
            </a:xfrm>
            <a:prstGeom prst="rect">
              <a:avLst/>
            </a:prstGeom>
            <a:ln w="1355" cap="flat">
              <a:solidFill>
                <a:srgbClr val="000000">
                  <a:alpha val="100000"/>
                </a:srgbClr>
              </a:solidFill>
              <a:prstDash val="solid"/>
              <a:miter/>
            </a:ln>
          </p:spPr>
          <p:txBody>
            <a:bodyPr/>
            <a:lstStyle/>
            <a:p/>
          </p:txBody>
        </p:sp>
        <p:sp>
          <p:nvSpPr>
            <p:cNvPr id="356" name="rc356"/>
            <p:cNvSpPr/>
            <p:nvPr/>
          </p:nvSpPr>
          <p:spPr>
            <a:xfrm>
              <a:off x="8664782" y="999037"/>
              <a:ext cx="351110" cy="2998401"/>
            </a:xfrm>
            <a:prstGeom prst="rect">
              <a:avLst/>
            </a:prstGeom>
            <a:ln w="1355" cap="flat">
              <a:solidFill>
                <a:srgbClr val="000000">
                  <a:alpha val="100000"/>
                </a:srgbClr>
              </a:solidFill>
              <a:prstDash val="solid"/>
              <a:miter/>
            </a:ln>
          </p:spPr>
          <p:txBody>
            <a:bodyPr/>
            <a:lstStyle/>
            <a:p/>
          </p:txBody>
        </p:sp>
        <p:sp>
          <p:nvSpPr>
            <p:cNvPr id="357" name="tx357"/>
            <p:cNvSpPr/>
            <p:nvPr/>
          </p:nvSpPr>
          <p:spPr>
            <a:xfrm>
              <a:off x="957504" y="320505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23</a:t>
              </a:r>
            </a:p>
          </p:txBody>
        </p:sp>
        <p:sp>
          <p:nvSpPr>
            <p:cNvPr id="358" name="tx358"/>
            <p:cNvSpPr/>
            <p:nvPr/>
          </p:nvSpPr>
          <p:spPr>
            <a:xfrm>
              <a:off x="1347626" y="17283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69</a:t>
              </a:r>
            </a:p>
          </p:txBody>
        </p:sp>
        <p:sp>
          <p:nvSpPr>
            <p:cNvPr id="359" name="tx359"/>
            <p:cNvSpPr/>
            <p:nvPr/>
          </p:nvSpPr>
          <p:spPr>
            <a:xfrm>
              <a:off x="1737748" y="166589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60" name="tx360"/>
            <p:cNvSpPr/>
            <p:nvPr/>
          </p:nvSpPr>
          <p:spPr>
            <a:xfrm>
              <a:off x="2127871" y="159984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61" name="tx361"/>
            <p:cNvSpPr/>
            <p:nvPr/>
          </p:nvSpPr>
          <p:spPr>
            <a:xfrm>
              <a:off x="2517993" y="14393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62" name="tx362"/>
            <p:cNvSpPr/>
            <p:nvPr/>
          </p:nvSpPr>
          <p:spPr>
            <a:xfrm>
              <a:off x="2908115" y="13430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63" name="tx363"/>
            <p:cNvSpPr/>
            <p:nvPr/>
          </p:nvSpPr>
          <p:spPr>
            <a:xfrm>
              <a:off x="3688360" y="124677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64" name="tx364"/>
            <p:cNvSpPr/>
            <p:nvPr/>
          </p:nvSpPr>
          <p:spPr>
            <a:xfrm>
              <a:off x="3298238" y="124677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65" name="tx365"/>
            <p:cNvSpPr/>
            <p:nvPr/>
          </p:nvSpPr>
          <p:spPr>
            <a:xfrm>
              <a:off x="4468605"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6" name="tx366"/>
            <p:cNvSpPr/>
            <p:nvPr/>
          </p:nvSpPr>
          <p:spPr>
            <a:xfrm>
              <a:off x="4078483"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7" name="tx367"/>
            <p:cNvSpPr/>
            <p:nvPr/>
          </p:nvSpPr>
          <p:spPr>
            <a:xfrm>
              <a:off x="5248850"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68" name="tx368"/>
            <p:cNvSpPr/>
            <p:nvPr/>
          </p:nvSpPr>
          <p:spPr>
            <a:xfrm>
              <a:off x="4858727"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69" name="tx369"/>
            <p:cNvSpPr/>
            <p:nvPr/>
          </p:nvSpPr>
          <p:spPr>
            <a:xfrm>
              <a:off x="5638972" y="95776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70" name="tx370"/>
            <p:cNvSpPr/>
            <p:nvPr/>
          </p:nvSpPr>
          <p:spPr>
            <a:xfrm>
              <a:off x="6029094"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71" name="tx371"/>
            <p:cNvSpPr/>
            <p:nvPr/>
          </p:nvSpPr>
          <p:spPr>
            <a:xfrm>
              <a:off x="641921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2" name="tx372"/>
            <p:cNvSpPr/>
            <p:nvPr/>
          </p:nvSpPr>
          <p:spPr>
            <a:xfrm>
              <a:off x="7199461"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3" name="tx373"/>
            <p:cNvSpPr/>
            <p:nvPr/>
          </p:nvSpPr>
          <p:spPr>
            <a:xfrm>
              <a:off x="6809339"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4" name="tx374"/>
            <p:cNvSpPr/>
            <p:nvPr/>
          </p:nvSpPr>
          <p:spPr>
            <a:xfrm>
              <a:off x="7979706"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5" name="tx375"/>
            <p:cNvSpPr/>
            <p:nvPr/>
          </p:nvSpPr>
          <p:spPr>
            <a:xfrm>
              <a:off x="758958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6" name="tx376"/>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7" name="tx377"/>
            <p:cNvSpPr/>
            <p:nvPr/>
          </p:nvSpPr>
          <p:spPr>
            <a:xfrm>
              <a:off x="8369828"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8" name="pg378"/>
            <p:cNvSpPr/>
            <p:nvPr/>
          </p:nvSpPr>
          <p:spPr>
            <a:xfrm>
              <a:off x="1365346" y="28509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1397867" y="28818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0" name="pg380"/>
            <p:cNvSpPr/>
            <p:nvPr/>
          </p:nvSpPr>
          <p:spPr>
            <a:xfrm>
              <a:off x="1755468" y="282064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1787990" y="285147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2" name="pg382"/>
            <p:cNvSpPr/>
            <p:nvPr/>
          </p:nvSpPr>
          <p:spPr>
            <a:xfrm>
              <a:off x="2535713" y="271464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2568234" y="274684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4" name="pg384"/>
            <p:cNvSpPr/>
            <p:nvPr/>
          </p:nvSpPr>
          <p:spPr>
            <a:xfrm>
              <a:off x="3706080" y="262378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3738602" y="26546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86" name="pg386"/>
            <p:cNvSpPr/>
            <p:nvPr/>
          </p:nvSpPr>
          <p:spPr>
            <a:xfrm>
              <a:off x="5266569" y="2517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5299091" y="255003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8" name="pg388"/>
            <p:cNvSpPr/>
            <p:nvPr/>
          </p:nvSpPr>
          <p:spPr>
            <a:xfrm>
              <a:off x="4876447" y="2517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9" name="tx389"/>
            <p:cNvSpPr/>
            <p:nvPr/>
          </p:nvSpPr>
          <p:spPr>
            <a:xfrm>
              <a:off x="4908969" y="25486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90" name="pg390"/>
            <p:cNvSpPr/>
            <p:nvPr/>
          </p:nvSpPr>
          <p:spPr>
            <a:xfrm>
              <a:off x="5656692" y="248749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1" name="tx391"/>
            <p:cNvSpPr/>
            <p:nvPr/>
          </p:nvSpPr>
          <p:spPr>
            <a:xfrm>
              <a:off x="5689213" y="252001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92" name="pg392"/>
            <p:cNvSpPr/>
            <p:nvPr/>
          </p:nvSpPr>
          <p:spPr>
            <a:xfrm>
              <a:off x="6436937" y="24572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3" name="tx393"/>
            <p:cNvSpPr/>
            <p:nvPr/>
          </p:nvSpPr>
          <p:spPr>
            <a:xfrm>
              <a:off x="6469458" y="248940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94" name="pg394"/>
            <p:cNvSpPr/>
            <p:nvPr/>
          </p:nvSpPr>
          <p:spPr>
            <a:xfrm>
              <a:off x="7187036" y="244206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5" name="tx395"/>
            <p:cNvSpPr/>
            <p:nvPr/>
          </p:nvSpPr>
          <p:spPr>
            <a:xfrm>
              <a:off x="7219558" y="24729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6" name="pg396"/>
            <p:cNvSpPr/>
            <p:nvPr/>
          </p:nvSpPr>
          <p:spPr>
            <a:xfrm>
              <a:off x="8777671"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7" name="tx397"/>
            <p:cNvSpPr/>
            <p:nvPr/>
          </p:nvSpPr>
          <p:spPr>
            <a:xfrm>
              <a:off x="8810192" y="243015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98" name="tx398"/>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9" name="tx399"/>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00" name="tx400"/>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01" name="tx401"/>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02" name="tx402"/>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03" name="tx403"/>
            <p:cNvSpPr/>
            <p:nvPr/>
          </p:nvSpPr>
          <p:spPr>
            <a:xfrm rot="-5400000">
              <a:off x="650407"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04" name="tx404"/>
            <p:cNvSpPr/>
            <p:nvPr/>
          </p:nvSpPr>
          <p:spPr>
            <a:xfrm rot="-5400000">
              <a:off x="652227"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05" name="tx405"/>
            <p:cNvSpPr/>
            <p:nvPr/>
          </p:nvSpPr>
          <p:spPr>
            <a:xfrm rot="-5400000">
              <a:off x="1473387"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406" name="tx406"/>
            <p:cNvSpPr/>
            <p:nvPr/>
          </p:nvSpPr>
          <p:spPr>
            <a:xfrm rot="-5400000">
              <a:off x="1675514"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07" name="tx407"/>
            <p:cNvSpPr/>
            <p:nvPr/>
          </p:nvSpPr>
          <p:spPr>
            <a:xfrm rot="-5400000">
              <a:off x="2318024"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08" name="tx408"/>
            <p:cNvSpPr/>
            <p:nvPr/>
          </p:nvSpPr>
          <p:spPr>
            <a:xfrm rot="-5400000">
              <a:off x="2754668"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09" name="tx409"/>
            <p:cNvSpPr/>
            <p:nvPr/>
          </p:nvSpPr>
          <p:spPr>
            <a:xfrm rot="-5400000">
              <a:off x="273101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10" name="tx410"/>
            <p:cNvSpPr/>
            <p:nvPr/>
          </p:nvSpPr>
          <p:spPr>
            <a:xfrm rot="-5400000">
              <a:off x="3565131"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11" name="tx411"/>
            <p:cNvSpPr/>
            <p:nvPr/>
          </p:nvSpPr>
          <p:spPr>
            <a:xfrm rot="-5400000">
              <a:off x="3931993"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12" name="tx412"/>
            <p:cNvSpPr/>
            <p:nvPr/>
          </p:nvSpPr>
          <p:spPr>
            <a:xfrm rot="-5400000">
              <a:off x="4284939"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13" name="tx413"/>
            <p:cNvSpPr/>
            <p:nvPr/>
          </p:nvSpPr>
          <p:spPr>
            <a:xfrm rot="-5400000">
              <a:off x="4708349"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14" name="tx414"/>
            <p:cNvSpPr/>
            <p:nvPr/>
          </p:nvSpPr>
          <p:spPr>
            <a:xfrm rot="-5400000">
              <a:off x="5087694"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15" name="tx415"/>
            <p:cNvSpPr/>
            <p:nvPr/>
          </p:nvSpPr>
          <p:spPr>
            <a:xfrm rot="-5400000">
              <a:off x="5353532"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16" name="tx416"/>
            <p:cNvSpPr/>
            <p:nvPr/>
          </p:nvSpPr>
          <p:spPr>
            <a:xfrm rot="-5400000">
              <a:off x="5838505"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17" name="tx417"/>
            <p:cNvSpPr/>
            <p:nvPr/>
          </p:nvSpPr>
          <p:spPr>
            <a:xfrm rot="-5400000">
              <a:off x="6255912"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18" name="tx418"/>
            <p:cNvSpPr/>
            <p:nvPr/>
          </p:nvSpPr>
          <p:spPr>
            <a:xfrm rot="-5400000">
              <a:off x="6628811"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19" name="tx419"/>
            <p:cNvSpPr/>
            <p:nvPr/>
          </p:nvSpPr>
          <p:spPr>
            <a:xfrm rot="-5400000">
              <a:off x="6919649"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20" name="tx420"/>
            <p:cNvSpPr/>
            <p:nvPr/>
          </p:nvSpPr>
          <p:spPr>
            <a:xfrm rot="-5400000">
              <a:off x="7432316"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21" name="tx421"/>
            <p:cNvSpPr/>
            <p:nvPr/>
          </p:nvSpPr>
          <p:spPr>
            <a:xfrm rot="-5400000">
              <a:off x="7750372"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22" name="tx422"/>
            <p:cNvSpPr/>
            <p:nvPr/>
          </p:nvSpPr>
          <p:spPr>
            <a:xfrm rot="-5400000">
              <a:off x="8026272"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23" name="tx423"/>
            <p:cNvSpPr/>
            <p:nvPr/>
          </p:nvSpPr>
          <p:spPr>
            <a:xfrm rot="-5400000">
              <a:off x="8493952"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24" name="tx424"/>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5" name="rc425"/>
            <p:cNvSpPr/>
            <p:nvPr/>
          </p:nvSpPr>
          <p:spPr>
            <a:xfrm>
              <a:off x="4146091" y="6114116"/>
              <a:ext cx="219455" cy="219455"/>
            </a:xfrm>
            <a:prstGeom prst="rect">
              <a:avLst/>
            </a:prstGeom>
            <a:solidFill>
              <a:srgbClr val="FFFFFF">
                <a:alpha val="100000"/>
              </a:srgbClr>
            </a:solidFill>
          </p:spPr>
          <p:txBody>
            <a:bodyPr/>
            <a:lstStyle/>
            <a:p/>
          </p:txBody>
        </p:sp>
        <p:sp>
          <p:nvSpPr>
            <p:cNvPr id="426" name="pg426"/>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pg429"/>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0" name="pg430"/>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1" name="rc431"/>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32" name="tx432"/>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33" name="tx433"/>
            <p:cNvSpPr/>
            <p:nvPr/>
          </p:nvSpPr>
          <p:spPr>
            <a:xfrm>
              <a:off x="803816" y="398022"/>
              <a:ext cx="58520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ECAR, 2024</a:t>
              </a:r>
            </a:p>
          </p:txBody>
        </p:sp>
        <p:sp>
          <p:nvSpPr>
            <p:cNvPr id="434" name="tx43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5" name="tx435"/>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ECAR from lowest to highest coverage, and the rank of the top 10 countries with the most unvaccinated children, based on absolute numbers.
In 2024, Bosnia and Herzegovina ranked number 2 out of 21 countries for lowest MCV1 coverage (based on tied ranks).
Bosnia and Herzegovina was in the top 10 countries with the most unvaccinated children (rank=8).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13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687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461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235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800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574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348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176169"/>
              <a:ext cx="249522" cy="926528"/>
            </a:xfrm>
            <a:prstGeom prst="rect">
              <a:avLst/>
            </a:prstGeom>
            <a:solidFill>
              <a:srgbClr val="80BD41">
                <a:alpha val="100000"/>
              </a:srgbClr>
            </a:solidFill>
          </p:spPr>
          <p:txBody>
            <a:bodyPr/>
            <a:lstStyle/>
            <a:p/>
          </p:txBody>
        </p:sp>
        <p:sp>
          <p:nvSpPr>
            <p:cNvPr id="24" name="rc24"/>
            <p:cNvSpPr/>
            <p:nvPr/>
          </p:nvSpPr>
          <p:spPr>
            <a:xfrm>
              <a:off x="1296273" y="2944468"/>
              <a:ext cx="249522" cy="231700"/>
            </a:xfrm>
            <a:prstGeom prst="rect">
              <a:avLst/>
            </a:prstGeom>
            <a:solidFill>
              <a:srgbClr val="E2231A">
                <a:alpha val="100000"/>
              </a:srgbClr>
            </a:solidFill>
          </p:spPr>
          <p:txBody>
            <a:bodyPr/>
            <a:lstStyle/>
            <a:p/>
          </p:txBody>
        </p:sp>
        <p:sp>
          <p:nvSpPr>
            <p:cNvPr id="25" name="rc25"/>
            <p:cNvSpPr/>
            <p:nvPr/>
          </p:nvSpPr>
          <p:spPr>
            <a:xfrm>
              <a:off x="1573521" y="3058262"/>
              <a:ext cx="249522" cy="1044435"/>
            </a:xfrm>
            <a:prstGeom prst="rect">
              <a:avLst/>
            </a:prstGeom>
            <a:solidFill>
              <a:srgbClr val="80BD41">
                <a:alpha val="100000"/>
              </a:srgbClr>
            </a:solidFill>
          </p:spPr>
          <p:txBody>
            <a:bodyPr/>
            <a:lstStyle/>
            <a:p/>
          </p:txBody>
        </p:sp>
        <p:sp>
          <p:nvSpPr>
            <p:cNvPr id="26" name="rc26"/>
            <p:cNvSpPr/>
            <p:nvPr/>
          </p:nvSpPr>
          <p:spPr>
            <a:xfrm>
              <a:off x="1573521" y="2967501"/>
              <a:ext cx="249522" cy="90760"/>
            </a:xfrm>
            <a:prstGeom prst="rect">
              <a:avLst/>
            </a:prstGeom>
            <a:solidFill>
              <a:srgbClr val="E2231A">
                <a:alpha val="100000"/>
              </a:srgbClr>
            </a:solidFill>
          </p:spPr>
          <p:txBody>
            <a:bodyPr/>
            <a:lstStyle/>
            <a:p/>
          </p:txBody>
        </p:sp>
        <p:sp>
          <p:nvSpPr>
            <p:cNvPr id="27" name="rc27"/>
            <p:cNvSpPr/>
            <p:nvPr/>
          </p:nvSpPr>
          <p:spPr>
            <a:xfrm>
              <a:off x="1850769" y="3076359"/>
              <a:ext cx="249522" cy="1026337"/>
            </a:xfrm>
            <a:prstGeom prst="rect">
              <a:avLst/>
            </a:prstGeom>
            <a:solidFill>
              <a:srgbClr val="80BD41">
                <a:alpha val="100000"/>
              </a:srgbClr>
            </a:solidFill>
          </p:spPr>
          <p:txBody>
            <a:bodyPr/>
            <a:lstStyle/>
            <a:p/>
          </p:txBody>
        </p:sp>
        <p:sp>
          <p:nvSpPr>
            <p:cNvPr id="28" name="rc28"/>
            <p:cNvSpPr/>
            <p:nvPr/>
          </p:nvSpPr>
          <p:spPr>
            <a:xfrm>
              <a:off x="1850769" y="2949404"/>
              <a:ext cx="249522" cy="126955"/>
            </a:xfrm>
            <a:prstGeom prst="rect">
              <a:avLst/>
            </a:prstGeom>
            <a:solidFill>
              <a:srgbClr val="E2231A">
                <a:alpha val="100000"/>
              </a:srgbClr>
            </a:solidFill>
          </p:spPr>
          <p:txBody>
            <a:bodyPr/>
            <a:lstStyle/>
            <a:p/>
          </p:txBody>
        </p:sp>
        <p:sp>
          <p:nvSpPr>
            <p:cNvPr id="29" name="rc29"/>
            <p:cNvSpPr/>
            <p:nvPr/>
          </p:nvSpPr>
          <p:spPr>
            <a:xfrm>
              <a:off x="2128016" y="3139974"/>
              <a:ext cx="249522" cy="962722"/>
            </a:xfrm>
            <a:prstGeom prst="rect">
              <a:avLst/>
            </a:prstGeom>
            <a:solidFill>
              <a:srgbClr val="80BD41">
                <a:alpha val="100000"/>
              </a:srgbClr>
            </a:solidFill>
          </p:spPr>
          <p:txBody>
            <a:bodyPr/>
            <a:lstStyle/>
            <a:p/>
          </p:txBody>
        </p:sp>
        <p:sp>
          <p:nvSpPr>
            <p:cNvPr id="30" name="rc30"/>
            <p:cNvSpPr/>
            <p:nvPr/>
          </p:nvSpPr>
          <p:spPr>
            <a:xfrm>
              <a:off x="2128016" y="2956533"/>
              <a:ext cx="249522" cy="183441"/>
            </a:xfrm>
            <a:prstGeom prst="rect">
              <a:avLst/>
            </a:prstGeom>
            <a:solidFill>
              <a:srgbClr val="E2231A">
                <a:alpha val="100000"/>
              </a:srgbClr>
            </a:solidFill>
          </p:spPr>
          <p:txBody>
            <a:bodyPr/>
            <a:lstStyle/>
            <a:p/>
          </p:txBody>
        </p:sp>
        <p:sp>
          <p:nvSpPr>
            <p:cNvPr id="31" name="rc31"/>
            <p:cNvSpPr/>
            <p:nvPr/>
          </p:nvSpPr>
          <p:spPr>
            <a:xfrm>
              <a:off x="2405264" y="3097198"/>
              <a:ext cx="249522" cy="1005498"/>
            </a:xfrm>
            <a:prstGeom prst="rect">
              <a:avLst/>
            </a:prstGeom>
            <a:solidFill>
              <a:srgbClr val="80BD41">
                <a:alpha val="100000"/>
              </a:srgbClr>
            </a:solidFill>
          </p:spPr>
          <p:txBody>
            <a:bodyPr/>
            <a:lstStyle/>
            <a:p/>
          </p:txBody>
        </p:sp>
        <p:sp>
          <p:nvSpPr>
            <p:cNvPr id="32" name="rc32"/>
            <p:cNvSpPr/>
            <p:nvPr/>
          </p:nvSpPr>
          <p:spPr>
            <a:xfrm>
              <a:off x="2405264" y="2960097"/>
              <a:ext cx="249522" cy="137100"/>
            </a:xfrm>
            <a:prstGeom prst="rect">
              <a:avLst/>
            </a:prstGeom>
            <a:solidFill>
              <a:srgbClr val="E2231A">
                <a:alpha val="100000"/>
              </a:srgbClr>
            </a:solidFill>
          </p:spPr>
          <p:txBody>
            <a:bodyPr/>
            <a:lstStyle/>
            <a:p/>
          </p:txBody>
        </p:sp>
        <p:sp>
          <p:nvSpPr>
            <p:cNvPr id="33" name="rc33"/>
            <p:cNvSpPr/>
            <p:nvPr/>
          </p:nvSpPr>
          <p:spPr>
            <a:xfrm>
              <a:off x="2682512" y="3116941"/>
              <a:ext cx="249522" cy="985755"/>
            </a:xfrm>
            <a:prstGeom prst="rect">
              <a:avLst/>
            </a:prstGeom>
            <a:solidFill>
              <a:srgbClr val="80BD41">
                <a:alpha val="100000"/>
              </a:srgbClr>
            </a:solidFill>
          </p:spPr>
          <p:txBody>
            <a:bodyPr/>
            <a:lstStyle/>
            <a:p/>
          </p:txBody>
        </p:sp>
        <p:sp>
          <p:nvSpPr>
            <p:cNvPr id="34" name="rc34"/>
            <p:cNvSpPr/>
            <p:nvPr/>
          </p:nvSpPr>
          <p:spPr>
            <a:xfrm>
              <a:off x="2682512" y="3007260"/>
              <a:ext cx="249522" cy="109680"/>
            </a:xfrm>
            <a:prstGeom prst="rect">
              <a:avLst/>
            </a:prstGeom>
            <a:solidFill>
              <a:srgbClr val="E2231A">
                <a:alpha val="100000"/>
              </a:srgbClr>
            </a:solidFill>
          </p:spPr>
          <p:txBody>
            <a:bodyPr/>
            <a:lstStyle/>
            <a:p/>
          </p:txBody>
        </p:sp>
        <p:sp>
          <p:nvSpPr>
            <p:cNvPr id="35" name="rc35"/>
            <p:cNvSpPr/>
            <p:nvPr/>
          </p:nvSpPr>
          <p:spPr>
            <a:xfrm>
              <a:off x="2959759" y="3203315"/>
              <a:ext cx="249522" cy="899382"/>
            </a:xfrm>
            <a:prstGeom prst="rect">
              <a:avLst/>
            </a:prstGeom>
            <a:solidFill>
              <a:srgbClr val="80BD41">
                <a:alpha val="100000"/>
              </a:srgbClr>
            </a:solidFill>
          </p:spPr>
          <p:txBody>
            <a:bodyPr/>
            <a:lstStyle/>
            <a:p/>
          </p:txBody>
        </p:sp>
        <p:sp>
          <p:nvSpPr>
            <p:cNvPr id="36" name="rc36"/>
            <p:cNvSpPr/>
            <p:nvPr/>
          </p:nvSpPr>
          <p:spPr>
            <a:xfrm>
              <a:off x="2959759" y="3044552"/>
              <a:ext cx="249522" cy="158762"/>
            </a:xfrm>
            <a:prstGeom prst="rect">
              <a:avLst/>
            </a:prstGeom>
            <a:solidFill>
              <a:srgbClr val="E2231A">
                <a:alpha val="100000"/>
              </a:srgbClr>
            </a:solidFill>
          </p:spPr>
          <p:txBody>
            <a:bodyPr/>
            <a:lstStyle/>
            <a:p/>
          </p:txBody>
        </p:sp>
        <p:sp>
          <p:nvSpPr>
            <p:cNvPr id="37" name="rc37"/>
            <p:cNvSpPr/>
            <p:nvPr/>
          </p:nvSpPr>
          <p:spPr>
            <a:xfrm>
              <a:off x="3237007" y="3098844"/>
              <a:ext cx="249522" cy="1003853"/>
            </a:xfrm>
            <a:prstGeom prst="rect">
              <a:avLst/>
            </a:prstGeom>
            <a:solidFill>
              <a:srgbClr val="80BD41">
                <a:alpha val="100000"/>
              </a:srgbClr>
            </a:solidFill>
          </p:spPr>
          <p:txBody>
            <a:bodyPr/>
            <a:lstStyle/>
            <a:p/>
          </p:txBody>
        </p:sp>
        <p:sp>
          <p:nvSpPr>
            <p:cNvPr id="38" name="rc38"/>
            <p:cNvSpPr/>
            <p:nvPr/>
          </p:nvSpPr>
          <p:spPr>
            <a:xfrm>
              <a:off x="3237007" y="3057165"/>
              <a:ext cx="249522" cy="41678"/>
            </a:xfrm>
            <a:prstGeom prst="rect">
              <a:avLst/>
            </a:prstGeom>
            <a:solidFill>
              <a:srgbClr val="E2231A">
                <a:alpha val="100000"/>
              </a:srgbClr>
            </a:solidFill>
          </p:spPr>
          <p:txBody>
            <a:bodyPr/>
            <a:lstStyle/>
            <a:p/>
          </p:txBody>
        </p:sp>
        <p:sp>
          <p:nvSpPr>
            <p:cNvPr id="39" name="rc39"/>
            <p:cNvSpPr/>
            <p:nvPr/>
          </p:nvSpPr>
          <p:spPr>
            <a:xfrm>
              <a:off x="3514255" y="3240606"/>
              <a:ext cx="249522" cy="862090"/>
            </a:xfrm>
            <a:prstGeom prst="rect">
              <a:avLst/>
            </a:prstGeom>
            <a:solidFill>
              <a:srgbClr val="80BD41">
                <a:alpha val="100000"/>
              </a:srgbClr>
            </a:solidFill>
          </p:spPr>
          <p:txBody>
            <a:bodyPr/>
            <a:lstStyle/>
            <a:p/>
          </p:txBody>
        </p:sp>
        <p:sp>
          <p:nvSpPr>
            <p:cNvPr id="40" name="rc40"/>
            <p:cNvSpPr/>
            <p:nvPr/>
          </p:nvSpPr>
          <p:spPr>
            <a:xfrm>
              <a:off x="3514255" y="3076359"/>
              <a:ext cx="249522" cy="164246"/>
            </a:xfrm>
            <a:prstGeom prst="rect">
              <a:avLst/>
            </a:prstGeom>
            <a:solidFill>
              <a:srgbClr val="E2231A">
                <a:alpha val="100000"/>
              </a:srgbClr>
            </a:solidFill>
          </p:spPr>
          <p:txBody>
            <a:bodyPr/>
            <a:lstStyle/>
            <a:p/>
          </p:txBody>
        </p:sp>
        <p:sp>
          <p:nvSpPr>
            <p:cNvPr id="41" name="rc41"/>
            <p:cNvSpPr/>
            <p:nvPr/>
          </p:nvSpPr>
          <p:spPr>
            <a:xfrm>
              <a:off x="3791502" y="3142168"/>
              <a:ext cx="249522" cy="960529"/>
            </a:xfrm>
            <a:prstGeom prst="rect">
              <a:avLst/>
            </a:prstGeom>
            <a:solidFill>
              <a:srgbClr val="80BD41">
                <a:alpha val="100000"/>
              </a:srgbClr>
            </a:solidFill>
          </p:spPr>
          <p:txBody>
            <a:bodyPr/>
            <a:lstStyle/>
            <a:p/>
          </p:txBody>
        </p:sp>
        <p:sp>
          <p:nvSpPr>
            <p:cNvPr id="42" name="rc42"/>
            <p:cNvSpPr/>
            <p:nvPr/>
          </p:nvSpPr>
          <p:spPr>
            <a:xfrm>
              <a:off x="3791502" y="3069778"/>
              <a:ext cx="249522" cy="72389"/>
            </a:xfrm>
            <a:prstGeom prst="rect">
              <a:avLst/>
            </a:prstGeom>
            <a:solidFill>
              <a:srgbClr val="E2231A">
                <a:alpha val="100000"/>
              </a:srgbClr>
            </a:solidFill>
          </p:spPr>
          <p:txBody>
            <a:bodyPr/>
            <a:lstStyle/>
            <a:p/>
          </p:txBody>
        </p:sp>
        <p:sp>
          <p:nvSpPr>
            <p:cNvPr id="43" name="rc43"/>
            <p:cNvSpPr/>
            <p:nvPr/>
          </p:nvSpPr>
          <p:spPr>
            <a:xfrm>
              <a:off x="4068750" y="3207153"/>
              <a:ext cx="249522" cy="895543"/>
            </a:xfrm>
            <a:prstGeom prst="rect">
              <a:avLst/>
            </a:prstGeom>
            <a:solidFill>
              <a:srgbClr val="80BD41">
                <a:alpha val="100000"/>
              </a:srgbClr>
            </a:solidFill>
          </p:spPr>
          <p:txBody>
            <a:bodyPr/>
            <a:lstStyle/>
            <a:p/>
          </p:txBody>
        </p:sp>
        <p:sp>
          <p:nvSpPr>
            <p:cNvPr id="44" name="rc44"/>
            <p:cNvSpPr/>
            <p:nvPr/>
          </p:nvSpPr>
          <p:spPr>
            <a:xfrm>
              <a:off x="4068750" y="3118586"/>
              <a:ext cx="249522" cy="88567"/>
            </a:xfrm>
            <a:prstGeom prst="rect">
              <a:avLst/>
            </a:prstGeom>
            <a:solidFill>
              <a:srgbClr val="E2231A">
                <a:alpha val="100000"/>
              </a:srgbClr>
            </a:solidFill>
          </p:spPr>
          <p:txBody>
            <a:bodyPr/>
            <a:lstStyle/>
            <a:p/>
          </p:txBody>
        </p:sp>
        <p:sp>
          <p:nvSpPr>
            <p:cNvPr id="45" name="rc45"/>
            <p:cNvSpPr/>
            <p:nvPr/>
          </p:nvSpPr>
          <p:spPr>
            <a:xfrm>
              <a:off x="4345998" y="3297366"/>
              <a:ext cx="249522" cy="805330"/>
            </a:xfrm>
            <a:prstGeom prst="rect">
              <a:avLst/>
            </a:prstGeom>
            <a:solidFill>
              <a:srgbClr val="80BD41">
                <a:alpha val="100000"/>
              </a:srgbClr>
            </a:solidFill>
          </p:spPr>
          <p:txBody>
            <a:bodyPr/>
            <a:lstStyle/>
            <a:p/>
          </p:txBody>
        </p:sp>
        <p:sp>
          <p:nvSpPr>
            <p:cNvPr id="46" name="rc46"/>
            <p:cNvSpPr/>
            <p:nvPr/>
          </p:nvSpPr>
          <p:spPr>
            <a:xfrm>
              <a:off x="4345998" y="3197831"/>
              <a:ext cx="249522" cy="99535"/>
            </a:xfrm>
            <a:prstGeom prst="rect">
              <a:avLst/>
            </a:prstGeom>
            <a:solidFill>
              <a:srgbClr val="E2231A">
                <a:alpha val="100000"/>
              </a:srgbClr>
            </a:solidFill>
          </p:spPr>
          <p:txBody>
            <a:bodyPr/>
            <a:lstStyle/>
            <a:p/>
          </p:txBody>
        </p:sp>
        <p:sp>
          <p:nvSpPr>
            <p:cNvPr id="47" name="rc47"/>
            <p:cNvSpPr/>
            <p:nvPr/>
          </p:nvSpPr>
          <p:spPr>
            <a:xfrm>
              <a:off x="4623245" y="3268026"/>
              <a:ext cx="249522" cy="834670"/>
            </a:xfrm>
            <a:prstGeom prst="rect">
              <a:avLst/>
            </a:prstGeom>
            <a:solidFill>
              <a:srgbClr val="80BD41">
                <a:alpha val="100000"/>
              </a:srgbClr>
            </a:solidFill>
          </p:spPr>
          <p:txBody>
            <a:bodyPr/>
            <a:lstStyle/>
            <a:p/>
          </p:txBody>
        </p:sp>
        <p:sp>
          <p:nvSpPr>
            <p:cNvPr id="48" name="rc48"/>
            <p:cNvSpPr/>
            <p:nvPr/>
          </p:nvSpPr>
          <p:spPr>
            <a:xfrm>
              <a:off x="4623245" y="3214831"/>
              <a:ext cx="249522" cy="53195"/>
            </a:xfrm>
            <a:prstGeom prst="rect">
              <a:avLst/>
            </a:prstGeom>
            <a:solidFill>
              <a:srgbClr val="E2231A">
                <a:alpha val="100000"/>
              </a:srgbClr>
            </a:solidFill>
          </p:spPr>
          <p:txBody>
            <a:bodyPr/>
            <a:lstStyle/>
            <a:p/>
          </p:txBody>
        </p:sp>
        <p:sp>
          <p:nvSpPr>
            <p:cNvPr id="49" name="rc49"/>
            <p:cNvSpPr/>
            <p:nvPr/>
          </p:nvSpPr>
          <p:spPr>
            <a:xfrm>
              <a:off x="4900493" y="3311076"/>
              <a:ext cx="249522" cy="791620"/>
            </a:xfrm>
            <a:prstGeom prst="rect">
              <a:avLst/>
            </a:prstGeom>
            <a:solidFill>
              <a:srgbClr val="80BD41">
                <a:alpha val="100000"/>
              </a:srgbClr>
            </a:solidFill>
          </p:spPr>
          <p:txBody>
            <a:bodyPr/>
            <a:lstStyle/>
            <a:p/>
          </p:txBody>
        </p:sp>
        <p:sp>
          <p:nvSpPr>
            <p:cNvPr id="50" name="rc50"/>
            <p:cNvSpPr/>
            <p:nvPr/>
          </p:nvSpPr>
          <p:spPr>
            <a:xfrm>
              <a:off x="4900493" y="3242251"/>
              <a:ext cx="249522" cy="68824"/>
            </a:xfrm>
            <a:prstGeom prst="rect">
              <a:avLst/>
            </a:prstGeom>
            <a:solidFill>
              <a:srgbClr val="E2231A">
                <a:alpha val="100000"/>
              </a:srgbClr>
            </a:solidFill>
          </p:spPr>
          <p:txBody>
            <a:bodyPr/>
            <a:lstStyle/>
            <a:p/>
          </p:txBody>
        </p:sp>
        <p:sp>
          <p:nvSpPr>
            <p:cNvPr id="51" name="rc51"/>
            <p:cNvSpPr/>
            <p:nvPr/>
          </p:nvSpPr>
          <p:spPr>
            <a:xfrm>
              <a:off x="5177741" y="3375788"/>
              <a:ext cx="249522" cy="726909"/>
            </a:xfrm>
            <a:prstGeom prst="rect">
              <a:avLst/>
            </a:prstGeom>
            <a:solidFill>
              <a:srgbClr val="80BD41">
                <a:alpha val="100000"/>
              </a:srgbClr>
            </a:solidFill>
          </p:spPr>
          <p:txBody>
            <a:bodyPr/>
            <a:lstStyle/>
            <a:p/>
          </p:txBody>
        </p:sp>
        <p:sp>
          <p:nvSpPr>
            <p:cNvPr id="52" name="rc52"/>
            <p:cNvSpPr/>
            <p:nvPr/>
          </p:nvSpPr>
          <p:spPr>
            <a:xfrm>
              <a:off x="5177741" y="3285849"/>
              <a:ext cx="249522" cy="89938"/>
            </a:xfrm>
            <a:prstGeom prst="rect">
              <a:avLst/>
            </a:prstGeom>
            <a:solidFill>
              <a:srgbClr val="E2231A">
                <a:alpha val="100000"/>
              </a:srgbClr>
            </a:solidFill>
          </p:spPr>
          <p:txBody>
            <a:bodyPr/>
            <a:lstStyle/>
            <a:p/>
          </p:txBody>
        </p:sp>
        <p:sp>
          <p:nvSpPr>
            <p:cNvPr id="53" name="rc53"/>
            <p:cNvSpPr/>
            <p:nvPr/>
          </p:nvSpPr>
          <p:spPr>
            <a:xfrm>
              <a:off x="5454988" y="3424321"/>
              <a:ext cx="249522" cy="678375"/>
            </a:xfrm>
            <a:prstGeom prst="rect">
              <a:avLst/>
            </a:prstGeom>
            <a:solidFill>
              <a:srgbClr val="80BD41">
                <a:alpha val="100000"/>
              </a:srgbClr>
            </a:solidFill>
          </p:spPr>
          <p:txBody>
            <a:bodyPr/>
            <a:lstStyle/>
            <a:p/>
          </p:txBody>
        </p:sp>
        <p:sp>
          <p:nvSpPr>
            <p:cNvPr id="54" name="rc54"/>
            <p:cNvSpPr/>
            <p:nvPr/>
          </p:nvSpPr>
          <p:spPr>
            <a:xfrm>
              <a:off x="5454988" y="3285301"/>
              <a:ext cx="249522" cy="139020"/>
            </a:xfrm>
            <a:prstGeom prst="rect">
              <a:avLst/>
            </a:prstGeom>
            <a:solidFill>
              <a:srgbClr val="E2231A">
                <a:alpha val="100000"/>
              </a:srgbClr>
            </a:solidFill>
          </p:spPr>
          <p:txBody>
            <a:bodyPr/>
            <a:lstStyle/>
            <a:p/>
          </p:txBody>
        </p:sp>
        <p:sp>
          <p:nvSpPr>
            <p:cNvPr id="55" name="rc55"/>
            <p:cNvSpPr/>
            <p:nvPr/>
          </p:nvSpPr>
          <p:spPr>
            <a:xfrm>
              <a:off x="5732236" y="3556212"/>
              <a:ext cx="249522" cy="546484"/>
            </a:xfrm>
            <a:prstGeom prst="rect">
              <a:avLst/>
            </a:prstGeom>
            <a:solidFill>
              <a:srgbClr val="80BD41">
                <a:alpha val="100000"/>
              </a:srgbClr>
            </a:solidFill>
          </p:spPr>
          <p:txBody>
            <a:bodyPr/>
            <a:lstStyle/>
            <a:p/>
          </p:txBody>
        </p:sp>
        <p:sp>
          <p:nvSpPr>
            <p:cNvPr id="56" name="rc56"/>
            <p:cNvSpPr/>
            <p:nvPr/>
          </p:nvSpPr>
          <p:spPr>
            <a:xfrm>
              <a:off x="5732236" y="3299011"/>
              <a:ext cx="249522" cy="257201"/>
            </a:xfrm>
            <a:prstGeom prst="rect">
              <a:avLst/>
            </a:prstGeom>
            <a:solidFill>
              <a:srgbClr val="E2231A">
                <a:alpha val="100000"/>
              </a:srgbClr>
            </a:solidFill>
          </p:spPr>
          <p:txBody>
            <a:bodyPr/>
            <a:lstStyle/>
            <a:p/>
          </p:txBody>
        </p:sp>
        <p:sp>
          <p:nvSpPr>
            <p:cNvPr id="57" name="rc57"/>
            <p:cNvSpPr/>
            <p:nvPr/>
          </p:nvSpPr>
          <p:spPr>
            <a:xfrm>
              <a:off x="6009484" y="3549632"/>
              <a:ext cx="249522" cy="553065"/>
            </a:xfrm>
            <a:prstGeom prst="rect">
              <a:avLst/>
            </a:prstGeom>
            <a:solidFill>
              <a:srgbClr val="80BD41">
                <a:alpha val="100000"/>
              </a:srgbClr>
            </a:solidFill>
          </p:spPr>
          <p:txBody>
            <a:bodyPr/>
            <a:lstStyle/>
            <a:p/>
          </p:txBody>
        </p:sp>
        <p:sp>
          <p:nvSpPr>
            <p:cNvPr id="58" name="rc58"/>
            <p:cNvSpPr/>
            <p:nvPr/>
          </p:nvSpPr>
          <p:spPr>
            <a:xfrm>
              <a:off x="6009484" y="3301205"/>
              <a:ext cx="249522" cy="248426"/>
            </a:xfrm>
            <a:prstGeom prst="rect">
              <a:avLst/>
            </a:prstGeom>
            <a:solidFill>
              <a:srgbClr val="E2231A">
                <a:alpha val="100000"/>
              </a:srgbClr>
            </a:solidFill>
          </p:spPr>
          <p:txBody>
            <a:bodyPr/>
            <a:lstStyle/>
            <a:p/>
          </p:txBody>
        </p:sp>
        <p:sp>
          <p:nvSpPr>
            <p:cNvPr id="59" name="rc59"/>
            <p:cNvSpPr/>
            <p:nvPr/>
          </p:nvSpPr>
          <p:spPr>
            <a:xfrm>
              <a:off x="6286731" y="3549357"/>
              <a:ext cx="249522" cy="553339"/>
            </a:xfrm>
            <a:prstGeom prst="rect">
              <a:avLst/>
            </a:prstGeom>
            <a:solidFill>
              <a:srgbClr val="80BD41">
                <a:alpha val="100000"/>
              </a:srgbClr>
            </a:solidFill>
          </p:spPr>
          <p:txBody>
            <a:bodyPr/>
            <a:lstStyle/>
            <a:p/>
          </p:txBody>
        </p:sp>
        <p:sp>
          <p:nvSpPr>
            <p:cNvPr id="60" name="rc60"/>
            <p:cNvSpPr/>
            <p:nvPr/>
          </p:nvSpPr>
          <p:spPr>
            <a:xfrm>
              <a:off x="6286731" y="3289140"/>
              <a:ext cx="249522" cy="260217"/>
            </a:xfrm>
            <a:prstGeom prst="rect">
              <a:avLst/>
            </a:prstGeom>
            <a:solidFill>
              <a:srgbClr val="E2231A">
                <a:alpha val="100000"/>
              </a:srgbClr>
            </a:solidFill>
          </p:spPr>
          <p:txBody>
            <a:bodyPr/>
            <a:lstStyle/>
            <a:p/>
          </p:txBody>
        </p:sp>
        <p:sp>
          <p:nvSpPr>
            <p:cNvPr id="61" name="rc61"/>
            <p:cNvSpPr/>
            <p:nvPr/>
          </p:nvSpPr>
          <p:spPr>
            <a:xfrm>
              <a:off x="6563979" y="3485194"/>
              <a:ext cx="249522" cy="617502"/>
            </a:xfrm>
            <a:prstGeom prst="rect">
              <a:avLst/>
            </a:prstGeom>
            <a:solidFill>
              <a:srgbClr val="80BD41">
                <a:alpha val="100000"/>
              </a:srgbClr>
            </a:solidFill>
          </p:spPr>
          <p:txBody>
            <a:bodyPr/>
            <a:lstStyle/>
            <a:p/>
          </p:txBody>
        </p:sp>
        <p:sp>
          <p:nvSpPr>
            <p:cNvPr id="62" name="rc62"/>
            <p:cNvSpPr/>
            <p:nvPr/>
          </p:nvSpPr>
          <p:spPr>
            <a:xfrm>
              <a:off x="6563979" y="3320947"/>
              <a:ext cx="249522" cy="164246"/>
            </a:xfrm>
            <a:prstGeom prst="rect">
              <a:avLst/>
            </a:prstGeom>
            <a:solidFill>
              <a:srgbClr val="E2231A">
                <a:alpha val="100000"/>
              </a:srgbClr>
            </a:solidFill>
          </p:spPr>
          <p:txBody>
            <a:bodyPr/>
            <a:lstStyle/>
            <a:p/>
          </p:txBody>
        </p:sp>
        <p:sp>
          <p:nvSpPr>
            <p:cNvPr id="63" name="rc63"/>
            <p:cNvSpPr/>
            <p:nvPr/>
          </p:nvSpPr>
          <p:spPr>
            <a:xfrm>
              <a:off x="6841227" y="3576229"/>
              <a:ext cx="249522" cy="526467"/>
            </a:xfrm>
            <a:prstGeom prst="rect">
              <a:avLst/>
            </a:prstGeom>
            <a:solidFill>
              <a:srgbClr val="80BD41">
                <a:alpha val="100000"/>
              </a:srgbClr>
            </a:solidFill>
          </p:spPr>
          <p:txBody>
            <a:bodyPr/>
            <a:lstStyle/>
            <a:p/>
          </p:txBody>
        </p:sp>
        <p:sp>
          <p:nvSpPr>
            <p:cNvPr id="64" name="rc64"/>
            <p:cNvSpPr/>
            <p:nvPr/>
          </p:nvSpPr>
          <p:spPr>
            <a:xfrm>
              <a:off x="6841227" y="3350561"/>
              <a:ext cx="249522" cy="225668"/>
            </a:xfrm>
            <a:prstGeom prst="rect">
              <a:avLst/>
            </a:prstGeom>
            <a:solidFill>
              <a:srgbClr val="E2231A">
                <a:alpha val="100000"/>
              </a:srgbClr>
            </a:solidFill>
          </p:spPr>
          <p:txBody>
            <a:bodyPr/>
            <a:lstStyle/>
            <a:p/>
          </p:txBody>
        </p:sp>
        <p:sp>
          <p:nvSpPr>
            <p:cNvPr id="65" name="rc65"/>
            <p:cNvSpPr/>
            <p:nvPr/>
          </p:nvSpPr>
          <p:spPr>
            <a:xfrm>
              <a:off x="7118474" y="3669458"/>
              <a:ext cx="249522" cy="433239"/>
            </a:xfrm>
            <a:prstGeom prst="rect">
              <a:avLst/>
            </a:prstGeom>
            <a:solidFill>
              <a:srgbClr val="80BD41">
                <a:alpha val="100000"/>
              </a:srgbClr>
            </a:solidFill>
          </p:spPr>
          <p:txBody>
            <a:bodyPr/>
            <a:lstStyle/>
            <a:p/>
          </p:txBody>
        </p:sp>
        <p:sp>
          <p:nvSpPr>
            <p:cNvPr id="66" name="rc66"/>
            <p:cNvSpPr/>
            <p:nvPr/>
          </p:nvSpPr>
          <p:spPr>
            <a:xfrm>
              <a:off x="7118474" y="3392514"/>
              <a:ext cx="249522" cy="276943"/>
            </a:xfrm>
            <a:prstGeom prst="rect">
              <a:avLst/>
            </a:prstGeom>
            <a:solidFill>
              <a:srgbClr val="E2231A">
                <a:alpha val="100000"/>
              </a:srgbClr>
            </a:solidFill>
          </p:spPr>
          <p:txBody>
            <a:bodyPr/>
            <a:lstStyle/>
            <a:p/>
          </p:txBody>
        </p:sp>
        <p:sp>
          <p:nvSpPr>
            <p:cNvPr id="67" name="rc67"/>
            <p:cNvSpPr/>
            <p:nvPr/>
          </p:nvSpPr>
          <p:spPr>
            <a:xfrm>
              <a:off x="7395722" y="3709765"/>
              <a:ext cx="249522" cy="392931"/>
            </a:xfrm>
            <a:prstGeom prst="rect">
              <a:avLst/>
            </a:prstGeom>
            <a:solidFill>
              <a:srgbClr val="80BD41">
                <a:alpha val="100000"/>
              </a:srgbClr>
            </a:solidFill>
          </p:spPr>
          <p:txBody>
            <a:bodyPr/>
            <a:lstStyle/>
            <a:p/>
          </p:txBody>
        </p:sp>
        <p:sp>
          <p:nvSpPr>
            <p:cNvPr id="68" name="rc68"/>
            <p:cNvSpPr/>
            <p:nvPr/>
          </p:nvSpPr>
          <p:spPr>
            <a:xfrm>
              <a:off x="7395722" y="3425144"/>
              <a:ext cx="249522" cy="284621"/>
            </a:xfrm>
            <a:prstGeom prst="rect">
              <a:avLst/>
            </a:prstGeom>
            <a:solidFill>
              <a:srgbClr val="E2231A">
                <a:alpha val="100000"/>
              </a:srgbClr>
            </a:solidFill>
          </p:spPr>
          <p:txBody>
            <a:bodyPr/>
            <a:lstStyle/>
            <a:p/>
          </p:txBody>
        </p:sp>
        <p:sp>
          <p:nvSpPr>
            <p:cNvPr id="69" name="rc69"/>
            <p:cNvSpPr/>
            <p:nvPr/>
          </p:nvSpPr>
          <p:spPr>
            <a:xfrm>
              <a:off x="7672970" y="3733895"/>
              <a:ext cx="249522" cy="368801"/>
            </a:xfrm>
            <a:prstGeom prst="rect">
              <a:avLst/>
            </a:prstGeom>
            <a:solidFill>
              <a:srgbClr val="80BD41">
                <a:alpha val="100000"/>
              </a:srgbClr>
            </a:solidFill>
          </p:spPr>
          <p:txBody>
            <a:bodyPr/>
            <a:lstStyle/>
            <a:p/>
          </p:txBody>
        </p:sp>
        <p:sp>
          <p:nvSpPr>
            <p:cNvPr id="70" name="rc70"/>
            <p:cNvSpPr/>
            <p:nvPr/>
          </p:nvSpPr>
          <p:spPr>
            <a:xfrm>
              <a:off x="7672970" y="3431999"/>
              <a:ext cx="249522" cy="301896"/>
            </a:xfrm>
            <a:prstGeom prst="rect">
              <a:avLst/>
            </a:prstGeom>
            <a:solidFill>
              <a:srgbClr val="E2231A">
                <a:alpha val="100000"/>
              </a:srgbClr>
            </a:solidFill>
          </p:spPr>
          <p:txBody>
            <a:bodyPr/>
            <a:lstStyle/>
            <a:p/>
          </p:txBody>
        </p:sp>
        <p:sp>
          <p:nvSpPr>
            <p:cNvPr id="71" name="rc71"/>
            <p:cNvSpPr/>
            <p:nvPr/>
          </p:nvSpPr>
          <p:spPr>
            <a:xfrm>
              <a:off x="7950217" y="3642312"/>
              <a:ext cx="249522" cy="460384"/>
            </a:xfrm>
            <a:prstGeom prst="rect">
              <a:avLst/>
            </a:prstGeom>
            <a:solidFill>
              <a:srgbClr val="80BD41">
                <a:alpha val="100000"/>
              </a:srgbClr>
            </a:solidFill>
          </p:spPr>
          <p:txBody>
            <a:bodyPr/>
            <a:lstStyle/>
            <a:p/>
          </p:txBody>
        </p:sp>
        <p:sp>
          <p:nvSpPr>
            <p:cNvPr id="72" name="rc72"/>
            <p:cNvSpPr/>
            <p:nvPr/>
          </p:nvSpPr>
          <p:spPr>
            <a:xfrm>
              <a:off x="7950217" y="3435564"/>
              <a:ext cx="249522" cy="206748"/>
            </a:xfrm>
            <a:prstGeom prst="rect">
              <a:avLst/>
            </a:prstGeom>
            <a:solidFill>
              <a:srgbClr val="E2231A">
                <a:alpha val="100000"/>
              </a:srgbClr>
            </a:solidFill>
          </p:spPr>
          <p:txBody>
            <a:bodyPr/>
            <a:lstStyle/>
            <a:p/>
          </p:txBody>
        </p:sp>
        <p:sp>
          <p:nvSpPr>
            <p:cNvPr id="73" name="pl73"/>
            <p:cNvSpPr/>
            <p:nvPr/>
          </p:nvSpPr>
          <p:spPr>
            <a:xfrm>
              <a:off x="1421035" y="1323408"/>
              <a:ext cx="6653943" cy="1186987"/>
            </a:xfrm>
            <a:custGeom>
              <a:avLst/>
              <a:pathLst>
                <a:path w="6653943" h="1186987">
                  <a:moveTo>
                    <a:pt x="0" y="463214"/>
                  </a:moveTo>
                  <a:lnTo>
                    <a:pt x="277247" y="115803"/>
                  </a:lnTo>
                  <a:lnTo>
                    <a:pt x="554495" y="202656"/>
                  </a:lnTo>
                  <a:lnTo>
                    <a:pt x="831742" y="347411"/>
                  </a:lnTo>
                  <a:lnTo>
                    <a:pt x="1108990" y="231607"/>
                  </a:lnTo>
                  <a:lnTo>
                    <a:pt x="1386238" y="173705"/>
                  </a:lnTo>
                  <a:lnTo>
                    <a:pt x="1663485" y="318460"/>
                  </a:lnTo>
                  <a:lnTo>
                    <a:pt x="1940733" y="0"/>
                  </a:lnTo>
                  <a:lnTo>
                    <a:pt x="2217981" y="347411"/>
                  </a:lnTo>
                  <a:lnTo>
                    <a:pt x="2495228" y="86852"/>
                  </a:lnTo>
                  <a:lnTo>
                    <a:pt x="2772476" y="144754"/>
                  </a:lnTo>
                  <a:lnTo>
                    <a:pt x="3049724" y="202656"/>
                  </a:lnTo>
                  <a:lnTo>
                    <a:pt x="3326971" y="57901"/>
                  </a:lnTo>
                  <a:lnTo>
                    <a:pt x="3604219" y="115803"/>
                  </a:lnTo>
                  <a:lnTo>
                    <a:pt x="3881467" y="202656"/>
                  </a:lnTo>
                  <a:lnTo>
                    <a:pt x="4158714" y="376361"/>
                  </a:lnTo>
                  <a:lnTo>
                    <a:pt x="4435962" y="810625"/>
                  </a:lnTo>
                  <a:lnTo>
                    <a:pt x="4713210" y="781674"/>
                  </a:lnTo>
                  <a:lnTo>
                    <a:pt x="4990457" y="810625"/>
                  </a:lnTo>
                  <a:lnTo>
                    <a:pt x="5267705" y="492165"/>
                  </a:lnTo>
                  <a:lnTo>
                    <a:pt x="5544953" y="752723"/>
                  </a:lnTo>
                  <a:lnTo>
                    <a:pt x="5822200" y="1013282"/>
                  </a:lnTo>
                  <a:lnTo>
                    <a:pt x="6099448" y="1100135"/>
                  </a:lnTo>
                  <a:lnTo>
                    <a:pt x="6376696" y="1186987"/>
                  </a:lnTo>
                  <a:lnTo>
                    <a:pt x="6653943" y="781674"/>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7" name="tx77"/>
            <p:cNvSpPr/>
            <p:nvPr/>
          </p:nvSpPr>
          <p:spPr>
            <a:xfrm>
              <a:off x="5519460"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82" name="tx82"/>
            <p:cNvSpPr/>
            <p:nvPr/>
          </p:nvSpPr>
          <p:spPr>
            <a:xfrm>
              <a:off x="7737441" y="1071840"/>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4" name="tx84"/>
            <p:cNvSpPr/>
            <p:nvPr/>
          </p:nvSpPr>
          <p:spPr>
            <a:xfrm>
              <a:off x="1329607" y="280996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42.2</a:t>
              </a:r>
            </a:p>
          </p:txBody>
        </p:sp>
        <p:sp>
          <p:nvSpPr>
            <p:cNvPr id="85" name="tx85"/>
            <p:cNvSpPr/>
            <p:nvPr/>
          </p:nvSpPr>
          <p:spPr>
            <a:xfrm>
              <a:off x="2755022" y="287133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a:t>
              </a:r>
            </a:p>
          </p:txBody>
        </p:sp>
        <p:sp>
          <p:nvSpPr>
            <p:cNvPr id="86" name="tx86"/>
            <p:cNvSpPr/>
            <p:nvPr/>
          </p:nvSpPr>
          <p:spPr>
            <a:xfrm>
              <a:off x="4102084" y="298288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35.9</a:t>
              </a:r>
            </a:p>
          </p:txBody>
        </p:sp>
        <p:sp>
          <p:nvSpPr>
            <p:cNvPr id="87" name="tx87"/>
            <p:cNvSpPr/>
            <p:nvPr/>
          </p:nvSpPr>
          <p:spPr>
            <a:xfrm>
              <a:off x="5488322" y="31493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29.8</a:t>
              </a:r>
            </a:p>
          </p:txBody>
        </p:sp>
        <p:sp>
          <p:nvSpPr>
            <p:cNvPr id="88" name="tx88"/>
            <p:cNvSpPr/>
            <p:nvPr/>
          </p:nvSpPr>
          <p:spPr>
            <a:xfrm>
              <a:off x="6597312" y="31852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28.5</a:t>
              </a:r>
            </a:p>
          </p:txBody>
        </p:sp>
        <p:sp>
          <p:nvSpPr>
            <p:cNvPr id="89" name="tx89"/>
            <p:cNvSpPr/>
            <p:nvPr/>
          </p:nvSpPr>
          <p:spPr>
            <a:xfrm>
              <a:off x="6874560" y="321605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27.4</a:t>
              </a:r>
            </a:p>
          </p:txBody>
        </p:sp>
        <p:sp>
          <p:nvSpPr>
            <p:cNvPr id="90" name="tx90"/>
            <p:cNvSpPr/>
            <p:nvPr/>
          </p:nvSpPr>
          <p:spPr>
            <a:xfrm>
              <a:off x="7151808" y="32565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25.9</a:t>
              </a:r>
            </a:p>
          </p:txBody>
        </p:sp>
        <p:sp>
          <p:nvSpPr>
            <p:cNvPr id="91" name="tx91"/>
            <p:cNvSpPr/>
            <p:nvPr/>
          </p:nvSpPr>
          <p:spPr>
            <a:xfrm>
              <a:off x="7429055" y="329036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24.7</a:t>
              </a:r>
            </a:p>
          </p:txBody>
        </p:sp>
        <p:sp>
          <p:nvSpPr>
            <p:cNvPr id="92" name="tx92"/>
            <p:cNvSpPr/>
            <p:nvPr/>
          </p:nvSpPr>
          <p:spPr>
            <a:xfrm>
              <a:off x="7706303" y="32960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24.5</a:t>
              </a:r>
            </a:p>
          </p:txBody>
        </p:sp>
        <p:sp>
          <p:nvSpPr>
            <p:cNvPr id="93" name="tx93"/>
            <p:cNvSpPr/>
            <p:nvPr/>
          </p:nvSpPr>
          <p:spPr>
            <a:xfrm>
              <a:off x="7983551" y="329959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24.3</a:t>
              </a:r>
            </a:p>
          </p:txBody>
        </p:sp>
        <p:sp>
          <p:nvSpPr>
            <p:cNvPr id="94" name="pl94"/>
            <p:cNvSpPr/>
            <p:nvPr/>
          </p:nvSpPr>
          <p:spPr>
            <a:xfrm>
              <a:off x="1421035"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868527"/>
            </a:xfrm>
            <a:custGeom>
              <a:avLst/>
              <a:pathLst>
                <a:path w="0" h="868527">
                  <a:moveTo>
                    <a:pt x="0" y="86852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1129085"/>
            </a:xfrm>
            <a:custGeom>
              <a:avLst/>
              <a:pathLst>
                <a:path w="0" h="1129085">
                  <a:moveTo>
                    <a:pt x="0" y="112908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1215938"/>
            </a:xfrm>
            <a:custGeom>
              <a:avLst/>
              <a:pathLst>
                <a:path w="0" h="1215938">
                  <a:moveTo>
                    <a:pt x="0" y="121593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1302791"/>
            </a:xfrm>
            <a:custGeom>
              <a:avLst/>
              <a:pathLst>
                <a:path w="0" h="1302791">
                  <a:moveTo>
                    <a:pt x="0" y="130279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897478"/>
            </a:xfrm>
            <a:custGeom>
              <a:avLst/>
              <a:pathLst>
                <a:path w="0" h="897478">
                  <a:moveTo>
                    <a:pt x="0" y="897478"/>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60433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a:t>
              </a:r>
            </a:p>
          </p:txBody>
        </p:sp>
        <p:sp>
          <p:nvSpPr>
            <p:cNvPr id="105" name="tx105"/>
            <p:cNvSpPr/>
            <p:nvPr/>
          </p:nvSpPr>
          <p:spPr>
            <a:xfrm>
              <a:off x="1355732" y="302527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a:t>
              </a:r>
            </a:p>
          </p:txBody>
        </p:sp>
        <p:sp>
          <p:nvSpPr>
            <p:cNvPr id="106" name="tx106"/>
            <p:cNvSpPr/>
            <p:nvPr/>
          </p:nvSpPr>
          <p:spPr>
            <a:xfrm>
              <a:off x="2755022" y="3574725"/>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07" name="tx107"/>
            <p:cNvSpPr/>
            <p:nvPr/>
          </p:nvSpPr>
          <p:spPr>
            <a:xfrm>
              <a:off x="2781148" y="3028475"/>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08" name="tx108"/>
            <p:cNvSpPr/>
            <p:nvPr/>
          </p:nvSpPr>
          <p:spPr>
            <a:xfrm>
              <a:off x="4102084" y="361983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32.7</a:t>
              </a:r>
            </a:p>
          </p:txBody>
        </p:sp>
        <p:sp>
          <p:nvSpPr>
            <p:cNvPr id="109" name="tx109"/>
            <p:cNvSpPr/>
            <p:nvPr/>
          </p:nvSpPr>
          <p:spPr>
            <a:xfrm>
              <a:off x="4128209" y="312777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10" name="tx110"/>
            <p:cNvSpPr/>
            <p:nvPr/>
          </p:nvSpPr>
          <p:spPr>
            <a:xfrm>
              <a:off x="5488322" y="372960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24.7</a:t>
              </a:r>
            </a:p>
          </p:txBody>
        </p:sp>
        <p:sp>
          <p:nvSpPr>
            <p:cNvPr id="111" name="tx111"/>
            <p:cNvSpPr/>
            <p:nvPr/>
          </p:nvSpPr>
          <p:spPr>
            <a:xfrm>
              <a:off x="5514447" y="331976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12" name="tx112"/>
            <p:cNvSpPr/>
            <p:nvPr/>
          </p:nvSpPr>
          <p:spPr>
            <a:xfrm>
              <a:off x="6597312" y="37588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22.5</a:t>
              </a:r>
            </a:p>
          </p:txBody>
        </p:sp>
        <p:sp>
          <p:nvSpPr>
            <p:cNvPr id="113" name="tx113"/>
            <p:cNvSpPr/>
            <p:nvPr/>
          </p:nvSpPr>
          <p:spPr>
            <a:xfrm>
              <a:off x="6662615" y="3368023"/>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14" name="tx114"/>
            <p:cNvSpPr/>
            <p:nvPr/>
          </p:nvSpPr>
          <p:spPr>
            <a:xfrm>
              <a:off x="6874560" y="38044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19.2</a:t>
              </a:r>
            </a:p>
          </p:txBody>
        </p:sp>
        <p:sp>
          <p:nvSpPr>
            <p:cNvPr id="115" name="tx115"/>
            <p:cNvSpPr/>
            <p:nvPr/>
          </p:nvSpPr>
          <p:spPr>
            <a:xfrm>
              <a:off x="6900686" y="342834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a:t>
              </a:r>
            </a:p>
          </p:txBody>
        </p:sp>
        <p:sp>
          <p:nvSpPr>
            <p:cNvPr id="116" name="tx116"/>
            <p:cNvSpPr/>
            <p:nvPr/>
          </p:nvSpPr>
          <p:spPr>
            <a:xfrm>
              <a:off x="7151808" y="38510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15.8</a:t>
              </a:r>
            </a:p>
          </p:txBody>
        </p:sp>
        <p:sp>
          <p:nvSpPr>
            <p:cNvPr id="117" name="tx117"/>
            <p:cNvSpPr/>
            <p:nvPr/>
          </p:nvSpPr>
          <p:spPr>
            <a:xfrm>
              <a:off x="7151808" y="34959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a:t>
              </a:r>
            </a:p>
          </p:txBody>
        </p:sp>
        <p:sp>
          <p:nvSpPr>
            <p:cNvPr id="118" name="tx118"/>
            <p:cNvSpPr/>
            <p:nvPr/>
          </p:nvSpPr>
          <p:spPr>
            <a:xfrm>
              <a:off x="7429055" y="387113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a:t>
              </a:r>
            </a:p>
          </p:txBody>
        </p:sp>
        <p:sp>
          <p:nvSpPr>
            <p:cNvPr id="119" name="tx119"/>
            <p:cNvSpPr/>
            <p:nvPr/>
          </p:nvSpPr>
          <p:spPr>
            <a:xfrm>
              <a:off x="7429055" y="35324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a:t>
              </a:r>
            </a:p>
          </p:txBody>
        </p:sp>
        <p:sp>
          <p:nvSpPr>
            <p:cNvPr id="120" name="tx120"/>
            <p:cNvSpPr/>
            <p:nvPr/>
          </p:nvSpPr>
          <p:spPr>
            <a:xfrm>
              <a:off x="7706303" y="388320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a:t>
              </a:r>
            </a:p>
          </p:txBody>
        </p:sp>
        <p:sp>
          <p:nvSpPr>
            <p:cNvPr id="121" name="tx121"/>
            <p:cNvSpPr/>
            <p:nvPr/>
          </p:nvSpPr>
          <p:spPr>
            <a:xfrm>
              <a:off x="7745480" y="3549046"/>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2" name="tx122"/>
            <p:cNvSpPr/>
            <p:nvPr/>
          </p:nvSpPr>
          <p:spPr>
            <a:xfrm>
              <a:off x="7983551" y="38374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a:t>
              </a:r>
            </a:p>
          </p:txBody>
        </p:sp>
        <p:sp>
          <p:nvSpPr>
            <p:cNvPr id="123" name="tx123"/>
            <p:cNvSpPr/>
            <p:nvPr/>
          </p:nvSpPr>
          <p:spPr>
            <a:xfrm>
              <a:off x="8009676" y="350503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227908"/>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26" name="tx126"/>
            <p:cNvSpPr/>
            <p:nvPr/>
          </p:nvSpPr>
          <p:spPr>
            <a:xfrm>
              <a:off x="733081" y="24053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27" name="tx127"/>
            <p:cNvSpPr/>
            <p:nvPr/>
          </p:nvSpPr>
          <p:spPr>
            <a:xfrm>
              <a:off x="733081" y="158276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7" name="rc147"/>
            <p:cNvSpPr/>
            <p:nvPr/>
          </p:nvSpPr>
          <p:spPr>
            <a:xfrm>
              <a:off x="4448859" y="5010059"/>
              <a:ext cx="201456" cy="201456"/>
            </a:xfrm>
            <a:prstGeom prst="rect">
              <a:avLst/>
            </a:prstGeom>
            <a:solidFill>
              <a:srgbClr val="E2231A">
                <a:alpha val="100000"/>
              </a:srgbClr>
            </a:solidFill>
          </p:spPr>
          <p:txBody>
            <a:bodyPr/>
            <a:lstStyle/>
            <a:p/>
          </p:txBody>
        </p:sp>
        <p:sp>
          <p:nvSpPr>
            <p:cNvPr id="148" name="rc148"/>
            <p:cNvSpPr/>
            <p:nvPr/>
          </p:nvSpPr>
          <p:spPr>
            <a:xfrm>
              <a:off x="5653947" y="5010059"/>
              <a:ext cx="201456" cy="201456"/>
            </a:xfrm>
            <a:prstGeom prst="rect">
              <a:avLst/>
            </a:prstGeom>
            <a:solidFill>
              <a:srgbClr val="80BD41">
                <a:alpha val="100000"/>
              </a:srgbClr>
            </a:solidFill>
          </p:spPr>
          <p:txBody>
            <a:bodyPr/>
            <a:lstStyle/>
            <a:p/>
          </p:txBody>
        </p:sp>
        <p:sp>
          <p:nvSpPr>
            <p:cNvPr id="149" name="tx149"/>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51100" y="650218"/>
              <a:ext cx="272144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Bosnia and Herzegovina, 2000-2024</a:t>
              </a:r>
            </a:p>
          </p:txBody>
        </p:sp>
        <p:sp>
          <p:nvSpPr>
            <p:cNvPr id="153" name="pl153"/>
            <p:cNvSpPr/>
            <p:nvPr/>
          </p:nvSpPr>
          <p:spPr>
            <a:xfrm>
              <a:off x="244973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75665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06358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60319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91011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821704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889059"/>
              <a:ext cx="5195190" cy="167191"/>
            </a:xfrm>
            <a:prstGeom prst="rect">
              <a:avLst/>
            </a:prstGeom>
            <a:solidFill>
              <a:srgbClr val="80BD41">
                <a:alpha val="100000"/>
              </a:srgbClr>
            </a:solidFill>
          </p:spPr>
          <p:txBody>
            <a:bodyPr/>
            <a:lstStyle/>
            <a:p/>
          </p:txBody>
        </p:sp>
        <p:sp>
          <p:nvSpPr>
            <p:cNvPr id="164" name="rc164"/>
            <p:cNvSpPr/>
            <p:nvPr/>
          </p:nvSpPr>
          <p:spPr>
            <a:xfrm>
              <a:off x="6491464" y="5889059"/>
              <a:ext cx="1381846" cy="167191"/>
            </a:xfrm>
            <a:prstGeom prst="rect">
              <a:avLst/>
            </a:prstGeom>
            <a:solidFill>
              <a:srgbClr val="E2231A">
                <a:alpha val="100000"/>
              </a:srgbClr>
            </a:solidFill>
          </p:spPr>
          <p:txBody>
            <a:bodyPr/>
            <a:lstStyle/>
            <a:p/>
          </p:txBody>
        </p:sp>
        <p:sp>
          <p:nvSpPr>
            <p:cNvPr id="165" name="rc165"/>
            <p:cNvSpPr/>
            <p:nvPr/>
          </p:nvSpPr>
          <p:spPr>
            <a:xfrm>
              <a:off x="1296273" y="5680069"/>
              <a:ext cx="3102811" cy="167191"/>
            </a:xfrm>
            <a:prstGeom prst="rect">
              <a:avLst/>
            </a:prstGeom>
            <a:solidFill>
              <a:srgbClr val="80BD41">
                <a:alpha val="100000"/>
              </a:srgbClr>
            </a:solidFill>
          </p:spPr>
          <p:txBody>
            <a:bodyPr/>
            <a:lstStyle/>
            <a:p/>
          </p:txBody>
        </p:sp>
        <p:sp>
          <p:nvSpPr>
            <p:cNvPr id="166" name="rc166"/>
            <p:cNvSpPr/>
            <p:nvPr/>
          </p:nvSpPr>
          <p:spPr>
            <a:xfrm>
              <a:off x="4399085" y="5680069"/>
              <a:ext cx="2539922" cy="167191"/>
            </a:xfrm>
            <a:prstGeom prst="rect">
              <a:avLst/>
            </a:prstGeom>
            <a:solidFill>
              <a:srgbClr val="E2231A">
                <a:alpha val="100000"/>
              </a:srgbClr>
            </a:solidFill>
          </p:spPr>
          <p:txBody>
            <a:bodyPr/>
            <a:lstStyle/>
            <a:p/>
          </p:txBody>
        </p:sp>
        <p:sp>
          <p:nvSpPr>
            <p:cNvPr id="167" name="rc167"/>
            <p:cNvSpPr/>
            <p:nvPr/>
          </p:nvSpPr>
          <p:spPr>
            <a:xfrm>
              <a:off x="1296273" y="5471080"/>
              <a:ext cx="3873323" cy="167191"/>
            </a:xfrm>
            <a:prstGeom prst="rect">
              <a:avLst/>
            </a:prstGeom>
            <a:solidFill>
              <a:srgbClr val="80BD41">
                <a:alpha val="100000"/>
              </a:srgbClr>
            </a:solidFill>
          </p:spPr>
          <p:txBody>
            <a:bodyPr/>
            <a:lstStyle/>
            <a:p/>
          </p:txBody>
        </p:sp>
        <p:sp>
          <p:nvSpPr>
            <p:cNvPr id="168" name="rc168"/>
            <p:cNvSpPr/>
            <p:nvPr/>
          </p:nvSpPr>
          <p:spPr>
            <a:xfrm>
              <a:off x="5169597" y="5471080"/>
              <a:ext cx="1739419" cy="167191"/>
            </a:xfrm>
            <a:prstGeom prst="rect">
              <a:avLst/>
            </a:prstGeom>
            <a:solidFill>
              <a:srgbClr val="E2231A">
                <a:alpha val="100000"/>
              </a:srgbClr>
            </a:solidFill>
          </p:spPr>
          <p:txBody>
            <a:bodyPr/>
            <a:lstStyle/>
            <a:p/>
          </p:txBody>
        </p:sp>
        <p:sp>
          <p:nvSpPr>
            <p:cNvPr id="169" name="tx169"/>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28.5</a:t>
              </a:r>
            </a:p>
          </p:txBody>
        </p:sp>
        <p:sp>
          <p:nvSpPr>
            <p:cNvPr id="170" name="tx170"/>
            <p:cNvSpPr/>
            <p:nvPr/>
          </p:nvSpPr>
          <p:spPr>
            <a:xfrm>
              <a:off x="7108617"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24.5</a:t>
              </a:r>
            </a:p>
          </p:txBody>
        </p:sp>
        <p:sp>
          <p:nvSpPr>
            <p:cNvPr id="171" name="tx171"/>
            <p:cNvSpPr/>
            <p:nvPr/>
          </p:nvSpPr>
          <p:spPr>
            <a:xfrm>
              <a:off x="7077127" y="551148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24.3</a:t>
              </a:r>
            </a:p>
          </p:txBody>
        </p:sp>
        <p:sp>
          <p:nvSpPr>
            <p:cNvPr id="172" name="tx172"/>
            <p:cNvSpPr/>
            <p:nvPr/>
          </p:nvSpPr>
          <p:spPr>
            <a:xfrm>
              <a:off x="3788375"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22.5</a:t>
              </a:r>
            </a:p>
          </p:txBody>
        </p:sp>
        <p:sp>
          <p:nvSpPr>
            <p:cNvPr id="173" name="tx173"/>
            <p:cNvSpPr/>
            <p:nvPr/>
          </p:nvSpPr>
          <p:spPr>
            <a:xfrm>
              <a:off x="7152242" y="59322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174" name="tx174"/>
            <p:cNvSpPr/>
            <p:nvPr/>
          </p:nvSpPr>
          <p:spPr>
            <a:xfrm>
              <a:off x="2742185"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a:t>
              </a:r>
            </a:p>
          </p:txBody>
        </p:sp>
        <p:sp>
          <p:nvSpPr>
            <p:cNvPr id="175" name="tx175"/>
            <p:cNvSpPr/>
            <p:nvPr/>
          </p:nvSpPr>
          <p:spPr>
            <a:xfrm>
              <a:off x="5608756" y="57245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76" name="tx176"/>
            <p:cNvSpPr/>
            <p:nvPr/>
          </p:nvSpPr>
          <p:spPr>
            <a:xfrm>
              <a:off x="3127441"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16.8</a:t>
              </a:r>
            </a:p>
          </p:txBody>
        </p:sp>
        <p:sp>
          <p:nvSpPr>
            <p:cNvPr id="177" name="tx177"/>
            <p:cNvSpPr/>
            <p:nvPr/>
          </p:nvSpPr>
          <p:spPr>
            <a:xfrm>
              <a:off x="5963958" y="551555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a:t>
              </a:r>
            </a:p>
          </p:txBody>
        </p:sp>
        <p:sp>
          <p:nvSpPr>
            <p:cNvPr id="178" name="tx178"/>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525502"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3" name="tx183"/>
            <p:cNvSpPr/>
            <p:nvPr/>
          </p:nvSpPr>
          <p:spPr>
            <a:xfrm>
              <a:off x="5832425"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4" name="tx184"/>
            <p:cNvSpPr/>
            <p:nvPr/>
          </p:nvSpPr>
          <p:spPr>
            <a:xfrm>
              <a:off x="8139348" y="61584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85" name="tx185"/>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(69%) was lower than in 2019 (79%).
The number of children vaccinated with MCV1 decreased 25% compared to in 2019.
The number of surviving infants decreased approximately 15%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78270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612188"/>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44167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271152"/>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536796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19744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026929"/>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185641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68589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123803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2053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0302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98551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56800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5050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73299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1548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89797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8047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6296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4545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975917" y="5365039"/>
              <a:ext cx="524243" cy="2926"/>
            </a:xfrm>
            <a:prstGeom prst="rect">
              <a:avLst/>
            </a:prstGeom>
            <a:solidFill>
              <a:srgbClr val="1CABE2">
                <a:alpha val="100000"/>
              </a:srgbClr>
            </a:solidFill>
          </p:spPr>
          <p:txBody>
            <a:bodyPr/>
            <a:lstStyle/>
            <a:p/>
          </p:txBody>
        </p:sp>
        <p:sp>
          <p:nvSpPr>
            <p:cNvPr id="26" name="rc26"/>
            <p:cNvSpPr/>
            <p:nvPr/>
          </p:nvSpPr>
          <p:spPr>
            <a:xfrm>
              <a:off x="1558409" y="4078054"/>
              <a:ext cx="524243" cy="1289910"/>
            </a:xfrm>
            <a:prstGeom prst="rect">
              <a:avLst/>
            </a:prstGeom>
            <a:solidFill>
              <a:srgbClr val="1CABE2">
                <a:alpha val="100000"/>
              </a:srgbClr>
            </a:solidFill>
          </p:spPr>
          <p:txBody>
            <a:bodyPr/>
            <a:lstStyle/>
            <a:p/>
          </p:txBody>
        </p:sp>
        <p:sp>
          <p:nvSpPr>
            <p:cNvPr id="27" name="rc27"/>
            <p:cNvSpPr/>
            <p:nvPr/>
          </p:nvSpPr>
          <p:spPr>
            <a:xfrm>
              <a:off x="2140902" y="4058156"/>
              <a:ext cx="524243" cy="1309809"/>
            </a:xfrm>
            <a:prstGeom prst="rect">
              <a:avLst/>
            </a:prstGeom>
            <a:solidFill>
              <a:srgbClr val="1CABE2">
                <a:alpha val="100000"/>
              </a:srgbClr>
            </a:solidFill>
          </p:spPr>
          <p:txBody>
            <a:bodyPr/>
            <a:lstStyle/>
            <a:p/>
          </p:txBody>
        </p:sp>
        <p:sp>
          <p:nvSpPr>
            <p:cNvPr id="28" name="rc28"/>
            <p:cNvSpPr/>
            <p:nvPr/>
          </p:nvSpPr>
          <p:spPr>
            <a:xfrm>
              <a:off x="2723394" y="5341629"/>
              <a:ext cx="524243" cy="26336"/>
            </a:xfrm>
            <a:prstGeom prst="rect">
              <a:avLst/>
            </a:prstGeom>
            <a:solidFill>
              <a:srgbClr val="1CABE2">
                <a:alpha val="100000"/>
              </a:srgbClr>
            </a:solidFill>
          </p:spPr>
          <p:txBody>
            <a:bodyPr/>
            <a:lstStyle/>
            <a:p/>
          </p:txBody>
        </p:sp>
        <p:sp>
          <p:nvSpPr>
            <p:cNvPr id="29" name="rc29"/>
            <p:cNvSpPr/>
            <p:nvPr/>
          </p:nvSpPr>
          <p:spPr>
            <a:xfrm>
              <a:off x="3305887" y="5352163"/>
              <a:ext cx="524243" cy="15801"/>
            </a:xfrm>
            <a:prstGeom prst="rect">
              <a:avLst/>
            </a:prstGeom>
            <a:solidFill>
              <a:srgbClr val="1CABE2">
                <a:alpha val="100000"/>
              </a:srgbClr>
            </a:solidFill>
          </p:spPr>
          <p:txBody>
            <a:bodyPr/>
            <a:lstStyle/>
            <a:p/>
          </p:txBody>
        </p:sp>
        <p:sp>
          <p:nvSpPr>
            <p:cNvPr id="30" name="rc30"/>
            <p:cNvSpPr/>
            <p:nvPr/>
          </p:nvSpPr>
          <p:spPr>
            <a:xfrm>
              <a:off x="3888379" y="5315877"/>
              <a:ext cx="524243" cy="52088"/>
            </a:xfrm>
            <a:prstGeom prst="rect">
              <a:avLst/>
            </a:prstGeom>
            <a:solidFill>
              <a:srgbClr val="1CABE2">
                <a:alpha val="100000"/>
              </a:srgbClr>
            </a:solidFill>
          </p:spPr>
          <p:txBody>
            <a:bodyPr/>
            <a:lstStyle/>
            <a:p/>
          </p:txBody>
        </p:sp>
        <p:sp>
          <p:nvSpPr>
            <p:cNvPr id="31" name="rc31"/>
            <p:cNvSpPr/>
            <p:nvPr/>
          </p:nvSpPr>
          <p:spPr>
            <a:xfrm>
              <a:off x="4470871" y="4548017"/>
              <a:ext cx="524243" cy="819947"/>
            </a:xfrm>
            <a:prstGeom prst="rect">
              <a:avLst/>
            </a:prstGeom>
            <a:solidFill>
              <a:srgbClr val="1CABE2">
                <a:alpha val="100000"/>
              </a:srgbClr>
            </a:solidFill>
          </p:spPr>
          <p:txBody>
            <a:bodyPr/>
            <a:lstStyle/>
            <a:p/>
          </p:txBody>
        </p:sp>
        <p:sp>
          <p:nvSpPr>
            <p:cNvPr id="32" name="rc32"/>
            <p:cNvSpPr/>
            <p:nvPr/>
          </p:nvSpPr>
          <p:spPr>
            <a:xfrm>
              <a:off x="5053364" y="5365624"/>
              <a:ext cx="524243" cy="2341"/>
            </a:xfrm>
            <a:prstGeom prst="rect">
              <a:avLst/>
            </a:prstGeom>
            <a:solidFill>
              <a:srgbClr val="1CABE2">
                <a:alpha val="100000"/>
              </a:srgbClr>
            </a:solidFill>
          </p:spPr>
          <p:txBody>
            <a:bodyPr/>
            <a:lstStyle/>
            <a:p/>
          </p:txBody>
        </p:sp>
        <p:sp>
          <p:nvSpPr>
            <p:cNvPr id="33" name="rc33"/>
            <p:cNvSpPr/>
            <p:nvPr/>
          </p:nvSpPr>
          <p:spPr>
            <a:xfrm>
              <a:off x="5635856" y="5366795"/>
              <a:ext cx="524243" cy="1170"/>
            </a:xfrm>
            <a:prstGeom prst="rect">
              <a:avLst/>
            </a:prstGeom>
            <a:solidFill>
              <a:srgbClr val="1CABE2">
                <a:alpha val="100000"/>
              </a:srgbClr>
            </a:solidFill>
          </p:spPr>
          <p:txBody>
            <a:bodyPr/>
            <a:lstStyle/>
            <a:p/>
          </p:txBody>
        </p:sp>
        <p:sp>
          <p:nvSpPr>
            <p:cNvPr id="34" name="rc34"/>
            <p:cNvSpPr/>
            <p:nvPr/>
          </p:nvSpPr>
          <p:spPr>
            <a:xfrm>
              <a:off x="6218348" y="5367965"/>
              <a:ext cx="524243" cy="0"/>
            </a:xfrm>
            <a:prstGeom prst="rect">
              <a:avLst/>
            </a:prstGeom>
            <a:solidFill>
              <a:srgbClr val="1CABE2">
                <a:alpha val="100000"/>
              </a:srgbClr>
            </a:solidFill>
          </p:spPr>
          <p:txBody>
            <a:bodyPr/>
            <a:lstStyle/>
            <a:p/>
          </p:txBody>
        </p:sp>
        <p:sp>
          <p:nvSpPr>
            <p:cNvPr id="35" name="rc35"/>
            <p:cNvSpPr/>
            <p:nvPr/>
          </p:nvSpPr>
          <p:spPr>
            <a:xfrm>
              <a:off x="6800841" y="5360357"/>
              <a:ext cx="524243" cy="7608"/>
            </a:xfrm>
            <a:prstGeom prst="rect">
              <a:avLst/>
            </a:prstGeom>
            <a:solidFill>
              <a:srgbClr val="1CABE2">
                <a:alpha val="100000"/>
              </a:srgbClr>
            </a:solidFill>
          </p:spPr>
          <p:txBody>
            <a:bodyPr/>
            <a:lstStyle/>
            <a:p/>
          </p:txBody>
        </p:sp>
        <p:sp>
          <p:nvSpPr>
            <p:cNvPr id="36" name="rc36"/>
            <p:cNvSpPr/>
            <p:nvPr/>
          </p:nvSpPr>
          <p:spPr>
            <a:xfrm>
              <a:off x="7383333" y="4380048"/>
              <a:ext cx="524243" cy="987917"/>
            </a:xfrm>
            <a:prstGeom prst="rect">
              <a:avLst/>
            </a:prstGeom>
            <a:solidFill>
              <a:srgbClr val="1CABE2">
                <a:alpha val="100000"/>
              </a:srgbClr>
            </a:solidFill>
          </p:spPr>
          <p:txBody>
            <a:bodyPr/>
            <a:lstStyle/>
            <a:p/>
          </p:txBody>
        </p:sp>
        <p:sp>
          <p:nvSpPr>
            <p:cNvPr id="37" name="pl37"/>
            <p:cNvSpPr/>
            <p:nvPr/>
          </p:nvSpPr>
          <p:spPr>
            <a:xfrm>
              <a:off x="1238039" y="1351215"/>
              <a:ext cx="6407416" cy="1615432"/>
            </a:xfrm>
            <a:custGeom>
              <a:avLst/>
              <a:pathLst>
                <a:path w="6407416" h="1615432">
                  <a:moveTo>
                    <a:pt x="0" y="0"/>
                  </a:moveTo>
                  <a:lnTo>
                    <a:pt x="582492" y="130980"/>
                  </a:lnTo>
                  <a:lnTo>
                    <a:pt x="1164984" y="392942"/>
                  </a:lnTo>
                  <a:lnTo>
                    <a:pt x="1747477" y="1047847"/>
                  </a:lnTo>
                  <a:lnTo>
                    <a:pt x="2329969" y="1004187"/>
                  </a:lnTo>
                  <a:lnTo>
                    <a:pt x="2912461" y="1047847"/>
                  </a:lnTo>
                  <a:lnTo>
                    <a:pt x="3494954" y="567584"/>
                  </a:lnTo>
                  <a:lnTo>
                    <a:pt x="4077446" y="960527"/>
                  </a:lnTo>
                  <a:lnTo>
                    <a:pt x="4659939" y="1353470"/>
                  </a:lnTo>
                  <a:lnTo>
                    <a:pt x="5242431" y="1484451"/>
                  </a:lnTo>
                  <a:lnTo>
                    <a:pt x="5824923" y="1615432"/>
                  </a:lnTo>
                  <a:lnTo>
                    <a:pt x="6407416" y="1004187"/>
                  </a:lnTo>
                </a:path>
              </a:pathLst>
            </a:custGeom>
            <a:ln w="27101" cap="flat">
              <a:solidFill>
                <a:srgbClr val="00833D">
                  <a:alpha val="100000"/>
                </a:srgbClr>
              </a:solidFill>
              <a:prstDash val="solid"/>
              <a:round/>
            </a:ln>
          </p:spPr>
          <p:txBody>
            <a:bodyPr/>
            <a:lstStyle/>
            <a:p/>
          </p:txBody>
        </p:sp>
        <p:sp>
          <p:nvSpPr>
            <p:cNvPr id="38" name="pl38"/>
            <p:cNvSpPr/>
            <p:nvPr/>
          </p:nvSpPr>
          <p:spPr>
            <a:xfrm>
              <a:off x="1238039" y="1307555"/>
              <a:ext cx="6407416" cy="1440790"/>
            </a:xfrm>
            <a:custGeom>
              <a:avLst/>
              <a:pathLst>
                <a:path w="6407416" h="1440790">
                  <a:moveTo>
                    <a:pt x="0" y="0"/>
                  </a:moveTo>
                  <a:lnTo>
                    <a:pt x="582492" y="43660"/>
                  </a:lnTo>
                  <a:lnTo>
                    <a:pt x="1164984" y="218301"/>
                  </a:lnTo>
                  <a:lnTo>
                    <a:pt x="1747477" y="654904"/>
                  </a:lnTo>
                  <a:lnTo>
                    <a:pt x="2329969" y="567584"/>
                  </a:lnTo>
                  <a:lnTo>
                    <a:pt x="2912461" y="698565"/>
                  </a:lnTo>
                  <a:lnTo>
                    <a:pt x="3494954" y="1047847"/>
                  </a:lnTo>
                  <a:lnTo>
                    <a:pt x="4077446" y="1178828"/>
                  </a:lnTo>
                  <a:lnTo>
                    <a:pt x="4659939" y="1309809"/>
                  </a:lnTo>
                  <a:lnTo>
                    <a:pt x="5242431" y="1440790"/>
                  </a:lnTo>
                  <a:lnTo>
                    <a:pt x="5824923" y="1309809"/>
                  </a:lnTo>
                  <a:lnTo>
                    <a:pt x="6407416" y="960527"/>
                  </a:lnTo>
                </a:path>
              </a:pathLst>
            </a:custGeom>
            <a:ln w="27101" cap="flat">
              <a:solidFill>
                <a:srgbClr val="002759">
                  <a:alpha val="100000"/>
                </a:srgbClr>
              </a:solidFill>
              <a:prstDash val="solid"/>
              <a:round/>
            </a:ln>
          </p:spPr>
          <p:txBody>
            <a:bodyPr/>
            <a:lstStyle/>
            <a:p/>
          </p:txBody>
        </p:sp>
        <p:sp>
          <p:nvSpPr>
            <p:cNvPr id="39" name="pt39"/>
            <p:cNvSpPr/>
            <p:nvPr/>
          </p:nvSpPr>
          <p:spPr>
            <a:xfrm>
              <a:off x="1206437" y="13196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1788930" y="1450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371422" y="17125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953914" y="23674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536407" y="232380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4118899" y="23674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4701392" y="188719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5283884" y="22801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866376" y="267308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448869" y="280406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7031361" y="293504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7613854" y="232380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1206437" y="12759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1788930" y="13196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2371422" y="149425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2953914" y="193085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3536407" y="18435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4118899" y="19745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4701392" y="232380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5283884" y="245478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5866376" y="25857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6448869" y="27167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7031361" y="25857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7613854" y="22364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tx63"/>
            <p:cNvSpPr/>
            <p:nvPr/>
          </p:nvSpPr>
          <p:spPr>
            <a:xfrm>
              <a:off x="1204879" y="5236710"/>
              <a:ext cx="66318"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a:t>
              </a:r>
            </a:p>
          </p:txBody>
        </p:sp>
        <p:sp>
          <p:nvSpPr>
            <p:cNvPr id="64" name="tx64"/>
            <p:cNvSpPr/>
            <p:nvPr/>
          </p:nvSpPr>
          <p:spPr>
            <a:xfrm>
              <a:off x="1671328" y="3932782"/>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2,204</a:t>
              </a:r>
            </a:p>
          </p:txBody>
        </p:sp>
        <p:sp>
          <p:nvSpPr>
            <p:cNvPr id="65" name="tx65"/>
            <p:cNvSpPr/>
            <p:nvPr/>
          </p:nvSpPr>
          <p:spPr>
            <a:xfrm>
              <a:off x="2253821" y="391288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2,238</a:t>
              </a:r>
            </a:p>
          </p:txBody>
        </p:sp>
        <p:sp>
          <p:nvSpPr>
            <p:cNvPr id="66" name="tx66"/>
            <p:cNvSpPr/>
            <p:nvPr/>
          </p:nvSpPr>
          <p:spPr>
            <a:xfrm>
              <a:off x="2919197" y="5212135"/>
              <a:ext cx="132637" cy="8681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45</a:t>
              </a:r>
            </a:p>
          </p:txBody>
        </p:sp>
        <p:sp>
          <p:nvSpPr>
            <p:cNvPr id="67" name="tx67"/>
            <p:cNvSpPr/>
            <p:nvPr/>
          </p:nvSpPr>
          <p:spPr>
            <a:xfrm>
              <a:off x="3501689" y="5223776"/>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27</a:t>
              </a:r>
            </a:p>
          </p:txBody>
        </p:sp>
        <p:sp>
          <p:nvSpPr>
            <p:cNvPr id="68" name="tx68"/>
            <p:cNvSpPr/>
            <p:nvPr/>
          </p:nvSpPr>
          <p:spPr>
            <a:xfrm>
              <a:off x="4084182" y="5186035"/>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89</a:t>
              </a:r>
            </a:p>
          </p:txBody>
        </p:sp>
        <p:sp>
          <p:nvSpPr>
            <p:cNvPr id="69" name="tx69"/>
            <p:cNvSpPr/>
            <p:nvPr/>
          </p:nvSpPr>
          <p:spPr>
            <a:xfrm>
              <a:off x="4583790" y="4402745"/>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1,401</a:t>
              </a:r>
            </a:p>
          </p:txBody>
        </p:sp>
        <p:sp>
          <p:nvSpPr>
            <p:cNvPr id="70" name="tx70"/>
            <p:cNvSpPr/>
            <p:nvPr/>
          </p:nvSpPr>
          <p:spPr>
            <a:xfrm>
              <a:off x="5282326" y="5237587"/>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1" name="tx71"/>
            <p:cNvSpPr/>
            <p:nvPr/>
          </p:nvSpPr>
          <p:spPr>
            <a:xfrm>
              <a:off x="5864818" y="5238408"/>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2" name="tx72"/>
            <p:cNvSpPr/>
            <p:nvPr/>
          </p:nvSpPr>
          <p:spPr>
            <a:xfrm>
              <a:off x="6447311"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3" name="tx73"/>
            <p:cNvSpPr/>
            <p:nvPr/>
          </p:nvSpPr>
          <p:spPr>
            <a:xfrm>
              <a:off x="6996644" y="5230456"/>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a:t>
              </a:r>
            </a:p>
          </p:txBody>
        </p:sp>
        <p:sp>
          <p:nvSpPr>
            <p:cNvPr id="74" name="tx74"/>
            <p:cNvSpPr/>
            <p:nvPr/>
          </p:nvSpPr>
          <p:spPr>
            <a:xfrm>
              <a:off x="7496252" y="4234776"/>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1,688</a:t>
              </a:r>
            </a:p>
          </p:txBody>
        </p:sp>
        <p:sp>
          <p:nvSpPr>
            <p:cNvPr id="75" name="pl75"/>
            <p:cNvSpPr/>
            <p:nvPr/>
          </p:nvSpPr>
          <p:spPr>
            <a:xfrm>
              <a:off x="7660628" y="2361641"/>
              <a:ext cx="201675" cy="82918"/>
            </a:xfrm>
            <a:custGeom>
              <a:avLst/>
              <a:pathLst>
                <a:path w="201675" h="82918">
                  <a:moveTo>
                    <a:pt x="201675" y="82918"/>
                  </a:moveTo>
                  <a:lnTo>
                    <a:pt x="0" y="0"/>
                  </a:lnTo>
                </a:path>
              </a:pathLst>
            </a:custGeom>
          </p:spPr>
          <p:txBody>
            <a:bodyPr/>
            <a:lstStyle/>
            <a:p/>
          </p:txBody>
        </p:sp>
        <p:sp>
          <p:nvSpPr>
            <p:cNvPr id="76" name="pl76"/>
            <p:cNvSpPr/>
            <p:nvPr/>
          </p:nvSpPr>
          <p:spPr>
            <a:xfrm>
              <a:off x="7661735" y="2201852"/>
              <a:ext cx="200568" cy="61257"/>
            </a:xfrm>
            <a:custGeom>
              <a:avLst/>
              <a:pathLst>
                <a:path w="200568" h="61257">
                  <a:moveTo>
                    <a:pt x="200568" y="0"/>
                  </a:moveTo>
                  <a:lnTo>
                    <a:pt x="0" y="61257"/>
                  </a:lnTo>
                </a:path>
              </a:pathLst>
            </a:custGeom>
          </p:spPr>
          <p:txBody>
            <a:bodyPr/>
            <a:lstStyle/>
            <a:p/>
          </p:txBody>
        </p:sp>
        <p:sp>
          <p:nvSpPr>
            <p:cNvPr id="77" name="pg77"/>
            <p:cNvSpPr/>
            <p:nvPr/>
          </p:nvSpPr>
          <p:spPr>
            <a:xfrm>
              <a:off x="7793724" y="237398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8" name="tx78"/>
            <p:cNvSpPr/>
            <p:nvPr/>
          </p:nvSpPr>
          <p:spPr>
            <a:xfrm>
              <a:off x="7816584" y="2415100"/>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69%</a:t>
              </a:r>
            </a:p>
          </p:txBody>
        </p:sp>
        <p:sp>
          <p:nvSpPr>
            <p:cNvPr id="79" name="pg79"/>
            <p:cNvSpPr/>
            <p:nvPr/>
          </p:nvSpPr>
          <p:spPr>
            <a:xfrm>
              <a:off x="7793724" y="210426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0" name="tx80"/>
            <p:cNvSpPr/>
            <p:nvPr/>
          </p:nvSpPr>
          <p:spPr>
            <a:xfrm>
              <a:off x="7816584" y="214538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71%</a:t>
              </a:r>
            </a:p>
          </p:txBody>
        </p:sp>
        <p:sp>
          <p:nvSpPr>
            <p:cNvPr id="81" name="rc81"/>
            <p:cNvSpPr/>
            <p:nvPr/>
          </p:nvSpPr>
          <p:spPr>
            <a:xfrm>
              <a:off x="888543" y="646101"/>
              <a:ext cx="7747148" cy="4946714"/>
            </a:xfrm>
            <a:prstGeom prst="rect">
              <a:avLst/>
            </a:prstGeom>
            <a:ln w="13550" cap="rnd">
              <a:solidFill>
                <a:srgbClr val="BEBEBE">
                  <a:alpha val="100000"/>
                </a:srgbClr>
              </a:solidFill>
              <a:prstDash val="solid"/>
              <a:round/>
            </a:ln>
          </p:spPr>
          <p:txBody>
            <a:bodyPr/>
            <a:lstStyle/>
            <a:p/>
          </p:txBody>
        </p:sp>
        <p:sp>
          <p:nvSpPr>
            <p:cNvPr id="82" name="tx82"/>
            <p:cNvSpPr/>
            <p:nvPr/>
          </p:nvSpPr>
          <p:spPr>
            <a:xfrm>
              <a:off x="75528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3" name="tx83"/>
            <p:cNvSpPr/>
            <p:nvPr/>
          </p:nvSpPr>
          <p:spPr>
            <a:xfrm>
              <a:off x="508103" y="4133637"/>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84" name="tx84"/>
            <p:cNvSpPr/>
            <p:nvPr/>
          </p:nvSpPr>
          <p:spPr>
            <a:xfrm>
              <a:off x="508103" y="296311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85" name="tx85"/>
            <p:cNvSpPr/>
            <p:nvPr/>
          </p:nvSpPr>
          <p:spPr>
            <a:xfrm>
              <a:off x="508103" y="1792601"/>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a:t>
              </a:r>
            </a:p>
          </p:txBody>
        </p:sp>
        <p:sp>
          <p:nvSpPr>
            <p:cNvPr id="86" name="tx86"/>
            <p:cNvSpPr/>
            <p:nvPr/>
          </p:nvSpPr>
          <p:spPr>
            <a:xfrm>
              <a:off x="508103" y="622083"/>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8,000</a:t>
              </a:r>
            </a:p>
          </p:txBody>
        </p:sp>
        <p:sp>
          <p:nvSpPr>
            <p:cNvPr id="87" name="tx87"/>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8" name="tx88"/>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9" name="tx89"/>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0" name="tx90"/>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1" name="tx91"/>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2" name="tx92"/>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3" name="tx93"/>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4" name="tx94"/>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5" name="tx95"/>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6" name="tx96"/>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7" name="tx97"/>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8" name="tx98"/>
            <p:cNvSpPr/>
            <p:nvPr/>
          </p:nvSpPr>
          <p:spPr>
            <a:xfrm rot="-5400000">
              <a:off x="1095784"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9" name="tx99"/>
            <p:cNvSpPr/>
            <p:nvPr/>
          </p:nvSpPr>
          <p:spPr>
            <a:xfrm rot="-5400000">
              <a:off x="1678307"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0" name="tx100"/>
            <p:cNvSpPr/>
            <p:nvPr/>
          </p:nvSpPr>
          <p:spPr>
            <a:xfrm rot="-5400000">
              <a:off x="226079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1" name="tx101"/>
            <p:cNvSpPr/>
            <p:nvPr/>
          </p:nvSpPr>
          <p:spPr>
            <a:xfrm rot="-5400000">
              <a:off x="284329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2" name="tx102"/>
            <p:cNvSpPr/>
            <p:nvPr/>
          </p:nvSpPr>
          <p:spPr>
            <a:xfrm rot="-5400000">
              <a:off x="342578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3" name="tx103"/>
            <p:cNvSpPr/>
            <p:nvPr/>
          </p:nvSpPr>
          <p:spPr>
            <a:xfrm rot="-5400000">
              <a:off x="4008277"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4" name="tx104"/>
            <p:cNvSpPr/>
            <p:nvPr/>
          </p:nvSpPr>
          <p:spPr>
            <a:xfrm rot="-5400000">
              <a:off x="459076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5" name="tx105"/>
            <p:cNvSpPr/>
            <p:nvPr/>
          </p:nvSpPr>
          <p:spPr>
            <a:xfrm rot="-5400000">
              <a:off x="517326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6" name="tx106"/>
            <p:cNvSpPr/>
            <p:nvPr/>
          </p:nvSpPr>
          <p:spPr>
            <a:xfrm rot="-5400000">
              <a:off x="575575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7" name="tx107"/>
            <p:cNvSpPr/>
            <p:nvPr/>
          </p:nvSpPr>
          <p:spPr>
            <a:xfrm rot="-5400000">
              <a:off x="6338246"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8" name="tx108"/>
            <p:cNvSpPr/>
            <p:nvPr/>
          </p:nvSpPr>
          <p:spPr>
            <a:xfrm rot="-5400000">
              <a:off x="6920708"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9" name="tx109"/>
            <p:cNvSpPr/>
            <p:nvPr/>
          </p:nvSpPr>
          <p:spPr>
            <a:xfrm rot="-5400000">
              <a:off x="7472845"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0" name="tx110"/>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1" name="tx111"/>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2" name="tx112"/>
            <p:cNvSpPr/>
            <p:nvPr/>
          </p:nvSpPr>
          <p:spPr>
            <a:xfrm>
              <a:off x="1475174" y="401416"/>
              <a:ext cx="657388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Bosnia and Herzegovina, 2013-2024</a:t>
              </a:r>
            </a:p>
          </p:txBody>
        </p:sp>
        <p:sp>
          <p:nvSpPr>
            <p:cNvPr id="113" name="tx113"/>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5" name="tx115"/>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6" name="tx116"/>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1,688 confirmed measles cases in Bosnia and Herzegovina. In the same year, MCV1 coverage was 69% and MCV2 coverage was 71%.
The number of cases in 2024 was 129.8 times more cases than in 2023 (n=13).
The highest number of measles cases was reported in 2015 (n=2,238). In this year, MCV1 coverage was 83%.
Bosnia and Herzegovina reported measles vaccine stockouts in 2003, 2004, 2005, 2006, and 2007.
There were measles-containing vaccine supplementary immunization activities/campaigns in 2024.</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28433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3630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44180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52053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59926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8237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9024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98116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0599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113863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3165421"/>
              <a:ext cx="3520101" cy="1566155"/>
            </a:xfrm>
            <a:custGeom>
              <a:avLst/>
              <a:pathLst>
                <a:path w="3520101" h="1566155">
                  <a:moveTo>
                    <a:pt x="0" y="1105521"/>
                  </a:moveTo>
                  <a:lnTo>
                    <a:pt x="146670" y="1381902"/>
                  </a:lnTo>
                  <a:lnTo>
                    <a:pt x="293341" y="1013394"/>
                  </a:lnTo>
                  <a:lnTo>
                    <a:pt x="440012" y="1105521"/>
                  </a:lnTo>
                  <a:lnTo>
                    <a:pt x="586683" y="737014"/>
                  </a:lnTo>
                  <a:lnTo>
                    <a:pt x="733354" y="1474028"/>
                  </a:lnTo>
                  <a:lnTo>
                    <a:pt x="880025" y="1013394"/>
                  </a:lnTo>
                  <a:lnTo>
                    <a:pt x="1026696" y="1566155"/>
                  </a:lnTo>
                  <a:lnTo>
                    <a:pt x="1173367" y="1289775"/>
                  </a:lnTo>
                  <a:lnTo>
                    <a:pt x="1320038" y="1197648"/>
                  </a:lnTo>
                  <a:lnTo>
                    <a:pt x="1466709" y="1105521"/>
                  </a:lnTo>
                  <a:lnTo>
                    <a:pt x="1613379" y="1105521"/>
                  </a:lnTo>
                  <a:lnTo>
                    <a:pt x="1760050" y="1381902"/>
                  </a:lnTo>
                  <a:lnTo>
                    <a:pt x="1906721" y="1197648"/>
                  </a:lnTo>
                  <a:lnTo>
                    <a:pt x="2053392" y="1013394"/>
                  </a:lnTo>
                  <a:lnTo>
                    <a:pt x="2200063" y="921268"/>
                  </a:lnTo>
                  <a:lnTo>
                    <a:pt x="2346734" y="460634"/>
                  </a:lnTo>
                  <a:lnTo>
                    <a:pt x="2493405" y="0"/>
                  </a:lnTo>
                  <a:lnTo>
                    <a:pt x="2640076" y="0"/>
                  </a:lnTo>
                  <a:lnTo>
                    <a:pt x="2786747" y="737014"/>
                  </a:lnTo>
                  <a:lnTo>
                    <a:pt x="2933418" y="737014"/>
                  </a:lnTo>
                  <a:lnTo>
                    <a:pt x="3080089" y="644887"/>
                  </a:lnTo>
                  <a:lnTo>
                    <a:pt x="3226759" y="552760"/>
                  </a:lnTo>
                  <a:lnTo>
                    <a:pt x="3373430" y="368507"/>
                  </a:lnTo>
                  <a:lnTo>
                    <a:pt x="3520101" y="460634"/>
                  </a:lnTo>
                </a:path>
              </a:pathLst>
            </a:custGeom>
            <a:ln w="27101" cap="flat">
              <a:solidFill>
                <a:srgbClr val="0058AB">
                  <a:alpha val="80000"/>
                </a:srgbClr>
              </a:solidFill>
              <a:prstDash val="solid"/>
              <a:round/>
            </a:ln>
          </p:spPr>
          <p:txBody>
            <a:bodyPr/>
            <a:lstStyle/>
            <a:p/>
          </p:txBody>
        </p:sp>
        <p:sp>
          <p:nvSpPr>
            <p:cNvPr id="23" name="pl23"/>
            <p:cNvSpPr/>
            <p:nvPr/>
          </p:nvSpPr>
          <p:spPr>
            <a:xfrm>
              <a:off x="943464" y="3626055"/>
              <a:ext cx="3520101" cy="737014"/>
            </a:xfrm>
            <a:custGeom>
              <a:avLst/>
              <a:pathLst>
                <a:path w="3520101" h="737014">
                  <a:moveTo>
                    <a:pt x="0" y="0"/>
                  </a:moveTo>
                  <a:lnTo>
                    <a:pt x="146670" y="92126"/>
                  </a:lnTo>
                  <a:lnTo>
                    <a:pt x="293341" y="0"/>
                  </a:lnTo>
                  <a:lnTo>
                    <a:pt x="440012" y="184253"/>
                  </a:lnTo>
                  <a:lnTo>
                    <a:pt x="586683" y="276380"/>
                  </a:lnTo>
                  <a:lnTo>
                    <a:pt x="733354" y="184253"/>
                  </a:lnTo>
                  <a:lnTo>
                    <a:pt x="880025" y="276380"/>
                  </a:lnTo>
                  <a:lnTo>
                    <a:pt x="1026696" y="276380"/>
                  </a:lnTo>
                  <a:lnTo>
                    <a:pt x="1173367" y="460634"/>
                  </a:lnTo>
                  <a:lnTo>
                    <a:pt x="1320038" y="552760"/>
                  </a:lnTo>
                  <a:lnTo>
                    <a:pt x="1466709" y="644887"/>
                  </a:lnTo>
                  <a:lnTo>
                    <a:pt x="1613379" y="644887"/>
                  </a:lnTo>
                  <a:lnTo>
                    <a:pt x="1760050" y="644887"/>
                  </a:lnTo>
                  <a:lnTo>
                    <a:pt x="1906721" y="644887"/>
                  </a:lnTo>
                  <a:lnTo>
                    <a:pt x="2053392" y="737014"/>
                  </a:lnTo>
                  <a:lnTo>
                    <a:pt x="2200063" y="737014"/>
                  </a:lnTo>
                  <a:lnTo>
                    <a:pt x="2346734" y="737014"/>
                  </a:lnTo>
                  <a:lnTo>
                    <a:pt x="2493405" y="737014"/>
                  </a:lnTo>
                  <a:lnTo>
                    <a:pt x="2640076" y="737014"/>
                  </a:lnTo>
                  <a:lnTo>
                    <a:pt x="2786747" y="737014"/>
                  </a:lnTo>
                  <a:lnTo>
                    <a:pt x="2933418" y="737014"/>
                  </a:lnTo>
                  <a:lnTo>
                    <a:pt x="3080089" y="644887"/>
                  </a:lnTo>
                  <a:lnTo>
                    <a:pt x="3226759" y="737014"/>
                  </a:lnTo>
                  <a:lnTo>
                    <a:pt x="3373430" y="737014"/>
                  </a:lnTo>
                  <a:lnTo>
                    <a:pt x="3520101" y="737014"/>
                  </a:lnTo>
                </a:path>
              </a:pathLst>
            </a:custGeom>
            <a:ln w="27101" cap="flat">
              <a:solidFill>
                <a:srgbClr val="1CABE2">
                  <a:alpha val="80000"/>
                </a:srgbClr>
              </a:solidFill>
              <a:prstDash val="solid"/>
              <a:round/>
            </a:ln>
          </p:spPr>
          <p:txBody>
            <a:bodyPr/>
            <a:lstStyle/>
            <a:p/>
          </p:txBody>
        </p:sp>
        <p:sp>
          <p:nvSpPr>
            <p:cNvPr id="24" name="pl24"/>
            <p:cNvSpPr/>
            <p:nvPr/>
          </p:nvSpPr>
          <p:spPr>
            <a:xfrm>
              <a:off x="943464" y="4270943"/>
              <a:ext cx="3520101" cy="460634"/>
            </a:xfrm>
            <a:custGeom>
              <a:avLst/>
              <a:pathLst>
                <a:path w="3520101" h="460634">
                  <a:moveTo>
                    <a:pt x="0" y="184253"/>
                  </a:moveTo>
                  <a:lnTo>
                    <a:pt x="146670" y="276380"/>
                  </a:lnTo>
                  <a:lnTo>
                    <a:pt x="293341" y="276380"/>
                  </a:lnTo>
                  <a:lnTo>
                    <a:pt x="440012" y="0"/>
                  </a:lnTo>
                  <a:lnTo>
                    <a:pt x="586683" y="368507"/>
                  </a:lnTo>
                  <a:lnTo>
                    <a:pt x="733354" y="368507"/>
                  </a:lnTo>
                  <a:lnTo>
                    <a:pt x="880025" y="368507"/>
                  </a:lnTo>
                  <a:lnTo>
                    <a:pt x="1026696" y="368507"/>
                  </a:lnTo>
                  <a:lnTo>
                    <a:pt x="1173367" y="368507"/>
                  </a:lnTo>
                  <a:lnTo>
                    <a:pt x="1320038" y="368507"/>
                  </a:lnTo>
                  <a:lnTo>
                    <a:pt x="1466709" y="368507"/>
                  </a:lnTo>
                  <a:lnTo>
                    <a:pt x="1613379" y="368507"/>
                  </a:lnTo>
                  <a:lnTo>
                    <a:pt x="1760050" y="460634"/>
                  </a:lnTo>
                  <a:lnTo>
                    <a:pt x="1906721" y="460634"/>
                  </a:lnTo>
                  <a:lnTo>
                    <a:pt x="2053392" y="0"/>
                  </a:lnTo>
                  <a:lnTo>
                    <a:pt x="2200063" y="92126"/>
                  </a:lnTo>
                  <a:lnTo>
                    <a:pt x="2346734" y="92126"/>
                  </a:lnTo>
                  <a:lnTo>
                    <a:pt x="2493405" y="276380"/>
                  </a:lnTo>
                  <a:lnTo>
                    <a:pt x="2640076" y="276380"/>
                  </a:lnTo>
                  <a:lnTo>
                    <a:pt x="2786747" y="368507"/>
                  </a:lnTo>
                  <a:lnTo>
                    <a:pt x="2933418" y="276380"/>
                  </a:lnTo>
                  <a:lnTo>
                    <a:pt x="3080089" y="276380"/>
                  </a:lnTo>
                  <a:lnTo>
                    <a:pt x="3226759" y="460634"/>
                  </a:lnTo>
                  <a:lnTo>
                    <a:pt x="3373430" y="368507"/>
                  </a:lnTo>
                  <a:lnTo>
                    <a:pt x="3520101" y="368507"/>
                  </a:lnTo>
                </a:path>
              </a:pathLst>
            </a:custGeom>
            <a:ln w="27101" cap="flat">
              <a:solidFill>
                <a:srgbClr val="00833D">
                  <a:alpha val="80000"/>
                </a:srgbClr>
              </a:solidFill>
              <a:prstDash val="solid"/>
              <a:round/>
            </a:ln>
          </p:spPr>
          <p:txBody>
            <a:bodyPr/>
            <a:lstStyle/>
            <a:p/>
          </p:txBody>
        </p:sp>
        <p:sp>
          <p:nvSpPr>
            <p:cNvPr id="25" name="pl25"/>
            <p:cNvSpPr/>
            <p:nvPr/>
          </p:nvSpPr>
          <p:spPr>
            <a:xfrm>
              <a:off x="943464" y="3165421"/>
              <a:ext cx="3520101" cy="1566155"/>
            </a:xfrm>
            <a:custGeom>
              <a:avLst/>
              <a:pathLst>
                <a:path w="3520101" h="1566155">
                  <a:moveTo>
                    <a:pt x="0" y="1105521"/>
                  </a:moveTo>
                  <a:lnTo>
                    <a:pt x="146670" y="1381902"/>
                  </a:lnTo>
                  <a:lnTo>
                    <a:pt x="293341" y="1013394"/>
                  </a:lnTo>
                  <a:lnTo>
                    <a:pt x="440012" y="1105521"/>
                  </a:lnTo>
                  <a:lnTo>
                    <a:pt x="586683" y="737014"/>
                  </a:lnTo>
                  <a:lnTo>
                    <a:pt x="733354" y="1474028"/>
                  </a:lnTo>
                  <a:lnTo>
                    <a:pt x="880025" y="1013394"/>
                  </a:lnTo>
                  <a:lnTo>
                    <a:pt x="1026696" y="1566155"/>
                  </a:lnTo>
                  <a:lnTo>
                    <a:pt x="1173367" y="1289775"/>
                  </a:lnTo>
                  <a:lnTo>
                    <a:pt x="1320038" y="1197648"/>
                  </a:lnTo>
                  <a:lnTo>
                    <a:pt x="1466709" y="1105521"/>
                  </a:lnTo>
                  <a:lnTo>
                    <a:pt x="1613379" y="1105521"/>
                  </a:lnTo>
                  <a:lnTo>
                    <a:pt x="1760050" y="1381902"/>
                  </a:lnTo>
                  <a:lnTo>
                    <a:pt x="1906721" y="1197648"/>
                  </a:lnTo>
                  <a:lnTo>
                    <a:pt x="2053392" y="1013394"/>
                  </a:lnTo>
                  <a:lnTo>
                    <a:pt x="2200063" y="921268"/>
                  </a:lnTo>
                  <a:lnTo>
                    <a:pt x="2346734" y="460634"/>
                  </a:lnTo>
                  <a:lnTo>
                    <a:pt x="2493405" y="0"/>
                  </a:lnTo>
                  <a:lnTo>
                    <a:pt x="2640076" y="0"/>
                  </a:lnTo>
                  <a:lnTo>
                    <a:pt x="2786747" y="737014"/>
                  </a:lnTo>
                  <a:lnTo>
                    <a:pt x="2933418" y="737014"/>
                  </a:lnTo>
                  <a:lnTo>
                    <a:pt x="3080089" y="644887"/>
                  </a:lnTo>
                  <a:lnTo>
                    <a:pt x="3226759" y="552760"/>
                  </a:lnTo>
                  <a:lnTo>
                    <a:pt x="3373430" y="368507"/>
                  </a:lnTo>
                  <a:lnTo>
                    <a:pt x="3520101" y="460634"/>
                  </a:lnTo>
                </a:path>
              </a:pathLst>
            </a:custGeom>
            <a:ln w="43362" cap="flat">
              <a:solidFill>
                <a:srgbClr val="000000">
                  <a:alpha val="100000"/>
                </a:srgbClr>
              </a:solidFill>
              <a:prstDash val="solid"/>
              <a:round/>
            </a:ln>
          </p:spPr>
          <p:txBody>
            <a:bodyPr/>
            <a:lstStyle/>
            <a:p/>
          </p:txBody>
        </p:sp>
        <p:sp>
          <p:nvSpPr>
            <p:cNvPr id="26" name="pl26"/>
            <p:cNvSpPr/>
            <p:nvPr/>
          </p:nvSpPr>
          <p:spPr>
            <a:xfrm>
              <a:off x="943464" y="3165421"/>
              <a:ext cx="3520101" cy="1566155"/>
            </a:xfrm>
            <a:custGeom>
              <a:avLst/>
              <a:pathLst>
                <a:path w="3520101" h="1566155">
                  <a:moveTo>
                    <a:pt x="0" y="1105521"/>
                  </a:moveTo>
                  <a:lnTo>
                    <a:pt x="146670" y="1381902"/>
                  </a:lnTo>
                  <a:lnTo>
                    <a:pt x="293341" y="1013394"/>
                  </a:lnTo>
                  <a:lnTo>
                    <a:pt x="440012" y="1105521"/>
                  </a:lnTo>
                  <a:lnTo>
                    <a:pt x="586683" y="737014"/>
                  </a:lnTo>
                  <a:lnTo>
                    <a:pt x="733354" y="1474028"/>
                  </a:lnTo>
                  <a:lnTo>
                    <a:pt x="880025" y="1013394"/>
                  </a:lnTo>
                  <a:lnTo>
                    <a:pt x="1026696" y="1566155"/>
                  </a:lnTo>
                  <a:lnTo>
                    <a:pt x="1173367" y="1289775"/>
                  </a:lnTo>
                  <a:lnTo>
                    <a:pt x="1320038" y="1197648"/>
                  </a:lnTo>
                  <a:lnTo>
                    <a:pt x="1466709" y="1105521"/>
                  </a:lnTo>
                  <a:lnTo>
                    <a:pt x="1613379" y="1105521"/>
                  </a:lnTo>
                  <a:lnTo>
                    <a:pt x="1760050" y="1381902"/>
                  </a:lnTo>
                  <a:lnTo>
                    <a:pt x="1906721" y="1197648"/>
                  </a:lnTo>
                  <a:lnTo>
                    <a:pt x="2053392" y="1013394"/>
                  </a:lnTo>
                  <a:lnTo>
                    <a:pt x="2200063" y="921268"/>
                  </a:lnTo>
                  <a:lnTo>
                    <a:pt x="2346734" y="460634"/>
                  </a:lnTo>
                  <a:lnTo>
                    <a:pt x="2493405" y="0"/>
                  </a:lnTo>
                  <a:lnTo>
                    <a:pt x="2640076" y="0"/>
                  </a:lnTo>
                  <a:lnTo>
                    <a:pt x="2786747" y="737014"/>
                  </a:lnTo>
                  <a:lnTo>
                    <a:pt x="2933418" y="737014"/>
                  </a:lnTo>
                  <a:lnTo>
                    <a:pt x="3080089" y="644887"/>
                  </a:lnTo>
                  <a:lnTo>
                    <a:pt x="3226759" y="552760"/>
                  </a:lnTo>
                  <a:lnTo>
                    <a:pt x="3373430" y="368507"/>
                  </a:lnTo>
                  <a:lnTo>
                    <a:pt x="3520101" y="460634"/>
                  </a:lnTo>
                </a:path>
              </a:pathLst>
            </a:custGeom>
            <a:ln w="27101" cap="flat">
              <a:solidFill>
                <a:srgbClr val="0058AB">
                  <a:alpha val="100000"/>
                </a:srgbClr>
              </a:solidFill>
              <a:prstDash val="solid"/>
              <a:round/>
            </a:ln>
          </p:spPr>
          <p:txBody>
            <a:bodyPr/>
            <a:lstStyle/>
            <a:p/>
          </p:txBody>
        </p:sp>
        <p:sp>
          <p:nvSpPr>
            <p:cNvPr id="27" name="pl27"/>
            <p:cNvSpPr/>
            <p:nvPr/>
          </p:nvSpPr>
          <p:spPr>
            <a:xfrm>
              <a:off x="767459" y="482370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3994563"/>
              <a:ext cx="0" cy="276380"/>
            </a:xfrm>
            <a:custGeom>
              <a:avLst/>
              <a:pathLst>
                <a:path w="0" h="276380">
                  <a:moveTo>
                    <a:pt x="0" y="276380"/>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76818" y="4363070"/>
              <a:ext cx="0" cy="276380"/>
            </a:xfrm>
            <a:custGeom>
              <a:avLst/>
              <a:pathLst>
                <a:path w="0" h="276380">
                  <a:moveTo>
                    <a:pt x="0" y="276380"/>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410173" y="3994563"/>
              <a:ext cx="0" cy="276380"/>
            </a:xfrm>
            <a:custGeom>
              <a:avLst/>
              <a:pathLst>
                <a:path w="0" h="276380">
                  <a:moveTo>
                    <a:pt x="0" y="276380"/>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143527" y="3810309"/>
              <a:ext cx="0" cy="276380"/>
            </a:xfrm>
            <a:custGeom>
              <a:avLst/>
              <a:pathLst>
                <a:path w="0" h="276380">
                  <a:moveTo>
                    <a:pt x="0" y="276380"/>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730211" y="3626055"/>
              <a:ext cx="0" cy="276380"/>
            </a:xfrm>
            <a:custGeom>
              <a:avLst/>
              <a:pathLst>
                <a:path w="0" h="276380">
                  <a:moveTo>
                    <a:pt x="0" y="276380"/>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16894" y="3257548"/>
              <a:ext cx="0" cy="276380"/>
            </a:xfrm>
            <a:custGeom>
              <a:avLst/>
              <a:pathLst>
                <a:path w="0" h="276380">
                  <a:moveTo>
                    <a:pt x="0" y="276380"/>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3349675"/>
              <a:ext cx="0" cy="276380"/>
            </a:xfrm>
            <a:custGeom>
              <a:avLst/>
              <a:pathLst>
                <a:path w="0" h="276380">
                  <a:moveTo>
                    <a:pt x="0" y="276380"/>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84975" y="392799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15328" y="395681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37" name="pg37"/>
            <p:cNvSpPr/>
            <p:nvPr/>
          </p:nvSpPr>
          <p:spPr>
            <a:xfrm>
              <a:off x="1618330" y="429650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48683" y="432656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9" name="pg39"/>
            <p:cNvSpPr/>
            <p:nvPr/>
          </p:nvSpPr>
          <p:spPr>
            <a:xfrm>
              <a:off x="2351684" y="392799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82037" y="395681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1" name="pg41"/>
            <p:cNvSpPr/>
            <p:nvPr/>
          </p:nvSpPr>
          <p:spPr>
            <a:xfrm>
              <a:off x="3085039" y="374374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115392" y="377256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3" name="pg43"/>
            <p:cNvSpPr/>
            <p:nvPr/>
          </p:nvSpPr>
          <p:spPr>
            <a:xfrm>
              <a:off x="3643587" y="355948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673940" y="358831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45" name="pg45"/>
            <p:cNvSpPr/>
            <p:nvPr/>
          </p:nvSpPr>
          <p:spPr>
            <a:xfrm>
              <a:off x="4230271" y="319098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60624" y="322103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47" name="pg47"/>
            <p:cNvSpPr/>
            <p:nvPr/>
          </p:nvSpPr>
          <p:spPr>
            <a:xfrm>
              <a:off x="4376942" y="328310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07295" y="3311882"/>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49" name="tx49"/>
            <p:cNvSpPr/>
            <p:nvPr/>
          </p:nvSpPr>
          <p:spPr>
            <a:xfrm>
              <a:off x="4523855" y="432400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3855" y="460033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51" name="tx51"/>
            <p:cNvSpPr/>
            <p:nvPr/>
          </p:nvSpPr>
          <p:spPr>
            <a:xfrm>
              <a:off x="641260" y="478106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577692" y="385979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293852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4" name="tx54"/>
            <p:cNvSpPr/>
            <p:nvPr/>
          </p:nvSpPr>
          <p:spPr>
            <a:xfrm>
              <a:off x="577692" y="2017205"/>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5" name="tx55"/>
            <p:cNvSpPr/>
            <p:nvPr/>
          </p:nvSpPr>
          <p:spPr>
            <a:xfrm>
              <a:off x="577692" y="109599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6" name="tx56"/>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2" name="tx62"/>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3" name="tx63"/>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065242"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065242"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946047"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708501"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332342" y="6074855"/>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Bosnia and Herzegovina</a:t>
              </a:r>
            </a:p>
          </p:txBody>
        </p:sp>
        <p:sp>
          <p:nvSpPr>
            <p:cNvPr id="69" name="tx69"/>
            <p:cNvSpPr/>
            <p:nvPr/>
          </p:nvSpPr>
          <p:spPr>
            <a:xfrm>
              <a:off x="3213147"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975601" y="610084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71" name="tx71"/>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32709" y="528433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3630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344180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252053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159926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48237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39024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298116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20599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113863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1599266"/>
              <a:ext cx="3520101" cy="3500818"/>
            </a:xfrm>
            <a:custGeom>
              <a:avLst/>
              <a:pathLst>
                <a:path w="3520101" h="3500818">
                  <a:moveTo>
                    <a:pt x="0" y="2211043"/>
                  </a:moveTo>
                  <a:lnTo>
                    <a:pt x="146670" y="3040184"/>
                  </a:lnTo>
                  <a:lnTo>
                    <a:pt x="293341" y="3500818"/>
                  </a:lnTo>
                  <a:lnTo>
                    <a:pt x="440012" y="2303170"/>
                  </a:lnTo>
                  <a:lnTo>
                    <a:pt x="586683" y="2763804"/>
                  </a:lnTo>
                  <a:lnTo>
                    <a:pt x="733354" y="2763804"/>
                  </a:lnTo>
                  <a:lnTo>
                    <a:pt x="880025" y="2303170"/>
                  </a:lnTo>
                  <a:lnTo>
                    <a:pt x="1026696" y="3224438"/>
                  </a:lnTo>
                  <a:lnTo>
                    <a:pt x="1173367" y="2118916"/>
                  </a:lnTo>
                  <a:lnTo>
                    <a:pt x="1320038" y="3040184"/>
                  </a:lnTo>
                  <a:lnTo>
                    <a:pt x="1466709" y="2855931"/>
                  </a:lnTo>
                  <a:lnTo>
                    <a:pt x="1613379" y="2763804"/>
                  </a:lnTo>
                  <a:lnTo>
                    <a:pt x="1760050" y="3132311"/>
                  </a:lnTo>
                  <a:lnTo>
                    <a:pt x="1906721" y="3040184"/>
                  </a:lnTo>
                  <a:lnTo>
                    <a:pt x="2053392" y="2948057"/>
                  </a:lnTo>
                  <a:lnTo>
                    <a:pt x="2200063" y="2579550"/>
                  </a:lnTo>
                  <a:lnTo>
                    <a:pt x="2346734" y="1013394"/>
                  </a:lnTo>
                  <a:lnTo>
                    <a:pt x="2493405" y="921268"/>
                  </a:lnTo>
                  <a:lnTo>
                    <a:pt x="2640076" y="1013394"/>
                  </a:lnTo>
                  <a:lnTo>
                    <a:pt x="2786747" y="2211043"/>
                  </a:lnTo>
                  <a:lnTo>
                    <a:pt x="2933418" y="1381902"/>
                  </a:lnTo>
                  <a:lnTo>
                    <a:pt x="3080089" y="644887"/>
                  </a:lnTo>
                  <a:lnTo>
                    <a:pt x="3226759" y="276380"/>
                  </a:lnTo>
                  <a:lnTo>
                    <a:pt x="3373430" y="0"/>
                  </a:lnTo>
                  <a:lnTo>
                    <a:pt x="3520101" y="1013394"/>
                  </a:lnTo>
                </a:path>
              </a:pathLst>
            </a:custGeom>
            <a:ln w="27101" cap="flat">
              <a:solidFill>
                <a:srgbClr val="0058AB">
                  <a:alpha val="80000"/>
                </a:srgbClr>
              </a:solidFill>
              <a:prstDash val="solid"/>
              <a:round/>
            </a:ln>
          </p:spPr>
          <p:txBody>
            <a:bodyPr/>
            <a:lstStyle/>
            <a:p/>
          </p:txBody>
        </p:sp>
        <p:sp>
          <p:nvSpPr>
            <p:cNvPr id="90" name="pl90"/>
            <p:cNvSpPr/>
            <p:nvPr/>
          </p:nvSpPr>
          <p:spPr>
            <a:xfrm>
              <a:off x="5308715" y="3533929"/>
              <a:ext cx="3520101" cy="829141"/>
            </a:xfrm>
            <a:custGeom>
              <a:avLst/>
              <a:pathLst>
                <a:path w="3520101" h="829141">
                  <a:moveTo>
                    <a:pt x="0" y="0"/>
                  </a:moveTo>
                  <a:lnTo>
                    <a:pt x="146670" y="92126"/>
                  </a:lnTo>
                  <a:lnTo>
                    <a:pt x="293341" y="92126"/>
                  </a:lnTo>
                  <a:lnTo>
                    <a:pt x="440012" y="184253"/>
                  </a:lnTo>
                  <a:lnTo>
                    <a:pt x="586683" y="276380"/>
                  </a:lnTo>
                  <a:lnTo>
                    <a:pt x="733354" y="276380"/>
                  </a:lnTo>
                  <a:lnTo>
                    <a:pt x="880025" y="368507"/>
                  </a:lnTo>
                  <a:lnTo>
                    <a:pt x="1026696" y="460634"/>
                  </a:lnTo>
                  <a:lnTo>
                    <a:pt x="1173367" y="552760"/>
                  </a:lnTo>
                  <a:lnTo>
                    <a:pt x="1320038" y="644887"/>
                  </a:lnTo>
                  <a:lnTo>
                    <a:pt x="1466709" y="737014"/>
                  </a:lnTo>
                  <a:lnTo>
                    <a:pt x="1613379" y="737014"/>
                  </a:lnTo>
                  <a:lnTo>
                    <a:pt x="1760050" y="737014"/>
                  </a:lnTo>
                  <a:lnTo>
                    <a:pt x="1906721" y="829141"/>
                  </a:lnTo>
                  <a:lnTo>
                    <a:pt x="2053392" y="737014"/>
                  </a:lnTo>
                  <a:lnTo>
                    <a:pt x="2200063" y="829141"/>
                  </a:lnTo>
                  <a:lnTo>
                    <a:pt x="2346734" y="737014"/>
                  </a:lnTo>
                  <a:lnTo>
                    <a:pt x="2493405" y="737014"/>
                  </a:lnTo>
                  <a:lnTo>
                    <a:pt x="2640076" y="829141"/>
                  </a:lnTo>
                  <a:lnTo>
                    <a:pt x="2786747" y="829141"/>
                  </a:lnTo>
                  <a:lnTo>
                    <a:pt x="2933418" y="829141"/>
                  </a:lnTo>
                  <a:lnTo>
                    <a:pt x="3080089" y="737014"/>
                  </a:lnTo>
                  <a:lnTo>
                    <a:pt x="3226759" y="644887"/>
                  </a:lnTo>
                  <a:lnTo>
                    <a:pt x="3373430" y="644887"/>
                  </a:lnTo>
                  <a:lnTo>
                    <a:pt x="3520101" y="737014"/>
                  </a:lnTo>
                </a:path>
              </a:pathLst>
            </a:custGeom>
            <a:ln w="27101" cap="flat">
              <a:solidFill>
                <a:srgbClr val="1CABE2">
                  <a:alpha val="80000"/>
                </a:srgbClr>
              </a:solidFill>
              <a:prstDash val="solid"/>
              <a:round/>
            </a:ln>
          </p:spPr>
          <p:txBody>
            <a:bodyPr/>
            <a:lstStyle/>
            <a:p/>
          </p:txBody>
        </p:sp>
        <p:sp>
          <p:nvSpPr>
            <p:cNvPr id="91" name="pl91"/>
            <p:cNvSpPr/>
            <p:nvPr/>
          </p:nvSpPr>
          <p:spPr>
            <a:xfrm>
              <a:off x="5308715" y="4455197"/>
              <a:ext cx="3520101" cy="552760"/>
            </a:xfrm>
            <a:custGeom>
              <a:avLst/>
              <a:pathLst>
                <a:path w="3520101" h="552760">
                  <a:moveTo>
                    <a:pt x="0" y="0"/>
                  </a:moveTo>
                  <a:lnTo>
                    <a:pt x="146670" y="92126"/>
                  </a:lnTo>
                  <a:lnTo>
                    <a:pt x="293341" y="184253"/>
                  </a:lnTo>
                  <a:lnTo>
                    <a:pt x="440012" y="276380"/>
                  </a:lnTo>
                  <a:lnTo>
                    <a:pt x="586683" y="184253"/>
                  </a:lnTo>
                  <a:lnTo>
                    <a:pt x="733354" y="184253"/>
                  </a:lnTo>
                  <a:lnTo>
                    <a:pt x="880025" y="368507"/>
                  </a:lnTo>
                  <a:lnTo>
                    <a:pt x="1026696" y="276380"/>
                  </a:lnTo>
                  <a:lnTo>
                    <a:pt x="1173367" y="276380"/>
                  </a:lnTo>
                  <a:lnTo>
                    <a:pt x="1320038" y="276380"/>
                  </a:lnTo>
                  <a:lnTo>
                    <a:pt x="1466709" y="368507"/>
                  </a:lnTo>
                  <a:lnTo>
                    <a:pt x="1613379" y="552760"/>
                  </a:lnTo>
                  <a:lnTo>
                    <a:pt x="1760050" y="276380"/>
                  </a:lnTo>
                  <a:lnTo>
                    <a:pt x="1906721" y="276380"/>
                  </a:lnTo>
                  <a:lnTo>
                    <a:pt x="2053392" y="184253"/>
                  </a:lnTo>
                  <a:lnTo>
                    <a:pt x="2200063" y="184253"/>
                  </a:lnTo>
                  <a:lnTo>
                    <a:pt x="2346734" y="276380"/>
                  </a:lnTo>
                  <a:lnTo>
                    <a:pt x="2493405" y="368507"/>
                  </a:lnTo>
                  <a:lnTo>
                    <a:pt x="2640076" y="184253"/>
                  </a:lnTo>
                  <a:lnTo>
                    <a:pt x="2786747" y="368507"/>
                  </a:lnTo>
                  <a:lnTo>
                    <a:pt x="2933418" y="184253"/>
                  </a:lnTo>
                  <a:lnTo>
                    <a:pt x="3080089" y="276380"/>
                  </a:lnTo>
                  <a:lnTo>
                    <a:pt x="3226759" y="184253"/>
                  </a:lnTo>
                  <a:lnTo>
                    <a:pt x="3373430" y="184253"/>
                  </a:lnTo>
                  <a:lnTo>
                    <a:pt x="3520101" y="368507"/>
                  </a:lnTo>
                </a:path>
              </a:pathLst>
            </a:custGeom>
            <a:ln w="27101" cap="flat">
              <a:solidFill>
                <a:srgbClr val="00833D">
                  <a:alpha val="80000"/>
                </a:srgbClr>
              </a:solidFill>
              <a:prstDash val="solid"/>
              <a:round/>
            </a:ln>
          </p:spPr>
          <p:txBody>
            <a:bodyPr/>
            <a:lstStyle/>
            <a:p/>
          </p:txBody>
        </p:sp>
        <p:sp>
          <p:nvSpPr>
            <p:cNvPr id="92" name="pl92"/>
            <p:cNvSpPr/>
            <p:nvPr/>
          </p:nvSpPr>
          <p:spPr>
            <a:xfrm>
              <a:off x="5308715" y="1599266"/>
              <a:ext cx="3520101" cy="3500818"/>
            </a:xfrm>
            <a:custGeom>
              <a:avLst/>
              <a:pathLst>
                <a:path w="3520101" h="3500818">
                  <a:moveTo>
                    <a:pt x="0" y="2211043"/>
                  </a:moveTo>
                  <a:lnTo>
                    <a:pt x="146670" y="3040184"/>
                  </a:lnTo>
                  <a:lnTo>
                    <a:pt x="293341" y="3500818"/>
                  </a:lnTo>
                  <a:lnTo>
                    <a:pt x="440012" y="2303170"/>
                  </a:lnTo>
                  <a:lnTo>
                    <a:pt x="586683" y="2763804"/>
                  </a:lnTo>
                  <a:lnTo>
                    <a:pt x="733354" y="2763804"/>
                  </a:lnTo>
                  <a:lnTo>
                    <a:pt x="880025" y="2303170"/>
                  </a:lnTo>
                  <a:lnTo>
                    <a:pt x="1026696" y="3224438"/>
                  </a:lnTo>
                  <a:lnTo>
                    <a:pt x="1173367" y="2118916"/>
                  </a:lnTo>
                  <a:lnTo>
                    <a:pt x="1320038" y="3040184"/>
                  </a:lnTo>
                  <a:lnTo>
                    <a:pt x="1466709" y="2855931"/>
                  </a:lnTo>
                  <a:lnTo>
                    <a:pt x="1613379" y="2763804"/>
                  </a:lnTo>
                  <a:lnTo>
                    <a:pt x="1760050" y="3132311"/>
                  </a:lnTo>
                  <a:lnTo>
                    <a:pt x="1906721" y="3040184"/>
                  </a:lnTo>
                  <a:lnTo>
                    <a:pt x="2053392" y="2948057"/>
                  </a:lnTo>
                  <a:lnTo>
                    <a:pt x="2200063" y="2579550"/>
                  </a:lnTo>
                  <a:lnTo>
                    <a:pt x="2346734" y="1013394"/>
                  </a:lnTo>
                  <a:lnTo>
                    <a:pt x="2493405" y="921268"/>
                  </a:lnTo>
                  <a:lnTo>
                    <a:pt x="2640076" y="1013394"/>
                  </a:lnTo>
                  <a:lnTo>
                    <a:pt x="2786747" y="2211043"/>
                  </a:lnTo>
                  <a:lnTo>
                    <a:pt x="2933418" y="1381902"/>
                  </a:lnTo>
                  <a:lnTo>
                    <a:pt x="3080089" y="644887"/>
                  </a:lnTo>
                  <a:lnTo>
                    <a:pt x="3226759" y="276380"/>
                  </a:lnTo>
                  <a:lnTo>
                    <a:pt x="3373430" y="0"/>
                  </a:lnTo>
                  <a:lnTo>
                    <a:pt x="3520101" y="1013394"/>
                  </a:lnTo>
                </a:path>
              </a:pathLst>
            </a:custGeom>
            <a:ln w="43362" cap="flat">
              <a:solidFill>
                <a:srgbClr val="000000">
                  <a:alpha val="100000"/>
                </a:srgbClr>
              </a:solidFill>
              <a:prstDash val="solid"/>
              <a:round/>
            </a:ln>
          </p:spPr>
          <p:txBody>
            <a:bodyPr/>
            <a:lstStyle/>
            <a:p/>
          </p:txBody>
        </p:sp>
        <p:sp>
          <p:nvSpPr>
            <p:cNvPr id="93" name="pl93"/>
            <p:cNvSpPr/>
            <p:nvPr/>
          </p:nvSpPr>
          <p:spPr>
            <a:xfrm>
              <a:off x="5308715" y="1599266"/>
              <a:ext cx="3520101" cy="3500818"/>
            </a:xfrm>
            <a:custGeom>
              <a:avLst/>
              <a:pathLst>
                <a:path w="3520101" h="3500818">
                  <a:moveTo>
                    <a:pt x="0" y="2211043"/>
                  </a:moveTo>
                  <a:lnTo>
                    <a:pt x="146670" y="3040184"/>
                  </a:lnTo>
                  <a:lnTo>
                    <a:pt x="293341" y="3500818"/>
                  </a:lnTo>
                  <a:lnTo>
                    <a:pt x="440012" y="2303170"/>
                  </a:lnTo>
                  <a:lnTo>
                    <a:pt x="586683" y="2763804"/>
                  </a:lnTo>
                  <a:lnTo>
                    <a:pt x="733354" y="2763804"/>
                  </a:lnTo>
                  <a:lnTo>
                    <a:pt x="880025" y="2303170"/>
                  </a:lnTo>
                  <a:lnTo>
                    <a:pt x="1026696" y="3224438"/>
                  </a:lnTo>
                  <a:lnTo>
                    <a:pt x="1173367" y="2118916"/>
                  </a:lnTo>
                  <a:lnTo>
                    <a:pt x="1320038" y="3040184"/>
                  </a:lnTo>
                  <a:lnTo>
                    <a:pt x="1466709" y="2855931"/>
                  </a:lnTo>
                  <a:lnTo>
                    <a:pt x="1613379" y="2763804"/>
                  </a:lnTo>
                  <a:lnTo>
                    <a:pt x="1760050" y="3132311"/>
                  </a:lnTo>
                  <a:lnTo>
                    <a:pt x="1906721" y="3040184"/>
                  </a:lnTo>
                  <a:lnTo>
                    <a:pt x="2053392" y="2948057"/>
                  </a:lnTo>
                  <a:lnTo>
                    <a:pt x="2200063" y="2579550"/>
                  </a:lnTo>
                  <a:lnTo>
                    <a:pt x="2346734" y="1013394"/>
                  </a:lnTo>
                  <a:lnTo>
                    <a:pt x="2493405" y="921268"/>
                  </a:lnTo>
                  <a:lnTo>
                    <a:pt x="2640076" y="1013394"/>
                  </a:lnTo>
                  <a:lnTo>
                    <a:pt x="2786747" y="2211043"/>
                  </a:lnTo>
                  <a:lnTo>
                    <a:pt x="2933418" y="1381902"/>
                  </a:lnTo>
                  <a:lnTo>
                    <a:pt x="3080089" y="644887"/>
                  </a:lnTo>
                  <a:lnTo>
                    <a:pt x="3226759" y="276380"/>
                  </a:lnTo>
                  <a:lnTo>
                    <a:pt x="3373430" y="0"/>
                  </a:lnTo>
                  <a:lnTo>
                    <a:pt x="3520101" y="1013394"/>
                  </a:lnTo>
                </a:path>
              </a:pathLst>
            </a:custGeom>
            <a:ln w="27101" cap="flat">
              <a:solidFill>
                <a:srgbClr val="0058AB">
                  <a:alpha val="100000"/>
                </a:srgbClr>
              </a:solidFill>
              <a:prstDash val="solid"/>
              <a:round/>
            </a:ln>
          </p:spPr>
          <p:txBody>
            <a:bodyPr/>
            <a:lstStyle/>
            <a:p/>
          </p:txBody>
        </p:sp>
        <p:sp>
          <p:nvSpPr>
            <p:cNvPr id="94" name="pl94"/>
            <p:cNvSpPr/>
            <p:nvPr/>
          </p:nvSpPr>
          <p:spPr>
            <a:xfrm>
              <a:off x="5132709" y="482370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3533929"/>
              <a:ext cx="0" cy="276380"/>
            </a:xfrm>
            <a:custGeom>
              <a:avLst/>
              <a:pathLst>
                <a:path w="0" h="276380">
                  <a:moveTo>
                    <a:pt x="0" y="27638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42069" y="4086690"/>
              <a:ext cx="0" cy="276380"/>
            </a:xfrm>
            <a:custGeom>
              <a:avLst/>
              <a:pathLst>
                <a:path w="0" h="276380">
                  <a:moveTo>
                    <a:pt x="0" y="27638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75424" y="4178816"/>
              <a:ext cx="0" cy="276380"/>
            </a:xfrm>
            <a:custGeom>
              <a:avLst/>
              <a:pathLst>
                <a:path w="0" h="276380">
                  <a:moveTo>
                    <a:pt x="0" y="27638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508778" y="3902436"/>
              <a:ext cx="0" cy="276380"/>
            </a:xfrm>
            <a:custGeom>
              <a:avLst/>
              <a:pathLst>
                <a:path w="0" h="276380">
                  <a:moveTo>
                    <a:pt x="0" y="27638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095462" y="3533929"/>
              <a:ext cx="0" cy="276380"/>
            </a:xfrm>
            <a:custGeom>
              <a:avLst/>
              <a:pathLst>
                <a:path w="0" h="276380">
                  <a:moveTo>
                    <a:pt x="0" y="27638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2145" y="1322885"/>
              <a:ext cx="0" cy="276380"/>
            </a:xfrm>
            <a:custGeom>
              <a:avLst/>
              <a:pathLst>
                <a:path w="0" h="276380">
                  <a:moveTo>
                    <a:pt x="0" y="27638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2336280"/>
              <a:ext cx="0" cy="276380"/>
            </a:xfrm>
            <a:custGeom>
              <a:avLst/>
              <a:pathLst>
                <a:path w="0" h="276380">
                  <a:moveTo>
                    <a:pt x="0" y="276380"/>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22091" y="346736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52444" y="349742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04" name="pg104"/>
            <p:cNvSpPr/>
            <p:nvPr/>
          </p:nvSpPr>
          <p:spPr>
            <a:xfrm>
              <a:off x="5983581" y="402012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013934" y="4050230"/>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6" name="pg106"/>
            <p:cNvSpPr/>
            <p:nvPr/>
          </p:nvSpPr>
          <p:spPr>
            <a:xfrm>
              <a:off x="6716935" y="411225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747288" y="4142604"/>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8" name="pg108"/>
            <p:cNvSpPr/>
            <p:nvPr/>
          </p:nvSpPr>
          <p:spPr>
            <a:xfrm>
              <a:off x="7450290" y="383587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480643" y="3867162"/>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10" name="pg110"/>
            <p:cNvSpPr/>
            <p:nvPr/>
          </p:nvSpPr>
          <p:spPr>
            <a:xfrm>
              <a:off x="8008838" y="346736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039191" y="349742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12" name="pg112"/>
            <p:cNvSpPr/>
            <p:nvPr/>
          </p:nvSpPr>
          <p:spPr>
            <a:xfrm>
              <a:off x="8595522" y="125631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25875" y="1285092"/>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35</a:t>
              </a:r>
            </a:p>
          </p:txBody>
        </p:sp>
        <p:sp>
          <p:nvSpPr>
            <p:cNvPr id="114" name="pg114"/>
            <p:cNvSpPr/>
            <p:nvPr/>
          </p:nvSpPr>
          <p:spPr>
            <a:xfrm>
              <a:off x="8742193" y="226971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772546" y="2299771"/>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116" name="tx116"/>
            <p:cNvSpPr/>
            <p:nvPr/>
          </p:nvSpPr>
          <p:spPr>
            <a:xfrm>
              <a:off x="8889106" y="42305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889106" y="478326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0</a:t>
              </a:r>
            </a:p>
          </p:txBody>
        </p:sp>
        <p:sp>
          <p:nvSpPr>
            <p:cNvPr id="118" name="tx118"/>
            <p:cNvSpPr/>
            <p:nvPr/>
          </p:nvSpPr>
          <p:spPr>
            <a:xfrm>
              <a:off x="5006511" y="478106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4942943" y="385979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0" name="tx120"/>
            <p:cNvSpPr/>
            <p:nvPr/>
          </p:nvSpPr>
          <p:spPr>
            <a:xfrm>
              <a:off x="4942943" y="293852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a:off x="4942943" y="2017205"/>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22" name="tx122"/>
            <p:cNvSpPr/>
            <p:nvPr/>
          </p:nvSpPr>
          <p:spPr>
            <a:xfrm>
              <a:off x="4942943" y="109599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23" name="tx123"/>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430493"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430493"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7311298"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8073752"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5697593" y="6074855"/>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Bosnia and Herzegovina</a:t>
              </a:r>
            </a:p>
          </p:txBody>
        </p:sp>
        <p:sp>
          <p:nvSpPr>
            <p:cNvPr id="136" name="tx136"/>
            <p:cNvSpPr/>
            <p:nvPr/>
          </p:nvSpPr>
          <p:spPr>
            <a:xfrm>
              <a:off x="7578397"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8340852" y="610084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38" name="tx138"/>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13% of children who received DTP1 did not receive DTP3 (left), and 24% of children who received DTP1 did not receive MCV1 (right).
The high DTP drop-out rates imply poor ability to provide a complete series of vaccines early in life. The high DTP-MCV drop-out rates imply poor retention in immunization programmes and ability to provide a full course of vaccines in infancy (up to one year).
In 2024, Bosnia and Herzegovina DTP drop-out was higher and DTP-MCV drop-out was higher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91646"/>
              <a:ext cx="2123063" cy="86626"/>
            </a:xfrm>
            <a:custGeom>
              <a:avLst/>
              <a:pathLst>
                <a:path w="2123063" h="86626">
                  <a:moveTo>
                    <a:pt x="0" y="61876"/>
                  </a:moveTo>
                  <a:lnTo>
                    <a:pt x="88460" y="37125"/>
                  </a:lnTo>
                  <a:lnTo>
                    <a:pt x="176921" y="86626"/>
                  </a:lnTo>
                  <a:lnTo>
                    <a:pt x="265382" y="49500"/>
                  </a:lnTo>
                  <a:lnTo>
                    <a:pt x="353843" y="37125"/>
                  </a:lnTo>
                  <a:lnTo>
                    <a:pt x="442304" y="37125"/>
                  </a:lnTo>
                  <a:lnTo>
                    <a:pt x="530765" y="12375"/>
                  </a:lnTo>
                  <a:lnTo>
                    <a:pt x="619226" y="0"/>
                  </a:lnTo>
                  <a:lnTo>
                    <a:pt x="707687" y="24750"/>
                  </a:lnTo>
                  <a:lnTo>
                    <a:pt x="796148" y="12375"/>
                  </a:lnTo>
                  <a:lnTo>
                    <a:pt x="884609" y="24750"/>
                  </a:lnTo>
                  <a:lnTo>
                    <a:pt x="973070" y="49500"/>
                  </a:lnTo>
                  <a:lnTo>
                    <a:pt x="1061531" y="24750"/>
                  </a:lnTo>
                  <a:lnTo>
                    <a:pt x="1149992" y="12375"/>
                  </a:lnTo>
                  <a:lnTo>
                    <a:pt x="1238453" y="0"/>
                  </a:lnTo>
                  <a:lnTo>
                    <a:pt x="1326914" y="37125"/>
                  </a:lnTo>
                  <a:lnTo>
                    <a:pt x="1415375" y="12375"/>
                  </a:lnTo>
                  <a:lnTo>
                    <a:pt x="1503836" y="12375"/>
                  </a:lnTo>
                  <a:lnTo>
                    <a:pt x="1592297" y="37125"/>
                  </a:lnTo>
                  <a:lnTo>
                    <a:pt x="1680758" y="61876"/>
                  </a:lnTo>
                  <a:lnTo>
                    <a:pt x="1769219" y="49500"/>
                  </a:lnTo>
                  <a:lnTo>
                    <a:pt x="1857680" y="49500"/>
                  </a:lnTo>
                  <a:lnTo>
                    <a:pt x="1946141" y="24750"/>
                  </a:lnTo>
                  <a:lnTo>
                    <a:pt x="2034602" y="37125"/>
                  </a:lnTo>
                  <a:lnTo>
                    <a:pt x="2123063" y="12375"/>
                  </a:lnTo>
                </a:path>
              </a:pathLst>
            </a:custGeom>
            <a:ln w="27101" cap="flat">
              <a:solidFill>
                <a:srgbClr val="1CABE2">
                  <a:alpha val="100000"/>
                </a:srgbClr>
              </a:solidFill>
              <a:prstDash val="solid"/>
              <a:round/>
            </a:ln>
          </p:spPr>
          <p:txBody>
            <a:bodyPr/>
            <a:lstStyle/>
            <a:p/>
          </p:txBody>
        </p:sp>
        <p:sp>
          <p:nvSpPr>
            <p:cNvPr id="24" name="tx24"/>
            <p:cNvSpPr/>
            <p:nvPr/>
          </p:nvSpPr>
          <p:spPr>
            <a:xfrm>
              <a:off x="910275" y="106120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5" name="tx25"/>
            <p:cNvSpPr/>
            <p:nvPr/>
          </p:nvSpPr>
          <p:spPr>
            <a:xfrm>
              <a:off x="3217825"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6" name="tx26"/>
            <p:cNvSpPr/>
            <p:nvPr/>
          </p:nvSpPr>
          <p:spPr>
            <a:xfrm>
              <a:off x="2688703"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7" name="tx27"/>
            <p:cNvSpPr/>
            <p:nvPr/>
          </p:nvSpPr>
          <p:spPr>
            <a:xfrm>
              <a:off x="3042547"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960127"/>
              <a:ext cx="796148" cy="433132"/>
            </a:xfrm>
            <a:custGeom>
              <a:avLst/>
              <a:pathLst>
                <a:path w="796148" h="433132">
                  <a:moveTo>
                    <a:pt x="0" y="433132"/>
                  </a:moveTo>
                  <a:lnTo>
                    <a:pt x="88460" y="408382"/>
                  </a:lnTo>
                  <a:lnTo>
                    <a:pt x="176921" y="0"/>
                  </a:lnTo>
                  <a:lnTo>
                    <a:pt x="265382" y="24750"/>
                  </a:lnTo>
                  <a:lnTo>
                    <a:pt x="353843" y="24750"/>
                  </a:lnTo>
                  <a:lnTo>
                    <a:pt x="442304" y="49500"/>
                  </a:lnTo>
                  <a:lnTo>
                    <a:pt x="530765" y="74251"/>
                  </a:lnTo>
                  <a:lnTo>
                    <a:pt x="619226" y="61876"/>
                  </a:lnTo>
                  <a:lnTo>
                    <a:pt x="707687" y="74251"/>
                  </a:lnTo>
                  <a:lnTo>
                    <a:pt x="796148" y="0"/>
                  </a:lnTo>
                </a:path>
              </a:pathLst>
            </a:custGeom>
            <a:ln w="27101" cap="flat">
              <a:solidFill>
                <a:srgbClr val="1CABE2">
                  <a:alpha val="100000"/>
                </a:srgbClr>
              </a:solidFill>
              <a:prstDash val="solid"/>
              <a:round/>
            </a:ln>
          </p:spPr>
          <p:txBody>
            <a:bodyPr/>
            <a:lstStyle/>
            <a:p/>
          </p:txBody>
        </p:sp>
        <p:sp>
          <p:nvSpPr>
            <p:cNvPr id="48" name="tx48"/>
            <p:cNvSpPr/>
            <p:nvPr/>
          </p:nvSpPr>
          <p:spPr>
            <a:xfrm>
              <a:off x="2237190" y="33009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49" name="tx49"/>
            <p:cNvSpPr/>
            <p:nvPr/>
          </p:nvSpPr>
          <p:spPr>
            <a:xfrm>
              <a:off x="3217825" y="28678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50" name="tx50"/>
            <p:cNvSpPr/>
            <p:nvPr/>
          </p:nvSpPr>
          <p:spPr>
            <a:xfrm>
              <a:off x="2688703" y="284372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51" name="tx51"/>
            <p:cNvSpPr/>
            <p:nvPr/>
          </p:nvSpPr>
          <p:spPr>
            <a:xfrm>
              <a:off x="3042547" y="28932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4692479"/>
              <a:ext cx="2123063" cy="272254"/>
            </a:xfrm>
            <a:custGeom>
              <a:avLst/>
              <a:pathLst>
                <a:path w="2123063" h="272254">
                  <a:moveTo>
                    <a:pt x="0" y="99001"/>
                  </a:moveTo>
                  <a:lnTo>
                    <a:pt x="88460" y="37125"/>
                  </a:lnTo>
                  <a:lnTo>
                    <a:pt x="176921" y="111377"/>
                  </a:lnTo>
                  <a:lnTo>
                    <a:pt x="265382" y="99001"/>
                  </a:lnTo>
                  <a:lnTo>
                    <a:pt x="353843" y="99001"/>
                  </a:lnTo>
                  <a:lnTo>
                    <a:pt x="442304" y="0"/>
                  </a:lnTo>
                  <a:lnTo>
                    <a:pt x="530765" y="49500"/>
                  </a:lnTo>
                  <a:lnTo>
                    <a:pt x="619226" y="0"/>
                  </a:lnTo>
                  <a:lnTo>
                    <a:pt x="707687" y="37125"/>
                  </a:lnTo>
                  <a:lnTo>
                    <a:pt x="796148" y="61876"/>
                  </a:lnTo>
                  <a:lnTo>
                    <a:pt x="884609" y="61876"/>
                  </a:lnTo>
                  <a:lnTo>
                    <a:pt x="973070" y="74251"/>
                  </a:lnTo>
                  <a:lnTo>
                    <a:pt x="1061531" y="99001"/>
                  </a:lnTo>
                  <a:lnTo>
                    <a:pt x="1149992" y="99001"/>
                  </a:lnTo>
                  <a:lnTo>
                    <a:pt x="1238453" y="111377"/>
                  </a:lnTo>
                  <a:lnTo>
                    <a:pt x="1326914" y="259879"/>
                  </a:lnTo>
                  <a:lnTo>
                    <a:pt x="1415375" y="198003"/>
                  </a:lnTo>
                  <a:lnTo>
                    <a:pt x="1503836" y="247504"/>
                  </a:lnTo>
                  <a:lnTo>
                    <a:pt x="1592297" y="272254"/>
                  </a:lnTo>
                  <a:lnTo>
                    <a:pt x="1680758" y="185628"/>
                  </a:lnTo>
                  <a:lnTo>
                    <a:pt x="1769219" y="210378"/>
                  </a:lnTo>
                  <a:lnTo>
                    <a:pt x="1857680" y="222754"/>
                  </a:lnTo>
                  <a:lnTo>
                    <a:pt x="1946141" y="247504"/>
                  </a:lnTo>
                  <a:lnTo>
                    <a:pt x="2034602" y="99001"/>
                  </a:lnTo>
                  <a:lnTo>
                    <a:pt x="2123063" y="198003"/>
                  </a:lnTo>
                </a:path>
              </a:pathLst>
            </a:custGeom>
            <a:ln w="27101" cap="flat">
              <a:solidFill>
                <a:srgbClr val="1CABE2">
                  <a:alpha val="100000"/>
                </a:srgbClr>
              </a:solidFill>
              <a:prstDash val="solid"/>
              <a:round/>
            </a:ln>
          </p:spPr>
          <p:txBody>
            <a:bodyPr/>
            <a:lstStyle/>
            <a:p/>
          </p:txBody>
        </p:sp>
        <p:sp>
          <p:nvSpPr>
            <p:cNvPr id="72" name="tx72"/>
            <p:cNvSpPr/>
            <p:nvPr/>
          </p:nvSpPr>
          <p:spPr>
            <a:xfrm>
              <a:off x="910275" y="46992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73" name="tx73"/>
            <p:cNvSpPr/>
            <p:nvPr/>
          </p:nvSpPr>
          <p:spPr>
            <a:xfrm>
              <a:off x="3217825" y="47982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74" name="tx74"/>
            <p:cNvSpPr/>
            <p:nvPr/>
          </p:nvSpPr>
          <p:spPr>
            <a:xfrm>
              <a:off x="2688703" y="47369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75" name="tx75"/>
            <p:cNvSpPr/>
            <p:nvPr/>
          </p:nvSpPr>
          <p:spPr>
            <a:xfrm>
              <a:off x="3042547" y="46503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116397"/>
              <a:ext cx="2123063" cy="136127"/>
            </a:xfrm>
            <a:custGeom>
              <a:avLst/>
              <a:pathLst>
                <a:path w="2123063" h="136127">
                  <a:moveTo>
                    <a:pt x="0" y="74251"/>
                  </a:moveTo>
                  <a:lnTo>
                    <a:pt x="88460" y="24750"/>
                  </a:lnTo>
                  <a:lnTo>
                    <a:pt x="176921" y="123752"/>
                  </a:lnTo>
                  <a:lnTo>
                    <a:pt x="265382" y="37125"/>
                  </a:lnTo>
                  <a:lnTo>
                    <a:pt x="353843" y="37125"/>
                  </a:lnTo>
                  <a:lnTo>
                    <a:pt x="442304" y="12375"/>
                  </a:lnTo>
                  <a:lnTo>
                    <a:pt x="530765" y="24750"/>
                  </a:lnTo>
                  <a:lnTo>
                    <a:pt x="619226" y="0"/>
                  </a:lnTo>
                  <a:lnTo>
                    <a:pt x="707687" y="12375"/>
                  </a:lnTo>
                  <a:lnTo>
                    <a:pt x="796148" y="12375"/>
                  </a:lnTo>
                  <a:lnTo>
                    <a:pt x="884609" y="12375"/>
                  </a:lnTo>
                  <a:lnTo>
                    <a:pt x="973070" y="24750"/>
                  </a:lnTo>
                  <a:lnTo>
                    <a:pt x="1061531" y="12375"/>
                  </a:lnTo>
                  <a:lnTo>
                    <a:pt x="1149992" y="24750"/>
                  </a:lnTo>
                  <a:lnTo>
                    <a:pt x="1238453" y="49500"/>
                  </a:lnTo>
                  <a:lnTo>
                    <a:pt x="1326914" y="86626"/>
                  </a:lnTo>
                  <a:lnTo>
                    <a:pt x="1415375" y="74251"/>
                  </a:lnTo>
                  <a:lnTo>
                    <a:pt x="1503836" y="49500"/>
                  </a:lnTo>
                  <a:lnTo>
                    <a:pt x="1592297" y="86626"/>
                  </a:lnTo>
                  <a:lnTo>
                    <a:pt x="1680758" y="86626"/>
                  </a:lnTo>
                  <a:lnTo>
                    <a:pt x="1769219" y="111377"/>
                  </a:lnTo>
                  <a:lnTo>
                    <a:pt x="1857680" y="136127"/>
                  </a:lnTo>
                  <a:lnTo>
                    <a:pt x="1946141" y="136127"/>
                  </a:lnTo>
                  <a:lnTo>
                    <a:pt x="2034602" y="136127"/>
                  </a:lnTo>
                  <a:lnTo>
                    <a:pt x="2123063" y="61876"/>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983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97" name="tx97"/>
            <p:cNvSpPr/>
            <p:nvPr/>
          </p:nvSpPr>
          <p:spPr>
            <a:xfrm>
              <a:off x="6012012" y="10860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98" name="tx98"/>
            <p:cNvSpPr/>
            <p:nvPr/>
          </p:nvSpPr>
          <p:spPr>
            <a:xfrm>
              <a:off x="5482890" y="10618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99" name="tx99"/>
            <p:cNvSpPr/>
            <p:nvPr/>
          </p:nvSpPr>
          <p:spPr>
            <a:xfrm>
              <a:off x="5836734" y="11113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98250"/>
              <a:ext cx="2123063" cy="507384"/>
            </a:xfrm>
            <a:custGeom>
              <a:avLst/>
              <a:pathLst>
                <a:path w="2123063" h="507384">
                  <a:moveTo>
                    <a:pt x="0" y="198003"/>
                  </a:moveTo>
                  <a:lnTo>
                    <a:pt x="88460" y="49500"/>
                  </a:lnTo>
                  <a:lnTo>
                    <a:pt x="176921" y="86626"/>
                  </a:lnTo>
                  <a:lnTo>
                    <a:pt x="265382" y="148502"/>
                  </a:lnTo>
                  <a:lnTo>
                    <a:pt x="353843" y="99001"/>
                  </a:lnTo>
                  <a:lnTo>
                    <a:pt x="442304" y="74251"/>
                  </a:lnTo>
                  <a:lnTo>
                    <a:pt x="530765" y="136127"/>
                  </a:lnTo>
                  <a:lnTo>
                    <a:pt x="619226" y="0"/>
                  </a:lnTo>
                  <a:lnTo>
                    <a:pt x="707687" y="148502"/>
                  </a:lnTo>
                  <a:lnTo>
                    <a:pt x="796148" y="37125"/>
                  </a:lnTo>
                  <a:lnTo>
                    <a:pt x="884609" y="61876"/>
                  </a:lnTo>
                  <a:lnTo>
                    <a:pt x="973070" y="86626"/>
                  </a:lnTo>
                  <a:lnTo>
                    <a:pt x="1061531" y="24750"/>
                  </a:lnTo>
                  <a:lnTo>
                    <a:pt x="1149992" y="49500"/>
                  </a:lnTo>
                  <a:lnTo>
                    <a:pt x="1238453" y="86626"/>
                  </a:lnTo>
                  <a:lnTo>
                    <a:pt x="1326914" y="160877"/>
                  </a:lnTo>
                  <a:lnTo>
                    <a:pt x="1415375" y="346506"/>
                  </a:lnTo>
                  <a:lnTo>
                    <a:pt x="1503836" y="334131"/>
                  </a:lnTo>
                  <a:lnTo>
                    <a:pt x="1592297" y="346506"/>
                  </a:lnTo>
                  <a:lnTo>
                    <a:pt x="1680758" y="210378"/>
                  </a:lnTo>
                  <a:lnTo>
                    <a:pt x="1769219" y="321755"/>
                  </a:lnTo>
                  <a:lnTo>
                    <a:pt x="1857680" y="433132"/>
                  </a:lnTo>
                  <a:lnTo>
                    <a:pt x="1946141" y="470258"/>
                  </a:lnTo>
                  <a:lnTo>
                    <a:pt x="2034602" y="507384"/>
                  </a:lnTo>
                  <a:lnTo>
                    <a:pt x="2123063" y="334131"/>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30039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21" name="tx121"/>
            <p:cNvSpPr/>
            <p:nvPr/>
          </p:nvSpPr>
          <p:spPr>
            <a:xfrm>
              <a:off x="6012012" y="31401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122" name="tx122"/>
            <p:cNvSpPr/>
            <p:nvPr/>
          </p:nvSpPr>
          <p:spPr>
            <a:xfrm>
              <a:off x="5482890" y="29674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23" name="tx123"/>
            <p:cNvSpPr/>
            <p:nvPr/>
          </p:nvSpPr>
          <p:spPr>
            <a:xfrm>
              <a:off x="5836734" y="3265719"/>
              <a:ext cx="108521"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a:t>
              </a:r>
            </a:p>
          </p:txBody>
        </p:sp>
        <p:sp>
          <p:nvSpPr>
            <p:cNvPr id="124" name="pl124"/>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6650580" y="1128772"/>
              <a:ext cx="2123063" cy="272254"/>
            </a:xfrm>
            <a:custGeom>
              <a:avLst/>
              <a:pathLst>
                <a:path w="2123063" h="272254">
                  <a:moveTo>
                    <a:pt x="0" y="123752"/>
                  </a:moveTo>
                  <a:lnTo>
                    <a:pt x="88460" y="49500"/>
                  </a:lnTo>
                  <a:lnTo>
                    <a:pt x="176921" y="185628"/>
                  </a:lnTo>
                  <a:lnTo>
                    <a:pt x="265382" y="99001"/>
                  </a:lnTo>
                  <a:lnTo>
                    <a:pt x="353843" y="136127"/>
                  </a:lnTo>
                  <a:lnTo>
                    <a:pt x="442304" y="24750"/>
                  </a:lnTo>
                  <a:lnTo>
                    <a:pt x="530765" y="99001"/>
                  </a:lnTo>
                  <a:lnTo>
                    <a:pt x="619226" y="0"/>
                  </a:lnTo>
                  <a:lnTo>
                    <a:pt x="707687" y="49500"/>
                  </a:lnTo>
                  <a:lnTo>
                    <a:pt x="796148" y="61876"/>
                  </a:lnTo>
                  <a:lnTo>
                    <a:pt x="884609" y="74251"/>
                  </a:lnTo>
                  <a:lnTo>
                    <a:pt x="973070" y="86626"/>
                  </a:lnTo>
                  <a:lnTo>
                    <a:pt x="1061531" y="37125"/>
                  </a:lnTo>
                  <a:lnTo>
                    <a:pt x="1149992" y="74251"/>
                  </a:lnTo>
                  <a:lnTo>
                    <a:pt x="1238453" y="111377"/>
                  </a:lnTo>
                  <a:lnTo>
                    <a:pt x="1326914" y="160877"/>
                  </a:lnTo>
                  <a:lnTo>
                    <a:pt x="1415375" y="210378"/>
                  </a:lnTo>
                  <a:lnTo>
                    <a:pt x="1503836" y="247504"/>
                  </a:lnTo>
                  <a:lnTo>
                    <a:pt x="1592297" y="272254"/>
                  </a:lnTo>
                  <a:lnTo>
                    <a:pt x="1680758" y="185628"/>
                  </a:lnTo>
                  <a:lnTo>
                    <a:pt x="1769219" y="210378"/>
                  </a:lnTo>
                  <a:lnTo>
                    <a:pt x="1857680" y="235129"/>
                  </a:lnTo>
                  <a:lnTo>
                    <a:pt x="1946141" y="247504"/>
                  </a:lnTo>
                  <a:lnTo>
                    <a:pt x="2034602" y="272254"/>
                  </a:lnTo>
                  <a:lnTo>
                    <a:pt x="2123063" y="198003"/>
                  </a:lnTo>
                </a:path>
              </a:pathLst>
            </a:custGeom>
            <a:ln w="27101" cap="flat">
              <a:solidFill>
                <a:srgbClr val="1CABE2">
                  <a:alpha val="100000"/>
                </a:srgbClr>
              </a:solidFill>
              <a:prstDash val="solid"/>
              <a:round/>
            </a:ln>
          </p:spPr>
          <p:txBody>
            <a:bodyPr/>
            <a:lstStyle/>
            <a:p/>
          </p:txBody>
        </p:sp>
        <p:sp>
          <p:nvSpPr>
            <p:cNvPr id="144" name="tx144"/>
            <p:cNvSpPr/>
            <p:nvPr/>
          </p:nvSpPr>
          <p:spPr>
            <a:xfrm>
              <a:off x="6498650" y="11602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45" name="tx145"/>
            <p:cNvSpPr/>
            <p:nvPr/>
          </p:nvSpPr>
          <p:spPr>
            <a:xfrm>
              <a:off x="8806200" y="12345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46" name="tx146"/>
            <p:cNvSpPr/>
            <p:nvPr/>
          </p:nvSpPr>
          <p:spPr>
            <a:xfrm>
              <a:off x="8277077" y="11732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47" name="tx147"/>
            <p:cNvSpPr/>
            <p:nvPr/>
          </p:nvSpPr>
          <p:spPr>
            <a:xfrm>
              <a:off x="8630921" y="125982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48" name="pl148"/>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2910626"/>
              <a:ext cx="2123063" cy="433132"/>
            </a:xfrm>
            <a:custGeom>
              <a:avLst/>
              <a:pathLst>
                <a:path w="2123063" h="433132">
                  <a:moveTo>
                    <a:pt x="0" y="259879"/>
                  </a:moveTo>
                  <a:lnTo>
                    <a:pt x="88460" y="111377"/>
                  </a:lnTo>
                  <a:lnTo>
                    <a:pt x="176921" y="61876"/>
                  </a:lnTo>
                  <a:lnTo>
                    <a:pt x="265382" y="123752"/>
                  </a:lnTo>
                  <a:lnTo>
                    <a:pt x="353843" y="86626"/>
                  </a:lnTo>
                  <a:lnTo>
                    <a:pt x="442304" y="61876"/>
                  </a:lnTo>
                  <a:lnTo>
                    <a:pt x="530765" y="24750"/>
                  </a:lnTo>
                  <a:lnTo>
                    <a:pt x="619226" y="0"/>
                  </a:lnTo>
                  <a:lnTo>
                    <a:pt x="707687" y="37125"/>
                  </a:lnTo>
                  <a:lnTo>
                    <a:pt x="796148" y="86626"/>
                  </a:lnTo>
                  <a:lnTo>
                    <a:pt x="884609" y="49500"/>
                  </a:lnTo>
                  <a:lnTo>
                    <a:pt x="973070" y="86626"/>
                  </a:lnTo>
                  <a:lnTo>
                    <a:pt x="1061531" y="12375"/>
                  </a:lnTo>
                  <a:lnTo>
                    <a:pt x="1149992" y="24750"/>
                  </a:lnTo>
                  <a:lnTo>
                    <a:pt x="1238453" y="37125"/>
                  </a:lnTo>
                  <a:lnTo>
                    <a:pt x="1326914" y="86626"/>
                  </a:lnTo>
                  <a:lnTo>
                    <a:pt x="1415375" y="210378"/>
                  </a:lnTo>
                  <a:lnTo>
                    <a:pt x="1503836" y="185628"/>
                  </a:lnTo>
                  <a:lnTo>
                    <a:pt x="1592297" y="222754"/>
                  </a:lnTo>
                  <a:lnTo>
                    <a:pt x="1680758" y="321755"/>
                  </a:lnTo>
                  <a:lnTo>
                    <a:pt x="1769219" y="358881"/>
                  </a:lnTo>
                  <a:lnTo>
                    <a:pt x="1857680" y="396007"/>
                  </a:lnTo>
                  <a:lnTo>
                    <a:pt x="1946141" y="433132"/>
                  </a:lnTo>
                  <a:lnTo>
                    <a:pt x="2034602" y="396007"/>
                  </a:lnTo>
                  <a:lnTo>
                    <a:pt x="2123063" y="297005"/>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3079715"/>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69" name="tx169"/>
            <p:cNvSpPr/>
            <p:nvPr/>
          </p:nvSpPr>
          <p:spPr>
            <a:xfrm>
              <a:off x="8806200" y="311655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70" name="tx170"/>
            <p:cNvSpPr/>
            <p:nvPr/>
          </p:nvSpPr>
          <p:spPr>
            <a:xfrm>
              <a:off x="8277077" y="30912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171" name="tx171"/>
            <p:cNvSpPr/>
            <p:nvPr/>
          </p:nvSpPr>
          <p:spPr>
            <a:xfrm>
              <a:off x="8630921" y="316543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172" name="tx172"/>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73" name="tx17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74" name="tx17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75" name="tx17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176" name="tx17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177" name="tx17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178" name="tx17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179" name="tx17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0" name="tx18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1" name="tx18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2" name="tx18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83" name="tx18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84" name="tx18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85" name="tx18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86" name="tx186"/>
            <p:cNvSpPr/>
            <p:nvPr/>
          </p:nvSpPr>
          <p:spPr>
            <a:xfrm rot="-5400000">
              <a:off x="373550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7" name="tx187"/>
            <p:cNvSpPr/>
            <p:nvPr/>
          </p:nvSpPr>
          <p:spPr>
            <a:xfrm rot="-5400000">
              <a:off x="417780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8" name="tx188"/>
            <p:cNvSpPr/>
            <p:nvPr/>
          </p:nvSpPr>
          <p:spPr>
            <a:xfrm rot="-5400000">
              <a:off x="462011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9" name="tx189"/>
            <p:cNvSpPr/>
            <p:nvPr/>
          </p:nvSpPr>
          <p:spPr>
            <a:xfrm rot="-5400000">
              <a:off x="506241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0" name="tx190"/>
            <p:cNvSpPr/>
            <p:nvPr/>
          </p:nvSpPr>
          <p:spPr>
            <a:xfrm rot="-5400000">
              <a:off x="54162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1" name="tx191"/>
            <p:cNvSpPr/>
            <p:nvPr/>
          </p:nvSpPr>
          <p:spPr>
            <a:xfrm rot="-5400000">
              <a:off x="577007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2" name="tx192"/>
            <p:cNvSpPr/>
            <p:nvPr/>
          </p:nvSpPr>
          <p:spPr>
            <a:xfrm rot="-5400000">
              <a:off x="5858566"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93" name="tx193"/>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94" name="tx194"/>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95" name="tx195"/>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96" name="tx196"/>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7" name="tx197"/>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8" name="tx198"/>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9" name="tx199"/>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00" name="tx20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1" name="tx20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2" name="tx20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3" name="tx20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04" name="tx20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05" name="tx20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06" name="tx20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7" name="tx20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8" name="tx20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9" name="tx20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0" name="tx21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1" name="tx21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2" name="tx21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13" name="tx21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14" name="tx21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15" name="tx21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6" name="tx21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7" name="tx21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8" name="tx21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19" name="tx219"/>
            <p:cNvSpPr/>
            <p:nvPr/>
          </p:nvSpPr>
          <p:spPr>
            <a:xfrm>
              <a:off x="1763378" y="398022"/>
              <a:ext cx="63090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Bosnia and Herzegovina, 2000-2024</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1" name="tx22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MCV1 had the lowest coverage (69%), followed by MCV2 (71%).
Compared to 2019, coverage of 4 vaccines increased (BCG, DTP1, IPV1 and MCV2) and 3 vaccines decreased (DTP3, MCV1 and POL3).
Compared to 2023, coverage of 6 vaccines increased (BCG, DTP1, DTP3, IPV1, MCV1 and MCV2) and one vaccine decreased (POL3).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120597"/>
              <a:ext cx="6480943" cy="1043891"/>
            </a:xfrm>
            <a:custGeom>
              <a:avLst/>
              <a:pathLst>
                <a:path w="6480943" h="1043891">
                  <a:moveTo>
                    <a:pt x="0" y="474496"/>
                  </a:moveTo>
                  <a:lnTo>
                    <a:pt x="270039" y="189798"/>
                  </a:lnTo>
                  <a:lnTo>
                    <a:pt x="540078" y="711744"/>
                  </a:lnTo>
                  <a:lnTo>
                    <a:pt x="810117" y="379596"/>
                  </a:lnTo>
                  <a:lnTo>
                    <a:pt x="1080157" y="521945"/>
                  </a:lnTo>
                  <a:lnTo>
                    <a:pt x="1350196" y="94899"/>
                  </a:lnTo>
                  <a:lnTo>
                    <a:pt x="1620235" y="379596"/>
                  </a:lnTo>
                  <a:lnTo>
                    <a:pt x="1890275" y="0"/>
                  </a:lnTo>
                  <a:lnTo>
                    <a:pt x="2160314" y="189798"/>
                  </a:lnTo>
                  <a:lnTo>
                    <a:pt x="2430353" y="237248"/>
                  </a:lnTo>
                  <a:lnTo>
                    <a:pt x="2700393" y="284697"/>
                  </a:lnTo>
                  <a:lnTo>
                    <a:pt x="2970432" y="332147"/>
                  </a:lnTo>
                  <a:lnTo>
                    <a:pt x="3240471" y="142348"/>
                  </a:lnTo>
                  <a:lnTo>
                    <a:pt x="3510510" y="284697"/>
                  </a:lnTo>
                  <a:lnTo>
                    <a:pt x="3780550" y="427046"/>
                  </a:lnTo>
                  <a:lnTo>
                    <a:pt x="4050589" y="616844"/>
                  </a:lnTo>
                  <a:lnTo>
                    <a:pt x="4320628" y="806643"/>
                  </a:lnTo>
                  <a:lnTo>
                    <a:pt x="4590668" y="948992"/>
                  </a:lnTo>
                  <a:lnTo>
                    <a:pt x="4860707" y="1043891"/>
                  </a:lnTo>
                  <a:lnTo>
                    <a:pt x="5130746" y="711744"/>
                  </a:lnTo>
                  <a:lnTo>
                    <a:pt x="5400786" y="806643"/>
                  </a:lnTo>
                  <a:lnTo>
                    <a:pt x="5670825" y="901542"/>
                  </a:lnTo>
                  <a:lnTo>
                    <a:pt x="5940864" y="948992"/>
                  </a:lnTo>
                  <a:lnTo>
                    <a:pt x="6210904" y="1043891"/>
                  </a:lnTo>
                  <a:lnTo>
                    <a:pt x="6480943" y="759193"/>
                  </a:lnTo>
                </a:path>
              </a:pathLst>
            </a:custGeom>
            <a:ln w="27101" cap="flat">
              <a:solidFill>
                <a:srgbClr val="1C86EE">
                  <a:alpha val="100000"/>
                </a:srgbClr>
              </a:solidFill>
              <a:prstDash val="solid"/>
              <a:round/>
            </a:ln>
          </p:spPr>
          <p:txBody>
            <a:bodyPr/>
            <a:lstStyle/>
            <a:p/>
          </p:txBody>
        </p:sp>
        <p:sp>
          <p:nvSpPr>
            <p:cNvPr id="38" name="pl38"/>
            <p:cNvSpPr/>
            <p:nvPr/>
          </p:nvSpPr>
          <p:spPr>
            <a:xfrm>
              <a:off x="2215412" y="1168047"/>
              <a:ext cx="5400786" cy="2752077"/>
            </a:xfrm>
            <a:custGeom>
              <a:avLst/>
              <a:pathLst>
                <a:path w="5400786" h="2752077">
                  <a:moveTo>
                    <a:pt x="0" y="2752077"/>
                  </a:moveTo>
                  <a:lnTo>
                    <a:pt x="270039" y="47449"/>
                  </a:lnTo>
                  <a:lnTo>
                    <a:pt x="540078" y="189798"/>
                  </a:lnTo>
                  <a:lnTo>
                    <a:pt x="810117" y="0"/>
                  </a:lnTo>
                  <a:lnTo>
                    <a:pt x="1080157" y="284697"/>
                  </a:lnTo>
                  <a:lnTo>
                    <a:pt x="1350196" y="189798"/>
                  </a:lnTo>
                  <a:lnTo>
                    <a:pt x="1620235" y="237248"/>
                  </a:lnTo>
                  <a:lnTo>
                    <a:pt x="1890275" y="284697"/>
                  </a:lnTo>
                  <a:lnTo>
                    <a:pt x="2160314" y="94899"/>
                  </a:lnTo>
                  <a:lnTo>
                    <a:pt x="2430353" y="142348"/>
                  </a:lnTo>
                  <a:lnTo>
                    <a:pt x="2700393" y="237248"/>
                  </a:lnTo>
                  <a:lnTo>
                    <a:pt x="2970432" y="569395"/>
                  </a:lnTo>
                  <a:lnTo>
                    <a:pt x="3240471" y="759193"/>
                  </a:lnTo>
                  <a:lnTo>
                    <a:pt x="3510510" y="806643"/>
                  </a:lnTo>
                  <a:lnTo>
                    <a:pt x="3780550" y="664294"/>
                  </a:lnTo>
                  <a:lnTo>
                    <a:pt x="4050589" y="616844"/>
                  </a:lnTo>
                  <a:lnTo>
                    <a:pt x="4320628" y="664294"/>
                  </a:lnTo>
                  <a:lnTo>
                    <a:pt x="4590668" y="711744"/>
                  </a:lnTo>
                  <a:lnTo>
                    <a:pt x="4860707" y="759193"/>
                  </a:lnTo>
                  <a:lnTo>
                    <a:pt x="5130746" y="806643"/>
                  </a:lnTo>
                  <a:lnTo>
                    <a:pt x="5400786" y="569395"/>
                  </a:lnTo>
                </a:path>
              </a:pathLst>
            </a:custGeom>
            <a:ln w="27101" cap="flat">
              <a:solidFill>
                <a:srgbClr val="80BD41">
                  <a:alpha val="100000"/>
                </a:srgbClr>
              </a:solidFill>
              <a:prstDash val="solid"/>
              <a:round/>
            </a:ln>
          </p:spPr>
          <p:txBody>
            <a:bodyPr/>
            <a:lstStyle/>
            <a:p/>
          </p:txBody>
        </p:sp>
        <p:sp>
          <p:nvSpPr>
            <p:cNvPr id="39" name="pl39"/>
            <p:cNvSpPr/>
            <p:nvPr/>
          </p:nvSpPr>
          <p:spPr>
            <a:xfrm>
              <a:off x="2215412" y="1500194"/>
              <a:ext cx="5400786" cy="1803085"/>
            </a:xfrm>
            <a:custGeom>
              <a:avLst/>
              <a:pathLst>
                <a:path w="5400786" h="1803085">
                  <a:moveTo>
                    <a:pt x="0" y="1803085"/>
                  </a:moveTo>
                  <a:lnTo>
                    <a:pt x="270039" y="1755635"/>
                  </a:lnTo>
                  <a:lnTo>
                    <a:pt x="540078" y="237248"/>
                  </a:lnTo>
                  <a:lnTo>
                    <a:pt x="810117" y="189798"/>
                  </a:lnTo>
                  <a:lnTo>
                    <a:pt x="1080157" y="189798"/>
                  </a:lnTo>
                  <a:lnTo>
                    <a:pt x="1350196" y="332147"/>
                  </a:lnTo>
                  <a:lnTo>
                    <a:pt x="1620235" y="189798"/>
                  </a:lnTo>
                  <a:lnTo>
                    <a:pt x="1890275" y="94899"/>
                  </a:lnTo>
                  <a:lnTo>
                    <a:pt x="2160314" y="0"/>
                  </a:lnTo>
                  <a:lnTo>
                    <a:pt x="2430353" y="189798"/>
                  </a:lnTo>
                  <a:lnTo>
                    <a:pt x="2700393" y="379596"/>
                  </a:lnTo>
                  <a:lnTo>
                    <a:pt x="2970432" y="427046"/>
                  </a:lnTo>
                  <a:lnTo>
                    <a:pt x="3240471" y="854093"/>
                  </a:lnTo>
                  <a:lnTo>
                    <a:pt x="3510510" y="901542"/>
                  </a:lnTo>
                  <a:lnTo>
                    <a:pt x="3780550" y="1186240"/>
                  </a:lnTo>
                  <a:lnTo>
                    <a:pt x="4050589" y="427046"/>
                  </a:lnTo>
                  <a:lnTo>
                    <a:pt x="4320628" y="474496"/>
                  </a:lnTo>
                  <a:lnTo>
                    <a:pt x="4590668" y="521945"/>
                  </a:lnTo>
                  <a:lnTo>
                    <a:pt x="4860707" y="569395"/>
                  </a:lnTo>
                  <a:lnTo>
                    <a:pt x="5130746" y="664294"/>
                  </a:lnTo>
                  <a:lnTo>
                    <a:pt x="5400786" y="379596"/>
                  </a:lnTo>
                </a:path>
              </a:pathLst>
            </a:custGeom>
            <a:ln w="27101" cap="flat">
              <a:solidFill>
                <a:srgbClr val="EE00EE">
                  <a:alpha val="100000"/>
                </a:srgbClr>
              </a:solidFill>
              <a:prstDash val="solid"/>
              <a:round/>
            </a:ln>
          </p:spPr>
          <p:txBody>
            <a:bodyPr/>
            <a:lstStyle/>
            <a:p/>
          </p:txBody>
        </p:sp>
        <p:sp>
          <p:nvSpPr>
            <p:cNvPr id="40" name="pl40"/>
            <p:cNvSpPr/>
            <p:nvPr/>
          </p:nvSpPr>
          <p:spPr>
            <a:xfrm>
              <a:off x="7346159" y="5201264"/>
              <a:ext cx="270039" cy="189798"/>
            </a:xfrm>
            <a:custGeom>
              <a:avLst/>
              <a:pathLst>
                <a:path w="270039" h="189798">
                  <a:moveTo>
                    <a:pt x="0" y="189798"/>
                  </a:moveTo>
                  <a:lnTo>
                    <a:pt x="270039" y="0"/>
                  </a:lnTo>
                </a:path>
              </a:pathLst>
            </a:custGeom>
            <a:ln w="27101" cap="flat">
              <a:solidFill>
                <a:srgbClr val="6A3D9A">
                  <a:alpha val="100000"/>
                </a:srgbClr>
              </a:solidFill>
              <a:prstDash val="solid"/>
              <a:round/>
            </a:ln>
          </p:spPr>
          <p:txBody>
            <a:bodyPr/>
            <a:lstStyle/>
            <a:p/>
          </p:txBody>
        </p:sp>
        <p:sp>
          <p:nvSpPr>
            <p:cNvPr id="41" name="pl41"/>
            <p:cNvSpPr/>
            <p:nvPr/>
          </p:nvSpPr>
          <p:spPr>
            <a:xfrm>
              <a:off x="5185844" y="1310396"/>
              <a:ext cx="2430353" cy="1660736"/>
            </a:xfrm>
            <a:custGeom>
              <a:avLst/>
              <a:pathLst>
                <a:path w="2430353" h="1660736">
                  <a:moveTo>
                    <a:pt x="0" y="1660736"/>
                  </a:moveTo>
                  <a:lnTo>
                    <a:pt x="270039" y="1565837"/>
                  </a:lnTo>
                  <a:lnTo>
                    <a:pt x="540078" y="0"/>
                  </a:lnTo>
                  <a:lnTo>
                    <a:pt x="810117" y="94899"/>
                  </a:lnTo>
                  <a:lnTo>
                    <a:pt x="1080157" y="94899"/>
                  </a:lnTo>
                  <a:lnTo>
                    <a:pt x="1350196" y="189798"/>
                  </a:lnTo>
                  <a:lnTo>
                    <a:pt x="1620235" y="284697"/>
                  </a:lnTo>
                  <a:lnTo>
                    <a:pt x="1890275" y="237248"/>
                  </a:lnTo>
                  <a:lnTo>
                    <a:pt x="2160314" y="284697"/>
                  </a:lnTo>
                  <a:lnTo>
                    <a:pt x="2430353" y="0"/>
                  </a:lnTo>
                </a:path>
              </a:pathLst>
            </a:custGeom>
            <a:ln w="27101" cap="flat">
              <a:solidFill>
                <a:srgbClr val="E31A1C">
                  <a:alpha val="100000"/>
                </a:srgbClr>
              </a:solidFill>
              <a:prstDash val="solid"/>
              <a:round/>
            </a:ln>
          </p:spPr>
          <p:txBody>
            <a:bodyPr/>
            <a:lstStyle/>
            <a:p/>
          </p:txBody>
        </p:sp>
        <p:sp>
          <p:nvSpPr>
            <p:cNvPr id="42" name="pl42"/>
            <p:cNvSpPr/>
            <p:nvPr/>
          </p:nvSpPr>
          <p:spPr>
            <a:xfrm>
              <a:off x="1135255" y="1073148"/>
              <a:ext cx="6480943" cy="1945434"/>
            </a:xfrm>
            <a:custGeom>
              <a:avLst/>
              <a:pathLst>
                <a:path w="6480943" h="1945434">
                  <a:moveTo>
                    <a:pt x="0" y="759193"/>
                  </a:moveTo>
                  <a:lnTo>
                    <a:pt x="270039" y="189798"/>
                  </a:lnTo>
                  <a:lnTo>
                    <a:pt x="540078" y="332147"/>
                  </a:lnTo>
                  <a:lnTo>
                    <a:pt x="810117" y="569395"/>
                  </a:lnTo>
                  <a:lnTo>
                    <a:pt x="1080157" y="379596"/>
                  </a:lnTo>
                  <a:lnTo>
                    <a:pt x="1350196" y="284697"/>
                  </a:lnTo>
                  <a:lnTo>
                    <a:pt x="1620235" y="521945"/>
                  </a:lnTo>
                  <a:lnTo>
                    <a:pt x="1890275" y="0"/>
                  </a:lnTo>
                  <a:lnTo>
                    <a:pt x="2160314" y="569395"/>
                  </a:lnTo>
                  <a:lnTo>
                    <a:pt x="2430353" y="142348"/>
                  </a:lnTo>
                  <a:lnTo>
                    <a:pt x="2700393" y="237248"/>
                  </a:lnTo>
                  <a:lnTo>
                    <a:pt x="2970432" y="332147"/>
                  </a:lnTo>
                  <a:lnTo>
                    <a:pt x="3240471" y="94899"/>
                  </a:lnTo>
                  <a:lnTo>
                    <a:pt x="3510510" y="189798"/>
                  </a:lnTo>
                  <a:lnTo>
                    <a:pt x="3780550" y="332147"/>
                  </a:lnTo>
                  <a:lnTo>
                    <a:pt x="4050589" y="616844"/>
                  </a:lnTo>
                  <a:lnTo>
                    <a:pt x="4320628" y="1328589"/>
                  </a:lnTo>
                  <a:lnTo>
                    <a:pt x="4590668" y="1281139"/>
                  </a:lnTo>
                  <a:lnTo>
                    <a:pt x="4860707" y="1328589"/>
                  </a:lnTo>
                  <a:lnTo>
                    <a:pt x="5130746" y="806643"/>
                  </a:lnTo>
                  <a:lnTo>
                    <a:pt x="5400786" y="1233689"/>
                  </a:lnTo>
                  <a:lnTo>
                    <a:pt x="5670825" y="1660736"/>
                  </a:lnTo>
                  <a:lnTo>
                    <a:pt x="5940864" y="1803085"/>
                  </a:lnTo>
                  <a:lnTo>
                    <a:pt x="6210904" y="1945434"/>
                  </a:lnTo>
                  <a:lnTo>
                    <a:pt x="6480943" y="1281139"/>
                  </a:lnTo>
                </a:path>
              </a:pathLst>
            </a:custGeom>
            <a:ln w="27101" cap="flat">
              <a:solidFill>
                <a:srgbClr val="FF7F00">
                  <a:alpha val="100000"/>
                </a:srgbClr>
              </a:solidFill>
              <a:prstDash val="solid"/>
              <a:round/>
            </a:ln>
          </p:spPr>
          <p:txBody>
            <a:bodyPr/>
            <a:lstStyle/>
            <a:p/>
          </p:txBody>
        </p:sp>
        <p:sp>
          <p:nvSpPr>
            <p:cNvPr id="43" name="pl43"/>
            <p:cNvSpPr/>
            <p:nvPr/>
          </p:nvSpPr>
          <p:spPr>
            <a:xfrm>
              <a:off x="1135255" y="1120597"/>
              <a:ext cx="6480943" cy="1660736"/>
            </a:xfrm>
            <a:custGeom>
              <a:avLst/>
              <a:pathLst>
                <a:path w="6480943" h="1660736">
                  <a:moveTo>
                    <a:pt x="0" y="996441"/>
                  </a:moveTo>
                  <a:lnTo>
                    <a:pt x="270039" y="427046"/>
                  </a:lnTo>
                  <a:lnTo>
                    <a:pt x="540078" y="237248"/>
                  </a:lnTo>
                  <a:lnTo>
                    <a:pt x="810117" y="474496"/>
                  </a:lnTo>
                  <a:lnTo>
                    <a:pt x="1080157" y="332147"/>
                  </a:lnTo>
                  <a:lnTo>
                    <a:pt x="1350196" y="237248"/>
                  </a:lnTo>
                  <a:lnTo>
                    <a:pt x="1620235" y="94899"/>
                  </a:lnTo>
                  <a:lnTo>
                    <a:pt x="1890275" y="0"/>
                  </a:lnTo>
                  <a:lnTo>
                    <a:pt x="2160314" y="142348"/>
                  </a:lnTo>
                  <a:lnTo>
                    <a:pt x="2430353" y="332147"/>
                  </a:lnTo>
                  <a:lnTo>
                    <a:pt x="2700393" y="189798"/>
                  </a:lnTo>
                  <a:lnTo>
                    <a:pt x="2970432" y="332147"/>
                  </a:lnTo>
                  <a:lnTo>
                    <a:pt x="3240471" y="47449"/>
                  </a:lnTo>
                  <a:lnTo>
                    <a:pt x="3510510" y="94899"/>
                  </a:lnTo>
                  <a:lnTo>
                    <a:pt x="3780550" y="142348"/>
                  </a:lnTo>
                  <a:lnTo>
                    <a:pt x="4050589" y="332147"/>
                  </a:lnTo>
                  <a:lnTo>
                    <a:pt x="4320628" y="806643"/>
                  </a:lnTo>
                  <a:lnTo>
                    <a:pt x="4590668" y="711744"/>
                  </a:lnTo>
                  <a:lnTo>
                    <a:pt x="4860707" y="854093"/>
                  </a:lnTo>
                  <a:lnTo>
                    <a:pt x="5130746" y="1233689"/>
                  </a:lnTo>
                  <a:lnTo>
                    <a:pt x="5400786" y="1376038"/>
                  </a:lnTo>
                  <a:lnTo>
                    <a:pt x="5670825" y="1518387"/>
                  </a:lnTo>
                  <a:lnTo>
                    <a:pt x="5940864" y="1660736"/>
                  </a:lnTo>
                  <a:lnTo>
                    <a:pt x="6210904" y="1518387"/>
                  </a:lnTo>
                  <a:lnTo>
                    <a:pt x="6480943" y="1138790"/>
                  </a:lnTo>
                </a:path>
              </a:pathLst>
            </a:custGeom>
            <a:ln w="27101" cap="flat">
              <a:solidFill>
                <a:srgbClr val="FFC20E">
                  <a:alpha val="100000"/>
                </a:srgbClr>
              </a:solidFill>
              <a:prstDash val="solid"/>
              <a:round/>
            </a:ln>
          </p:spPr>
          <p:txBody>
            <a:bodyPr/>
            <a:lstStyle/>
            <a:p/>
          </p:txBody>
        </p:sp>
        <p:sp>
          <p:nvSpPr>
            <p:cNvPr id="44" name="pl44"/>
            <p:cNvSpPr/>
            <p:nvPr/>
          </p:nvSpPr>
          <p:spPr>
            <a:xfrm>
              <a:off x="1135255" y="1120597"/>
              <a:ext cx="6480943" cy="1043891"/>
            </a:xfrm>
            <a:custGeom>
              <a:avLst/>
              <a:pathLst>
                <a:path w="6480943" h="1043891">
                  <a:moveTo>
                    <a:pt x="0" y="379596"/>
                  </a:moveTo>
                  <a:lnTo>
                    <a:pt x="270039" y="142348"/>
                  </a:lnTo>
                  <a:lnTo>
                    <a:pt x="540078" y="427046"/>
                  </a:lnTo>
                  <a:lnTo>
                    <a:pt x="810117" y="379596"/>
                  </a:lnTo>
                  <a:lnTo>
                    <a:pt x="1080157" y="379596"/>
                  </a:lnTo>
                  <a:lnTo>
                    <a:pt x="1350196" y="0"/>
                  </a:lnTo>
                  <a:lnTo>
                    <a:pt x="1620235" y="189798"/>
                  </a:lnTo>
                  <a:lnTo>
                    <a:pt x="1890275" y="0"/>
                  </a:lnTo>
                  <a:lnTo>
                    <a:pt x="2160314" y="142348"/>
                  </a:lnTo>
                  <a:lnTo>
                    <a:pt x="2430353" y="237248"/>
                  </a:lnTo>
                  <a:lnTo>
                    <a:pt x="2700393" y="237248"/>
                  </a:lnTo>
                  <a:lnTo>
                    <a:pt x="2970432" y="284697"/>
                  </a:lnTo>
                  <a:lnTo>
                    <a:pt x="3240471" y="379596"/>
                  </a:lnTo>
                  <a:lnTo>
                    <a:pt x="3510510" y="379596"/>
                  </a:lnTo>
                  <a:lnTo>
                    <a:pt x="3780550" y="427046"/>
                  </a:lnTo>
                  <a:lnTo>
                    <a:pt x="4050589" y="996441"/>
                  </a:lnTo>
                  <a:lnTo>
                    <a:pt x="4320628" y="759193"/>
                  </a:lnTo>
                  <a:lnTo>
                    <a:pt x="4590668" y="948992"/>
                  </a:lnTo>
                  <a:lnTo>
                    <a:pt x="4860707" y="1043891"/>
                  </a:lnTo>
                  <a:lnTo>
                    <a:pt x="5130746" y="711744"/>
                  </a:lnTo>
                  <a:lnTo>
                    <a:pt x="5400786" y="806643"/>
                  </a:lnTo>
                  <a:lnTo>
                    <a:pt x="5670825" y="854093"/>
                  </a:lnTo>
                  <a:lnTo>
                    <a:pt x="5940864" y="948992"/>
                  </a:lnTo>
                  <a:lnTo>
                    <a:pt x="6210904" y="379596"/>
                  </a:lnTo>
                  <a:lnTo>
                    <a:pt x="6480943" y="759193"/>
                  </a:lnTo>
                </a:path>
              </a:pathLst>
            </a:custGeom>
            <a:ln w="27101" cap="flat">
              <a:solidFill>
                <a:srgbClr val="008B00">
                  <a:alpha val="100000"/>
                </a:srgbClr>
              </a:solidFill>
              <a:prstDash val="solid"/>
              <a:round/>
            </a:ln>
          </p:spPr>
          <p:txBody>
            <a:bodyPr/>
            <a:lstStyle/>
            <a:p/>
          </p:txBody>
        </p:sp>
        <p:sp>
          <p:nvSpPr>
            <p:cNvPr id="45" name="pl45"/>
            <p:cNvSpPr/>
            <p:nvPr/>
          </p:nvSpPr>
          <p:spPr>
            <a:xfrm>
              <a:off x="1135255" y="1073148"/>
              <a:ext cx="6480943" cy="1945434"/>
            </a:xfrm>
            <a:custGeom>
              <a:avLst/>
              <a:pathLst>
                <a:path w="6480943" h="1945434">
                  <a:moveTo>
                    <a:pt x="0" y="759193"/>
                  </a:moveTo>
                  <a:lnTo>
                    <a:pt x="270039" y="189798"/>
                  </a:lnTo>
                  <a:lnTo>
                    <a:pt x="540078" y="332147"/>
                  </a:lnTo>
                  <a:lnTo>
                    <a:pt x="810117" y="569395"/>
                  </a:lnTo>
                  <a:lnTo>
                    <a:pt x="1080157" y="379596"/>
                  </a:lnTo>
                  <a:lnTo>
                    <a:pt x="1350196" y="284697"/>
                  </a:lnTo>
                  <a:lnTo>
                    <a:pt x="1620235" y="521945"/>
                  </a:lnTo>
                  <a:lnTo>
                    <a:pt x="1890275" y="0"/>
                  </a:lnTo>
                  <a:lnTo>
                    <a:pt x="2160314" y="569395"/>
                  </a:lnTo>
                  <a:lnTo>
                    <a:pt x="2430353" y="142348"/>
                  </a:lnTo>
                  <a:lnTo>
                    <a:pt x="2700393" y="237248"/>
                  </a:lnTo>
                  <a:lnTo>
                    <a:pt x="2970432" y="332147"/>
                  </a:lnTo>
                  <a:lnTo>
                    <a:pt x="3240471" y="94899"/>
                  </a:lnTo>
                  <a:lnTo>
                    <a:pt x="3510510" y="189798"/>
                  </a:lnTo>
                  <a:lnTo>
                    <a:pt x="3780550" y="332147"/>
                  </a:lnTo>
                  <a:lnTo>
                    <a:pt x="4050589" y="616844"/>
                  </a:lnTo>
                  <a:lnTo>
                    <a:pt x="4320628" y="1328589"/>
                  </a:lnTo>
                  <a:lnTo>
                    <a:pt x="4590668" y="1281139"/>
                  </a:lnTo>
                  <a:lnTo>
                    <a:pt x="4860707" y="1328589"/>
                  </a:lnTo>
                  <a:lnTo>
                    <a:pt x="5130746" y="806643"/>
                  </a:lnTo>
                  <a:lnTo>
                    <a:pt x="5400786" y="1233689"/>
                  </a:lnTo>
                  <a:lnTo>
                    <a:pt x="5670825" y="1660736"/>
                  </a:lnTo>
                  <a:lnTo>
                    <a:pt x="5940864" y="1803085"/>
                  </a:lnTo>
                  <a:lnTo>
                    <a:pt x="6210904" y="1945434"/>
                  </a:lnTo>
                  <a:lnTo>
                    <a:pt x="6480943" y="1281139"/>
                  </a:lnTo>
                </a:path>
              </a:pathLst>
            </a:custGeom>
            <a:ln w="27101" cap="flat">
              <a:solidFill>
                <a:srgbClr val="9A32CD">
                  <a:alpha val="100000"/>
                </a:srgbClr>
              </a:solidFill>
              <a:prstDash val="solid"/>
              <a:round/>
            </a:ln>
          </p:spPr>
          <p:txBody>
            <a:bodyPr/>
            <a:lstStyle/>
            <a:p/>
          </p:txBody>
        </p:sp>
        <p:sp>
          <p:nvSpPr>
            <p:cNvPr id="46" name="pl46"/>
            <p:cNvSpPr/>
            <p:nvPr/>
          </p:nvSpPr>
          <p:spPr>
            <a:xfrm>
              <a:off x="7632512" y="1063577"/>
              <a:ext cx="792514" cy="241840"/>
            </a:xfrm>
            <a:custGeom>
              <a:avLst/>
              <a:pathLst>
                <a:path w="792514" h="241840">
                  <a:moveTo>
                    <a:pt x="792514" y="0"/>
                  </a:moveTo>
                  <a:lnTo>
                    <a:pt x="0" y="241840"/>
                  </a:lnTo>
                </a:path>
              </a:pathLst>
            </a:custGeom>
          </p:spPr>
          <p:txBody>
            <a:bodyPr/>
            <a:lstStyle/>
            <a:p/>
          </p:txBody>
        </p:sp>
        <p:sp>
          <p:nvSpPr>
            <p:cNvPr id="47" name="pl47"/>
            <p:cNvSpPr/>
            <p:nvPr/>
          </p:nvSpPr>
          <p:spPr>
            <a:xfrm>
              <a:off x="7629840" y="1345586"/>
              <a:ext cx="698743" cy="384352"/>
            </a:xfrm>
            <a:custGeom>
              <a:avLst/>
              <a:pathLst>
                <a:path w="698743" h="384352">
                  <a:moveTo>
                    <a:pt x="698743" y="0"/>
                  </a:moveTo>
                  <a:lnTo>
                    <a:pt x="0" y="384352"/>
                  </a:lnTo>
                </a:path>
              </a:pathLst>
            </a:custGeom>
          </p:spPr>
          <p:txBody>
            <a:bodyPr/>
            <a:lstStyle/>
            <a:p/>
          </p:txBody>
        </p:sp>
        <p:sp>
          <p:nvSpPr>
            <p:cNvPr id="48" name="pl48"/>
            <p:cNvSpPr/>
            <p:nvPr/>
          </p:nvSpPr>
          <p:spPr>
            <a:xfrm>
              <a:off x="7634324" y="1860651"/>
              <a:ext cx="748620" cy="18687"/>
            </a:xfrm>
            <a:custGeom>
              <a:avLst/>
              <a:pathLst>
                <a:path w="748620" h="18687">
                  <a:moveTo>
                    <a:pt x="748620" y="0"/>
                  </a:moveTo>
                  <a:lnTo>
                    <a:pt x="0" y="18687"/>
                  </a:lnTo>
                </a:path>
              </a:pathLst>
            </a:custGeom>
          </p:spPr>
          <p:txBody>
            <a:bodyPr/>
            <a:lstStyle/>
            <a:p/>
          </p:txBody>
        </p:sp>
        <p:sp>
          <p:nvSpPr>
            <p:cNvPr id="49" name="pl49"/>
            <p:cNvSpPr/>
            <p:nvPr/>
          </p:nvSpPr>
          <p:spPr>
            <a:xfrm>
              <a:off x="7632702" y="1884517"/>
              <a:ext cx="804393" cy="230341"/>
            </a:xfrm>
            <a:custGeom>
              <a:avLst/>
              <a:pathLst>
                <a:path w="804393" h="230341">
                  <a:moveTo>
                    <a:pt x="804393" y="230341"/>
                  </a:moveTo>
                  <a:lnTo>
                    <a:pt x="0" y="0"/>
                  </a:lnTo>
                </a:path>
              </a:pathLst>
            </a:custGeom>
          </p:spPr>
          <p:txBody>
            <a:bodyPr/>
            <a:lstStyle/>
            <a:p/>
          </p:txBody>
        </p:sp>
        <p:sp>
          <p:nvSpPr>
            <p:cNvPr id="50" name="pl50"/>
            <p:cNvSpPr/>
            <p:nvPr/>
          </p:nvSpPr>
          <p:spPr>
            <a:xfrm>
              <a:off x="7631869" y="1608112"/>
              <a:ext cx="726832" cy="265944"/>
            </a:xfrm>
            <a:custGeom>
              <a:avLst/>
              <a:pathLst>
                <a:path w="726832" h="265944">
                  <a:moveTo>
                    <a:pt x="726832" y="0"/>
                  </a:moveTo>
                  <a:lnTo>
                    <a:pt x="0" y="265944"/>
                  </a:lnTo>
                </a:path>
              </a:pathLst>
            </a:custGeom>
          </p:spPr>
          <p:txBody>
            <a:bodyPr/>
            <a:lstStyle/>
            <a:p/>
          </p:txBody>
        </p:sp>
        <p:sp>
          <p:nvSpPr>
            <p:cNvPr id="51" name="pl51"/>
            <p:cNvSpPr/>
            <p:nvPr/>
          </p:nvSpPr>
          <p:spPr>
            <a:xfrm>
              <a:off x="7633734" y="2262304"/>
              <a:ext cx="725127" cy="120571"/>
            </a:xfrm>
            <a:custGeom>
              <a:avLst/>
              <a:pathLst>
                <a:path w="725127" h="120571">
                  <a:moveTo>
                    <a:pt x="725127" y="120571"/>
                  </a:moveTo>
                  <a:lnTo>
                    <a:pt x="0" y="0"/>
                  </a:lnTo>
                </a:path>
              </a:pathLst>
            </a:custGeom>
          </p:spPr>
          <p:txBody>
            <a:bodyPr/>
            <a:lstStyle/>
            <a:p/>
          </p:txBody>
        </p:sp>
        <p:sp>
          <p:nvSpPr>
            <p:cNvPr id="52" name="pl52"/>
            <p:cNvSpPr/>
            <p:nvPr/>
          </p:nvSpPr>
          <p:spPr>
            <a:xfrm>
              <a:off x="7631665" y="2360236"/>
              <a:ext cx="727195" cy="279676"/>
            </a:xfrm>
            <a:custGeom>
              <a:avLst/>
              <a:pathLst>
                <a:path w="727195" h="279676">
                  <a:moveTo>
                    <a:pt x="727195" y="279676"/>
                  </a:moveTo>
                  <a:lnTo>
                    <a:pt x="0" y="0"/>
                  </a:lnTo>
                </a:path>
              </a:pathLst>
            </a:custGeom>
          </p:spPr>
          <p:txBody>
            <a:bodyPr/>
            <a:lstStyle/>
            <a:p/>
          </p:txBody>
        </p:sp>
        <p:sp>
          <p:nvSpPr>
            <p:cNvPr id="53" name="pl53"/>
            <p:cNvSpPr/>
            <p:nvPr/>
          </p:nvSpPr>
          <p:spPr>
            <a:xfrm>
              <a:off x="7627332" y="2363275"/>
              <a:ext cx="665099" cy="536925"/>
            </a:xfrm>
            <a:custGeom>
              <a:avLst/>
              <a:pathLst>
                <a:path w="665099" h="536925">
                  <a:moveTo>
                    <a:pt x="665099" y="536925"/>
                  </a:moveTo>
                  <a:lnTo>
                    <a:pt x="0" y="0"/>
                  </a:lnTo>
                </a:path>
              </a:pathLst>
            </a:custGeom>
          </p:spPr>
          <p:txBody>
            <a:bodyPr/>
            <a:lstStyle/>
            <a:p/>
          </p:txBody>
        </p:sp>
        <p:sp>
          <p:nvSpPr>
            <p:cNvPr id="54" name="pl54"/>
            <p:cNvSpPr/>
            <p:nvPr/>
          </p:nvSpPr>
          <p:spPr>
            <a:xfrm>
              <a:off x="7634339" y="5201264"/>
              <a:ext cx="808896" cy="3"/>
            </a:xfrm>
            <a:custGeom>
              <a:avLst/>
              <a:pathLst>
                <a:path w="808896" h="3">
                  <a:moveTo>
                    <a:pt x="808896" y="3"/>
                  </a:moveTo>
                  <a:lnTo>
                    <a:pt x="0" y="0"/>
                  </a:lnTo>
                </a:path>
              </a:pathLst>
            </a:custGeom>
          </p:spPr>
          <p:txBody>
            <a:bodyPr/>
            <a:lstStyle/>
            <a:p/>
          </p:txBody>
        </p:sp>
        <p:sp>
          <p:nvSpPr>
            <p:cNvPr id="55" name="pg55"/>
            <p:cNvSpPr/>
            <p:nvPr/>
          </p:nvSpPr>
          <p:spPr>
            <a:xfrm>
              <a:off x="8356446" y="974262"/>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6" name="tx56"/>
            <p:cNvSpPr/>
            <p:nvPr/>
          </p:nvSpPr>
          <p:spPr>
            <a:xfrm>
              <a:off x="8379306" y="1015800"/>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91%</a:t>
              </a:r>
            </a:p>
          </p:txBody>
        </p:sp>
        <p:sp>
          <p:nvSpPr>
            <p:cNvPr id="57" name="pg57"/>
            <p:cNvSpPr/>
            <p:nvPr/>
          </p:nvSpPr>
          <p:spPr>
            <a:xfrm>
              <a:off x="8260004" y="1253642"/>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8" name="tx58"/>
            <p:cNvSpPr/>
            <p:nvPr/>
          </p:nvSpPr>
          <p:spPr>
            <a:xfrm>
              <a:off x="8282864" y="1276495"/>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82%</a:t>
              </a:r>
            </a:p>
          </p:txBody>
        </p:sp>
        <p:sp>
          <p:nvSpPr>
            <p:cNvPr id="59" name="pg59"/>
            <p:cNvSpPr/>
            <p:nvPr/>
          </p:nvSpPr>
          <p:spPr>
            <a:xfrm>
              <a:off x="8314365" y="177611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0" name="tx60"/>
            <p:cNvSpPr/>
            <p:nvPr/>
          </p:nvSpPr>
          <p:spPr>
            <a:xfrm>
              <a:off x="8337225" y="181765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79%</a:t>
              </a:r>
            </a:p>
          </p:txBody>
        </p:sp>
        <p:sp>
          <p:nvSpPr>
            <p:cNvPr id="61" name="pg61"/>
            <p:cNvSpPr/>
            <p:nvPr/>
          </p:nvSpPr>
          <p:spPr>
            <a:xfrm>
              <a:off x="8368515" y="2034824"/>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2" name="tx62"/>
            <p:cNvSpPr/>
            <p:nvPr/>
          </p:nvSpPr>
          <p:spPr>
            <a:xfrm>
              <a:off x="8391375" y="2076363"/>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79%</a:t>
              </a:r>
            </a:p>
          </p:txBody>
        </p:sp>
        <p:sp>
          <p:nvSpPr>
            <p:cNvPr id="63" name="pg63"/>
            <p:cNvSpPr/>
            <p:nvPr/>
          </p:nvSpPr>
          <p:spPr>
            <a:xfrm>
              <a:off x="8290122" y="1517671"/>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4" name="tx64"/>
            <p:cNvSpPr/>
            <p:nvPr/>
          </p:nvSpPr>
          <p:spPr>
            <a:xfrm>
              <a:off x="8312982" y="1559209"/>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79%</a:t>
              </a:r>
            </a:p>
          </p:txBody>
        </p:sp>
        <p:sp>
          <p:nvSpPr>
            <p:cNvPr id="65" name="pg65"/>
            <p:cNvSpPr/>
            <p:nvPr/>
          </p:nvSpPr>
          <p:spPr>
            <a:xfrm>
              <a:off x="8290281" y="230096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6" name="tx66"/>
            <p:cNvSpPr/>
            <p:nvPr/>
          </p:nvSpPr>
          <p:spPr>
            <a:xfrm>
              <a:off x="8313141" y="234250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71%</a:t>
              </a:r>
            </a:p>
          </p:txBody>
        </p:sp>
        <p:sp>
          <p:nvSpPr>
            <p:cNvPr id="67" name="pg67"/>
            <p:cNvSpPr/>
            <p:nvPr/>
          </p:nvSpPr>
          <p:spPr>
            <a:xfrm>
              <a:off x="8290281" y="256151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8" name="tx68"/>
            <p:cNvSpPr/>
            <p:nvPr/>
          </p:nvSpPr>
          <p:spPr>
            <a:xfrm>
              <a:off x="8313141" y="260304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69%</a:t>
              </a:r>
            </a:p>
          </p:txBody>
        </p:sp>
        <p:sp>
          <p:nvSpPr>
            <p:cNvPr id="69" name="pg69"/>
            <p:cNvSpPr/>
            <p:nvPr/>
          </p:nvSpPr>
          <p:spPr>
            <a:xfrm>
              <a:off x="8223851" y="2823555"/>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0" name="tx70"/>
            <p:cNvSpPr/>
            <p:nvPr/>
          </p:nvSpPr>
          <p:spPr>
            <a:xfrm>
              <a:off x="8246711" y="2865093"/>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69%</a:t>
              </a:r>
            </a:p>
          </p:txBody>
        </p:sp>
        <p:sp>
          <p:nvSpPr>
            <p:cNvPr id="71" name="pg71"/>
            <p:cNvSpPr/>
            <p:nvPr/>
          </p:nvSpPr>
          <p:spPr>
            <a:xfrm>
              <a:off x="8374655" y="5116748"/>
              <a:ext cx="585455" cy="169038"/>
            </a:xfrm>
            <a:custGeom>
              <a:avLst/>
              <a:pathLst>
                <a:path w="585455" h="169038">
                  <a:moveTo>
                    <a:pt x="27431" y="169038"/>
                  </a:moveTo>
                  <a:lnTo>
                    <a:pt x="558023" y="169038"/>
                  </a:lnTo>
                  <a:lnTo>
                    <a:pt x="556918" y="169016"/>
                  </a:lnTo>
                  <a:lnTo>
                    <a:pt x="561330" y="168838"/>
                  </a:lnTo>
                  <a:lnTo>
                    <a:pt x="565655" y="167955"/>
                  </a:lnTo>
                  <a:lnTo>
                    <a:pt x="569783" y="166389"/>
                  </a:lnTo>
                  <a:lnTo>
                    <a:pt x="573606" y="164182"/>
                  </a:lnTo>
                  <a:lnTo>
                    <a:pt x="577026" y="161390"/>
                  </a:lnTo>
                  <a:lnTo>
                    <a:pt x="579953" y="158086"/>
                  </a:lnTo>
                  <a:lnTo>
                    <a:pt x="582313" y="154354"/>
                  </a:lnTo>
                  <a:lnTo>
                    <a:pt x="584043" y="150293"/>
                  </a:lnTo>
                  <a:lnTo>
                    <a:pt x="585100" y="146006"/>
                  </a:lnTo>
                  <a:lnTo>
                    <a:pt x="585455" y="141606"/>
                  </a:lnTo>
                  <a:lnTo>
                    <a:pt x="585455" y="27431"/>
                  </a:lnTo>
                  <a:lnTo>
                    <a:pt x="585100" y="23031"/>
                  </a:lnTo>
                  <a:lnTo>
                    <a:pt x="584043" y="18745"/>
                  </a:lnTo>
                  <a:lnTo>
                    <a:pt x="582313" y="14683"/>
                  </a:lnTo>
                  <a:lnTo>
                    <a:pt x="579953" y="10952"/>
                  </a:lnTo>
                  <a:lnTo>
                    <a:pt x="577026" y="7647"/>
                  </a:lnTo>
                  <a:lnTo>
                    <a:pt x="573606" y="4855"/>
                  </a:lnTo>
                  <a:lnTo>
                    <a:pt x="569783" y="2648"/>
                  </a:lnTo>
                  <a:lnTo>
                    <a:pt x="565655" y="1083"/>
                  </a:lnTo>
                  <a:lnTo>
                    <a:pt x="561330" y="200"/>
                  </a:lnTo>
                  <a:lnTo>
                    <a:pt x="55802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2" name="tx72"/>
            <p:cNvSpPr/>
            <p:nvPr/>
          </p:nvSpPr>
          <p:spPr>
            <a:xfrm>
              <a:off x="8397515" y="5158287"/>
              <a:ext cx="49401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9%</a:t>
              </a:r>
            </a:p>
          </p:txBody>
        </p:sp>
        <p:sp>
          <p:nvSpPr>
            <p:cNvPr id="73" name="pl73"/>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4" name="rc74"/>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5" name="tx75"/>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6" name="tx76"/>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7" name="tx77"/>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8" name="tx78"/>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 name="tx79"/>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0" name="tx80"/>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1" name="tx81"/>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2" name="tx82"/>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3" name="tx83"/>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4" name="tx84"/>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5" name="tx85"/>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6" name="tx86"/>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7" name="tx87"/>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8" name="tx88"/>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9" name="tx89"/>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0" name="tx90"/>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1" name="tx91"/>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2" name="tx92"/>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3" name="tx93"/>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4" name="tx94"/>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6" name="tx9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7" name="tx97"/>
            <p:cNvSpPr/>
            <p:nvPr/>
          </p:nvSpPr>
          <p:spPr>
            <a:xfrm>
              <a:off x="2891036" y="401416"/>
              <a:ext cx="404953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Bosnia and Herzegovina, 2000-2024</a:t>
              </a:r>
            </a:p>
          </p:txBody>
        </p:sp>
        <p:sp>
          <p:nvSpPr>
            <p:cNvPr id="98" name="tx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9" name="tx9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7 vaccines (complete series).
In 2024, MCV1 had the lowest coverage of all vaccines (69%), followed by MCV2 (71%).
Coverage of 4 vaccines decreased (DTP3, MCV1, Polio3 and Rubella) and 4 vaccines increased (HepB3, Hib3, IPV1 and MCV2) compared to respective coverage in 2019.
Coverage of 8 vaccines increased (DTP3, HPVc, HepB3, Hib3, IPV1, MCV1, MCV2 and Rubella) and 1 vaccine decreased (Polio3)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07814" y="907931"/>
              <a:ext cx="288865" cy="0"/>
            </a:xfrm>
            <a:custGeom>
              <a:avLst/>
              <a:pathLst>
                <a:path w="288865" h="0">
                  <a:moveTo>
                    <a:pt x="0" y="0"/>
                  </a:moveTo>
                  <a:lnTo>
                    <a:pt x="72216" y="0"/>
                  </a:lnTo>
                  <a:lnTo>
                    <a:pt x="72216" y="0"/>
                  </a:lnTo>
                  <a:lnTo>
                    <a:pt x="144432" y="0"/>
                  </a:lnTo>
                  <a:lnTo>
                    <a:pt x="216649" y="0"/>
                  </a:lnTo>
                  <a:lnTo>
                    <a:pt x="288865" y="0"/>
                  </a:lnTo>
                </a:path>
              </a:pathLst>
            </a:custGeom>
            <a:ln w="116535" cap="flat">
              <a:solidFill>
                <a:srgbClr val="E8E8E8">
                  <a:alpha val="100000"/>
                </a:srgbClr>
              </a:solidFill>
              <a:prstDash val="solid"/>
              <a:round/>
            </a:ln>
          </p:spPr>
          <p:txBody>
            <a:bodyPr/>
            <a:lstStyle/>
            <a:p/>
          </p:txBody>
        </p:sp>
        <p:sp>
          <p:nvSpPr>
            <p:cNvPr id="21" name="pl21"/>
            <p:cNvSpPr/>
            <p:nvPr/>
          </p:nvSpPr>
          <p:spPr>
            <a:xfrm>
              <a:off x="7630082" y="1320786"/>
              <a:ext cx="433298" cy="0"/>
            </a:xfrm>
            <a:custGeom>
              <a:avLst/>
              <a:pathLst>
                <a:path w="433298" h="0">
                  <a:moveTo>
                    <a:pt x="0" y="0"/>
                  </a:moveTo>
                  <a:lnTo>
                    <a:pt x="0" y="0"/>
                  </a:lnTo>
                  <a:lnTo>
                    <a:pt x="0" y="0"/>
                  </a:lnTo>
                  <a:lnTo>
                    <a:pt x="144432" y="0"/>
                  </a:lnTo>
                  <a:lnTo>
                    <a:pt x="288865" y="0"/>
                  </a:lnTo>
                  <a:lnTo>
                    <a:pt x="433298" y="0"/>
                  </a:lnTo>
                </a:path>
              </a:pathLst>
            </a:custGeom>
            <a:ln w="116535" cap="flat">
              <a:solidFill>
                <a:srgbClr val="E8E8E8">
                  <a:alpha val="100000"/>
                </a:srgbClr>
              </a:solidFill>
              <a:prstDash val="solid"/>
              <a:round/>
            </a:ln>
          </p:spPr>
          <p:txBody>
            <a:bodyPr/>
            <a:lstStyle/>
            <a:p/>
          </p:txBody>
        </p:sp>
        <p:sp>
          <p:nvSpPr>
            <p:cNvPr id="22" name="pl22"/>
            <p:cNvSpPr/>
            <p:nvPr/>
          </p:nvSpPr>
          <p:spPr>
            <a:xfrm>
              <a:off x="6763485" y="1733641"/>
              <a:ext cx="505514" cy="0"/>
            </a:xfrm>
            <a:custGeom>
              <a:avLst/>
              <a:pathLst>
                <a:path w="505514" h="0">
                  <a:moveTo>
                    <a:pt x="0" y="0"/>
                  </a:moveTo>
                  <a:lnTo>
                    <a:pt x="144432" y="0"/>
                  </a:lnTo>
                  <a:lnTo>
                    <a:pt x="216649" y="0"/>
                  </a:lnTo>
                  <a:lnTo>
                    <a:pt x="361082" y="0"/>
                  </a:lnTo>
                  <a:lnTo>
                    <a:pt x="433298" y="0"/>
                  </a:lnTo>
                  <a:lnTo>
                    <a:pt x="505514" y="0"/>
                  </a:lnTo>
                </a:path>
              </a:pathLst>
            </a:custGeom>
            <a:ln w="116535" cap="flat">
              <a:solidFill>
                <a:srgbClr val="E8E8E8">
                  <a:alpha val="100000"/>
                </a:srgbClr>
              </a:solidFill>
              <a:prstDash val="solid"/>
              <a:round/>
            </a:ln>
          </p:spPr>
          <p:txBody>
            <a:bodyPr/>
            <a:lstStyle/>
            <a:p/>
          </p:txBody>
        </p:sp>
        <p:sp>
          <p:nvSpPr>
            <p:cNvPr id="23" name="pl23"/>
            <p:cNvSpPr/>
            <p:nvPr/>
          </p:nvSpPr>
          <p:spPr>
            <a:xfrm>
              <a:off x="7052351" y="2146496"/>
              <a:ext cx="361082" cy="0"/>
            </a:xfrm>
            <a:custGeom>
              <a:avLst/>
              <a:pathLst>
                <a:path w="361082" h="0">
                  <a:moveTo>
                    <a:pt x="0" y="0"/>
                  </a:moveTo>
                  <a:lnTo>
                    <a:pt x="72216" y="0"/>
                  </a:lnTo>
                  <a:lnTo>
                    <a:pt x="144432" y="0"/>
                  </a:lnTo>
                  <a:lnTo>
                    <a:pt x="216649" y="0"/>
                  </a:lnTo>
                  <a:lnTo>
                    <a:pt x="288865" y="0"/>
                  </a:lnTo>
                  <a:lnTo>
                    <a:pt x="361082" y="0"/>
                  </a:lnTo>
                </a:path>
              </a:pathLst>
            </a:custGeom>
            <a:ln w="116535" cap="flat">
              <a:solidFill>
                <a:srgbClr val="E8E8E8">
                  <a:alpha val="100000"/>
                </a:srgbClr>
              </a:solidFill>
              <a:prstDash val="solid"/>
              <a:round/>
            </a:ln>
          </p:spPr>
          <p:txBody>
            <a:bodyPr/>
            <a:lstStyle/>
            <a:p/>
          </p:txBody>
        </p:sp>
        <p:sp>
          <p:nvSpPr>
            <p:cNvPr id="24" name="pl24"/>
            <p:cNvSpPr/>
            <p:nvPr/>
          </p:nvSpPr>
          <p:spPr>
            <a:xfrm>
              <a:off x="6907918" y="2559351"/>
              <a:ext cx="1444328" cy="0"/>
            </a:xfrm>
            <a:custGeom>
              <a:avLst/>
              <a:pathLst>
                <a:path w="1444328" h="0">
                  <a:moveTo>
                    <a:pt x="0" y="0"/>
                  </a:moveTo>
                  <a:lnTo>
                    <a:pt x="722164" y="0"/>
                  </a:lnTo>
                  <a:lnTo>
                    <a:pt x="1372111" y="0"/>
                  </a:lnTo>
                  <a:lnTo>
                    <a:pt x="1444328" y="0"/>
                  </a:lnTo>
                  <a:lnTo>
                    <a:pt x="1444328" y="0"/>
                  </a:lnTo>
                  <a:lnTo>
                    <a:pt x="1444328" y="0"/>
                  </a:lnTo>
                </a:path>
              </a:pathLst>
            </a:custGeom>
            <a:ln w="116535" cap="flat">
              <a:solidFill>
                <a:srgbClr val="E8E8E8">
                  <a:alpha val="100000"/>
                </a:srgbClr>
              </a:solidFill>
              <a:prstDash val="solid"/>
              <a:round/>
            </a:ln>
          </p:spPr>
          <p:txBody>
            <a:bodyPr/>
            <a:lstStyle/>
            <a:p/>
          </p:txBody>
        </p:sp>
        <p:sp>
          <p:nvSpPr>
            <p:cNvPr id="25" name="pl25"/>
            <p:cNvSpPr/>
            <p:nvPr/>
          </p:nvSpPr>
          <p:spPr>
            <a:xfrm>
              <a:off x="6763485" y="2972206"/>
              <a:ext cx="433298" cy="0"/>
            </a:xfrm>
            <a:custGeom>
              <a:avLst/>
              <a:pathLst>
                <a:path w="433298" h="0">
                  <a:moveTo>
                    <a:pt x="0" y="0"/>
                  </a:moveTo>
                  <a:lnTo>
                    <a:pt x="144432" y="0"/>
                  </a:lnTo>
                  <a:lnTo>
                    <a:pt x="216649" y="0"/>
                  </a:lnTo>
                  <a:lnTo>
                    <a:pt x="288865" y="0"/>
                  </a:lnTo>
                  <a:lnTo>
                    <a:pt x="361082" y="0"/>
                  </a:lnTo>
                  <a:lnTo>
                    <a:pt x="433298" y="0"/>
                  </a:lnTo>
                </a:path>
              </a:pathLst>
            </a:custGeom>
            <a:ln w="116535" cap="flat">
              <a:solidFill>
                <a:srgbClr val="E8E8E8">
                  <a:alpha val="100000"/>
                </a:srgbClr>
              </a:solidFill>
              <a:prstDash val="solid"/>
              <a:round/>
            </a:ln>
          </p:spPr>
          <p:txBody>
            <a:bodyPr/>
            <a:lstStyle/>
            <a:p/>
          </p:txBody>
        </p:sp>
        <p:sp>
          <p:nvSpPr>
            <p:cNvPr id="26" name="pl26"/>
            <p:cNvSpPr/>
            <p:nvPr/>
          </p:nvSpPr>
          <p:spPr>
            <a:xfrm>
              <a:off x="7630082" y="3385062"/>
              <a:ext cx="433298" cy="0"/>
            </a:xfrm>
            <a:custGeom>
              <a:avLst/>
              <a:pathLst>
                <a:path w="433298" h="0">
                  <a:moveTo>
                    <a:pt x="0" y="0"/>
                  </a:moveTo>
                  <a:lnTo>
                    <a:pt x="0" y="0"/>
                  </a:lnTo>
                  <a:lnTo>
                    <a:pt x="72216" y="0"/>
                  </a:lnTo>
                  <a:lnTo>
                    <a:pt x="144432" y="0"/>
                  </a:lnTo>
                  <a:lnTo>
                    <a:pt x="288865" y="0"/>
                  </a:lnTo>
                  <a:lnTo>
                    <a:pt x="433298" y="0"/>
                  </a:lnTo>
                </a:path>
              </a:pathLst>
            </a:custGeom>
            <a:ln w="116535" cap="flat">
              <a:solidFill>
                <a:srgbClr val="E8E8E8">
                  <a:alpha val="100000"/>
                </a:srgbClr>
              </a:solidFill>
              <a:prstDash val="solid"/>
              <a:round/>
            </a:ln>
          </p:spPr>
          <p:txBody>
            <a:bodyPr/>
            <a:lstStyle/>
            <a:p/>
          </p:txBody>
        </p:sp>
        <p:sp>
          <p:nvSpPr>
            <p:cNvPr id="27" name="pl27"/>
            <p:cNvSpPr/>
            <p:nvPr/>
          </p:nvSpPr>
          <p:spPr>
            <a:xfrm>
              <a:off x="5463590" y="3797917"/>
              <a:ext cx="1733193" cy="0"/>
            </a:xfrm>
            <a:custGeom>
              <a:avLst/>
              <a:pathLst>
                <a:path w="1733193" h="0">
                  <a:moveTo>
                    <a:pt x="0" y="0"/>
                  </a:moveTo>
                  <a:lnTo>
                    <a:pt x="216649" y="0"/>
                  </a:lnTo>
                  <a:lnTo>
                    <a:pt x="433298" y="0"/>
                  </a:lnTo>
                  <a:lnTo>
                    <a:pt x="1011029" y="0"/>
                  </a:lnTo>
                  <a:lnTo>
                    <a:pt x="1083246" y="0"/>
                  </a:lnTo>
                  <a:lnTo>
                    <a:pt x="1733193" y="0"/>
                  </a:lnTo>
                </a:path>
              </a:pathLst>
            </a:custGeom>
            <a:ln w="116535" cap="flat">
              <a:solidFill>
                <a:srgbClr val="E8E8E8">
                  <a:alpha val="100000"/>
                </a:srgbClr>
              </a:solidFill>
              <a:prstDash val="solid"/>
              <a:round/>
            </a:ln>
          </p:spPr>
          <p:txBody>
            <a:bodyPr/>
            <a:lstStyle/>
            <a:p/>
          </p:txBody>
        </p:sp>
        <p:sp>
          <p:nvSpPr>
            <p:cNvPr id="28" name="pl28"/>
            <p:cNvSpPr/>
            <p:nvPr/>
          </p:nvSpPr>
          <p:spPr>
            <a:xfrm>
              <a:off x="5824672" y="4210772"/>
              <a:ext cx="794380" cy="0"/>
            </a:xfrm>
            <a:custGeom>
              <a:avLst/>
              <a:pathLst>
                <a:path w="794380" h="0">
                  <a:moveTo>
                    <a:pt x="0" y="0"/>
                  </a:moveTo>
                  <a:lnTo>
                    <a:pt x="216649" y="0"/>
                  </a:lnTo>
                  <a:lnTo>
                    <a:pt x="216649" y="0"/>
                  </a:lnTo>
                  <a:lnTo>
                    <a:pt x="433298" y="0"/>
                  </a:lnTo>
                  <a:lnTo>
                    <a:pt x="649947" y="0"/>
                  </a:lnTo>
                  <a:lnTo>
                    <a:pt x="794380" y="0"/>
                  </a:lnTo>
                </a:path>
              </a:pathLst>
            </a:custGeom>
            <a:ln w="116535" cap="flat">
              <a:solidFill>
                <a:srgbClr val="E8E8E8">
                  <a:alpha val="100000"/>
                </a:srgbClr>
              </a:solidFill>
              <a:prstDash val="solid"/>
              <a:round/>
            </a:ln>
          </p:spPr>
          <p:txBody>
            <a:bodyPr/>
            <a:lstStyle/>
            <a:p/>
          </p:txBody>
        </p:sp>
        <p:sp>
          <p:nvSpPr>
            <p:cNvPr id="29" name="pl29"/>
            <p:cNvSpPr/>
            <p:nvPr/>
          </p:nvSpPr>
          <p:spPr>
            <a:xfrm>
              <a:off x="6907918" y="4623627"/>
              <a:ext cx="866596" cy="0"/>
            </a:xfrm>
            <a:custGeom>
              <a:avLst/>
              <a:pathLst>
                <a:path w="866596" h="0">
                  <a:moveTo>
                    <a:pt x="0" y="0"/>
                  </a:moveTo>
                  <a:lnTo>
                    <a:pt x="144432" y="0"/>
                  </a:lnTo>
                  <a:lnTo>
                    <a:pt x="216649" y="0"/>
                  </a:lnTo>
                  <a:lnTo>
                    <a:pt x="288865" y="0"/>
                  </a:lnTo>
                  <a:lnTo>
                    <a:pt x="361082" y="0"/>
                  </a:lnTo>
                  <a:lnTo>
                    <a:pt x="866596" y="0"/>
                  </a:lnTo>
                </a:path>
              </a:pathLst>
            </a:custGeom>
            <a:ln w="116535" cap="flat">
              <a:solidFill>
                <a:srgbClr val="E8E8E8">
                  <a:alpha val="100000"/>
                </a:srgbClr>
              </a:solidFill>
              <a:prstDash val="solid"/>
              <a:round/>
            </a:ln>
          </p:spPr>
          <p:txBody>
            <a:bodyPr/>
            <a:lstStyle/>
            <a:p/>
          </p:txBody>
        </p:sp>
        <p:sp>
          <p:nvSpPr>
            <p:cNvPr id="30" name="pl30"/>
            <p:cNvSpPr/>
            <p:nvPr/>
          </p:nvSpPr>
          <p:spPr>
            <a:xfrm>
              <a:off x="5463590" y="5036482"/>
              <a:ext cx="1733193" cy="0"/>
            </a:xfrm>
            <a:custGeom>
              <a:avLst/>
              <a:pathLst>
                <a:path w="1733193" h="0">
                  <a:moveTo>
                    <a:pt x="0" y="0"/>
                  </a:moveTo>
                  <a:lnTo>
                    <a:pt x="216649" y="0"/>
                  </a:lnTo>
                  <a:lnTo>
                    <a:pt x="433298" y="0"/>
                  </a:lnTo>
                  <a:lnTo>
                    <a:pt x="1011029" y="0"/>
                  </a:lnTo>
                  <a:lnTo>
                    <a:pt x="1083246" y="0"/>
                  </a:lnTo>
                  <a:lnTo>
                    <a:pt x="1733193" y="0"/>
                  </a:lnTo>
                </a:path>
              </a:pathLst>
            </a:custGeom>
            <a:ln w="116535" cap="flat">
              <a:solidFill>
                <a:srgbClr val="E8E8E8">
                  <a:alpha val="100000"/>
                </a:srgbClr>
              </a:solidFill>
              <a:prstDash val="solid"/>
              <a:round/>
            </a:ln>
          </p:spPr>
          <p:txBody>
            <a:bodyPr/>
            <a:lstStyle/>
            <a:p/>
          </p:txBody>
        </p:sp>
        <p:sp>
          <p:nvSpPr>
            <p:cNvPr id="31" name="pt31"/>
            <p:cNvSpPr/>
            <p:nvPr/>
          </p:nvSpPr>
          <p:spPr>
            <a:xfrm>
              <a:off x="820331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275530"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275530"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419963"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34774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92179"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914448"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770015"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62558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62558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62558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058881"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26450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120068"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975635"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903418"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758985"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19228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33671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26450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19228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20068"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047851"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40893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903418"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62558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27553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34774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34774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34774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12006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04785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97563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90341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75898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19228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914448"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770015"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62558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69779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62558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058881"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19228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54233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89238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567573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545909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47012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47012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25347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03682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82017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03682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61455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26450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20068"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04785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903418"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770015"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19228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92284"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54233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89238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67573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545909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47012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145046"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8289479"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8433912"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7856180"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7567315"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8000613"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7206233"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6700718"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7134016"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7278449"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6989583"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7350665"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6845151"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8289479"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8289479"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7061800"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6700718"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7134016"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7856180"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7567315"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8000613"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7134016"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5400822"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6411852"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6411852"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5978554"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6556285"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7206233"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7711747"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7134016"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7134016"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5400822"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6411852"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508103" y="495808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1" name="tx131"/>
            <p:cNvSpPr/>
            <p:nvPr/>
          </p:nvSpPr>
          <p:spPr>
            <a:xfrm>
              <a:off x="609033" y="454458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32" name="tx132"/>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33" name="tx133"/>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4" name="tx134"/>
            <p:cNvSpPr/>
            <p:nvPr/>
          </p:nvSpPr>
          <p:spPr>
            <a:xfrm>
              <a:off x="710044" y="330811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35" name="tx135"/>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36" name="tx136"/>
            <p:cNvSpPr/>
            <p:nvPr/>
          </p:nvSpPr>
          <p:spPr>
            <a:xfrm>
              <a:off x="544863" y="245007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37" name="tx137"/>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38" name="tx138"/>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39" name="tx139"/>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40" name="tx140"/>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41" name="tx141"/>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t147"/>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130606" y="398022"/>
              <a:ext cx="44544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Bosnia and Herzegovina, 2019-2024</a:t>
              </a:r>
            </a:p>
          </p:txBody>
        </p:sp>
        <p:sp>
          <p:nvSpPr>
            <p:cNvPr id="154" name="tx15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56" name="tx156"/>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57" name="tx157"/>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(89%) and 2023 (85%). DTP1 coverage increased in 2024 (91%) compared to 2023, and was higher than in 2019. In 2019-2024, DTP1 coverage was at it's lowest level in 2021, 2022, and 2023 (85%).
In 2023, 8 vaccines had lower coverage than in 2019.
In 2024, 4 vaccines had lower coverage than in 2019.
In 2024, 1 vaccine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8818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563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81875" y="4670369"/>
              <a:ext cx="1874459" cy="137069"/>
            </a:xfrm>
            <a:custGeom>
              <a:avLst/>
              <a:pathLst>
                <a:path w="1874459" h="137069">
                  <a:moveTo>
                    <a:pt x="0" y="137069"/>
                  </a:moveTo>
                  <a:lnTo>
                    <a:pt x="937229" y="0"/>
                  </a:lnTo>
                  <a:lnTo>
                    <a:pt x="1874459" y="102802"/>
                  </a:lnTo>
                </a:path>
              </a:pathLst>
            </a:custGeom>
            <a:ln w="29811" cap="flat">
              <a:solidFill>
                <a:srgbClr val="FF0000">
                  <a:alpha val="100000"/>
                </a:srgbClr>
              </a:solidFill>
              <a:prstDash val="solid"/>
              <a:round/>
            </a:ln>
          </p:spPr>
          <p:txBody>
            <a:bodyPr/>
            <a:lstStyle/>
            <a:p/>
          </p:txBody>
        </p:sp>
        <p:sp>
          <p:nvSpPr>
            <p:cNvPr id="21" name="pl21"/>
            <p:cNvSpPr/>
            <p:nvPr/>
          </p:nvSpPr>
          <p:spPr>
            <a:xfrm>
              <a:off x="2819105" y="4567567"/>
              <a:ext cx="937229" cy="137069"/>
            </a:xfrm>
            <a:custGeom>
              <a:avLst/>
              <a:pathLst>
                <a:path w="937229" h="137069">
                  <a:moveTo>
                    <a:pt x="0" y="137069"/>
                  </a:moveTo>
                  <a:lnTo>
                    <a:pt x="937229" y="0"/>
                  </a:lnTo>
                </a:path>
              </a:pathLst>
            </a:custGeom>
            <a:ln w="29811" cap="flat">
              <a:solidFill>
                <a:srgbClr val="0058AB">
                  <a:alpha val="100000"/>
                </a:srgbClr>
              </a:solidFill>
              <a:prstDash val="solid"/>
              <a:round/>
            </a:ln>
          </p:spPr>
          <p:txBody>
            <a:bodyPr/>
            <a:lstStyle/>
            <a:p/>
          </p:txBody>
        </p:sp>
        <p:sp>
          <p:nvSpPr>
            <p:cNvPr id="22" name="pt22"/>
            <p:cNvSpPr/>
            <p:nvPr/>
          </p:nvSpPr>
          <p:spPr>
            <a:xfrm>
              <a:off x="1857050" y="47826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 name="pt23"/>
            <p:cNvSpPr/>
            <p:nvPr/>
          </p:nvSpPr>
          <p:spPr>
            <a:xfrm>
              <a:off x="2794279" y="464554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 name="pt24"/>
            <p:cNvSpPr/>
            <p:nvPr/>
          </p:nvSpPr>
          <p:spPr>
            <a:xfrm>
              <a:off x="3731509" y="47483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2794279" y="467981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6" name="pt26"/>
            <p:cNvSpPr/>
            <p:nvPr/>
          </p:nvSpPr>
          <p:spPr>
            <a:xfrm>
              <a:off x="3731509" y="454274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7" name="tx27"/>
            <p:cNvSpPr/>
            <p:nvPr/>
          </p:nvSpPr>
          <p:spPr>
            <a:xfrm>
              <a:off x="2819105" y="4775526"/>
              <a:ext cx="55265"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a:t>
              </a:r>
            </a:p>
          </p:txBody>
        </p:sp>
        <p:sp>
          <p:nvSpPr>
            <p:cNvPr id="28" name="tx28"/>
            <p:cNvSpPr/>
            <p:nvPr/>
          </p:nvSpPr>
          <p:spPr>
            <a:xfrm>
              <a:off x="3756335" y="463719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a:t>
              </a:r>
            </a:p>
          </p:txBody>
        </p:sp>
        <p:sp>
          <p:nvSpPr>
            <p:cNvPr id="29" name="tx29"/>
            <p:cNvSpPr/>
            <p:nvPr/>
          </p:nvSpPr>
          <p:spPr>
            <a:xfrm>
              <a:off x="1881875" y="4636431"/>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a:t>
              </a:r>
            </a:p>
          </p:txBody>
        </p:sp>
        <p:sp>
          <p:nvSpPr>
            <p:cNvPr id="30" name="tx30"/>
            <p:cNvSpPr/>
            <p:nvPr/>
          </p:nvSpPr>
          <p:spPr>
            <a:xfrm>
              <a:off x="2819105" y="4498148"/>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a:t>
              </a:r>
            </a:p>
          </p:txBody>
        </p:sp>
        <p:sp>
          <p:nvSpPr>
            <p:cNvPr id="31" name="tx31"/>
            <p:cNvSpPr/>
            <p:nvPr/>
          </p:nvSpPr>
          <p:spPr>
            <a:xfrm>
              <a:off x="3756335" y="4600902"/>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a:t>
              </a:r>
            </a:p>
          </p:txBody>
        </p:sp>
        <p:sp>
          <p:nvSpPr>
            <p:cNvPr id="32" name="pl32"/>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33" name="rc33"/>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34" name="pl34"/>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5" name="pl35"/>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6" name="pl36"/>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7" name="pl37"/>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8" name="pl38"/>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9" name="pl39"/>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0" name="pl40"/>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1" name="pl41"/>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2" name="pl42"/>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3" name="pl43"/>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4" name="pl44"/>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5" name="pl45"/>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6" name="pl46"/>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7" name="pl47"/>
            <p:cNvSpPr/>
            <p:nvPr/>
          </p:nvSpPr>
          <p:spPr>
            <a:xfrm>
              <a:off x="60752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79497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50" name="pt50"/>
            <p:cNvSpPr/>
            <p:nvPr/>
          </p:nvSpPr>
          <p:spPr>
            <a:xfrm>
              <a:off x="7924909" y="481688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1" name="pt51"/>
            <p:cNvSpPr/>
            <p:nvPr/>
          </p:nvSpPr>
          <p:spPr>
            <a:xfrm>
              <a:off x="7924909" y="47483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tx52"/>
            <p:cNvSpPr/>
            <p:nvPr/>
          </p:nvSpPr>
          <p:spPr>
            <a:xfrm>
              <a:off x="7949735" y="4842751"/>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a:t>
              </a:r>
            </a:p>
          </p:txBody>
        </p:sp>
        <p:sp>
          <p:nvSpPr>
            <p:cNvPr id="53" name="tx53"/>
            <p:cNvSpPr/>
            <p:nvPr/>
          </p:nvSpPr>
          <p:spPr>
            <a:xfrm>
              <a:off x="7949735" y="4670698"/>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a:t>
              </a:r>
            </a:p>
          </p:txBody>
        </p:sp>
        <p:sp>
          <p:nvSpPr>
            <p:cNvPr id="54" name="pl54"/>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55" name="rc55"/>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56" name="tx56"/>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57" name="tx57"/>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58" name="tx58"/>
            <p:cNvSpPr/>
            <p:nvPr/>
          </p:nvSpPr>
          <p:spPr>
            <a:xfrm rot="-5400000">
              <a:off x="175387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59" name="tx59"/>
            <p:cNvSpPr/>
            <p:nvPr/>
          </p:nvSpPr>
          <p:spPr>
            <a:xfrm rot="-5400000">
              <a:off x="269107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60" name="tx60"/>
            <p:cNvSpPr/>
            <p:nvPr/>
          </p:nvSpPr>
          <p:spPr>
            <a:xfrm rot="-5400000">
              <a:off x="36283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61" name="tx61"/>
            <p:cNvSpPr/>
            <p:nvPr/>
          </p:nvSpPr>
          <p:spPr>
            <a:xfrm rot="-5400000">
              <a:off x="594727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62" name="tx62"/>
            <p:cNvSpPr/>
            <p:nvPr/>
          </p:nvSpPr>
          <p:spPr>
            <a:xfrm rot="-5400000">
              <a:off x="688447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63" name="tx63"/>
            <p:cNvSpPr/>
            <p:nvPr/>
          </p:nvSpPr>
          <p:spPr>
            <a:xfrm rot="-5400000">
              <a:off x="78217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64" name="tx64"/>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 name="tx65"/>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6" name="tx66"/>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7" name="tx67"/>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8" name="tx68"/>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9" name="tx69"/>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0" name="tx70"/>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1" name="pl71"/>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72" name="pl72"/>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73" name="tx73"/>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74" name="tx74"/>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75" name="tx75"/>
            <p:cNvSpPr/>
            <p:nvPr/>
          </p:nvSpPr>
          <p:spPr>
            <a:xfrm>
              <a:off x="757200" y="398022"/>
              <a:ext cx="663446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Bosnia and Herzegovina, 2022-2024</a:t>
              </a:r>
            </a:p>
          </p:txBody>
        </p:sp>
        <p:sp>
          <p:nvSpPr>
            <p:cNvPr id="76" name="tx76"/>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7" name="tx77"/>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Bosnia and Herzegovina was 2022.
In 2024, first dose (HPV1) programme coverage among girls was 3% and last dose (HPVc) programme coverage was 9%.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230821"/>
              <a:ext cx="6444618" cy="857015"/>
            </a:xfrm>
            <a:custGeom>
              <a:avLst/>
              <a:pathLst>
                <a:path w="6444618" h="857015">
                  <a:moveTo>
                    <a:pt x="0" y="389552"/>
                  </a:moveTo>
                  <a:lnTo>
                    <a:pt x="268525" y="155820"/>
                  </a:lnTo>
                  <a:lnTo>
                    <a:pt x="537051" y="584328"/>
                  </a:lnTo>
                  <a:lnTo>
                    <a:pt x="805577" y="311641"/>
                  </a:lnTo>
                  <a:lnTo>
                    <a:pt x="1074103" y="428507"/>
                  </a:lnTo>
                  <a:lnTo>
                    <a:pt x="1342628" y="77910"/>
                  </a:lnTo>
                  <a:lnTo>
                    <a:pt x="1611154" y="311641"/>
                  </a:lnTo>
                  <a:lnTo>
                    <a:pt x="1879680" y="0"/>
                  </a:lnTo>
                  <a:lnTo>
                    <a:pt x="2148206" y="155820"/>
                  </a:lnTo>
                  <a:lnTo>
                    <a:pt x="2416732" y="194776"/>
                  </a:lnTo>
                  <a:lnTo>
                    <a:pt x="2685257" y="233731"/>
                  </a:lnTo>
                  <a:lnTo>
                    <a:pt x="2953783" y="272686"/>
                  </a:lnTo>
                  <a:lnTo>
                    <a:pt x="3222309" y="116865"/>
                  </a:lnTo>
                  <a:lnTo>
                    <a:pt x="3490835" y="233731"/>
                  </a:lnTo>
                  <a:lnTo>
                    <a:pt x="3759360" y="350597"/>
                  </a:lnTo>
                  <a:lnTo>
                    <a:pt x="4027886" y="506418"/>
                  </a:lnTo>
                  <a:lnTo>
                    <a:pt x="4296412" y="662239"/>
                  </a:lnTo>
                  <a:lnTo>
                    <a:pt x="4564938" y="779104"/>
                  </a:lnTo>
                  <a:lnTo>
                    <a:pt x="4833464" y="857015"/>
                  </a:lnTo>
                  <a:lnTo>
                    <a:pt x="5101989" y="584328"/>
                  </a:lnTo>
                  <a:lnTo>
                    <a:pt x="5370515" y="662239"/>
                  </a:lnTo>
                  <a:lnTo>
                    <a:pt x="5639041" y="740149"/>
                  </a:lnTo>
                  <a:lnTo>
                    <a:pt x="5907567" y="779104"/>
                  </a:lnTo>
                  <a:lnTo>
                    <a:pt x="6176092" y="857015"/>
                  </a:lnTo>
                  <a:lnTo>
                    <a:pt x="6444618" y="623283"/>
                  </a:lnTo>
                </a:path>
              </a:pathLst>
            </a:custGeom>
            <a:ln w="27101" cap="flat">
              <a:solidFill>
                <a:srgbClr val="F8766D">
                  <a:alpha val="100000"/>
                </a:srgbClr>
              </a:solidFill>
              <a:prstDash val="solid"/>
              <a:round/>
            </a:ln>
          </p:spPr>
          <p:txBody>
            <a:bodyPr/>
            <a:lstStyle/>
            <a:p/>
          </p:txBody>
        </p:sp>
        <p:sp>
          <p:nvSpPr>
            <p:cNvPr id="27" name="pl27"/>
            <p:cNvSpPr/>
            <p:nvPr/>
          </p:nvSpPr>
          <p:spPr>
            <a:xfrm>
              <a:off x="1448278" y="1230821"/>
              <a:ext cx="6444618" cy="1363433"/>
            </a:xfrm>
            <a:custGeom>
              <a:avLst/>
              <a:pathLst>
                <a:path w="6444618" h="1363433">
                  <a:moveTo>
                    <a:pt x="0" y="818059"/>
                  </a:moveTo>
                  <a:lnTo>
                    <a:pt x="268525" y="350597"/>
                  </a:lnTo>
                  <a:lnTo>
                    <a:pt x="537051" y="194776"/>
                  </a:lnTo>
                  <a:lnTo>
                    <a:pt x="805577" y="389552"/>
                  </a:lnTo>
                  <a:lnTo>
                    <a:pt x="1074103" y="272686"/>
                  </a:lnTo>
                  <a:lnTo>
                    <a:pt x="1342628" y="194776"/>
                  </a:lnTo>
                  <a:lnTo>
                    <a:pt x="1611154" y="77910"/>
                  </a:lnTo>
                  <a:lnTo>
                    <a:pt x="1879680" y="0"/>
                  </a:lnTo>
                  <a:lnTo>
                    <a:pt x="2148206" y="116865"/>
                  </a:lnTo>
                  <a:lnTo>
                    <a:pt x="2416732" y="272686"/>
                  </a:lnTo>
                  <a:lnTo>
                    <a:pt x="2685257" y="155820"/>
                  </a:lnTo>
                  <a:lnTo>
                    <a:pt x="2953783" y="272686"/>
                  </a:lnTo>
                  <a:lnTo>
                    <a:pt x="3222309" y="38955"/>
                  </a:lnTo>
                  <a:lnTo>
                    <a:pt x="3490835" y="77910"/>
                  </a:lnTo>
                  <a:lnTo>
                    <a:pt x="3759360" y="116865"/>
                  </a:lnTo>
                  <a:lnTo>
                    <a:pt x="4027886" y="272686"/>
                  </a:lnTo>
                  <a:lnTo>
                    <a:pt x="4296412" y="662239"/>
                  </a:lnTo>
                  <a:lnTo>
                    <a:pt x="4564938" y="584328"/>
                  </a:lnTo>
                  <a:lnTo>
                    <a:pt x="4833464" y="701194"/>
                  </a:lnTo>
                  <a:lnTo>
                    <a:pt x="5101989" y="1012836"/>
                  </a:lnTo>
                  <a:lnTo>
                    <a:pt x="5370515" y="1129701"/>
                  </a:lnTo>
                  <a:lnTo>
                    <a:pt x="5639041" y="1246567"/>
                  </a:lnTo>
                  <a:lnTo>
                    <a:pt x="5907567" y="1363433"/>
                  </a:lnTo>
                  <a:lnTo>
                    <a:pt x="6176092" y="1246567"/>
                  </a:lnTo>
                  <a:lnTo>
                    <a:pt x="6444618" y="934925"/>
                  </a:lnTo>
                </a:path>
              </a:pathLst>
            </a:custGeom>
            <a:ln w="27101" cap="flat">
              <a:solidFill>
                <a:srgbClr val="00BA38">
                  <a:alpha val="100000"/>
                </a:srgbClr>
              </a:solidFill>
              <a:prstDash val="solid"/>
              <a:round/>
            </a:ln>
          </p:spPr>
          <p:txBody>
            <a:bodyPr/>
            <a:lstStyle/>
            <a:p/>
          </p:txBody>
        </p:sp>
        <p:sp>
          <p:nvSpPr>
            <p:cNvPr id="28" name="pl28"/>
            <p:cNvSpPr/>
            <p:nvPr/>
          </p:nvSpPr>
          <p:spPr>
            <a:xfrm>
              <a:off x="7624371" y="4580971"/>
              <a:ext cx="268525" cy="155820"/>
            </a:xfrm>
            <a:custGeom>
              <a:avLst/>
              <a:pathLst>
                <a:path w="268525" h="155820">
                  <a:moveTo>
                    <a:pt x="0" y="155820"/>
                  </a:moveTo>
                  <a:lnTo>
                    <a:pt x="268525" y="0"/>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181572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2127370"/>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4542595"/>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158199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1409902" y="2010504"/>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7585995" y="4698416"/>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11816" y="1854100"/>
              <a:ext cx="249607" cy="4"/>
            </a:xfrm>
            <a:custGeom>
              <a:avLst/>
              <a:pathLst>
                <a:path w="249607" h="4">
                  <a:moveTo>
                    <a:pt x="249607" y="0"/>
                  </a:moveTo>
                  <a:lnTo>
                    <a:pt x="0" y="4"/>
                  </a:lnTo>
                </a:path>
              </a:pathLst>
            </a:custGeom>
          </p:spPr>
          <p:txBody>
            <a:bodyPr/>
            <a:lstStyle/>
            <a:p/>
          </p:txBody>
        </p:sp>
        <p:sp>
          <p:nvSpPr>
            <p:cNvPr id="37" name="pl37"/>
            <p:cNvSpPr/>
            <p:nvPr/>
          </p:nvSpPr>
          <p:spPr>
            <a:xfrm>
              <a:off x="7911816" y="2165745"/>
              <a:ext cx="249607" cy="1"/>
            </a:xfrm>
            <a:custGeom>
              <a:avLst/>
              <a:pathLst>
                <a:path w="249607" h="1">
                  <a:moveTo>
                    <a:pt x="249607" y="0"/>
                  </a:moveTo>
                  <a:lnTo>
                    <a:pt x="0" y="1"/>
                  </a:lnTo>
                </a:path>
              </a:pathLst>
            </a:custGeom>
          </p:spPr>
          <p:txBody>
            <a:bodyPr/>
            <a:lstStyle/>
            <a:p/>
          </p:txBody>
        </p:sp>
        <p:sp>
          <p:nvSpPr>
            <p:cNvPr id="38" name="pl38"/>
            <p:cNvSpPr/>
            <p:nvPr/>
          </p:nvSpPr>
          <p:spPr>
            <a:xfrm>
              <a:off x="7911816" y="4580971"/>
              <a:ext cx="249607" cy="1"/>
            </a:xfrm>
            <a:custGeom>
              <a:avLst/>
              <a:pathLst>
                <a:path w="249607" h="1">
                  <a:moveTo>
                    <a:pt x="249607" y="1"/>
                  </a:moveTo>
                  <a:lnTo>
                    <a:pt x="0" y="0"/>
                  </a:lnTo>
                </a:path>
              </a:pathLst>
            </a:custGeom>
          </p:spPr>
          <p:txBody>
            <a:bodyPr/>
            <a:lstStyle/>
            <a:p/>
          </p:txBody>
        </p:sp>
        <p:sp>
          <p:nvSpPr>
            <p:cNvPr id="39" name="pg39"/>
            <p:cNvSpPr/>
            <p:nvPr/>
          </p:nvSpPr>
          <p:spPr>
            <a:xfrm>
              <a:off x="8092843" y="176311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0" name="tx40"/>
            <p:cNvSpPr/>
            <p:nvPr/>
          </p:nvSpPr>
          <p:spPr>
            <a:xfrm>
              <a:off x="8115703" y="180395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79%</a:t>
              </a:r>
            </a:p>
          </p:txBody>
        </p:sp>
        <p:sp>
          <p:nvSpPr>
            <p:cNvPr id="41" name="pg41"/>
            <p:cNvSpPr/>
            <p:nvPr/>
          </p:nvSpPr>
          <p:spPr>
            <a:xfrm>
              <a:off x="8092843" y="207476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2" name="tx42"/>
            <p:cNvSpPr/>
            <p:nvPr/>
          </p:nvSpPr>
          <p:spPr>
            <a:xfrm>
              <a:off x="8115703" y="211560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71%</a:t>
              </a:r>
            </a:p>
          </p:txBody>
        </p:sp>
        <p:sp>
          <p:nvSpPr>
            <p:cNvPr id="43" name="pg43"/>
            <p:cNvSpPr/>
            <p:nvPr/>
          </p:nvSpPr>
          <p:spPr>
            <a:xfrm>
              <a:off x="8092843" y="4489987"/>
              <a:ext cx="702929" cy="181971"/>
            </a:xfrm>
            <a:custGeom>
              <a:avLst/>
              <a:pathLst>
                <a:path w="702929" h="181971">
                  <a:moveTo>
                    <a:pt x="27431" y="181971"/>
                  </a:moveTo>
                  <a:lnTo>
                    <a:pt x="675497" y="181971"/>
                  </a:lnTo>
                  <a:lnTo>
                    <a:pt x="674393" y="181949"/>
                  </a:lnTo>
                  <a:lnTo>
                    <a:pt x="678804" y="181771"/>
                  </a:lnTo>
                  <a:lnTo>
                    <a:pt x="683129" y="180888"/>
                  </a:lnTo>
                  <a:lnTo>
                    <a:pt x="687257" y="179323"/>
                  </a:lnTo>
                  <a:lnTo>
                    <a:pt x="691080" y="177115"/>
                  </a:lnTo>
                  <a:lnTo>
                    <a:pt x="694500" y="174323"/>
                  </a:lnTo>
                  <a:lnTo>
                    <a:pt x="697427" y="171019"/>
                  </a:lnTo>
                  <a:lnTo>
                    <a:pt x="699787" y="167287"/>
                  </a:lnTo>
                  <a:lnTo>
                    <a:pt x="701517" y="163226"/>
                  </a:lnTo>
                  <a:lnTo>
                    <a:pt x="702574" y="158939"/>
                  </a:lnTo>
                  <a:lnTo>
                    <a:pt x="702929" y="154539"/>
                  </a:lnTo>
                  <a:lnTo>
                    <a:pt x="702929" y="27431"/>
                  </a:lnTo>
                  <a:lnTo>
                    <a:pt x="702574" y="23031"/>
                  </a:lnTo>
                  <a:lnTo>
                    <a:pt x="701517" y="18745"/>
                  </a:lnTo>
                  <a:lnTo>
                    <a:pt x="699787" y="14683"/>
                  </a:lnTo>
                  <a:lnTo>
                    <a:pt x="697427" y="10952"/>
                  </a:lnTo>
                  <a:lnTo>
                    <a:pt x="694500" y="7647"/>
                  </a:lnTo>
                  <a:lnTo>
                    <a:pt x="691080" y="4855"/>
                  </a:lnTo>
                  <a:lnTo>
                    <a:pt x="687257" y="2648"/>
                  </a:lnTo>
                  <a:lnTo>
                    <a:pt x="683129" y="1083"/>
                  </a:lnTo>
                  <a:lnTo>
                    <a:pt x="678804" y="200"/>
                  </a:lnTo>
                  <a:lnTo>
                    <a:pt x="6754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4" name="tx44"/>
            <p:cNvSpPr/>
            <p:nvPr/>
          </p:nvSpPr>
          <p:spPr>
            <a:xfrm>
              <a:off x="8115703" y="4530829"/>
              <a:ext cx="6114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HPVc : 9%</a:t>
              </a:r>
            </a:p>
          </p:txBody>
        </p:sp>
        <p:sp>
          <p:nvSpPr>
            <p:cNvPr id="45" name="pg45"/>
            <p:cNvSpPr/>
            <p:nvPr/>
          </p:nvSpPr>
          <p:spPr>
            <a:xfrm>
              <a:off x="1511277" y="143666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6" name="tx46"/>
            <p:cNvSpPr/>
            <p:nvPr/>
          </p:nvSpPr>
          <p:spPr>
            <a:xfrm>
              <a:off x="1556997" y="14804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85</a:t>
              </a:r>
            </a:p>
          </p:txBody>
        </p:sp>
        <p:sp>
          <p:nvSpPr>
            <p:cNvPr id="47" name="pg47"/>
            <p:cNvSpPr/>
            <p:nvPr/>
          </p:nvSpPr>
          <p:spPr>
            <a:xfrm>
              <a:off x="1151140" y="205109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8" name="tx48"/>
            <p:cNvSpPr/>
            <p:nvPr/>
          </p:nvSpPr>
          <p:spPr>
            <a:xfrm>
              <a:off x="1196860" y="2096817"/>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74</a:t>
              </a:r>
            </a:p>
          </p:txBody>
        </p:sp>
        <p:sp>
          <p:nvSpPr>
            <p:cNvPr id="49" name="pg49"/>
            <p:cNvSpPr/>
            <p:nvPr/>
          </p:nvSpPr>
          <p:spPr>
            <a:xfrm>
              <a:off x="7688153" y="4571933"/>
              <a:ext cx="161777" cy="181971"/>
            </a:xfrm>
            <a:custGeom>
              <a:avLst/>
              <a:pathLst>
                <a:path w="161777" h="181971">
                  <a:moveTo>
                    <a:pt x="27431"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0" name="tx50"/>
            <p:cNvSpPr/>
            <p:nvPr/>
          </p:nvSpPr>
          <p:spPr>
            <a:xfrm>
              <a:off x="7733873" y="4617344"/>
              <a:ext cx="70337" cy="9084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5</a:t>
              </a:r>
            </a:p>
          </p:txBody>
        </p:sp>
        <p:sp>
          <p:nvSpPr>
            <p:cNvPr id="51" name="tx51"/>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 name="pl69"/>
            <p:cNvSpPr/>
            <p:nvPr/>
          </p:nvSpPr>
          <p:spPr>
            <a:xfrm>
              <a:off x="3906742"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622471"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1" name="pl71"/>
            <p:cNvSpPr/>
            <p:nvPr/>
          </p:nvSpPr>
          <p:spPr>
            <a:xfrm>
              <a:off x="5369236"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2" name="tx72"/>
            <p:cNvSpPr/>
            <p:nvPr/>
          </p:nvSpPr>
          <p:spPr>
            <a:xfrm>
              <a:off x="4173842"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9570"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6336" y="5930805"/>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5" name="tx7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6" name="tx76"/>
            <p:cNvSpPr/>
            <p:nvPr/>
          </p:nvSpPr>
          <p:spPr>
            <a:xfrm>
              <a:off x="2511485" y="580629"/>
              <a:ext cx="485525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Bosnia and Herzegovina, 2000-2024</a:t>
              </a:r>
            </a:p>
          </p:txBody>
        </p:sp>
        <p:sp>
          <p:nvSpPr>
            <p:cNvPr id="77" name="tx7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8" name="tx7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79" name="tx7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0" name="tx80"/>
            <p:cNvSpPr/>
            <p:nvPr/>
          </p:nvSpPr>
          <p:spPr>
            <a:xfrm>
              <a:off x="3191622" y="6568567"/>
              <a:ext cx="588278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(PCV3).</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Bosnia and Herzegovina has 3 out of the 4 SDG vaccines.
In 2024, Bosnia and Herzegovina had achieved at least 90% coverage of none out of the 4 vaccines.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6 percentage points from 85% in 2023 to 91% in 2024.
• DTP3 coverage increased 6 percentage points from 73% in 2023 to 79% in 2024.
• There were there were 1,000 fewer zero-dose children in 2024. This leaves 2,000 children without vaccination, vulnerable to vaccine-preventable diseases and a further 3,000 with incomplete protection.
• Bosnia and Herzegovina accounted for 0.9% of zero-dose children in Europe and Central Asia (ECAR) and &lt;0.1% of zero-dose children globally.
• MCV1 coverage increased 14 percentage points from 55% in 2023 to 69% in 2024. There were 8,000 children who missed out on the first measles vaccination.
• MCV2 coverage increased 8 percentage points from 63% in 2023 to 71% in 2024.
• Last dose coverage of HPV vaccination (HPVc) among girls increased from 5% to 9%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M18-2</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9-18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9-18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Bosnia and Herzegovina,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Bosnia and Herzegovina.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DAPMHHIV-502652578-1605145</_dlc_DocId>
    <_dlc_DocIdUrl xmlns="9e17fbd9-fb4c-4d20-9ec4-18aa77a91b0d">
      <Url>https://unicef.sharepoint.com/teams/DAPM-Health-HIV/_layouts/15/DocIdRedir.aspx?ID=DAPMHHIV-502652578-1605145</Url>
      <Description>DAPMHHIV-502652578-1605145</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2025-07-14T14:28:19Z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e318e4a0-59d9-4526-a270-783193a3cda0</vt:lpwstr>
  </property>
  <property fmtid="{D5CDD505-2E9C-101B-9397-08002B2CF9AE}" pid="4" name="MediaServiceImageTags">
    <vt:lpwstr/>
  </property>
</Properties>
</file>