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78093bf9c1788393f81fd7cd39ce4f3683c610f9.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18612"/>
              <a:ext cx="6444618" cy="319221"/>
            </a:xfrm>
            <a:custGeom>
              <a:avLst/>
              <a:pathLst>
                <a:path w="6444618" h="319221">
                  <a:moveTo>
                    <a:pt x="0" y="0"/>
                  </a:moveTo>
                  <a:lnTo>
                    <a:pt x="268525" y="0"/>
                  </a:lnTo>
                  <a:lnTo>
                    <a:pt x="537051" y="0"/>
                  </a:lnTo>
                  <a:lnTo>
                    <a:pt x="805577" y="0"/>
                  </a:lnTo>
                  <a:lnTo>
                    <a:pt x="1074103" y="0"/>
                  </a:lnTo>
                  <a:lnTo>
                    <a:pt x="1342628" y="0"/>
                  </a:lnTo>
                  <a:lnTo>
                    <a:pt x="1611154" y="159610"/>
                  </a:lnTo>
                  <a:lnTo>
                    <a:pt x="1879680" y="39902"/>
                  </a:lnTo>
                  <a:lnTo>
                    <a:pt x="2148206" y="0"/>
                  </a:lnTo>
                  <a:lnTo>
                    <a:pt x="2416732" y="0"/>
                  </a:lnTo>
                  <a:lnTo>
                    <a:pt x="2685257" y="0"/>
                  </a:lnTo>
                  <a:lnTo>
                    <a:pt x="2953783" y="0"/>
                  </a:lnTo>
                  <a:lnTo>
                    <a:pt x="3222309" y="0"/>
                  </a:lnTo>
                  <a:lnTo>
                    <a:pt x="3490835" y="0"/>
                  </a:lnTo>
                  <a:lnTo>
                    <a:pt x="3759360" y="119708"/>
                  </a:lnTo>
                  <a:lnTo>
                    <a:pt x="4027886" y="0"/>
                  </a:lnTo>
                  <a:lnTo>
                    <a:pt x="4296412" y="159610"/>
                  </a:lnTo>
                  <a:lnTo>
                    <a:pt x="4564938" y="39902"/>
                  </a:lnTo>
                  <a:lnTo>
                    <a:pt x="4833464" y="199513"/>
                  </a:lnTo>
                  <a:lnTo>
                    <a:pt x="5101989" y="319221"/>
                  </a:lnTo>
                  <a:lnTo>
                    <a:pt x="5370515" y="79805"/>
                  </a:lnTo>
                  <a:lnTo>
                    <a:pt x="5639041" y="319221"/>
                  </a:lnTo>
                  <a:lnTo>
                    <a:pt x="5907567" y="39902"/>
                  </a:lnTo>
                  <a:lnTo>
                    <a:pt x="6176092" y="0"/>
                  </a:lnTo>
                  <a:lnTo>
                    <a:pt x="6444618" y="39902"/>
                  </a:lnTo>
                </a:path>
              </a:pathLst>
            </a:custGeom>
            <a:ln w="27101" cap="flat">
              <a:solidFill>
                <a:srgbClr val="F8766D">
                  <a:alpha val="100000"/>
                </a:srgbClr>
              </a:solidFill>
              <a:prstDash val="solid"/>
              <a:round/>
            </a:ln>
          </p:spPr>
          <p:txBody>
            <a:bodyPr/>
            <a:lstStyle/>
            <a:p/>
          </p:txBody>
        </p:sp>
        <p:sp>
          <p:nvSpPr>
            <p:cNvPr id="28" name="pl28"/>
            <p:cNvSpPr/>
            <p:nvPr/>
          </p:nvSpPr>
          <p:spPr>
            <a:xfrm>
              <a:off x="1448278" y="1318612"/>
              <a:ext cx="6444618" cy="638443"/>
            </a:xfrm>
            <a:custGeom>
              <a:avLst/>
              <a:pathLst>
                <a:path w="6444618" h="638443">
                  <a:moveTo>
                    <a:pt x="0" y="0"/>
                  </a:moveTo>
                  <a:lnTo>
                    <a:pt x="268525" y="0"/>
                  </a:lnTo>
                  <a:lnTo>
                    <a:pt x="537051" y="199513"/>
                  </a:lnTo>
                  <a:lnTo>
                    <a:pt x="805577" y="279319"/>
                  </a:lnTo>
                  <a:lnTo>
                    <a:pt x="1074103" y="239416"/>
                  </a:lnTo>
                  <a:lnTo>
                    <a:pt x="1342628" y="239416"/>
                  </a:lnTo>
                  <a:lnTo>
                    <a:pt x="1611154" y="159610"/>
                  </a:lnTo>
                  <a:lnTo>
                    <a:pt x="1879680" y="159610"/>
                  </a:lnTo>
                  <a:lnTo>
                    <a:pt x="2148206" y="239416"/>
                  </a:lnTo>
                  <a:lnTo>
                    <a:pt x="2416732" y="119708"/>
                  </a:lnTo>
                  <a:lnTo>
                    <a:pt x="2685257" y="0"/>
                  </a:lnTo>
                  <a:lnTo>
                    <a:pt x="2953783" y="39902"/>
                  </a:lnTo>
                  <a:lnTo>
                    <a:pt x="3222309" y="39902"/>
                  </a:lnTo>
                  <a:lnTo>
                    <a:pt x="3490835" y="79805"/>
                  </a:lnTo>
                  <a:lnTo>
                    <a:pt x="3759360" y="119708"/>
                  </a:lnTo>
                  <a:lnTo>
                    <a:pt x="4027886" y="159610"/>
                  </a:lnTo>
                  <a:lnTo>
                    <a:pt x="4296412" y="199513"/>
                  </a:lnTo>
                  <a:lnTo>
                    <a:pt x="4564938" y="199513"/>
                  </a:lnTo>
                  <a:lnTo>
                    <a:pt x="4833464" y="359124"/>
                  </a:lnTo>
                  <a:lnTo>
                    <a:pt x="5101989" y="399027"/>
                  </a:lnTo>
                  <a:lnTo>
                    <a:pt x="5370515" y="638443"/>
                  </a:lnTo>
                  <a:lnTo>
                    <a:pt x="5639041" y="518735"/>
                  </a:lnTo>
                  <a:lnTo>
                    <a:pt x="5907567" y="478832"/>
                  </a:lnTo>
                  <a:lnTo>
                    <a:pt x="6176092" y="478832"/>
                  </a:lnTo>
                  <a:lnTo>
                    <a:pt x="6444618" y="359124"/>
                  </a:lnTo>
                </a:path>
              </a:pathLst>
            </a:custGeom>
            <a:ln w="27101" cap="flat">
              <a:solidFill>
                <a:srgbClr val="7CAE00">
                  <a:alpha val="100000"/>
                </a:srgbClr>
              </a:solidFill>
              <a:prstDash val="solid"/>
              <a:round/>
            </a:ln>
          </p:spPr>
          <p:txBody>
            <a:bodyPr/>
            <a:lstStyle/>
            <a:p/>
          </p:txBody>
        </p:sp>
        <p:sp>
          <p:nvSpPr>
            <p:cNvPr id="29" name="pl29"/>
            <p:cNvSpPr/>
            <p:nvPr/>
          </p:nvSpPr>
          <p:spPr>
            <a:xfrm>
              <a:off x="1448278" y="1358515"/>
              <a:ext cx="6444618" cy="718249"/>
            </a:xfrm>
            <a:custGeom>
              <a:avLst/>
              <a:pathLst>
                <a:path w="6444618" h="718249">
                  <a:moveTo>
                    <a:pt x="0" y="199513"/>
                  </a:moveTo>
                  <a:lnTo>
                    <a:pt x="268525" y="159610"/>
                  </a:lnTo>
                  <a:lnTo>
                    <a:pt x="537051" y="159610"/>
                  </a:lnTo>
                  <a:lnTo>
                    <a:pt x="805577" y="319221"/>
                  </a:lnTo>
                  <a:lnTo>
                    <a:pt x="1074103" y="359124"/>
                  </a:lnTo>
                  <a:lnTo>
                    <a:pt x="1342628" y="518735"/>
                  </a:lnTo>
                  <a:lnTo>
                    <a:pt x="1611154" y="399027"/>
                  </a:lnTo>
                  <a:lnTo>
                    <a:pt x="1879680" y="79805"/>
                  </a:lnTo>
                  <a:lnTo>
                    <a:pt x="2148206" y="319221"/>
                  </a:lnTo>
                  <a:lnTo>
                    <a:pt x="2416732" y="0"/>
                  </a:lnTo>
                  <a:lnTo>
                    <a:pt x="2685257" y="159610"/>
                  </a:lnTo>
                  <a:lnTo>
                    <a:pt x="2953783" y="319221"/>
                  </a:lnTo>
                  <a:lnTo>
                    <a:pt x="3222309" y="279319"/>
                  </a:lnTo>
                  <a:lnTo>
                    <a:pt x="3490835" y="239416"/>
                  </a:lnTo>
                  <a:lnTo>
                    <a:pt x="3759360" y="239416"/>
                  </a:lnTo>
                  <a:lnTo>
                    <a:pt x="4027886" y="159610"/>
                  </a:lnTo>
                  <a:lnTo>
                    <a:pt x="4296412" y="359124"/>
                  </a:lnTo>
                  <a:lnTo>
                    <a:pt x="4564938" y="319221"/>
                  </a:lnTo>
                  <a:lnTo>
                    <a:pt x="4833464" y="359124"/>
                  </a:lnTo>
                  <a:lnTo>
                    <a:pt x="5101989" y="598540"/>
                  </a:lnTo>
                  <a:lnTo>
                    <a:pt x="5370515" y="438929"/>
                  </a:lnTo>
                  <a:lnTo>
                    <a:pt x="5639041" y="638443"/>
                  </a:lnTo>
                  <a:lnTo>
                    <a:pt x="5907567" y="718249"/>
                  </a:lnTo>
                  <a:lnTo>
                    <a:pt x="6176092" y="478832"/>
                  </a:lnTo>
                  <a:lnTo>
                    <a:pt x="6444618" y="478832"/>
                  </a:lnTo>
                </a:path>
              </a:pathLst>
            </a:custGeom>
            <a:ln w="27101" cap="flat">
              <a:solidFill>
                <a:srgbClr val="00BFC4">
                  <a:alpha val="100000"/>
                </a:srgbClr>
              </a:solidFill>
              <a:prstDash val="solid"/>
              <a:round/>
            </a:ln>
          </p:spPr>
          <p:txBody>
            <a:bodyPr/>
            <a:lstStyle/>
            <a:p/>
          </p:txBody>
        </p:sp>
        <p:sp>
          <p:nvSpPr>
            <p:cNvPr id="30" name="pl30"/>
            <p:cNvSpPr/>
            <p:nvPr/>
          </p:nvSpPr>
          <p:spPr>
            <a:xfrm>
              <a:off x="2522381" y="1478223"/>
              <a:ext cx="5370515" cy="1675914"/>
            </a:xfrm>
            <a:custGeom>
              <a:avLst/>
              <a:pathLst>
                <a:path w="5370515" h="1675914">
                  <a:moveTo>
                    <a:pt x="0" y="0"/>
                  </a:moveTo>
                  <a:lnTo>
                    <a:pt x="268525" y="279319"/>
                  </a:lnTo>
                  <a:lnTo>
                    <a:pt x="537051" y="279319"/>
                  </a:lnTo>
                  <a:lnTo>
                    <a:pt x="805577" y="438929"/>
                  </a:lnTo>
                  <a:lnTo>
                    <a:pt x="1074103" y="598540"/>
                  </a:lnTo>
                  <a:lnTo>
                    <a:pt x="1342628" y="758151"/>
                  </a:lnTo>
                  <a:lnTo>
                    <a:pt x="1611154" y="678346"/>
                  </a:lnTo>
                  <a:lnTo>
                    <a:pt x="1879680" y="638443"/>
                  </a:lnTo>
                  <a:lnTo>
                    <a:pt x="2148206" y="877859"/>
                  </a:lnTo>
                  <a:lnTo>
                    <a:pt x="2416732" y="1037470"/>
                  </a:lnTo>
                  <a:lnTo>
                    <a:pt x="2685257" y="917762"/>
                  </a:lnTo>
                  <a:lnTo>
                    <a:pt x="2953783" y="758151"/>
                  </a:lnTo>
                  <a:lnTo>
                    <a:pt x="3222309" y="837957"/>
                  </a:lnTo>
                  <a:lnTo>
                    <a:pt x="3490835" y="758151"/>
                  </a:lnTo>
                  <a:lnTo>
                    <a:pt x="3759360" y="1037470"/>
                  </a:lnTo>
                  <a:lnTo>
                    <a:pt x="4027886" y="478832"/>
                  </a:lnTo>
                  <a:lnTo>
                    <a:pt x="4296412" y="478832"/>
                  </a:lnTo>
                  <a:lnTo>
                    <a:pt x="4564938" y="598540"/>
                  </a:lnTo>
                  <a:lnTo>
                    <a:pt x="4833464" y="1197081"/>
                  </a:lnTo>
                  <a:lnTo>
                    <a:pt x="5101989" y="1675914"/>
                  </a:lnTo>
                  <a:lnTo>
                    <a:pt x="5370515" y="1396595"/>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32013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63936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79897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2836442"/>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128023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151965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2484005" y="143984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11303" y="1343688"/>
              <a:ext cx="250120" cy="13810"/>
            </a:xfrm>
            <a:custGeom>
              <a:avLst/>
              <a:pathLst>
                <a:path w="250120" h="13810">
                  <a:moveTo>
                    <a:pt x="250120" y="0"/>
                  </a:moveTo>
                  <a:lnTo>
                    <a:pt x="0" y="13810"/>
                  </a:lnTo>
                </a:path>
              </a:pathLst>
            </a:custGeom>
          </p:spPr>
          <p:txBody>
            <a:bodyPr/>
            <a:lstStyle/>
            <a:p/>
          </p:txBody>
        </p:sp>
        <p:sp>
          <p:nvSpPr>
            <p:cNvPr id="41" name="pl41"/>
            <p:cNvSpPr/>
            <p:nvPr/>
          </p:nvSpPr>
          <p:spPr>
            <a:xfrm>
              <a:off x="7910387" y="1624038"/>
              <a:ext cx="251035" cy="50201"/>
            </a:xfrm>
            <a:custGeom>
              <a:avLst/>
              <a:pathLst>
                <a:path w="251035" h="50201">
                  <a:moveTo>
                    <a:pt x="251035" y="0"/>
                  </a:moveTo>
                  <a:lnTo>
                    <a:pt x="0" y="50201"/>
                  </a:lnTo>
                </a:path>
              </a:pathLst>
            </a:custGeom>
          </p:spPr>
          <p:txBody>
            <a:bodyPr/>
            <a:lstStyle/>
            <a:p/>
          </p:txBody>
        </p:sp>
        <p:sp>
          <p:nvSpPr>
            <p:cNvPr id="42" name="pl42"/>
            <p:cNvSpPr/>
            <p:nvPr/>
          </p:nvSpPr>
          <p:spPr>
            <a:xfrm>
              <a:off x="7910349" y="1840910"/>
              <a:ext cx="251074" cy="51256"/>
            </a:xfrm>
            <a:custGeom>
              <a:avLst/>
              <a:pathLst>
                <a:path w="251074" h="51256">
                  <a:moveTo>
                    <a:pt x="251074" y="51256"/>
                  </a:moveTo>
                  <a:lnTo>
                    <a:pt x="0" y="0"/>
                  </a:lnTo>
                </a:path>
              </a:pathLst>
            </a:custGeom>
          </p:spPr>
          <p:txBody>
            <a:bodyPr/>
            <a:lstStyle/>
            <a:p/>
          </p:txBody>
        </p:sp>
        <p:sp>
          <p:nvSpPr>
            <p:cNvPr id="43" name="pl43"/>
            <p:cNvSpPr/>
            <p:nvPr/>
          </p:nvSpPr>
          <p:spPr>
            <a:xfrm>
              <a:off x="7911385" y="2874816"/>
              <a:ext cx="250038" cy="2"/>
            </a:xfrm>
            <a:custGeom>
              <a:avLst/>
              <a:pathLst>
                <a:path w="250038" h="2">
                  <a:moveTo>
                    <a:pt x="250038" y="0"/>
                  </a:moveTo>
                  <a:lnTo>
                    <a:pt x="0" y="2"/>
                  </a:lnTo>
                </a:path>
              </a:pathLst>
            </a:custGeom>
          </p:spPr>
          <p:txBody>
            <a:bodyPr/>
            <a:lstStyle/>
            <a:p/>
          </p:txBody>
        </p:sp>
        <p:sp>
          <p:nvSpPr>
            <p:cNvPr id="44" name="pg44"/>
            <p:cNvSpPr/>
            <p:nvPr/>
          </p:nvSpPr>
          <p:spPr>
            <a:xfrm>
              <a:off x="8092843" y="1252635"/>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1293477"/>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98%</a:t>
              </a:r>
            </a:p>
          </p:txBody>
        </p:sp>
        <p:sp>
          <p:nvSpPr>
            <p:cNvPr id="46" name="pg46"/>
            <p:cNvSpPr/>
            <p:nvPr/>
          </p:nvSpPr>
          <p:spPr>
            <a:xfrm>
              <a:off x="8092843" y="1529594"/>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15703" y="1570435"/>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90%</a:t>
              </a:r>
            </a:p>
          </p:txBody>
        </p:sp>
        <p:sp>
          <p:nvSpPr>
            <p:cNvPr id="48" name="pg48"/>
            <p:cNvSpPr/>
            <p:nvPr/>
          </p:nvSpPr>
          <p:spPr>
            <a:xfrm>
              <a:off x="8092843" y="1804876"/>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15703" y="1845717"/>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86%</a:t>
              </a:r>
            </a:p>
          </p:txBody>
        </p:sp>
        <p:sp>
          <p:nvSpPr>
            <p:cNvPr id="50" name="pg50"/>
            <p:cNvSpPr/>
            <p:nvPr/>
          </p:nvSpPr>
          <p:spPr>
            <a:xfrm>
              <a:off x="8092843" y="2783830"/>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2824671"/>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60%</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68728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Bahamas,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86%.
DTP3 coverage - a marker of how well countries are delivering immunization services to children - achieved the 90% target.
WHO recommends that countries achieve at least 95% coverage with both the first (MCV1) and second (MCV2) doses of measles-containing vaccine. MCV1 provides initial protection and MCV2 ensures long-term immunity and closes gaps in coverage.
In 2024, MCV1 coverage NA and MCV2 coverage was below the 95% target.
Between 2023 and 2024, 2 vaccines increased coverage, 1 declined and 1 remained the same.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296403"/>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2141929"/>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987456"/>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3873640"/>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9" name="pl9"/>
            <p:cNvSpPr/>
            <p:nvPr/>
          </p:nvSpPr>
          <p:spPr>
            <a:xfrm>
              <a:off x="989913" y="271916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156469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145744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3659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215752"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9490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9822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7405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988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571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80155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738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333322" y="3746648"/>
              <a:ext cx="248247" cy="126992"/>
            </a:xfrm>
            <a:prstGeom prst="rect">
              <a:avLst/>
            </a:prstGeom>
            <a:solidFill>
              <a:srgbClr val="1CABE2">
                <a:alpha val="100000"/>
              </a:srgbClr>
            </a:solidFill>
          </p:spPr>
          <p:txBody>
            <a:bodyPr/>
            <a:lstStyle/>
            <a:p/>
          </p:txBody>
        </p:sp>
        <p:sp>
          <p:nvSpPr>
            <p:cNvPr id="22" name="rc22"/>
            <p:cNvSpPr/>
            <p:nvPr/>
          </p:nvSpPr>
          <p:spPr>
            <a:xfrm>
              <a:off x="1609153" y="3748956"/>
              <a:ext cx="248247" cy="124683"/>
            </a:xfrm>
            <a:prstGeom prst="rect">
              <a:avLst/>
            </a:prstGeom>
            <a:solidFill>
              <a:srgbClr val="1CABE2">
                <a:alpha val="100000"/>
              </a:srgbClr>
            </a:solidFill>
          </p:spPr>
          <p:txBody>
            <a:bodyPr/>
            <a:lstStyle/>
            <a:p/>
          </p:txBody>
        </p:sp>
        <p:sp>
          <p:nvSpPr>
            <p:cNvPr id="23" name="rc23"/>
            <p:cNvSpPr/>
            <p:nvPr/>
          </p:nvSpPr>
          <p:spPr>
            <a:xfrm>
              <a:off x="1884983" y="3751265"/>
              <a:ext cx="248247" cy="122374"/>
            </a:xfrm>
            <a:prstGeom prst="rect">
              <a:avLst/>
            </a:prstGeom>
            <a:solidFill>
              <a:srgbClr val="1CABE2">
                <a:alpha val="100000"/>
              </a:srgbClr>
            </a:solidFill>
          </p:spPr>
          <p:txBody>
            <a:bodyPr/>
            <a:lstStyle/>
            <a:p/>
          </p:txBody>
        </p:sp>
        <p:sp>
          <p:nvSpPr>
            <p:cNvPr id="24" name="rc24"/>
            <p:cNvSpPr/>
            <p:nvPr/>
          </p:nvSpPr>
          <p:spPr>
            <a:xfrm>
              <a:off x="2160814" y="3751265"/>
              <a:ext cx="248247" cy="122374"/>
            </a:xfrm>
            <a:prstGeom prst="rect">
              <a:avLst/>
            </a:prstGeom>
            <a:solidFill>
              <a:srgbClr val="1CABE2">
                <a:alpha val="100000"/>
              </a:srgbClr>
            </a:solidFill>
          </p:spPr>
          <p:txBody>
            <a:bodyPr/>
            <a:lstStyle/>
            <a:p/>
          </p:txBody>
        </p:sp>
        <p:sp>
          <p:nvSpPr>
            <p:cNvPr id="25" name="rc25"/>
            <p:cNvSpPr/>
            <p:nvPr/>
          </p:nvSpPr>
          <p:spPr>
            <a:xfrm>
              <a:off x="2436645" y="3748956"/>
              <a:ext cx="248247" cy="124683"/>
            </a:xfrm>
            <a:prstGeom prst="rect">
              <a:avLst/>
            </a:prstGeom>
            <a:solidFill>
              <a:srgbClr val="1CABE2">
                <a:alpha val="100000"/>
              </a:srgbClr>
            </a:solidFill>
          </p:spPr>
          <p:txBody>
            <a:bodyPr/>
            <a:lstStyle/>
            <a:p/>
          </p:txBody>
        </p:sp>
        <p:sp>
          <p:nvSpPr>
            <p:cNvPr id="26" name="rc26"/>
            <p:cNvSpPr/>
            <p:nvPr/>
          </p:nvSpPr>
          <p:spPr>
            <a:xfrm>
              <a:off x="2712475" y="3746648"/>
              <a:ext cx="248247" cy="126992"/>
            </a:xfrm>
            <a:prstGeom prst="rect">
              <a:avLst/>
            </a:prstGeom>
            <a:solidFill>
              <a:srgbClr val="1CABE2">
                <a:alpha val="100000"/>
              </a:srgbClr>
            </a:solidFill>
          </p:spPr>
          <p:txBody>
            <a:bodyPr/>
            <a:lstStyle/>
            <a:p/>
          </p:txBody>
        </p:sp>
        <p:sp>
          <p:nvSpPr>
            <p:cNvPr id="27" name="rc27"/>
            <p:cNvSpPr/>
            <p:nvPr/>
          </p:nvSpPr>
          <p:spPr>
            <a:xfrm>
              <a:off x="2988306" y="3236370"/>
              <a:ext cx="248247" cy="637269"/>
            </a:xfrm>
            <a:prstGeom prst="rect">
              <a:avLst/>
            </a:prstGeom>
            <a:solidFill>
              <a:srgbClr val="1CABE2">
                <a:alpha val="100000"/>
              </a:srgbClr>
            </a:solidFill>
          </p:spPr>
          <p:txBody>
            <a:bodyPr/>
            <a:lstStyle/>
            <a:p/>
          </p:txBody>
        </p:sp>
        <p:sp>
          <p:nvSpPr>
            <p:cNvPr id="28" name="rc28"/>
            <p:cNvSpPr/>
            <p:nvPr/>
          </p:nvSpPr>
          <p:spPr>
            <a:xfrm>
              <a:off x="3264137" y="3612729"/>
              <a:ext cx="248247" cy="260910"/>
            </a:xfrm>
            <a:prstGeom prst="rect">
              <a:avLst/>
            </a:prstGeom>
            <a:solidFill>
              <a:srgbClr val="1CABE2">
                <a:alpha val="100000"/>
              </a:srgbClr>
            </a:solidFill>
          </p:spPr>
          <p:txBody>
            <a:bodyPr/>
            <a:lstStyle/>
            <a:p/>
          </p:txBody>
        </p:sp>
        <p:sp>
          <p:nvSpPr>
            <p:cNvPr id="29" name="rc29"/>
            <p:cNvSpPr/>
            <p:nvPr/>
          </p:nvSpPr>
          <p:spPr>
            <a:xfrm>
              <a:off x="3539967" y="3744339"/>
              <a:ext cx="248247" cy="129301"/>
            </a:xfrm>
            <a:prstGeom prst="rect">
              <a:avLst/>
            </a:prstGeom>
            <a:solidFill>
              <a:srgbClr val="1CABE2">
                <a:alpha val="100000"/>
              </a:srgbClr>
            </a:solidFill>
          </p:spPr>
          <p:txBody>
            <a:bodyPr/>
            <a:lstStyle/>
            <a:p/>
          </p:txBody>
        </p:sp>
        <p:sp>
          <p:nvSpPr>
            <p:cNvPr id="30" name="rc30"/>
            <p:cNvSpPr/>
            <p:nvPr/>
          </p:nvSpPr>
          <p:spPr>
            <a:xfrm>
              <a:off x="3815798" y="3742030"/>
              <a:ext cx="248247" cy="131609"/>
            </a:xfrm>
            <a:prstGeom prst="rect">
              <a:avLst/>
            </a:prstGeom>
            <a:solidFill>
              <a:srgbClr val="1CABE2">
                <a:alpha val="100000"/>
              </a:srgbClr>
            </a:solidFill>
          </p:spPr>
          <p:txBody>
            <a:bodyPr/>
            <a:lstStyle/>
            <a:p/>
          </p:txBody>
        </p:sp>
        <p:sp>
          <p:nvSpPr>
            <p:cNvPr id="31" name="rc31"/>
            <p:cNvSpPr/>
            <p:nvPr/>
          </p:nvSpPr>
          <p:spPr>
            <a:xfrm>
              <a:off x="4091628" y="3751265"/>
              <a:ext cx="248247" cy="122374"/>
            </a:xfrm>
            <a:prstGeom prst="rect">
              <a:avLst/>
            </a:prstGeom>
            <a:solidFill>
              <a:srgbClr val="1CABE2">
                <a:alpha val="100000"/>
              </a:srgbClr>
            </a:solidFill>
          </p:spPr>
          <p:txBody>
            <a:bodyPr/>
            <a:lstStyle/>
            <a:p/>
          </p:txBody>
        </p:sp>
        <p:sp>
          <p:nvSpPr>
            <p:cNvPr id="32" name="rc32"/>
            <p:cNvSpPr/>
            <p:nvPr/>
          </p:nvSpPr>
          <p:spPr>
            <a:xfrm>
              <a:off x="4367459" y="3753574"/>
              <a:ext cx="248247" cy="120065"/>
            </a:xfrm>
            <a:prstGeom prst="rect">
              <a:avLst/>
            </a:prstGeom>
            <a:solidFill>
              <a:srgbClr val="1CABE2">
                <a:alpha val="100000"/>
              </a:srgbClr>
            </a:solidFill>
          </p:spPr>
          <p:txBody>
            <a:bodyPr/>
            <a:lstStyle/>
            <a:p/>
          </p:txBody>
        </p:sp>
        <p:sp>
          <p:nvSpPr>
            <p:cNvPr id="33" name="rc33"/>
            <p:cNvSpPr/>
            <p:nvPr/>
          </p:nvSpPr>
          <p:spPr>
            <a:xfrm>
              <a:off x="4643290" y="3753574"/>
              <a:ext cx="248247" cy="120065"/>
            </a:xfrm>
            <a:prstGeom prst="rect">
              <a:avLst/>
            </a:prstGeom>
            <a:solidFill>
              <a:srgbClr val="1CABE2">
                <a:alpha val="100000"/>
              </a:srgbClr>
            </a:solidFill>
          </p:spPr>
          <p:txBody>
            <a:bodyPr/>
            <a:lstStyle/>
            <a:p/>
          </p:txBody>
        </p:sp>
        <p:sp>
          <p:nvSpPr>
            <p:cNvPr id="34" name="rc34"/>
            <p:cNvSpPr/>
            <p:nvPr/>
          </p:nvSpPr>
          <p:spPr>
            <a:xfrm>
              <a:off x="4919120" y="3753574"/>
              <a:ext cx="248247" cy="120065"/>
            </a:xfrm>
            <a:prstGeom prst="rect">
              <a:avLst/>
            </a:prstGeom>
            <a:solidFill>
              <a:srgbClr val="1CABE2">
                <a:alpha val="100000"/>
              </a:srgbClr>
            </a:solidFill>
          </p:spPr>
          <p:txBody>
            <a:bodyPr/>
            <a:lstStyle/>
            <a:p/>
          </p:txBody>
        </p:sp>
        <p:sp>
          <p:nvSpPr>
            <p:cNvPr id="35" name="rc35"/>
            <p:cNvSpPr/>
            <p:nvPr/>
          </p:nvSpPr>
          <p:spPr>
            <a:xfrm>
              <a:off x="5194951" y="3402614"/>
              <a:ext cx="248247" cy="471025"/>
            </a:xfrm>
            <a:prstGeom prst="rect">
              <a:avLst/>
            </a:prstGeom>
            <a:solidFill>
              <a:srgbClr val="1CABE2">
                <a:alpha val="100000"/>
              </a:srgbClr>
            </a:solidFill>
          </p:spPr>
          <p:txBody>
            <a:bodyPr/>
            <a:lstStyle/>
            <a:p/>
          </p:txBody>
        </p:sp>
        <p:sp>
          <p:nvSpPr>
            <p:cNvPr id="36" name="rc36"/>
            <p:cNvSpPr/>
            <p:nvPr/>
          </p:nvSpPr>
          <p:spPr>
            <a:xfrm>
              <a:off x="5470781" y="3762810"/>
              <a:ext cx="248247" cy="110829"/>
            </a:xfrm>
            <a:prstGeom prst="rect">
              <a:avLst/>
            </a:prstGeom>
            <a:solidFill>
              <a:srgbClr val="1CABE2">
                <a:alpha val="100000"/>
              </a:srgbClr>
            </a:solidFill>
          </p:spPr>
          <p:txBody>
            <a:bodyPr/>
            <a:lstStyle/>
            <a:p/>
          </p:txBody>
        </p:sp>
        <p:sp>
          <p:nvSpPr>
            <p:cNvPr id="37" name="rc37"/>
            <p:cNvSpPr/>
            <p:nvPr/>
          </p:nvSpPr>
          <p:spPr>
            <a:xfrm>
              <a:off x="5746612" y="3342582"/>
              <a:ext cx="248247" cy="531057"/>
            </a:xfrm>
            <a:prstGeom prst="rect">
              <a:avLst/>
            </a:prstGeom>
            <a:solidFill>
              <a:srgbClr val="1CABE2">
                <a:alpha val="100000"/>
              </a:srgbClr>
            </a:solidFill>
          </p:spPr>
          <p:txBody>
            <a:bodyPr/>
            <a:lstStyle/>
            <a:p/>
          </p:txBody>
        </p:sp>
        <p:sp>
          <p:nvSpPr>
            <p:cNvPr id="38" name="rc38"/>
            <p:cNvSpPr/>
            <p:nvPr/>
          </p:nvSpPr>
          <p:spPr>
            <a:xfrm>
              <a:off x="6022443" y="3670452"/>
              <a:ext cx="248247" cy="203187"/>
            </a:xfrm>
            <a:prstGeom prst="rect">
              <a:avLst/>
            </a:prstGeom>
            <a:solidFill>
              <a:srgbClr val="1CABE2">
                <a:alpha val="100000"/>
              </a:srgbClr>
            </a:solidFill>
          </p:spPr>
          <p:txBody>
            <a:bodyPr/>
            <a:lstStyle/>
            <a:p/>
          </p:txBody>
        </p:sp>
        <p:sp>
          <p:nvSpPr>
            <p:cNvPr id="39" name="rc39"/>
            <p:cNvSpPr/>
            <p:nvPr/>
          </p:nvSpPr>
          <p:spPr>
            <a:xfrm>
              <a:off x="6298273" y="3266387"/>
              <a:ext cx="248247" cy="607253"/>
            </a:xfrm>
            <a:prstGeom prst="rect">
              <a:avLst/>
            </a:prstGeom>
            <a:solidFill>
              <a:srgbClr val="1CABE2">
                <a:alpha val="100000"/>
              </a:srgbClr>
            </a:solidFill>
          </p:spPr>
          <p:txBody>
            <a:bodyPr/>
            <a:lstStyle/>
            <a:p/>
          </p:txBody>
        </p:sp>
        <p:sp>
          <p:nvSpPr>
            <p:cNvPr id="40" name="rc40"/>
            <p:cNvSpPr/>
            <p:nvPr/>
          </p:nvSpPr>
          <p:spPr>
            <a:xfrm>
              <a:off x="6574104" y="2968532"/>
              <a:ext cx="248247" cy="905107"/>
            </a:xfrm>
            <a:prstGeom prst="rect">
              <a:avLst/>
            </a:prstGeom>
            <a:solidFill>
              <a:srgbClr val="1CABE2">
                <a:alpha val="100000"/>
              </a:srgbClr>
            </a:solidFill>
          </p:spPr>
          <p:txBody>
            <a:bodyPr/>
            <a:lstStyle/>
            <a:p/>
          </p:txBody>
        </p:sp>
        <p:sp>
          <p:nvSpPr>
            <p:cNvPr id="41" name="rc41"/>
            <p:cNvSpPr/>
            <p:nvPr/>
          </p:nvSpPr>
          <p:spPr>
            <a:xfrm>
              <a:off x="6849934" y="3571168"/>
              <a:ext cx="248247" cy="302472"/>
            </a:xfrm>
            <a:prstGeom prst="rect">
              <a:avLst/>
            </a:prstGeom>
            <a:solidFill>
              <a:srgbClr val="1CABE2">
                <a:alpha val="100000"/>
              </a:srgbClr>
            </a:solidFill>
          </p:spPr>
          <p:txBody>
            <a:bodyPr/>
            <a:lstStyle/>
            <a:p/>
          </p:txBody>
        </p:sp>
        <p:sp>
          <p:nvSpPr>
            <p:cNvPr id="42" name="rc42"/>
            <p:cNvSpPr/>
            <p:nvPr/>
          </p:nvSpPr>
          <p:spPr>
            <a:xfrm>
              <a:off x="7125765" y="2975459"/>
              <a:ext cx="248247" cy="898180"/>
            </a:xfrm>
            <a:prstGeom prst="rect">
              <a:avLst/>
            </a:prstGeom>
            <a:solidFill>
              <a:srgbClr val="1CABE2">
                <a:alpha val="100000"/>
              </a:srgbClr>
            </a:solidFill>
          </p:spPr>
          <p:txBody>
            <a:bodyPr/>
            <a:lstStyle/>
            <a:p/>
          </p:txBody>
        </p:sp>
        <p:sp>
          <p:nvSpPr>
            <p:cNvPr id="43" name="rc43"/>
            <p:cNvSpPr/>
            <p:nvPr/>
          </p:nvSpPr>
          <p:spPr>
            <a:xfrm>
              <a:off x="7401596" y="3675070"/>
              <a:ext cx="248247" cy="198569"/>
            </a:xfrm>
            <a:prstGeom prst="rect">
              <a:avLst/>
            </a:prstGeom>
            <a:solidFill>
              <a:srgbClr val="1CABE2">
                <a:alpha val="100000"/>
              </a:srgbClr>
            </a:solidFill>
          </p:spPr>
          <p:txBody>
            <a:bodyPr/>
            <a:lstStyle/>
            <a:p/>
          </p:txBody>
        </p:sp>
        <p:sp>
          <p:nvSpPr>
            <p:cNvPr id="44" name="rc44"/>
            <p:cNvSpPr/>
            <p:nvPr/>
          </p:nvSpPr>
          <p:spPr>
            <a:xfrm>
              <a:off x="7677426" y="3774355"/>
              <a:ext cx="248247" cy="99284"/>
            </a:xfrm>
            <a:prstGeom prst="rect">
              <a:avLst/>
            </a:prstGeom>
            <a:solidFill>
              <a:srgbClr val="1CABE2">
                <a:alpha val="100000"/>
              </a:srgbClr>
            </a:solidFill>
          </p:spPr>
          <p:txBody>
            <a:bodyPr/>
            <a:lstStyle/>
            <a:p/>
          </p:txBody>
        </p:sp>
        <p:sp>
          <p:nvSpPr>
            <p:cNvPr id="45" name="rc45"/>
            <p:cNvSpPr/>
            <p:nvPr/>
          </p:nvSpPr>
          <p:spPr>
            <a:xfrm>
              <a:off x="7953257" y="3675070"/>
              <a:ext cx="248247" cy="198569"/>
            </a:xfrm>
            <a:prstGeom prst="rect">
              <a:avLst/>
            </a:prstGeom>
            <a:solidFill>
              <a:srgbClr val="1CABE2">
                <a:alpha val="100000"/>
              </a:srgbClr>
            </a:solidFill>
          </p:spPr>
          <p:txBody>
            <a:bodyPr/>
            <a:lstStyle/>
            <a:p/>
          </p:txBody>
        </p:sp>
        <p:sp>
          <p:nvSpPr>
            <p:cNvPr id="46" name="rc46"/>
            <p:cNvSpPr/>
            <p:nvPr/>
          </p:nvSpPr>
          <p:spPr>
            <a:xfrm>
              <a:off x="1333322" y="3746648"/>
              <a:ext cx="248247" cy="0"/>
            </a:xfrm>
            <a:prstGeom prst="rect">
              <a:avLst/>
            </a:prstGeom>
            <a:solidFill>
              <a:srgbClr val="B3B3B3">
                <a:alpha val="100000"/>
              </a:srgbClr>
            </a:solidFill>
          </p:spPr>
          <p:txBody>
            <a:bodyPr/>
            <a:lstStyle/>
            <a:p/>
          </p:txBody>
        </p:sp>
        <p:sp>
          <p:nvSpPr>
            <p:cNvPr id="47" name="rc47"/>
            <p:cNvSpPr/>
            <p:nvPr/>
          </p:nvSpPr>
          <p:spPr>
            <a:xfrm>
              <a:off x="1609153" y="3748956"/>
              <a:ext cx="248247" cy="0"/>
            </a:xfrm>
            <a:prstGeom prst="rect">
              <a:avLst/>
            </a:prstGeom>
            <a:solidFill>
              <a:srgbClr val="B3B3B3">
                <a:alpha val="100000"/>
              </a:srgbClr>
            </a:solidFill>
          </p:spPr>
          <p:txBody>
            <a:bodyPr/>
            <a:lstStyle/>
            <a:p/>
          </p:txBody>
        </p:sp>
        <p:sp>
          <p:nvSpPr>
            <p:cNvPr id="48" name="rc48"/>
            <p:cNvSpPr/>
            <p:nvPr/>
          </p:nvSpPr>
          <p:spPr>
            <a:xfrm>
              <a:off x="1884983" y="3134777"/>
              <a:ext cx="248247" cy="616488"/>
            </a:xfrm>
            <a:prstGeom prst="rect">
              <a:avLst/>
            </a:prstGeom>
            <a:solidFill>
              <a:srgbClr val="B3B3B3">
                <a:alpha val="100000"/>
              </a:srgbClr>
            </a:solidFill>
          </p:spPr>
          <p:txBody>
            <a:bodyPr/>
            <a:lstStyle/>
            <a:p/>
          </p:txBody>
        </p:sp>
        <p:sp>
          <p:nvSpPr>
            <p:cNvPr id="49" name="rc49"/>
            <p:cNvSpPr/>
            <p:nvPr/>
          </p:nvSpPr>
          <p:spPr>
            <a:xfrm>
              <a:off x="2160814" y="2892337"/>
              <a:ext cx="248247" cy="858928"/>
            </a:xfrm>
            <a:prstGeom prst="rect">
              <a:avLst/>
            </a:prstGeom>
            <a:solidFill>
              <a:srgbClr val="B3B3B3">
                <a:alpha val="100000"/>
              </a:srgbClr>
            </a:solidFill>
          </p:spPr>
          <p:txBody>
            <a:bodyPr/>
            <a:lstStyle/>
            <a:p/>
          </p:txBody>
        </p:sp>
        <p:sp>
          <p:nvSpPr>
            <p:cNvPr id="50" name="rc50"/>
            <p:cNvSpPr/>
            <p:nvPr/>
          </p:nvSpPr>
          <p:spPr>
            <a:xfrm>
              <a:off x="2436645" y="3007785"/>
              <a:ext cx="248247" cy="741171"/>
            </a:xfrm>
            <a:prstGeom prst="rect">
              <a:avLst/>
            </a:prstGeom>
            <a:solidFill>
              <a:srgbClr val="B3B3B3">
                <a:alpha val="100000"/>
              </a:srgbClr>
            </a:solidFill>
          </p:spPr>
          <p:txBody>
            <a:bodyPr/>
            <a:lstStyle/>
            <a:p/>
          </p:txBody>
        </p:sp>
        <p:sp>
          <p:nvSpPr>
            <p:cNvPr id="51" name="rc51"/>
            <p:cNvSpPr/>
            <p:nvPr/>
          </p:nvSpPr>
          <p:spPr>
            <a:xfrm>
              <a:off x="2712475" y="2991622"/>
              <a:ext cx="248247" cy="755025"/>
            </a:xfrm>
            <a:prstGeom prst="rect">
              <a:avLst/>
            </a:prstGeom>
            <a:solidFill>
              <a:srgbClr val="B3B3B3">
                <a:alpha val="100000"/>
              </a:srgbClr>
            </a:solidFill>
          </p:spPr>
          <p:txBody>
            <a:bodyPr/>
            <a:lstStyle/>
            <a:p/>
          </p:txBody>
        </p:sp>
        <p:sp>
          <p:nvSpPr>
            <p:cNvPr id="52" name="rc52"/>
            <p:cNvSpPr/>
            <p:nvPr/>
          </p:nvSpPr>
          <p:spPr>
            <a:xfrm>
              <a:off x="2988306" y="3236370"/>
              <a:ext cx="248247" cy="0"/>
            </a:xfrm>
            <a:prstGeom prst="rect">
              <a:avLst/>
            </a:prstGeom>
            <a:solidFill>
              <a:srgbClr val="B3B3B3">
                <a:alpha val="100000"/>
              </a:srgbClr>
            </a:solidFill>
          </p:spPr>
          <p:txBody>
            <a:bodyPr/>
            <a:lstStyle/>
            <a:p/>
          </p:txBody>
        </p:sp>
        <p:sp>
          <p:nvSpPr>
            <p:cNvPr id="53" name="rc53"/>
            <p:cNvSpPr/>
            <p:nvPr/>
          </p:nvSpPr>
          <p:spPr>
            <a:xfrm>
              <a:off x="3264137" y="3224826"/>
              <a:ext cx="248247" cy="387903"/>
            </a:xfrm>
            <a:prstGeom prst="rect">
              <a:avLst/>
            </a:prstGeom>
            <a:solidFill>
              <a:srgbClr val="B3B3B3">
                <a:alpha val="100000"/>
              </a:srgbClr>
            </a:solidFill>
          </p:spPr>
          <p:txBody>
            <a:bodyPr/>
            <a:lstStyle/>
            <a:p/>
          </p:txBody>
        </p:sp>
        <p:sp>
          <p:nvSpPr>
            <p:cNvPr id="54" name="rc54"/>
            <p:cNvSpPr/>
            <p:nvPr/>
          </p:nvSpPr>
          <p:spPr>
            <a:xfrm>
              <a:off x="3539967" y="2968532"/>
              <a:ext cx="248247" cy="775806"/>
            </a:xfrm>
            <a:prstGeom prst="rect">
              <a:avLst/>
            </a:prstGeom>
            <a:solidFill>
              <a:srgbClr val="B3B3B3">
                <a:alpha val="100000"/>
              </a:srgbClr>
            </a:solidFill>
          </p:spPr>
          <p:txBody>
            <a:bodyPr/>
            <a:lstStyle/>
            <a:p/>
          </p:txBody>
        </p:sp>
        <p:sp>
          <p:nvSpPr>
            <p:cNvPr id="55" name="rc55"/>
            <p:cNvSpPr/>
            <p:nvPr/>
          </p:nvSpPr>
          <p:spPr>
            <a:xfrm>
              <a:off x="3815798" y="3347200"/>
              <a:ext cx="248247" cy="394829"/>
            </a:xfrm>
            <a:prstGeom prst="rect">
              <a:avLst/>
            </a:prstGeom>
            <a:solidFill>
              <a:srgbClr val="B3B3B3">
                <a:alpha val="100000"/>
              </a:srgbClr>
            </a:solidFill>
          </p:spPr>
          <p:txBody>
            <a:bodyPr/>
            <a:lstStyle/>
            <a:p/>
          </p:txBody>
        </p:sp>
        <p:sp>
          <p:nvSpPr>
            <p:cNvPr id="56" name="rc56"/>
            <p:cNvSpPr/>
            <p:nvPr/>
          </p:nvSpPr>
          <p:spPr>
            <a:xfrm>
              <a:off x="4091628" y="3751265"/>
              <a:ext cx="248247" cy="0"/>
            </a:xfrm>
            <a:prstGeom prst="rect">
              <a:avLst/>
            </a:prstGeom>
            <a:solidFill>
              <a:srgbClr val="B3B3B3">
                <a:alpha val="100000"/>
              </a:srgbClr>
            </a:solidFill>
          </p:spPr>
          <p:txBody>
            <a:bodyPr/>
            <a:lstStyle/>
            <a:p/>
          </p:txBody>
        </p:sp>
        <p:sp>
          <p:nvSpPr>
            <p:cNvPr id="57" name="rc57"/>
            <p:cNvSpPr/>
            <p:nvPr/>
          </p:nvSpPr>
          <p:spPr>
            <a:xfrm>
              <a:off x="4367459" y="3631200"/>
              <a:ext cx="248247" cy="122374"/>
            </a:xfrm>
            <a:prstGeom prst="rect">
              <a:avLst/>
            </a:prstGeom>
            <a:solidFill>
              <a:srgbClr val="B3B3B3">
                <a:alpha val="100000"/>
              </a:srgbClr>
            </a:solidFill>
          </p:spPr>
          <p:txBody>
            <a:bodyPr/>
            <a:lstStyle/>
            <a:p/>
          </p:txBody>
        </p:sp>
        <p:sp>
          <p:nvSpPr>
            <p:cNvPr id="58" name="rc58"/>
            <p:cNvSpPr/>
            <p:nvPr/>
          </p:nvSpPr>
          <p:spPr>
            <a:xfrm>
              <a:off x="4643290" y="3631200"/>
              <a:ext cx="248247" cy="122374"/>
            </a:xfrm>
            <a:prstGeom prst="rect">
              <a:avLst/>
            </a:prstGeom>
            <a:solidFill>
              <a:srgbClr val="B3B3B3">
                <a:alpha val="100000"/>
              </a:srgbClr>
            </a:solidFill>
          </p:spPr>
          <p:txBody>
            <a:bodyPr/>
            <a:lstStyle/>
            <a:p/>
          </p:txBody>
        </p:sp>
        <p:sp>
          <p:nvSpPr>
            <p:cNvPr id="59" name="rc59"/>
            <p:cNvSpPr/>
            <p:nvPr/>
          </p:nvSpPr>
          <p:spPr>
            <a:xfrm>
              <a:off x="4919120" y="3513444"/>
              <a:ext cx="248247" cy="240130"/>
            </a:xfrm>
            <a:prstGeom prst="rect">
              <a:avLst/>
            </a:prstGeom>
            <a:solidFill>
              <a:srgbClr val="B3B3B3">
                <a:alpha val="100000"/>
              </a:srgbClr>
            </a:solidFill>
          </p:spPr>
          <p:txBody>
            <a:bodyPr/>
            <a:lstStyle/>
            <a:p/>
          </p:txBody>
        </p:sp>
        <p:sp>
          <p:nvSpPr>
            <p:cNvPr id="60" name="rc60"/>
            <p:cNvSpPr/>
            <p:nvPr/>
          </p:nvSpPr>
          <p:spPr>
            <a:xfrm>
              <a:off x="5194951" y="3402614"/>
              <a:ext cx="248247" cy="0"/>
            </a:xfrm>
            <a:prstGeom prst="rect">
              <a:avLst/>
            </a:prstGeom>
            <a:solidFill>
              <a:srgbClr val="B3B3B3">
                <a:alpha val="100000"/>
              </a:srgbClr>
            </a:solidFill>
          </p:spPr>
          <p:txBody>
            <a:bodyPr/>
            <a:lstStyle/>
            <a:p/>
          </p:txBody>
        </p:sp>
        <p:sp>
          <p:nvSpPr>
            <p:cNvPr id="61" name="rc61"/>
            <p:cNvSpPr/>
            <p:nvPr/>
          </p:nvSpPr>
          <p:spPr>
            <a:xfrm>
              <a:off x="5470781" y="3319492"/>
              <a:ext cx="248247" cy="443317"/>
            </a:xfrm>
            <a:prstGeom prst="rect">
              <a:avLst/>
            </a:prstGeom>
            <a:solidFill>
              <a:srgbClr val="B3B3B3">
                <a:alpha val="100000"/>
              </a:srgbClr>
            </a:solidFill>
          </p:spPr>
          <p:txBody>
            <a:bodyPr/>
            <a:lstStyle/>
            <a:p/>
          </p:txBody>
        </p:sp>
        <p:sp>
          <p:nvSpPr>
            <p:cNvPr id="62" name="rc62"/>
            <p:cNvSpPr/>
            <p:nvPr/>
          </p:nvSpPr>
          <p:spPr>
            <a:xfrm>
              <a:off x="5746612" y="3236370"/>
              <a:ext cx="248247" cy="106211"/>
            </a:xfrm>
            <a:prstGeom prst="rect">
              <a:avLst/>
            </a:prstGeom>
            <a:solidFill>
              <a:srgbClr val="B3B3B3">
                <a:alpha val="100000"/>
              </a:srgbClr>
            </a:solidFill>
          </p:spPr>
          <p:txBody>
            <a:bodyPr/>
            <a:lstStyle/>
            <a:p/>
          </p:txBody>
        </p:sp>
        <p:sp>
          <p:nvSpPr>
            <p:cNvPr id="63" name="rc63"/>
            <p:cNvSpPr/>
            <p:nvPr/>
          </p:nvSpPr>
          <p:spPr>
            <a:xfrm>
              <a:off x="6022443" y="3261769"/>
              <a:ext cx="248247" cy="408683"/>
            </a:xfrm>
            <a:prstGeom prst="rect">
              <a:avLst/>
            </a:prstGeom>
            <a:solidFill>
              <a:srgbClr val="B3B3B3">
                <a:alpha val="100000"/>
              </a:srgbClr>
            </a:solidFill>
          </p:spPr>
          <p:txBody>
            <a:bodyPr/>
            <a:lstStyle/>
            <a:p/>
          </p:txBody>
        </p:sp>
        <p:sp>
          <p:nvSpPr>
            <p:cNvPr id="64" name="rc64"/>
            <p:cNvSpPr/>
            <p:nvPr/>
          </p:nvSpPr>
          <p:spPr>
            <a:xfrm>
              <a:off x="6298273" y="2862321"/>
              <a:ext cx="248247" cy="404065"/>
            </a:xfrm>
            <a:prstGeom prst="rect">
              <a:avLst/>
            </a:prstGeom>
            <a:solidFill>
              <a:srgbClr val="B3B3B3">
                <a:alpha val="100000"/>
              </a:srgbClr>
            </a:solidFill>
          </p:spPr>
          <p:txBody>
            <a:bodyPr/>
            <a:lstStyle/>
            <a:p/>
          </p:txBody>
        </p:sp>
        <p:sp>
          <p:nvSpPr>
            <p:cNvPr id="65" name="rc65"/>
            <p:cNvSpPr/>
            <p:nvPr/>
          </p:nvSpPr>
          <p:spPr>
            <a:xfrm>
              <a:off x="6574104" y="2767654"/>
              <a:ext cx="248247" cy="200878"/>
            </a:xfrm>
            <a:prstGeom prst="rect">
              <a:avLst/>
            </a:prstGeom>
            <a:solidFill>
              <a:srgbClr val="B3B3B3">
                <a:alpha val="100000"/>
              </a:srgbClr>
            </a:solidFill>
          </p:spPr>
          <p:txBody>
            <a:bodyPr/>
            <a:lstStyle/>
            <a:p/>
          </p:txBody>
        </p:sp>
        <p:sp>
          <p:nvSpPr>
            <p:cNvPr id="66" name="rc66"/>
            <p:cNvSpPr/>
            <p:nvPr/>
          </p:nvSpPr>
          <p:spPr>
            <a:xfrm>
              <a:off x="6849934" y="2162710"/>
              <a:ext cx="248247" cy="1408457"/>
            </a:xfrm>
            <a:prstGeom prst="rect">
              <a:avLst/>
            </a:prstGeom>
            <a:solidFill>
              <a:srgbClr val="B3B3B3">
                <a:alpha val="100000"/>
              </a:srgbClr>
            </a:solidFill>
          </p:spPr>
          <p:txBody>
            <a:bodyPr/>
            <a:lstStyle/>
            <a:p/>
          </p:txBody>
        </p:sp>
        <p:sp>
          <p:nvSpPr>
            <p:cNvPr id="67" name="rc67"/>
            <p:cNvSpPr/>
            <p:nvPr/>
          </p:nvSpPr>
          <p:spPr>
            <a:xfrm>
              <a:off x="7125765" y="2474418"/>
              <a:ext cx="248247" cy="501041"/>
            </a:xfrm>
            <a:prstGeom prst="rect">
              <a:avLst/>
            </a:prstGeom>
            <a:solidFill>
              <a:srgbClr val="B3B3B3">
                <a:alpha val="100000"/>
              </a:srgbClr>
            </a:solidFill>
          </p:spPr>
          <p:txBody>
            <a:bodyPr/>
            <a:lstStyle/>
            <a:p/>
          </p:txBody>
        </p:sp>
        <p:sp>
          <p:nvSpPr>
            <p:cNvPr id="68" name="rc68"/>
            <p:cNvSpPr/>
            <p:nvPr/>
          </p:nvSpPr>
          <p:spPr>
            <a:xfrm>
              <a:off x="7401596" y="2580629"/>
              <a:ext cx="248247" cy="1094440"/>
            </a:xfrm>
            <a:prstGeom prst="rect">
              <a:avLst/>
            </a:prstGeom>
            <a:solidFill>
              <a:srgbClr val="B3B3B3">
                <a:alpha val="100000"/>
              </a:srgbClr>
            </a:solidFill>
          </p:spPr>
          <p:txBody>
            <a:bodyPr/>
            <a:lstStyle/>
            <a:p/>
          </p:txBody>
        </p:sp>
        <p:sp>
          <p:nvSpPr>
            <p:cNvPr id="69" name="rc69"/>
            <p:cNvSpPr/>
            <p:nvPr/>
          </p:nvSpPr>
          <p:spPr>
            <a:xfrm>
              <a:off x="7677426" y="2585247"/>
              <a:ext cx="248247" cy="1189107"/>
            </a:xfrm>
            <a:prstGeom prst="rect">
              <a:avLst/>
            </a:prstGeom>
            <a:solidFill>
              <a:srgbClr val="B3B3B3">
                <a:alpha val="100000"/>
              </a:srgbClr>
            </a:solidFill>
          </p:spPr>
          <p:txBody>
            <a:bodyPr/>
            <a:lstStyle/>
            <a:p/>
          </p:txBody>
        </p:sp>
        <p:sp>
          <p:nvSpPr>
            <p:cNvPr id="70" name="rc70"/>
            <p:cNvSpPr/>
            <p:nvPr/>
          </p:nvSpPr>
          <p:spPr>
            <a:xfrm>
              <a:off x="7953257" y="2880792"/>
              <a:ext cx="248247" cy="794277"/>
            </a:xfrm>
            <a:prstGeom prst="rect">
              <a:avLst/>
            </a:prstGeom>
            <a:solidFill>
              <a:srgbClr val="B3B3B3">
                <a:alpha val="100000"/>
              </a:srgbClr>
            </a:solidFill>
          </p:spPr>
          <p:txBody>
            <a:bodyPr/>
            <a:lstStyle/>
            <a:p/>
          </p:txBody>
        </p:sp>
        <p:sp>
          <p:nvSpPr>
            <p:cNvPr id="71" name="pl71"/>
            <p:cNvSpPr/>
            <p:nvPr/>
          </p:nvSpPr>
          <p:spPr>
            <a:xfrm>
              <a:off x="1457446" y="1050606"/>
              <a:ext cx="6619934" cy="228123"/>
            </a:xfrm>
            <a:custGeom>
              <a:avLst/>
              <a:pathLst>
                <a:path w="6619934" h="228123">
                  <a:moveTo>
                    <a:pt x="0" y="0"/>
                  </a:moveTo>
                  <a:lnTo>
                    <a:pt x="275830" y="0"/>
                  </a:lnTo>
                  <a:lnTo>
                    <a:pt x="551661" y="0"/>
                  </a:lnTo>
                  <a:lnTo>
                    <a:pt x="827491" y="0"/>
                  </a:lnTo>
                  <a:lnTo>
                    <a:pt x="1103322" y="0"/>
                  </a:lnTo>
                  <a:lnTo>
                    <a:pt x="1379153" y="0"/>
                  </a:lnTo>
                  <a:lnTo>
                    <a:pt x="1654983" y="114061"/>
                  </a:lnTo>
                  <a:lnTo>
                    <a:pt x="1930814" y="28515"/>
                  </a:lnTo>
                  <a:lnTo>
                    <a:pt x="2206644" y="0"/>
                  </a:lnTo>
                  <a:lnTo>
                    <a:pt x="2482475" y="0"/>
                  </a:lnTo>
                  <a:lnTo>
                    <a:pt x="2758306" y="0"/>
                  </a:lnTo>
                  <a:lnTo>
                    <a:pt x="3034136" y="0"/>
                  </a:lnTo>
                  <a:lnTo>
                    <a:pt x="3309967" y="0"/>
                  </a:lnTo>
                  <a:lnTo>
                    <a:pt x="3585797" y="0"/>
                  </a:lnTo>
                  <a:lnTo>
                    <a:pt x="3861628" y="85546"/>
                  </a:lnTo>
                  <a:lnTo>
                    <a:pt x="4137459" y="0"/>
                  </a:lnTo>
                  <a:lnTo>
                    <a:pt x="4413289" y="114061"/>
                  </a:lnTo>
                  <a:lnTo>
                    <a:pt x="4689120" y="28515"/>
                  </a:lnTo>
                  <a:lnTo>
                    <a:pt x="4964950" y="142577"/>
                  </a:lnTo>
                  <a:lnTo>
                    <a:pt x="5240781" y="228123"/>
                  </a:lnTo>
                  <a:lnTo>
                    <a:pt x="5516612" y="57030"/>
                  </a:lnTo>
                  <a:lnTo>
                    <a:pt x="5792442" y="228123"/>
                  </a:lnTo>
                  <a:lnTo>
                    <a:pt x="6068273" y="28515"/>
                  </a:lnTo>
                  <a:lnTo>
                    <a:pt x="6344103" y="0"/>
                  </a:lnTo>
                  <a:lnTo>
                    <a:pt x="6619934" y="28515"/>
                  </a:lnTo>
                </a:path>
              </a:pathLst>
            </a:custGeom>
            <a:ln w="27101" cap="flat">
              <a:solidFill>
                <a:srgbClr val="0058AB">
                  <a:alpha val="50196"/>
                </a:srgbClr>
              </a:solidFill>
              <a:prstDash val="solid"/>
              <a:round/>
            </a:ln>
          </p:spPr>
          <p:txBody>
            <a:bodyPr/>
            <a:lstStyle/>
            <a:p/>
          </p:txBody>
        </p:sp>
        <p:sp>
          <p:nvSpPr>
            <p:cNvPr id="72" name="pl72"/>
            <p:cNvSpPr/>
            <p:nvPr/>
          </p:nvSpPr>
          <p:spPr>
            <a:xfrm>
              <a:off x="1457446" y="1050606"/>
              <a:ext cx="6619934" cy="456247"/>
            </a:xfrm>
            <a:custGeom>
              <a:avLst/>
              <a:pathLst>
                <a:path w="6619934" h="456247">
                  <a:moveTo>
                    <a:pt x="0" y="0"/>
                  </a:moveTo>
                  <a:lnTo>
                    <a:pt x="275830" y="0"/>
                  </a:lnTo>
                  <a:lnTo>
                    <a:pt x="551661" y="142577"/>
                  </a:lnTo>
                  <a:lnTo>
                    <a:pt x="827491" y="199608"/>
                  </a:lnTo>
                  <a:lnTo>
                    <a:pt x="1103322" y="171092"/>
                  </a:lnTo>
                  <a:lnTo>
                    <a:pt x="1379153" y="171092"/>
                  </a:lnTo>
                  <a:lnTo>
                    <a:pt x="1654983" y="114061"/>
                  </a:lnTo>
                  <a:lnTo>
                    <a:pt x="1930814" y="114061"/>
                  </a:lnTo>
                  <a:lnTo>
                    <a:pt x="2206644" y="171092"/>
                  </a:lnTo>
                  <a:lnTo>
                    <a:pt x="2482475" y="85546"/>
                  </a:lnTo>
                  <a:lnTo>
                    <a:pt x="2758306" y="0"/>
                  </a:lnTo>
                  <a:lnTo>
                    <a:pt x="3034136" y="28515"/>
                  </a:lnTo>
                  <a:lnTo>
                    <a:pt x="3309967" y="28515"/>
                  </a:lnTo>
                  <a:lnTo>
                    <a:pt x="3585797" y="57030"/>
                  </a:lnTo>
                  <a:lnTo>
                    <a:pt x="3861628" y="85546"/>
                  </a:lnTo>
                  <a:lnTo>
                    <a:pt x="4137459" y="114061"/>
                  </a:lnTo>
                  <a:lnTo>
                    <a:pt x="4413289" y="142577"/>
                  </a:lnTo>
                  <a:lnTo>
                    <a:pt x="4689120" y="142577"/>
                  </a:lnTo>
                  <a:lnTo>
                    <a:pt x="4964950" y="256639"/>
                  </a:lnTo>
                  <a:lnTo>
                    <a:pt x="5240781" y="285154"/>
                  </a:lnTo>
                  <a:lnTo>
                    <a:pt x="5516612" y="456247"/>
                  </a:lnTo>
                  <a:lnTo>
                    <a:pt x="5792442" y="370701"/>
                  </a:lnTo>
                  <a:lnTo>
                    <a:pt x="6068273" y="342185"/>
                  </a:lnTo>
                  <a:lnTo>
                    <a:pt x="6344103" y="342185"/>
                  </a:lnTo>
                  <a:lnTo>
                    <a:pt x="6619934" y="256639"/>
                  </a:lnTo>
                </a:path>
              </a:pathLst>
            </a:custGeom>
            <a:ln w="27101" cap="flat">
              <a:solidFill>
                <a:srgbClr val="333333">
                  <a:alpha val="50196"/>
                </a:srgbClr>
              </a:solidFill>
              <a:prstDash val="solid"/>
              <a:round/>
            </a:ln>
          </p:spPr>
          <p:txBody>
            <a:bodyPr/>
            <a:lstStyle/>
            <a:p/>
          </p:txBody>
        </p:sp>
        <p:sp>
          <p:nvSpPr>
            <p:cNvPr id="73" name="tx73"/>
            <p:cNvSpPr/>
            <p:nvPr/>
          </p:nvSpPr>
          <p:spPr>
            <a:xfrm>
              <a:off x="6637938" y="11218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4" name="tx74"/>
            <p:cNvSpPr/>
            <p:nvPr/>
          </p:nvSpPr>
          <p:spPr>
            <a:xfrm>
              <a:off x="6913768" y="950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5" name="tx75"/>
            <p:cNvSpPr/>
            <p:nvPr/>
          </p:nvSpPr>
          <p:spPr>
            <a:xfrm>
              <a:off x="7189599" y="11218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6" name="tx76"/>
            <p:cNvSpPr/>
            <p:nvPr/>
          </p:nvSpPr>
          <p:spPr>
            <a:xfrm>
              <a:off x="7465430" y="9222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7" name="tx77"/>
            <p:cNvSpPr/>
            <p:nvPr/>
          </p:nvSpPr>
          <p:spPr>
            <a:xfrm>
              <a:off x="7741260"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8017091" y="9222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9" name="tx79"/>
            <p:cNvSpPr/>
            <p:nvPr/>
          </p:nvSpPr>
          <p:spPr>
            <a:xfrm>
              <a:off x="6637938" y="138843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89</a:t>
              </a:r>
            </a:p>
          </p:txBody>
        </p:sp>
        <p:sp>
          <p:nvSpPr>
            <p:cNvPr id="80" name="tx80"/>
            <p:cNvSpPr/>
            <p:nvPr/>
          </p:nvSpPr>
          <p:spPr>
            <a:xfrm>
              <a:off x="6913768" y="15594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83</a:t>
              </a:r>
            </a:p>
          </p:txBody>
        </p:sp>
        <p:sp>
          <p:nvSpPr>
            <p:cNvPr id="81" name="tx81"/>
            <p:cNvSpPr/>
            <p:nvPr/>
          </p:nvSpPr>
          <p:spPr>
            <a:xfrm>
              <a:off x="7189599" y="14739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86</a:t>
              </a:r>
            </a:p>
          </p:txBody>
        </p:sp>
        <p:sp>
          <p:nvSpPr>
            <p:cNvPr id="82" name="tx82"/>
            <p:cNvSpPr/>
            <p:nvPr/>
          </p:nvSpPr>
          <p:spPr>
            <a:xfrm>
              <a:off x="7465430" y="14454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87</a:t>
              </a:r>
            </a:p>
          </p:txBody>
        </p:sp>
        <p:sp>
          <p:nvSpPr>
            <p:cNvPr id="83" name="tx83"/>
            <p:cNvSpPr/>
            <p:nvPr/>
          </p:nvSpPr>
          <p:spPr>
            <a:xfrm>
              <a:off x="7741260" y="14454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87</a:t>
              </a:r>
            </a:p>
          </p:txBody>
        </p:sp>
        <p:sp>
          <p:nvSpPr>
            <p:cNvPr id="84" name="tx84"/>
            <p:cNvSpPr/>
            <p:nvPr/>
          </p:nvSpPr>
          <p:spPr>
            <a:xfrm>
              <a:off x="8017091" y="13599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90</a:t>
              </a:r>
            </a:p>
          </p:txBody>
        </p:sp>
        <p:sp>
          <p:nvSpPr>
            <p:cNvPr id="85" name="tx85"/>
            <p:cNvSpPr/>
            <p:nvPr/>
          </p:nvSpPr>
          <p:spPr>
            <a:xfrm>
              <a:off x="1335358" y="3628609"/>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86" name="tx86"/>
            <p:cNvSpPr/>
            <p:nvPr/>
          </p:nvSpPr>
          <p:spPr>
            <a:xfrm>
              <a:off x="2714511" y="2873583"/>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&lt;500</a:t>
              </a:r>
            </a:p>
          </p:txBody>
        </p:sp>
        <p:sp>
          <p:nvSpPr>
            <p:cNvPr id="87" name="tx87"/>
            <p:cNvSpPr/>
            <p:nvPr/>
          </p:nvSpPr>
          <p:spPr>
            <a:xfrm>
              <a:off x="4093664" y="3633227"/>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88" name="tx88"/>
            <p:cNvSpPr/>
            <p:nvPr/>
          </p:nvSpPr>
          <p:spPr>
            <a:xfrm>
              <a:off x="5472817" y="3201454"/>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&lt;500</a:t>
              </a:r>
            </a:p>
          </p:txBody>
        </p:sp>
        <p:sp>
          <p:nvSpPr>
            <p:cNvPr id="89" name="tx89"/>
            <p:cNvSpPr/>
            <p:nvPr/>
          </p:nvSpPr>
          <p:spPr>
            <a:xfrm>
              <a:off x="6576140" y="2649615"/>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&lt;500</a:t>
              </a:r>
            </a:p>
          </p:txBody>
        </p:sp>
        <p:sp>
          <p:nvSpPr>
            <p:cNvPr id="90" name="tx90"/>
            <p:cNvSpPr/>
            <p:nvPr/>
          </p:nvSpPr>
          <p:spPr>
            <a:xfrm>
              <a:off x="6806766" y="2030644"/>
              <a:ext cx="334583"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&lt;1,000</a:t>
              </a:r>
            </a:p>
          </p:txBody>
        </p:sp>
        <p:sp>
          <p:nvSpPr>
            <p:cNvPr id="91" name="tx91"/>
            <p:cNvSpPr/>
            <p:nvPr/>
          </p:nvSpPr>
          <p:spPr>
            <a:xfrm>
              <a:off x="7082597" y="2342352"/>
              <a:ext cx="334583"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&lt;1,000</a:t>
              </a:r>
            </a:p>
          </p:txBody>
        </p:sp>
        <p:sp>
          <p:nvSpPr>
            <p:cNvPr id="92" name="tx92"/>
            <p:cNvSpPr/>
            <p:nvPr/>
          </p:nvSpPr>
          <p:spPr>
            <a:xfrm>
              <a:off x="7358427" y="2448564"/>
              <a:ext cx="334583"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&lt;1,000</a:t>
              </a:r>
            </a:p>
          </p:txBody>
        </p:sp>
        <p:sp>
          <p:nvSpPr>
            <p:cNvPr id="93" name="tx93"/>
            <p:cNvSpPr/>
            <p:nvPr/>
          </p:nvSpPr>
          <p:spPr>
            <a:xfrm>
              <a:off x="7634258" y="2453182"/>
              <a:ext cx="334583"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&lt;1,000</a:t>
              </a:r>
            </a:p>
          </p:txBody>
        </p:sp>
        <p:sp>
          <p:nvSpPr>
            <p:cNvPr id="94" name="tx94"/>
            <p:cNvSpPr/>
            <p:nvPr/>
          </p:nvSpPr>
          <p:spPr>
            <a:xfrm>
              <a:off x="7955293" y="2762754"/>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&lt;500</a:t>
              </a:r>
            </a:p>
          </p:txBody>
        </p:sp>
        <p:sp>
          <p:nvSpPr>
            <p:cNvPr id="95" name="tx95"/>
            <p:cNvSpPr/>
            <p:nvPr/>
          </p:nvSpPr>
          <p:spPr>
            <a:xfrm>
              <a:off x="849589"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6" name="tx96"/>
            <p:cNvSpPr/>
            <p:nvPr/>
          </p:nvSpPr>
          <p:spPr>
            <a:xfrm>
              <a:off x="694200" y="26670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97" name="tx97"/>
            <p:cNvSpPr/>
            <p:nvPr/>
          </p:nvSpPr>
          <p:spPr>
            <a:xfrm>
              <a:off x="577692" y="1494502"/>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98" name="tx98"/>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9" name="tx99"/>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0" name="tx100"/>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1" name="tx101"/>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2" name="tx102"/>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3" name="tx103"/>
            <p:cNvSpPr/>
            <p:nvPr/>
          </p:nvSpPr>
          <p:spPr>
            <a:xfrm rot="-5400000">
              <a:off x="1301000"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2680153"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405930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543845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6541781"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681761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9" name="tx109"/>
            <p:cNvSpPr/>
            <p:nvPr/>
          </p:nvSpPr>
          <p:spPr>
            <a:xfrm rot="-5400000">
              <a:off x="709344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0" name="tx110"/>
            <p:cNvSpPr/>
            <p:nvPr/>
          </p:nvSpPr>
          <p:spPr>
            <a:xfrm rot="-5400000">
              <a:off x="7369273"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1" name="tx111"/>
            <p:cNvSpPr/>
            <p:nvPr/>
          </p:nvSpPr>
          <p:spPr>
            <a:xfrm rot="-5400000">
              <a:off x="7645070"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2" name="tx112"/>
            <p:cNvSpPr/>
            <p:nvPr/>
          </p:nvSpPr>
          <p:spPr>
            <a:xfrm rot="-5400000">
              <a:off x="792093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408023" y="2324871"/>
              <a:ext cx="1739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14" name="tx114"/>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15" name="pl115"/>
            <p:cNvSpPr/>
            <p:nvPr/>
          </p:nvSpPr>
          <p:spPr>
            <a:xfrm>
              <a:off x="3055298"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16" name="pl116"/>
            <p:cNvSpPr/>
            <p:nvPr/>
          </p:nvSpPr>
          <p:spPr>
            <a:xfrm>
              <a:off x="3771026"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17" name="tx117"/>
            <p:cNvSpPr/>
            <p:nvPr/>
          </p:nvSpPr>
          <p:spPr>
            <a:xfrm>
              <a:off x="3322397"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18" name="tx118"/>
            <p:cNvSpPr/>
            <p:nvPr/>
          </p:nvSpPr>
          <p:spPr>
            <a:xfrm>
              <a:off x="4038126"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19" name="rc119"/>
            <p:cNvSpPr/>
            <p:nvPr/>
          </p:nvSpPr>
          <p:spPr>
            <a:xfrm>
              <a:off x="4682576" y="4778716"/>
              <a:ext cx="201456" cy="201456"/>
            </a:xfrm>
            <a:prstGeom prst="rect">
              <a:avLst/>
            </a:prstGeom>
            <a:solidFill>
              <a:srgbClr val="B3B3B3">
                <a:alpha val="100000"/>
              </a:srgbClr>
            </a:solidFill>
          </p:spPr>
          <p:txBody>
            <a:bodyPr/>
            <a:lstStyle/>
            <a:p/>
          </p:txBody>
        </p:sp>
        <p:sp>
          <p:nvSpPr>
            <p:cNvPr id="120" name="rc120"/>
            <p:cNvSpPr/>
            <p:nvPr/>
          </p:nvSpPr>
          <p:spPr>
            <a:xfrm>
              <a:off x="5584731" y="4778716"/>
              <a:ext cx="201456" cy="201456"/>
            </a:xfrm>
            <a:prstGeom prst="rect">
              <a:avLst/>
            </a:prstGeom>
            <a:solidFill>
              <a:srgbClr val="1CABE2">
                <a:alpha val="100000"/>
              </a:srgbClr>
            </a:solidFill>
          </p:spPr>
          <p:txBody>
            <a:bodyPr/>
            <a:lstStyle/>
            <a:p/>
          </p:txBody>
        </p:sp>
        <p:sp>
          <p:nvSpPr>
            <p:cNvPr id="121" name="tx121"/>
            <p:cNvSpPr/>
            <p:nvPr/>
          </p:nvSpPr>
          <p:spPr>
            <a:xfrm>
              <a:off x="4962621"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22" name="tx122"/>
            <p:cNvSpPr/>
            <p:nvPr/>
          </p:nvSpPr>
          <p:spPr>
            <a:xfrm>
              <a:off x="5864776"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23" name="tx123"/>
            <p:cNvSpPr/>
            <p:nvPr/>
          </p:nvSpPr>
          <p:spPr>
            <a:xfrm>
              <a:off x="989913" y="467611"/>
              <a:ext cx="751089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Bahamas, 2000-2024</a:t>
              </a:r>
            </a:p>
          </p:txBody>
        </p:sp>
        <p:sp>
          <p:nvSpPr>
            <p:cNvPr id="124" name="pl124"/>
            <p:cNvSpPr/>
            <p:nvPr/>
          </p:nvSpPr>
          <p:spPr>
            <a:xfrm>
              <a:off x="2564179"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5025893"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7487607"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989913" y="573313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8" name="pl128"/>
            <p:cNvSpPr/>
            <p:nvPr/>
          </p:nvSpPr>
          <p:spPr>
            <a:xfrm>
              <a:off x="989913" y="552729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9" name="pl129"/>
            <p:cNvSpPr/>
            <p:nvPr/>
          </p:nvSpPr>
          <p:spPr>
            <a:xfrm>
              <a:off x="989913" y="532144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0" name="pl130"/>
            <p:cNvSpPr/>
            <p:nvPr/>
          </p:nvSpPr>
          <p:spPr>
            <a:xfrm>
              <a:off x="1333322"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3795036"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6256750"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33322" y="5650800"/>
              <a:ext cx="4824959" cy="164676"/>
            </a:xfrm>
            <a:prstGeom prst="rect">
              <a:avLst/>
            </a:prstGeom>
            <a:solidFill>
              <a:srgbClr val="1CABE2">
                <a:alpha val="100000"/>
              </a:srgbClr>
            </a:solidFill>
          </p:spPr>
          <p:txBody>
            <a:bodyPr/>
            <a:lstStyle/>
            <a:p/>
          </p:txBody>
        </p:sp>
        <p:sp>
          <p:nvSpPr>
            <p:cNvPr id="134" name="rc134"/>
            <p:cNvSpPr/>
            <p:nvPr/>
          </p:nvSpPr>
          <p:spPr>
            <a:xfrm>
              <a:off x="1333322" y="5444954"/>
              <a:ext cx="529268" cy="164676"/>
            </a:xfrm>
            <a:prstGeom prst="rect">
              <a:avLst/>
            </a:prstGeom>
            <a:solidFill>
              <a:srgbClr val="1CABE2">
                <a:alpha val="100000"/>
              </a:srgbClr>
            </a:solidFill>
          </p:spPr>
          <p:txBody>
            <a:bodyPr/>
            <a:lstStyle/>
            <a:p/>
          </p:txBody>
        </p:sp>
        <p:sp>
          <p:nvSpPr>
            <p:cNvPr id="135" name="rc135"/>
            <p:cNvSpPr/>
            <p:nvPr/>
          </p:nvSpPr>
          <p:spPr>
            <a:xfrm>
              <a:off x="1333322" y="5239108"/>
              <a:ext cx="1058537" cy="164676"/>
            </a:xfrm>
            <a:prstGeom prst="rect">
              <a:avLst/>
            </a:prstGeom>
            <a:solidFill>
              <a:srgbClr val="1CABE2">
                <a:alpha val="100000"/>
              </a:srgbClr>
            </a:solidFill>
          </p:spPr>
          <p:txBody>
            <a:bodyPr/>
            <a:lstStyle/>
            <a:p/>
          </p:txBody>
        </p:sp>
        <p:sp>
          <p:nvSpPr>
            <p:cNvPr id="136" name="rc136"/>
            <p:cNvSpPr/>
            <p:nvPr/>
          </p:nvSpPr>
          <p:spPr>
            <a:xfrm>
              <a:off x="6158282" y="5650800"/>
              <a:ext cx="1070845" cy="164676"/>
            </a:xfrm>
            <a:prstGeom prst="rect">
              <a:avLst/>
            </a:prstGeom>
            <a:solidFill>
              <a:srgbClr val="B3B3B3">
                <a:alpha val="100000"/>
              </a:srgbClr>
            </a:solidFill>
          </p:spPr>
          <p:txBody>
            <a:bodyPr/>
            <a:lstStyle/>
            <a:p/>
          </p:txBody>
        </p:sp>
        <p:sp>
          <p:nvSpPr>
            <p:cNvPr id="137" name="rc137"/>
            <p:cNvSpPr/>
            <p:nvPr/>
          </p:nvSpPr>
          <p:spPr>
            <a:xfrm>
              <a:off x="1862591" y="5444954"/>
              <a:ext cx="6338913" cy="164676"/>
            </a:xfrm>
            <a:prstGeom prst="rect">
              <a:avLst/>
            </a:prstGeom>
            <a:solidFill>
              <a:srgbClr val="B3B3B3">
                <a:alpha val="100000"/>
              </a:srgbClr>
            </a:solidFill>
          </p:spPr>
          <p:txBody>
            <a:bodyPr/>
            <a:lstStyle/>
            <a:p/>
          </p:txBody>
        </p:sp>
        <p:sp>
          <p:nvSpPr>
            <p:cNvPr id="138" name="rc138"/>
            <p:cNvSpPr/>
            <p:nvPr/>
          </p:nvSpPr>
          <p:spPr>
            <a:xfrm>
              <a:off x="2391859" y="5239108"/>
              <a:ext cx="4234148" cy="164676"/>
            </a:xfrm>
            <a:prstGeom prst="rect">
              <a:avLst/>
            </a:prstGeom>
            <a:solidFill>
              <a:srgbClr val="B3B3B3">
                <a:alpha val="100000"/>
              </a:srgbClr>
            </a:solidFill>
          </p:spPr>
          <p:txBody>
            <a:bodyPr/>
            <a:lstStyle/>
            <a:p/>
          </p:txBody>
        </p:sp>
        <p:sp>
          <p:nvSpPr>
            <p:cNvPr id="139" name="tx139"/>
            <p:cNvSpPr/>
            <p:nvPr/>
          </p:nvSpPr>
          <p:spPr>
            <a:xfrm>
              <a:off x="7359354" y="5690003"/>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40" name="tx140"/>
            <p:cNvSpPr/>
            <p:nvPr/>
          </p:nvSpPr>
          <p:spPr>
            <a:xfrm>
              <a:off x="8379949" y="5469194"/>
              <a:ext cx="356889" cy="9948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&lt;1,000</a:t>
              </a:r>
            </a:p>
          </p:txBody>
        </p:sp>
        <p:sp>
          <p:nvSpPr>
            <p:cNvPr id="141" name="tx141"/>
            <p:cNvSpPr/>
            <p:nvPr/>
          </p:nvSpPr>
          <p:spPr>
            <a:xfrm>
              <a:off x="6756235" y="5278310"/>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42" name="tx142"/>
            <p:cNvSpPr/>
            <p:nvPr/>
          </p:nvSpPr>
          <p:spPr>
            <a:xfrm>
              <a:off x="616505"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a:off x="616505"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a:off x="616505"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a:off x="1294475" y="591716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6" name="tx146"/>
            <p:cNvSpPr/>
            <p:nvPr/>
          </p:nvSpPr>
          <p:spPr>
            <a:xfrm>
              <a:off x="3678495" y="59171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47" name="tx147"/>
            <p:cNvSpPr/>
            <p:nvPr/>
          </p:nvSpPr>
          <p:spPr>
            <a:xfrm>
              <a:off x="6140209" y="59171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48" name="tx148"/>
            <p:cNvSpPr/>
            <p:nvPr/>
          </p:nvSpPr>
          <p:spPr>
            <a:xfrm>
              <a:off x="3897597" y="6080060"/>
              <a:ext cx="1739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49" name="tx149"/>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0" name="tx150"/>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51" name="tx151"/>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Bahamas.
In 2024, DTP1 coverage in Bahamas remained relatively constant within 1% at 98%. There were &lt;100 children who missed out on any DTP vaccination (zero-dose children).
DTP3 coverage increased to at 90% in 2024, leaving &lt;500 children vulnerable to vaccine-preventable diseases.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4" name="pl14"/>
            <p:cNvSpPr/>
            <p:nvPr/>
          </p:nvSpPr>
          <p:spPr>
            <a:xfrm>
              <a:off x="112202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3419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463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5854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9802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2828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40461"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2022" y="1037105"/>
              <a:ext cx="3418439" cy="228562"/>
            </a:xfrm>
            <a:custGeom>
              <a:avLst/>
              <a:pathLst>
                <a:path w="3418439" h="228562">
                  <a:moveTo>
                    <a:pt x="0" y="0"/>
                  </a:moveTo>
                  <a:lnTo>
                    <a:pt x="142434" y="0"/>
                  </a:lnTo>
                  <a:lnTo>
                    <a:pt x="284869" y="0"/>
                  </a:lnTo>
                  <a:lnTo>
                    <a:pt x="427304" y="0"/>
                  </a:lnTo>
                  <a:lnTo>
                    <a:pt x="569739" y="0"/>
                  </a:lnTo>
                  <a:lnTo>
                    <a:pt x="712174" y="0"/>
                  </a:lnTo>
                  <a:lnTo>
                    <a:pt x="854609" y="114281"/>
                  </a:lnTo>
                  <a:lnTo>
                    <a:pt x="997044" y="28570"/>
                  </a:lnTo>
                  <a:lnTo>
                    <a:pt x="1139479" y="0"/>
                  </a:lnTo>
                  <a:lnTo>
                    <a:pt x="1281914" y="0"/>
                  </a:lnTo>
                  <a:lnTo>
                    <a:pt x="1424349" y="0"/>
                  </a:lnTo>
                  <a:lnTo>
                    <a:pt x="1566784" y="0"/>
                  </a:lnTo>
                  <a:lnTo>
                    <a:pt x="1709219" y="0"/>
                  </a:lnTo>
                  <a:lnTo>
                    <a:pt x="1851654" y="0"/>
                  </a:lnTo>
                  <a:lnTo>
                    <a:pt x="1994089" y="85710"/>
                  </a:lnTo>
                  <a:lnTo>
                    <a:pt x="2136524" y="0"/>
                  </a:lnTo>
                  <a:lnTo>
                    <a:pt x="2278959" y="114281"/>
                  </a:lnTo>
                  <a:lnTo>
                    <a:pt x="2421394" y="28570"/>
                  </a:lnTo>
                  <a:lnTo>
                    <a:pt x="2563829" y="142851"/>
                  </a:lnTo>
                  <a:lnTo>
                    <a:pt x="2706264" y="228562"/>
                  </a:lnTo>
                  <a:lnTo>
                    <a:pt x="2848699" y="57140"/>
                  </a:lnTo>
                  <a:lnTo>
                    <a:pt x="2991134" y="228562"/>
                  </a:lnTo>
                  <a:lnTo>
                    <a:pt x="3133569" y="28570"/>
                  </a:lnTo>
                  <a:lnTo>
                    <a:pt x="3276004" y="0"/>
                  </a:lnTo>
                  <a:lnTo>
                    <a:pt x="3418439" y="28570"/>
                  </a:lnTo>
                </a:path>
              </a:pathLst>
            </a:custGeom>
            <a:ln w="27101" cap="flat">
              <a:solidFill>
                <a:srgbClr val="0058AB">
                  <a:alpha val="100000"/>
                </a:srgbClr>
              </a:solidFill>
              <a:prstDash val="solid"/>
              <a:round/>
            </a:ln>
          </p:spPr>
          <p:txBody>
            <a:bodyPr/>
            <a:lstStyle/>
            <a:p/>
          </p:txBody>
        </p:sp>
        <p:sp>
          <p:nvSpPr>
            <p:cNvPr id="22" name="pl22"/>
            <p:cNvSpPr/>
            <p:nvPr/>
          </p:nvSpPr>
          <p:spPr>
            <a:xfrm>
              <a:off x="1122022" y="1294238"/>
              <a:ext cx="3418439" cy="228562"/>
            </a:xfrm>
            <a:custGeom>
              <a:avLst/>
              <a:pathLst>
                <a:path w="3418439" h="228562">
                  <a:moveTo>
                    <a:pt x="0" y="228562"/>
                  </a:moveTo>
                  <a:lnTo>
                    <a:pt x="142434" y="199991"/>
                  </a:lnTo>
                  <a:lnTo>
                    <a:pt x="284869" y="199991"/>
                  </a:lnTo>
                  <a:lnTo>
                    <a:pt x="427304" y="171421"/>
                  </a:lnTo>
                  <a:lnTo>
                    <a:pt x="569739" y="142851"/>
                  </a:lnTo>
                  <a:lnTo>
                    <a:pt x="712174" y="114281"/>
                  </a:lnTo>
                  <a:lnTo>
                    <a:pt x="854609" y="85710"/>
                  </a:lnTo>
                  <a:lnTo>
                    <a:pt x="997044" y="85710"/>
                  </a:lnTo>
                  <a:lnTo>
                    <a:pt x="1139479" y="57140"/>
                  </a:lnTo>
                  <a:lnTo>
                    <a:pt x="1281914" y="28570"/>
                  </a:lnTo>
                  <a:lnTo>
                    <a:pt x="1424349" y="28570"/>
                  </a:lnTo>
                  <a:lnTo>
                    <a:pt x="1566784" y="28570"/>
                  </a:lnTo>
                  <a:lnTo>
                    <a:pt x="1709219" y="28570"/>
                  </a:lnTo>
                  <a:lnTo>
                    <a:pt x="1851654" y="28570"/>
                  </a:lnTo>
                  <a:lnTo>
                    <a:pt x="1994089" y="28570"/>
                  </a:lnTo>
                  <a:lnTo>
                    <a:pt x="2136524" y="28570"/>
                  </a:lnTo>
                  <a:lnTo>
                    <a:pt x="2278959" y="0"/>
                  </a:lnTo>
                  <a:lnTo>
                    <a:pt x="2421394" y="0"/>
                  </a:lnTo>
                  <a:lnTo>
                    <a:pt x="2563829" y="0"/>
                  </a:lnTo>
                  <a:lnTo>
                    <a:pt x="2706264" y="0"/>
                  </a:lnTo>
                  <a:lnTo>
                    <a:pt x="2848699" y="57140"/>
                  </a:lnTo>
                  <a:lnTo>
                    <a:pt x="2991134" y="85710"/>
                  </a:lnTo>
                  <a:lnTo>
                    <a:pt x="3133569" y="28570"/>
                  </a:lnTo>
                  <a:lnTo>
                    <a:pt x="3276004" y="28570"/>
                  </a:lnTo>
                  <a:lnTo>
                    <a:pt x="3418439" y="28570"/>
                  </a:lnTo>
                </a:path>
              </a:pathLst>
            </a:custGeom>
            <a:ln w="27101" cap="flat">
              <a:solidFill>
                <a:srgbClr val="80BD41">
                  <a:alpha val="100000"/>
                </a:srgbClr>
              </a:solidFill>
              <a:prstDash val="solid"/>
              <a:round/>
            </a:ln>
          </p:spPr>
          <p:txBody>
            <a:bodyPr/>
            <a:lstStyle/>
            <a:p/>
          </p:txBody>
        </p:sp>
        <p:sp>
          <p:nvSpPr>
            <p:cNvPr id="23" name="pl23"/>
            <p:cNvSpPr/>
            <p:nvPr/>
          </p:nvSpPr>
          <p:spPr>
            <a:xfrm>
              <a:off x="1122022" y="1094246"/>
              <a:ext cx="3418439" cy="399983"/>
            </a:xfrm>
            <a:custGeom>
              <a:avLst/>
              <a:pathLst>
                <a:path w="3418439" h="399983">
                  <a:moveTo>
                    <a:pt x="0" y="28570"/>
                  </a:moveTo>
                  <a:lnTo>
                    <a:pt x="142434" y="57140"/>
                  </a:lnTo>
                  <a:lnTo>
                    <a:pt x="284869" y="28570"/>
                  </a:lnTo>
                  <a:lnTo>
                    <a:pt x="427304" y="28570"/>
                  </a:lnTo>
                  <a:lnTo>
                    <a:pt x="569739" y="28570"/>
                  </a:lnTo>
                  <a:lnTo>
                    <a:pt x="712174" y="0"/>
                  </a:lnTo>
                  <a:lnTo>
                    <a:pt x="854609" y="28570"/>
                  </a:lnTo>
                  <a:lnTo>
                    <a:pt x="997044" y="57140"/>
                  </a:lnTo>
                  <a:lnTo>
                    <a:pt x="1139479" y="0"/>
                  </a:lnTo>
                  <a:lnTo>
                    <a:pt x="1281914" y="28570"/>
                  </a:lnTo>
                  <a:lnTo>
                    <a:pt x="1424349" y="28570"/>
                  </a:lnTo>
                  <a:lnTo>
                    <a:pt x="1566784" y="28570"/>
                  </a:lnTo>
                  <a:lnTo>
                    <a:pt x="1709219" y="28570"/>
                  </a:lnTo>
                  <a:lnTo>
                    <a:pt x="1851654" y="85710"/>
                  </a:lnTo>
                  <a:lnTo>
                    <a:pt x="1994089" y="57140"/>
                  </a:lnTo>
                  <a:lnTo>
                    <a:pt x="2136524" y="28570"/>
                  </a:lnTo>
                  <a:lnTo>
                    <a:pt x="2278959" y="57140"/>
                  </a:lnTo>
                  <a:lnTo>
                    <a:pt x="2421394" y="114281"/>
                  </a:lnTo>
                  <a:lnTo>
                    <a:pt x="2563829" y="199991"/>
                  </a:lnTo>
                  <a:lnTo>
                    <a:pt x="2706264" y="314272"/>
                  </a:lnTo>
                  <a:lnTo>
                    <a:pt x="2848699" y="342843"/>
                  </a:lnTo>
                  <a:lnTo>
                    <a:pt x="2991134" y="399983"/>
                  </a:lnTo>
                  <a:lnTo>
                    <a:pt x="3133569" y="285702"/>
                  </a:lnTo>
                  <a:lnTo>
                    <a:pt x="3276004" y="285702"/>
                  </a:lnTo>
                  <a:lnTo>
                    <a:pt x="3418439" y="342843"/>
                  </a:lnTo>
                </a:path>
              </a:pathLst>
            </a:custGeom>
            <a:ln w="27101" cap="flat">
              <a:solidFill>
                <a:srgbClr val="961A49">
                  <a:alpha val="100000"/>
                </a:srgbClr>
              </a:solidFill>
              <a:prstDash val="solid"/>
              <a:round/>
            </a:ln>
          </p:spPr>
          <p:txBody>
            <a:bodyPr/>
            <a:lstStyle/>
            <a:p/>
          </p:txBody>
        </p:sp>
        <p:sp>
          <p:nvSpPr>
            <p:cNvPr id="24" name="pl24"/>
            <p:cNvSpPr/>
            <p:nvPr/>
          </p:nvSpPr>
          <p:spPr>
            <a:xfrm>
              <a:off x="1122022" y="1037105"/>
              <a:ext cx="3418439" cy="228562"/>
            </a:xfrm>
            <a:custGeom>
              <a:avLst/>
              <a:pathLst>
                <a:path w="3418439" h="228562">
                  <a:moveTo>
                    <a:pt x="0" y="0"/>
                  </a:moveTo>
                  <a:lnTo>
                    <a:pt x="142434" y="0"/>
                  </a:lnTo>
                  <a:lnTo>
                    <a:pt x="284869" y="0"/>
                  </a:lnTo>
                  <a:lnTo>
                    <a:pt x="427304" y="0"/>
                  </a:lnTo>
                  <a:lnTo>
                    <a:pt x="569739" y="0"/>
                  </a:lnTo>
                  <a:lnTo>
                    <a:pt x="712174" y="0"/>
                  </a:lnTo>
                  <a:lnTo>
                    <a:pt x="854609" y="114281"/>
                  </a:lnTo>
                  <a:lnTo>
                    <a:pt x="997044" y="28570"/>
                  </a:lnTo>
                  <a:lnTo>
                    <a:pt x="1139479" y="0"/>
                  </a:lnTo>
                  <a:lnTo>
                    <a:pt x="1281914" y="0"/>
                  </a:lnTo>
                  <a:lnTo>
                    <a:pt x="1424349" y="0"/>
                  </a:lnTo>
                  <a:lnTo>
                    <a:pt x="1566784" y="0"/>
                  </a:lnTo>
                  <a:lnTo>
                    <a:pt x="1709219" y="0"/>
                  </a:lnTo>
                  <a:lnTo>
                    <a:pt x="1851654" y="0"/>
                  </a:lnTo>
                  <a:lnTo>
                    <a:pt x="1994089" y="85710"/>
                  </a:lnTo>
                  <a:lnTo>
                    <a:pt x="2136524" y="0"/>
                  </a:lnTo>
                  <a:lnTo>
                    <a:pt x="2278959" y="114281"/>
                  </a:lnTo>
                  <a:lnTo>
                    <a:pt x="2421394" y="28570"/>
                  </a:lnTo>
                  <a:lnTo>
                    <a:pt x="2563829" y="142851"/>
                  </a:lnTo>
                  <a:lnTo>
                    <a:pt x="2706264" y="228562"/>
                  </a:lnTo>
                  <a:lnTo>
                    <a:pt x="2848699" y="57140"/>
                  </a:lnTo>
                  <a:lnTo>
                    <a:pt x="2991134" y="228562"/>
                  </a:lnTo>
                  <a:lnTo>
                    <a:pt x="3133569" y="28570"/>
                  </a:lnTo>
                  <a:lnTo>
                    <a:pt x="3276004" y="0"/>
                  </a:lnTo>
                  <a:lnTo>
                    <a:pt x="3418439" y="28570"/>
                  </a:lnTo>
                </a:path>
              </a:pathLst>
            </a:custGeom>
            <a:ln w="43362" cap="flat">
              <a:solidFill>
                <a:srgbClr val="000000">
                  <a:alpha val="100000"/>
                </a:srgbClr>
              </a:solidFill>
              <a:prstDash val="solid"/>
              <a:round/>
            </a:ln>
          </p:spPr>
          <p:txBody>
            <a:bodyPr/>
            <a:lstStyle/>
            <a:p/>
          </p:txBody>
        </p:sp>
        <p:sp>
          <p:nvSpPr>
            <p:cNvPr id="25" name="pl25"/>
            <p:cNvSpPr/>
            <p:nvPr/>
          </p:nvSpPr>
          <p:spPr>
            <a:xfrm>
              <a:off x="1122022"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6" name="pl26"/>
            <p:cNvSpPr/>
            <p:nvPr/>
          </p:nvSpPr>
          <p:spPr>
            <a:xfrm>
              <a:off x="1834197"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7" name="pl27"/>
            <p:cNvSpPr/>
            <p:nvPr/>
          </p:nvSpPr>
          <p:spPr>
            <a:xfrm>
              <a:off x="2546372"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8" name="pl28"/>
            <p:cNvSpPr/>
            <p:nvPr/>
          </p:nvSpPr>
          <p:spPr>
            <a:xfrm>
              <a:off x="3258546"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9" name="pl29"/>
            <p:cNvSpPr/>
            <p:nvPr/>
          </p:nvSpPr>
          <p:spPr>
            <a:xfrm>
              <a:off x="3828286" y="951395"/>
              <a:ext cx="0" cy="314272"/>
            </a:xfrm>
            <a:custGeom>
              <a:avLst/>
              <a:pathLst>
                <a:path w="0" h="314272">
                  <a:moveTo>
                    <a:pt x="0" y="0"/>
                  </a:moveTo>
                  <a:lnTo>
                    <a:pt x="0" y="314272"/>
                  </a:lnTo>
                </a:path>
              </a:pathLst>
            </a:custGeom>
            <a:ln w="13550" cap="flat">
              <a:solidFill>
                <a:srgbClr val="0058AB">
                  <a:alpha val="100000"/>
                </a:srgbClr>
              </a:solidFill>
              <a:prstDash val="dot"/>
              <a:round/>
            </a:ln>
          </p:spPr>
          <p:txBody>
            <a:bodyPr/>
            <a:lstStyle/>
            <a:p/>
          </p:txBody>
        </p:sp>
        <p:sp>
          <p:nvSpPr>
            <p:cNvPr id="30" name="pl30"/>
            <p:cNvSpPr/>
            <p:nvPr/>
          </p:nvSpPr>
          <p:spPr>
            <a:xfrm>
              <a:off x="4398026"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1" name="pl31"/>
            <p:cNvSpPr/>
            <p:nvPr/>
          </p:nvSpPr>
          <p:spPr>
            <a:xfrm>
              <a:off x="4540461"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32" name="pl32"/>
            <p:cNvSpPr/>
            <p:nvPr/>
          </p:nvSpPr>
          <p:spPr>
            <a:xfrm>
              <a:off x="1122022" y="1037105"/>
              <a:ext cx="3418439" cy="228562"/>
            </a:xfrm>
            <a:custGeom>
              <a:avLst/>
              <a:pathLst>
                <a:path w="3418439" h="228562">
                  <a:moveTo>
                    <a:pt x="0" y="0"/>
                  </a:moveTo>
                  <a:lnTo>
                    <a:pt x="142434" y="0"/>
                  </a:lnTo>
                  <a:lnTo>
                    <a:pt x="284869" y="0"/>
                  </a:lnTo>
                  <a:lnTo>
                    <a:pt x="427304" y="0"/>
                  </a:lnTo>
                  <a:lnTo>
                    <a:pt x="569739" y="0"/>
                  </a:lnTo>
                  <a:lnTo>
                    <a:pt x="712174" y="0"/>
                  </a:lnTo>
                  <a:lnTo>
                    <a:pt x="854609" y="114281"/>
                  </a:lnTo>
                  <a:lnTo>
                    <a:pt x="997044" y="28570"/>
                  </a:lnTo>
                  <a:lnTo>
                    <a:pt x="1139479" y="0"/>
                  </a:lnTo>
                  <a:lnTo>
                    <a:pt x="1281914" y="0"/>
                  </a:lnTo>
                  <a:lnTo>
                    <a:pt x="1424349" y="0"/>
                  </a:lnTo>
                  <a:lnTo>
                    <a:pt x="1566784" y="0"/>
                  </a:lnTo>
                  <a:lnTo>
                    <a:pt x="1709219" y="0"/>
                  </a:lnTo>
                  <a:lnTo>
                    <a:pt x="1851654" y="0"/>
                  </a:lnTo>
                  <a:lnTo>
                    <a:pt x="1994089" y="85710"/>
                  </a:lnTo>
                  <a:lnTo>
                    <a:pt x="2136524" y="0"/>
                  </a:lnTo>
                  <a:lnTo>
                    <a:pt x="2278959" y="114281"/>
                  </a:lnTo>
                  <a:lnTo>
                    <a:pt x="2421394" y="28570"/>
                  </a:lnTo>
                  <a:lnTo>
                    <a:pt x="2563829" y="142851"/>
                  </a:lnTo>
                  <a:lnTo>
                    <a:pt x="2706264" y="228562"/>
                  </a:lnTo>
                  <a:lnTo>
                    <a:pt x="2848699" y="57140"/>
                  </a:lnTo>
                  <a:lnTo>
                    <a:pt x="2991134" y="228562"/>
                  </a:lnTo>
                  <a:lnTo>
                    <a:pt x="3133569" y="28570"/>
                  </a:lnTo>
                  <a:lnTo>
                    <a:pt x="3276004" y="0"/>
                  </a:lnTo>
                  <a:lnTo>
                    <a:pt x="3418439" y="28570"/>
                  </a:lnTo>
                </a:path>
              </a:pathLst>
            </a:custGeom>
            <a:ln w="27101" cap="flat">
              <a:solidFill>
                <a:srgbClr val="0058AB">
                  <a:alpha val="100000"/>
                </a:srgbClr>
              </a:solidFill>
              <a:prstDash val="solid"/>
              <a:round/>
            </a:ln>
          </p:spPr>
          <p:txBody>
            <a:bodyPr/>
            <a:lstStyle/>
            <a:p/>
          </p:txBody>
        </p:sp>
        <p:sp>
          <p:nvSpPr>
            <p:cNvPr id="33" name="tx33"/>
            <p:cNvSpPr/>
            <p:nvPr/>
          </p:nvSpPr>
          <p:spPr>
            <a:xfrm>
              <a:off x="106173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7390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8608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19825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76799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8" name="tx38"/>
            <p:cNvSpPr/>
            <p:nvPr/>
          </p:nvSpPr>
          <p:spPr>
            <a:xfrm>
              <a:off x="433773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80171"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40" name="tx40"/>
            <p:cNvSpPr/>
            <p:nvPr/>
          </p:nvSpPr>
          <p:spPr>
            <a:xfrm>
              <a:off x="4624867"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24867"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85</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557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775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992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10210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41546"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7184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8401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6670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6670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15520"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77974"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33807" y="4831778"/>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Bahamas</a:t>
              </a:r>
            </a:p>
          </p:txBody>
        </p:sp>
        <p:sp>
          <p:nvSpPr>
            <p:cNvPr id="60" name="tx60"/>
            <p:cNvSpPr/>
            <p:nvPr/>
          </p:nvSpPr>
          <p:spPr>
            <a:xfrm>
              <a:off x="2882619"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45074"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530819" y="472419"/>
              <a:ext cx="2600845"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Bahamas, 2000-2024</a:t>
              </a:r>
            </a:p>
          </p:txBody>
        </p:sp>
        <p:sp>
          <p:nvSpPr>
            <p:cNvPr id="63" name="pl63"/>
            <p:cNvSpPr/>
            <p:nvPr/>
          </p:nvSpPr>
          <p:spPr>
            <a:xfrm>
              <a:off x="5244538" y="3555228"/>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4" name="pl64"/>
            <p:cNvSpPr/>
            <p:nvPr/>
          </p:nvSpPr>
          <p:spPr>
            <a:xfrm>
              <a:off x="5244538" y="2520788"/>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5" name="pl65"/>
            <p:cNvSpPr/>
            <p:nvPr/>
          </p:nvSpPr>
          <p:spPr>
            <a:xfrm>
              <a:off x="5244538" y="1486348"/>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6" name="pl66"/>
            <p:cNvSpPr/>
            <p:nvPr/>
          </p:nvSpPr>
          <p:spPr>
            <a:xfrm>
              <a:off x="5244538" y="3038008"/>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7" name="pl67"/>
            <p:cNvSpPr/>
            <p:nvPr/>
          </p:nvSpPr>
          <p:spPr>
            <a:xfrm>
              <a:off x="5244538" y="2003568"/>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8" name="pl68"/>
            <p:cNvSpPr/>
            <p:nvPr/>
          </p:nvSpPr>
          <p:spPr>
            <a:xfrm>
              <a:off x="5244538" y="969128"/>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9" name="pl69"/>
            <p:cNvSpPr/>
            <p:nvPr/>
          </p:nvSpPr>
          <p:spPr>
            <a:xfrm>
              <a:off x="541546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12763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83981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55198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12172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6914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3899"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415460" y="2210456"/>
              <a:ext cx="3418439" cy="827552"/>
            </a:xfrm>
            <a:custGeom>
              <a:avLst/>
              <a:pathLst>
                <a:path w="3418439" h="827552">
                  <a:moveTo>
                    <a:pt x="0" y="0"/>
                  </a:moveTo>
                  <a:lnTo>
                    <a:pt x="142434" y="0"/>
                  </a:lnTo>
                  <a:lnTo>
                    <a:pt x="284869" y="0"/>
                  </a:lnTo>
                  <a:lnTo>
                    <a:pt x="427304" y="0"/>
                  </a:lnTo>
                  <a:lnTo>
                    <a:pt x="569739" y="0"/>
                  </a:lnTo>
                  <a:lnTo>
                    <a:pt x="712174" y="0"/>
                  </a:lnTo>
                  <a:lnTo>
                    <a:pt x="854609" y="413776"/>
                  </a:lnTo>
                  <a:lnTo>
                    <a:pt x="997044" y="103444"/>
                  </a:lnTo>
                  <a:lnTo>
                    <a:pt x="1139479" y="0"/>
                  </a:lnTo>
                  <a:lnTo>
                    <a:pt x="1281914" y="0"/>
                  </a:lnTo>
                  <a:lnTo>
                    <a:pt x="1424349" y="0"/>
                  </a:lnTo>
                  <a:lnTo>
                    <a:pt x="1566784" y="0"/>
                  </a:lnTo>
                  <a:lnTo>
                    <a:pt x="1709219" y="0"/>
                  </a:lnTo>
                  <a:lnTo>
                    <a:pt x="1851654" y="0"/>
                  </a:lnTo>
                  <a:lnTo>
                    <a:pt x="1994089" y="310332"/>
                  </a:lnTo>
                  <a:lnTo>
                    <a:pt x="2136524" y="0"/>
                  </a:lnTo>
                  <a:lnTo>
                    <a:pt x="2278959" y="413776"/>
                  </a:lnTo>
                  <a:lnTo>
                    <a:pt x="2421394" y="103444"/>
                  </a:lnTo>
                  <a:lnTo>
                    <a:pt x="2563829" y="517220"/>
                  </a:lnTo>
                  <a:lnTo>
                    <a:pt x="2706264" y="827552"/>
                  </a:lnTo>
                  <a:lnTo>
                    <a:pt x="2848699" y="206888"/>
                  </a:lnTo>
                  <a:lnTo>
                    <a:pt x="2991134" y="827552"/>
                  </a:lnTo>
                  <a:lnTo>
                    <a:pt x="3133569" y="103444"/>
                  </a:lnTo>
                  <a:lnTo>
                    <a:pt x="3276004" y="0"/>
                  </a:lnTo>
                  <a:lnTo>
                    <a:pt x="3418439" y="103444"/>
                  </a:lnTo>
                </a:path>
              </a:pathLst>
            </a:custGeom>
            <a:ln w="27101" cap="flat">
              <a:solidFill>
                <a:srgbClr val="0058AB">
                  <a:alpha val="100000"/>
                </a:srgbClr>
              </a:solidFill>
              <a:prstDash val="solid"/>
              <a:round/>
            </a:ln>
          </p:spPr>
          <p:txBody>
            <a:bodyPr/>
            <a:lstStyle/>
            <a:p/>
          </p:txBody>
        </p:sp>
        <p:sp>
          <p:nvSpPr>
            <p:cNvPr id="77" name="pl77"/>
            <p:cNvSpPr/>
            <p:nvPr/>
          </p:nvSpPr>
          <p:spPr>
            <a:xfrm>
              <a:off x="5415460" y="3038008"/>
              <a:ext cx="3418439" cy="827552"/>
            </a:xfrm>
            <a:custGeom>
              <a:avLst/>
              <a:pathLst>
                <a:path w="3418439" h="827552">
                  <a:moveTo>
                    <a:pt x="0" y="827552"/>
                  </a:moveTo>
                  <a:lnTo>
                    <a:pt x="142434" y="724108"/>
                  </a:lnTo>
                  <a:lnTo>
                    <a:pt x="284869" y="724108"/>
                  </a:lnTo>
                  <a:lnTo>
                    <a:pt x="427304" y="620664"/>
                  </a:lnTo>
                  <a:lnTo>
                    <a:pt x="569739" y="517220"/>
                  </a:lnTo>
                  <a:lnTo>
                    <a:pt x="712174" y="413776"/>
                  </a:lnTo>
                  <a:lnTo>
                    <a:pt x="854609" y="310332"/>
                  </a:lnTo>
                  <a:lnTo>
                    <a:pt x="997044" y="310332"/>
                  </a:lnTo>
                  <a:lnTo>
                    <a:pt x="1139479" y="206888"/>
                  </a:lnTo>
                  <a:lnTo>
                    <a:pt x="1281914" y="103444"/>
                  </a:lnTo>
                  <a:lnTo>
                    <a:pt x="1424349" y="103444"/>
                  </a:lnTo>
                  <a:lnTo>
                    <a:pt x="1566784" y="103444"/>
                  </a:lnTo>
                  <a:lnTo>
                    <a:pt x="1709219" y="103444"/>
                  </a:lnTo>
                  <a:lnTo>
                    <a:pt x="1851654" y="103444"/>
                  </a:lnTo>
                  <a:lnTo>
                    <a:pt x="1994089" y="103444"/>
                  </a:lnTo>
                  <a:lnTo>
                    <a:pt x="2136524" y="103444"/>
                  </a:lnTo>
                  <a:lnTo>
                    <a:pt x="2278959" y="0"/>
                  </a:lnTo>
                  <a:lnTo>
                    <a:pt x="2421394" y="0"/>
                  </a:lnTo>
                  <a:lnTo>
                    <a:pt x="2563829" y="0"/>
                  </a:lnTo>
                  <a:lnTo>
                    <a:pt x="2706264" y="0"/>
                  </a:lnTo>
                  <a:lnTo>
                    <a:pt x="2848699" y="206888"/>
                  </a:lnTo>
                  <a:lnTo>
                    <a:pt x="2991134" y="310332"/>
                  </a:lnTo>
                  <a:lnTo>
                    <a:pt x="3133569" y="103444"/>
                  </a:lnTo>
                  <a:lnTo>
                    <a:pt x="3276004" y="103444"/>
                  </a:lnTo>
                  <a:lnTo>
                    <a:pt x="3418439" y="103444"/>
                  </a:lnTo>
                </a:path>
              </a:pathLst>
            </a:custGeom>
            <a:ln w="27101" cap="flat">
              <a:solidFill>
                <a:srgbClr val="80BD41">
                  <a:alpha val="100000"/>
                </a:srgbClr>
              </a:solidFill>
              <a:prstDash val="solid"/>
              <a:round/>
            </a:ln>
          </p:spPr>
          <p:txBody>
            <a:bodyPr/>
            <a:lstStyle/>
            <a:p/>
          </p:txBody>
        </p:sp>
        <p:sp>
          <p:nvSpPr>
            <p:cNvPr id="78" name="pl78"/>
            <p:cNvSpPr/>
            <p:nvPr/>
          </p:nvSpPr>
          <p:spPr>
            <a:xfrm>
              <a:off x="5415460" y="1900124"/>
              <a:ext cx="3418439" cy="1448216"/>
            </a:xfrm>
            <a:custGeom>
              <a:avLst/>
              <a:pathLst>
                <a:path w="3418439" h="1448216">
                  <a:moveTo>
                    <a:pt x="0" y="103444"/>
                  </a:moveTo>
                  <a:lnTo>
                    <a:pt x="142434" y="206888"/>
                  </a:lnTo>
                  <a:lnTo>
                    <a:pt x="284869" y="103444"/>
                  </a:lnTo>
                  <a:lnTo>
                    <a:pt x="427304" y="103444"/>
                  </a:lnTo>
                  <a:lnTo>
                    <a:pt x="569739" y="103444"/>
                  </a:lnTo>
                  <a:lnTo>
                    <a:pt x="712174" y="0"/>
                  </a:lnTo>
                  <a:lnTo>
                    <a:pt x="854609" y="103444"/>
                  </a:lnTo>
                  <a:lnTo>
                    <a:pt x="997044" y="206888"/>
                  </a:lnTo>
                  <a:lnTo>
                    <a:pt x="1139479" y="0"/>
                  </a:lnTo>
                  <a:lnTo>
                    <a:pt x="1281914" y="103444"/>
                  </a:lnTo>
                  <a:lnTo>
                    <a:pt x="1424349" y="103444"/>
                  </a:lnTo>
                  <a:lnTo>
                    <a:pt x="1566784" y="103444"/>
                  </a:lnTo>
                  <a:lnTo>
                    <a:pt x="1709219" y="103444"/>
                  </a:lnTo>
                  <a:lnTo>
                    <a:pt x="1851654" y="310332"/>
                  </a:lnTo>
                  <a:lnTo>
                    <a:pt x="1994089" y="206888"/>
                  </a:lnTo>
                  <a:lnTo>
                    <a:pt x="2136524" y="103444"/>
                  </a:lnTo>
                  <a:lnTo>
                    <a:pt x="2278959" y="206888"/>
                  </a:lnTo>
                  <a:lnTo>
                    <a:pt x="2421394" y="413776"/>
                  </a:lnTo>
                  <a:lnTo>
                    <a:pt x="2563829" y="724108"/>
                  </a:lnTo>
                  <a:lnTo>
                    <a:pt x="2706264" y="1137884"/>
                  </a:lnTo>
                  <a:lnTo>
                    <a:pt x="2848699" y="1241328"/>
                  </a:lnTo>
                  <a:lnTo>
                    <a:pt x="2991134" y="1448216"/>
                  </a:lnTo>
                  <a:lnTo>
                    <a:pt x="3133569" y="1034440"/>
                  </a:lnTo>
                  <a:lnTo>
                    <a:pt x="3276004" y="1034440"/>
                  </a:lnTo>
                  <a:lnTo>
                    <a:pt x="3418439" y="1241328"/>
                  </a:lnTo>
                </a:path>
              </a:pathLst>
            </a:custGeom>
            <a:ln w="27101" cap="flat">
              <a:solidFill>
                <a:srgbClr val="961A49">
                  <a:alpha val="100000"/>
                </a:srgbClr>
              </a:solidFill>
              <a:prstDash val="solid"/>
              <a:round/>
            </a:ln>
          </p:spPr>
          <p:txBody>
            <a:bodyPr/>
            <a:lstStyle/>
            <a:p/>
          </p:txBody>
        </p:sp>
        <p:sp>
          <p:nvSpPr>
            <p:cNvPr id="79" name="pl79"/>
            <p:cNvSpPr/>
            <p:nvPr/>
          </p:nvSpPr>
          <p:spPr>
            <a:xfrm>
              <a:off x="5415460" y="3038008"/>
              <a:ext cx="3418439" cy="0"/>
            </a:xfrm>
            <a:custGeom>
              <a:avLst/>
              <a:pathLst>
                <a:path w="3418439" h="0">
                  <a:moveTo>
                    <a:pt x="0" y="0"/>
                  </a:moveTo>
                  <a:lnTo>
                    <a:pt x="0" y="0"/>
                  </a:lnTo>
                  <a:lnTo>
                    <a:pt x="0" y="0"/>
                  </a:lnTo>
                  <a:lnTo>
                    <a:pt x="142434" y="0"/>
                  </a:lnTo>
                  <a:lnTo>
                    <a:pt x="142434" y="0"/>
                  </a:lnTo>
                  <a:lnTo>
                    <a:pt x="142434" y="0"/>
                  </a:lnTo>
                  <a:lnTo>
                    <a:pt x="284869" y="0"/>
                  </a:lnTo>
                  <a:lnTo>
                    <a:pt x="284869" y="0"/>
                  </a:lnTo>
                  <a:lnTo>
                    <a:pt x="284869" y="0"/>
                  </a:lnTo>
                  <a:lnTo>
                    <a:pt x="427304" y="0"/>
                  </a:lnTo>
                  <a:lnTo>
                    <a:pt x="427304" y="0"/>
                  </a:lnTo>
                  <a:lnTo>
                    <a:pt x="427304" y="0"/>
                  </a:lnTo>
                  <a:lnTo>
                    <a:pt x="569739" y="0"/>
                  </a:lnTo>
                  <a:lnTo>
                    <a:pt x="569739" y="0"/>
                  </a:lnTo>
                  <a:lnTo>
                    <a:pt x="569739" y="0"/>
                  </a:lnTo>
                  <a:lnTo>
                    <a:pt x="712174" y="0"/>
                  </a:lnTo>
                  <a:lnTo>
                    <a:pt x="712174" y="0"/>
                  </a:lnTo>
                  <a:lnTo>
                    <a:pt x="712174" y="0"/>
                  </a:lnTo>
                  <a:lnTo>
                    <a:pt x="854609" y="0"/>
                  </a:lnTo>
                  <a:lnTo>
                    <a:pt x="854609" y="0"/>
                  </a:lnTo>
                  <a:lnTo>
                    <a:pt x="854609" y="0"/>
                  </a:lnTo>
                  <a:lnTo>
                    <a:pt x="997044" y="0"/>
                  </a:lnTo>
                  <a:lnTo>
                    <a:pt x="997044" y="0"/>
                  </a:lnTo>
                  <a:lnTo>
                    <a:pt x="997044" y="0"/>
                  </a:lnTo>
                  <a:lnTo>
                    <a:pt x="1139479" y="0"/>
                  </a:lnTo>
                  <a:lnTo>
                    <a:pt x="1139479" y="0"/>
                  </a:lnTo>
                  <a:lnTo>
                    <a:pt x="1139479" y="0"/>
                  </a:lnTo>
                  <a:lnTo>
                    <a:pt x="1281914" y="0"/>
                  </a:lnTo>
                  <a:lnTo>
                    <a:pt x="1281914" y="0"/>
                  </a:lnTo>
                  <a:lnTo>
                    <a:pt x="1281914" y="0"/>
                  </a:lnTo>
                  <a:lnTo>
                    <a:pt x="1424349" y="0"/>
                  </a:lnTo>
                  <a:lnTo>
                    <a:pt x="1424349" y="0"/>
                  </a:lnTo>
                  <a:lnTo>
                    <a:pt x="1424349" y="0"/>
                  </a:lnTo>
                  <a:lnTo>
                    <a:pt x="1566784" y="0"/>
                  </a:lnTo>
                  <a:lnTo>
                    <a:pt x="1566784" y="0"/>
                  </a:lnTo>
                  <a:lnTo>
                    <a:pt x="1566784" y="0"/>
                  </a:lnTo>
                  <a:lnTo>
                    <a:pt x="1709219" y="0"/>
                  </a:lnTo>
                  <a:lnTo>
                    <a:pt x="1709219" y="0"/>
                  </a:lnTo>
                  <a:lnTo>
                    <a:pt x="1709219" y="0"/>
                  </a:lnTo>
                  <a:lnTo>
                    <a:pt x="1851654" y="0"/>
                  </a:lnTo>
                  <a:lnTo>
                    <a:pt x="1851654" y="0"/>
                  </a:lnTo>
                  <a:lnTo>
                    <a:pt x="1851654" y="0"/>
                  </a:lnTo>
                  <a:lnTo>
                    <a:pt x="1994089" y="0"/>
                  </a:lnTo>
                  <a:lnTo>
                    <a:pt x="1994089" y="0"/>
                  </a:lnTo>
                  <a:lnTo>
                    <a:pt x="1994089" y="0"/>
                  </a:lnTo>
                  <a:lnTo>
                    <a:pt x="2136524" y="0"/>
                  </a:lnTo>
                  <a:lnTo>
                    <a:pt x="2136524" y="0"/>
                  </a:lnTo>
                  <a:lnTo>
                    <a:pt x="2136524" y="0"/>
                  </a:lnTo>
                  <a:lnTo>
                    <a:pt x="2278959" y="0"/>
                  </a:lnTo>
                  <a:lnTo>
                    <a:pt x="2278959" y="0"/>
                  </a:lnTo>
                  <a:lnTo>
                    <a:pt x="2278959" y="0"/>
                  </a:lnTo>
                  <a:lnTo>
                    <a:pt x="2421394" y="0"/>
                  </a:lnTo>
                  <a:lnTo>
                    <a:pt x="2421394" y="0"/>
                  </a:lnTo>
                  <a:lnTo>
                    <a:pt x="2421394" y="0"/>
                  </a:lnTo>
                  <a:lnTo>
                    <a:pt x="2563829" y="0"/>
                  </a:lnTo>
                  <a:lnTo>
                    <a:pt x="2563829" y="0"/>
                  </a:lnTo>
                  <a:lnTo>
                    <a:pt x="2563829" y="0"/>
                  </a:lnTo>
                  <a:lnTo>
                    <a:pt x="2706264" y="0"/>
                  </a:lnTo>
                  <a:lnTo>
                    <a:pt x="2706264" y="0"/>
                  </a:lnTo>
                  <a:lnTo>
                    <a:pt x="2706264" y="0"/>
                  </a:lnTo>
                  <a:lnTo>
                    <a:pt x="2848699" y="0"/>
                  </a:lnTo>
                  <a:lnTo>
                    <a:pt x="2848699" y="0"/>
                  </a:lnTo>
                  <a:lnTo>
                    <a:pt x="2848699" y="0"/>
                  </a:lnTo>
                  <a:lnTo>
                    <a:pt x="2991134" y="0"/>
                  </a:lnTo>
                  <a:lnTo>
                    <a:pt x="2991134" y="0"/>
                  </a:lnTo>
                  <a:lnTo>
                    <a:pt x="2991134" y="0"/>
                  </a:lnTo>
                  <a:lnTo>
                    <a:pt x="3133569" y="0"/>
                  </a:lnTo>
                  <a:lnTo>
                    <a:pt x="3133569" y="0"/>
                  </a:lnTo>
                  <a:lnTo>
                    <a:pt x="3133569" y="0"/>
                  </a:lnTo>
                  <a:lnTo>
                    <a:pt x="3276004" y="0"/>
                  </a:lnTo>
                  <a:lnTo>
                    <a:pt x="3276004" y="0"/>
                  </a:lnTo>
                  <a:lnTo>
                    <a:pt x="3276004" y="0"/>
                  </a:lnTo>
                  <a:lnTo>
                    <a:pt x="3418439" y="0"/>
                  </a:lnTo>
                  <a:lnTo>
                    <a:pt x="3418439" y="0"/>
                  </a:lnTo>
                  <a:lnTo>
                    <a:pt x="3418439" y="0"/>
                  </a:lnTo>
                </a:path>
              </a:pathLst>
            </a:custGeom>
            <a:ln w="13550" cap="flat">
              <a:solidFill>
                <a:srgbClr val="000000">
                  <a:alpha val="100000"/>
                </a:srgbClr>
              </a:solidFill>
              <a:prstDash val="dash"/>
              <a:round/>
            </a:ln>
          </p:spPr>
          <p:txBody>
            <a:bodyPr/>
            <a:lstStyle/>
            <a:p/>
          </p:txBody>
        </p:sp>
        <p:sp>
          <p:nvSpPr>
            <p:cNvPr id="80" name="pl80"/>
            <p:cNvSpPr/>
            <p:nvPr/>
          </p:nvSpPr>
          <p:spPr>
            <a:xfrm>
              <a:off x="5415460" y="2210456"/>
              <a:ext cx="3418439" cy="827552"/>
            </a:xfrm>
            <a:custGeom>
              <a:avLst/>
              <a:pathLst>
                <a:path w="3418439" h="827552">
                  <a:moveTo>
                    <a:pt x="0" y="0"/>
                  </a:moveTo>
                  <a:lnTo>
                    <a:pt x="142434" y="0"/>
                  </a:lnTo>
                  <a:lnTo>
                    <a:pt x="284869" y="0"/>
                  </a:lnTo>
                  <a:lnTo>
                    <a:pt x="427304" y="0"/>
                  </a:lnTo>
                  <a:lnTo>
                    <a:pt x="569739" y="0"/>
                  </a:lnTo>
                  <a:lnTo>
                    <a:pt x="712174" y="0"/>
                  </a:lnTo>
                  <a:lnTo>
                    <a:pt x="854609" y="413776"/>
                  </a:lnTo>
                  <a:lnTo>
                    <a:pt x="997044" y="103444"/>
                  </a:lnTo>
                  <a:lnTo>
                    <a:pt x="1139479" y="0"/>
                  </a:lnTo>
                  <a:lnTo>
                    <a:pt x="1281914" y="0"/>
                  </a:lnTo>
                  <a:lnTo>
                    <a:pt x="1424349" y="0"/>
                  </a:lnTo>
                  <a:lnTo>
                    <a:pt x="1566784" y="0"/>
                  </a:lnTo>
                  <a:lnTo>
                    <a:pt x="1709219" y="0"/>
                  </a:lnTo>
                  <a:lnTo>
                    <a:pt x="1851654" y="0"/>
                  </a:lnTo>
                  <a:lnTo>
                    <a:pt x="1994089" y="310332"/>
                  </a:lnTo>
                  <a:lnTo>
                    <a:pt x="2136524" y="0"/>
                  </a:lnTo>
                  <a:lnTo>
                    <a:pt x="2278959" y="413776"/>
                  </a:lnTo>
                  <a:lnTo>
                    <a:pt x="2421394" y="103444"/>
                  </a:lnTo>
                  <a:lnTo>
                    <a:pt x="2563829" y="517220"/>
                  </a:lnTo>
                  <a:lnTo>
                    <a:pt x="2706264" y="827552"/>
                  </a:lnTo>
                  <a:lnTo>
                    <a:pt x="2848699" y="206888"/>
                  </a:lnTo>
                  <a:lnTo>
                    <a:pt x="2991134" y="827552"/>
                  </a:lnTo>
                  <a:lnTo>
                    <a:pt x="3133569" y="103444"/>
                  </a:lnTo>
                  <a:lnTo>
                    <a:pt x="3276004" y="0"/>
                  </a:lnTo>
                  <a:lnTo>
                    <a:pt x="3418439" y="103444"/>
                  </a:lnTo>
                </a:path>
              </a:pathLst>
            </a:custGeom>
            <a:ln w="43362" cap="flat">
              <a:solidFill>
                <a:srgbClr val="000000">
                  <a:alpha val="100000"/>
                </a:srgbClr>
              </a:solidFill>
              <a:prstDash val="solid"/>
              <a:round/>
            </a:ln>
          </p:spPr>
          <p:txBody>
            <a:bodyPr/>
            <a:lstStyle/>
            <a:p/>
          </p:txBody>
        </p:sp>
        <p:sp>
          <p:nvSpPr>
            <p:cNvPr id="81" name="pl81"/>
            <p:cNvSpPr/>
            <p:nvPr/>
          </p:nvSpPr>
          <p:spPr>
            <a:xfrm>
              <a:off x="5415460" y="1320838"/>
              <a:ext cx="0" cy="889618"/>
            </a:xfrm>
            <a:custGeom>
              <a:avLst/>
              <a:pathLst>
                <a:path w="0" h="889618">
                  <a:moveTo>
                    <a:pt x="0" y="889618"/>
                  </a:moveTo>
                  <a:lnTo>
                    <a:pt x="0" y="0"/>
                  </a:lnTo>
                </a:path>
              </a:pathLst>
            </a:custGeom>
            <a:ln w="13550" cap="flat">
              <a:solidFill>
                <a:srgbClr val="0058AB">
                  <a:alpha val="100000"/>
                </a:srgbClr>
              </a:solidFill>
              <a:prstDash val="dot"/>
              <a:round/>
            </a:ln>
          </p:spPr>
          <p:txBody>
            <a:bodyPr/>
            <a:lstStyle/>
            <a:p/>
          </p:txBody>
        </p:sp>
        <p:sp>
          <p:nvSpPr>
            <p:cNvPr id="82" name="pl82"/>
            <p:cNvSpPr/>
            <p:nvPr/>
          </p:nvSpPr>
          <p:spPr>
            <a:xfrm>
              <a:off x="6127635" y="1320838"/>
              <a:ext cx="0" cy="889618"/>
            </a:xfrm>
            <a:custGeom>
              <a:avLst/>
              <a:pathLst>
                <a:path w="0" h="889618">
                  <a:moveTo>
                    <a:pt x="0" y="889618"/>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839810" y="1320838"/>
              <a:ext cx="0" cy="889618"/>
            </a:xfrm>
            <a:custGeom>
              <a:avLst/>
              <a:pathLst>
                <a:path w="0" h="889618">
                  <a:moveTo>
                    <a:pt x="0" y="889618"/>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7551985" y="1320838"/>
              <a:ext cx="0" cy="889618"/>
            </a:xfrm>
            <a:custGeom>
              <a:avLst/>
              <a:pathLst>
                <a:path w="0" h="889618">
                  <a:moveTo>
                    <a:pt x="0" y="889618"/>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8121725" y="1320838"/>
              <a:ext cx="0" cy="1717170"/>
            </a:xfrm>
            <a:custGeom>
              <a:avLst/>
              <a:pathLst>
                <a:path w="0" h="1717170">
                  <a:moveTo>
                    <a:pt x="0" y="1717170"/>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691464" y="1320838"/>
              <a:ext cx="0" cy="889618"/>
            </a:xfrm>
            <a:custGeom>
              <a:avLst/>
              <a:pathLst>
                <a:path w="0" h="889618">
                  <a:moveTo>
                    <a:pt x="0" y="889618"/>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833899" y="1320838"/>
              <a:ext cx="0" cy="993062"/>
            </a:xfrm>
            <a:custGeom>
              <a:avLst/>
              <a:pathLst>
                <a:path w="0" h="993062">
                  <a:moveTo>
                    <a:pt x="0" y="993062"/>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5415460" y="2210456"/>
              <a:ext cx="3418439" cy="827552"/>
            </a:xfrm>
            <a:custGeom>
              <a:avLst/>
              <a:pathLst>
                <a:path w="3418439" h="827552">
                  <a:moveTo>
                    <a:pt x="0" y="0"/>
                  </a:moveTo>
                  <a:lnTo>
                    <a:pt x="142434" y="0"/>
                  </a:lnTo>
                  <a:lnTo>
                    <a:pt x="284869" y="0"/>
                  </a:lnTo>
                  <a:lnTo>
                    <a:pt x="427304" y="0"/>
                  </a:lnTo>
                  <a:lnTo>
                    <a:pt x="569739" y="0"/>
                  </a:lnTo>
                  <a:lnTo>
                    <a:pt x="712174" y="0"/>
                  </a:lnTo>
                  <a:lnTo>
                    <a:pt x="854609" y="413776"/>
                  </a:lnTo>
                  <a:lnTo>
                    <a:pt x="997044" y="103444"/>
                  </a:lnTo>
                  <a:lnTo>
                    <a:pt x="1139479" y="0"/>
                  </a:lnTo>
                  <a:lnTo>
                    <a:pt x="1281914" y="0"/>
                  </a:lnTo>
                  <a:lnTo>
                    <a:pt x="1424349" y="0"/>
                  </a:lnTo>
                  <a:lnTo>
                    <a:pt x="1566784" y="0"/>
                  </a:lnTo>
                  <a:lnTo>
                    <a:pt x="1709219" y="0"/>
                  </a:lnTo>
                  <a:lnTo>
                    <a:pt x="1851654" y="0"/>
                  </a:lnTo>
                  <a:lnTo>
                    <a:pt x="1994089" y="310332"/>
                  </a:lnTo>
                  <a:lnTo>
                    <a:pt x="2136524" y="0"/>
                  </a:lnTo>
                  <a:lnTo>
                    <a:pt x="2278959" y="413776"/>
                  </a:lnTo>
                  <a:lnTo>
                    <a:pt x="2421394" y="103444"/>
                  </a:lnTo>
                  <a:lnTo>
                    <a:pt x="2563829" y="517220"/>
                  </a:lnTo>
                  <a:lnTo>
                    <a:pt x="2706264" y="827552"/>
                  </a:lnTo>
                  <a:lnTo>
                    <a:pt x="2848699" y="206888"/>
                  </a:lnTo>
                  <a:lnTo>
                    <a:pt x="2991134" y="827552"/>
                  </a:lnTo>
                  <a:lnTo>
                    <a:pt x="3133569" y="103444"/>
                  </a:lnTo>
                  <a:lnTo>
                    <a:pt x="3276004" y="0"/>
                  </a:lnTo>
                  <a:lnTo>
                    <a:pt x="3418439" y="103444"/>
                  </a:lnTo>
                </a:path>
              </a:pathLst>
            </a:custGeom>
            <a:ln w="27101" cap="flat">
              <a:solidFill>
                <a:srgbClr val="0058AB">
                  <a:alpha val="100000"/>
                </a:srgbClr>
              </a:solidFill>
              <a:prstDash val="solid"/>
              <a:round/>
            </a:ln>
          </p:spPr>
          <p:txBody>
            <a:bodyPr/>
            <a:lstStyle/>
            <a:p/>
          </p:txBody>
        </p:sp>
        <p:sp>
          <p:nvSpPr>
            <p:cNvPr id="89" name="tx89"/>
            <p:cNvSpPr/>
            <p:nvPr/>
          </p:nvSpPr>
          <p:spPr>
            <a:xfrm>
              <a:off x="5385315" y="123902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0" name="tx90"/>
            <p:cNvSpPr/>
            <p:nvPr/>
          </p:nvSpPr>
          <p:spPr>
            <a:xfrm>
              <a:off x="6097490" y="123902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1" name="tx91"/>
            <p:cNvSpPr/>
            <p:nvPr/>
          </p:nvSpPr>
          <p:spPr>
            <a:xfrm>
              <a:off x="6809665" y="123902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2" name="tx92"/>
            <p:cNvSpPr/>
            <p:nvPr/>
          </p:nvSpPr>
          <p:spPr>
            <a:xfrm>
              <a:off x="7521840" y="123902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3" name="tx93"/>
            <p:cNvSpPr/>
            <p:nvPr/>
          </p:nvSpPr>
          <p:spPr>
            <a:xfrm>
              <a:off x="8091580" y="123902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661320" y="123902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5" name="tx95"/>
            <p:cNvSpPr/>
            <p:nvPr/>
          </p:nvSpPr>
          <p:spPr>
            <a:xfrm>
              <a:off x="8803755" y="1241666"/>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6" name="tx96"/>
            <p:cNvSpPr/>
            <p:nvPr/>
          </p:nvSpPr>
          <p:spPr>
            <a:xfrm>
              <a:off x="8901372" y="310233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7" name="tx97"/>
            <p:cNvSpPr/>
            <p:nvPr/>
          </p:nvSpPr>
          <p:spPr>
            <a:xfrm>
              <a:off x="8901372" y="310233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98" name="tx98"/>
            <p:cNvSpPr/>
            <p:nvPr/>
          </p:nvSpPr>
          <p:spPr>
            <a:xfrm>
              <a:off x="5104214" y="298589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9" name="tx99"/>
            <p:cNvSpPr/>
            <p:nvPr/>
          </p:nvSpPr>
          <p:spPr>
            <a:xfrm>
              <a:off x="5026519" y="19514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026519" y="9170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rot="-5400000">
              <a:off x="525901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5971189"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668336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739553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796527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853498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7" name="tx107"/>
            <p:cNvSpPr/>
            <p:nvPr/>
          </p:nvSpPr>
          <p:spPr>
            <a:xfrm rot="-5400000">
              <a:off x="8677453"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8" name="tx108"/>
            <p:cNvSpPr/>
            <p:nvPr/>
          </p:nvSpPr>
          <p:spPr>
            <a:xfrm rot="-5400000">
              <a:off x="417666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9" name="pl109"/>
            <p:cNvSpPr/>
            <p:nvPr/>
          </p:nvSpPr>
          <p:spPr>
            <a:xfrm>
              <a:off x="596014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0" name="pl110"/>
            <p:cNvSpPr/>
            <p:nvPr/>
          </p:nvSpPr>
          <p:spPr>
            <a:xfrm>
              <a:off x="596014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908958"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2" name="pl112"/>
            <p:cNvSpPr/>
            <p:nvPr/>
          </p:nvSpPr>
          <p:spPr>
            <a:xfrm>
              <a:off x="7671413"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3" name="tx113"/>
            <p:cNvSpPr/>
            <p:nvPr/>
          </p:nvSpPr>
          <p:spPr>
            <a:xfrm>
              <a:off x="6227246" y="4831778"/>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Bahamas</a:t>
              </a:r>
            </a:p>
          </p:txBody>
        </p:sp>
        <p:sp>
          <p:nvSpPr>
            <p:cNvPr id="114" name="tx114"/>
            <p:cNvSpPr/>
            <p:nvPr/>
          </p:nvSpPr>
          <p:spPr>
            <a:xfrm>
              <a:off x="7176058"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5" name="tx115"/>
            <p:cNvSpPr/>
            <p:nvPr/>
          </p:nvSpPr>
          <p:spPr>
            <a:xfrm>
              <a:off x="7938512"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6" name="tx116"/>
            <p:cNvSpPr/>
            <p:nvPr/>
          </p:nvSpPr>
          <p:spPr>
            <a:xfrm>
              <a:off x="580304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7" name="pl117"/>
            <p:cNvSpPr/>
            <p:nvPr/>
          </p:nvSpPr>
          <p:spPr>
            <a:xfrm>
              <a:off x="225105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411879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598654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785429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318492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505267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692041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878816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rc129"/>
            <p:cNvSpPr/>
            <p:nvPr/>
          </p:nvSpPr>
          <p:spPr>
            <a:xfrm>
              <a:off x="1317178" y="5825146"/>
              <a:ext cx="7321564" cy="149993"/>
            </a:xfrm>
            <a:prstGeom prst="rect">
              <a:avLst/>
            </a:prstGeom>
            <a:solidFill>
              <a:srgbClr val="1CABE2">
                <a:alpha val="80000"/>
              </a:srgbClr>
            </a:solidFill>
          </p:spPr>
          <p:txBody>
            <a:bodyPr/>
            <a:lstStyle/>
            <a:p/>
          </p:txBody>
        </p:sp>
        <p:sp>
          <p:nvSpPr>
            <p:cNvPr id="130" name="rc130"/>
            <p:cNvSpPr/>
            <p:nvPr/>
          </p:nvSpPr>
          <p:spPr>
            <a:xfrm>
              <a:off x="1317178" y="5637654"/>
              <a:ext cx="803130" cy="149993"/>
            </a:xfrm>
            <a:prstGeom prst="rect">
              <a:avLst/>
            </a:prstGeom>
            <a:solidFill>
              <a:srgbClr val="1CABE2">
                <a:alpha val="80000"/>
              </a:srgbClr>
            </a:solidFill>
          </p:spPr>
          <p:txBody>
            <a:bodyPr/>
            <a:lstStyle/>
            <a:p/>
          </p:txBody>
        </p:sp>
        <p:sp>
          <p:nvSpPr>
            <p:cNvPr id="131" name="rc131"/>
            <p:cNvSpPr/>
            <p:nvPr/>
          </p:nvSpPr>
          <p:spPr>
            <a:xfrm>
              <a:off x="1317178" y="5450161"/>
              <a:ext cx="1606261" cy="149993"/>
            </a:xfrm>
            <a:prstGeom prst="rect">
              <a:avLst/>
            </a:prstGeom>
            <a:solidFill>
              <a:srgbClr val="1CABE2">
                <a:alpha val="80000"/>
              </a:srgbClr>
            </a:solidFill>
          </p:spPr>
          <p:txBody>
            <a:bodyPr/>
            <a:lstStyle/>
            <a:p/>
          </p:txBody>
        </p:sp>
        <p:sp>
          <p:nvSpPr>
            <p:cNvPr id="132" name="tx132"/>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3" name="tx133"/>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4" name="tx134"/>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5" name="tx135"/>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2951841"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7" name="tx137"/>
            <p:cNvSpPr/>
            <p:nvPr/>
          </p:nvSpPr>
          <p:spPr>
            <a:xfrm>
              <a:off x="4819587"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8" name="tx138"/>
            <p:cNvSpPr/>
            <p:nvPr/>
          </p:nvSpPr>
          <p:spPr>
            <a:xfrm>
              <a:off x="6687333" y="608778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9" name="tx139"/>
            <p:cNvSpPr/>
            <p:nvPr/>
          </p:nvSpPr>
          <p:spPr>
            <a:xfrm>
              <a:off x="8555079"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40" name="tx140"/>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41" name="tx141"/>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2" name="tx142"/>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Bahamas (98%) was 9 percentage points higher than the global average (89%) and 13 percentage points higher than the average across all LACR countries (85%).
National DTP1 coverage was 7 percentage points higher than in 2019 (91%).
The number of zero-dose children declined (ie. improved) compared to in 2019.</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1390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5046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8702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3590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45622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28218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1874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55309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1871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2344" y="1806843"/>
              <a:ext cx="231165" cy="164938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99195" y="1756092"/>
              <a:ext cx="231165" cy="17001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356046" y="1578467"/>
              <a:ext cx="231165" cy="18777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612896" y="1553091"/>
              <a:ext cx="231165" cy="19031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869747" y="1553091"/>
              <a:ext cx="231165" cy="19031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126598" y="1527716"/>
              <a:ext cx="231165" cy="19285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383449"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640299" y="1375466"/>
              <a:ext cx="231165" cy="2080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897150" y="1350091"/>
              <a:ext cx="231165" cy="2106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154001" y="1350091"/>
              <a:ext cx="231165" cy="2106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410852" y="1273965"/>
              <a:ext cx="231165" cy="21822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924553"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667702"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181404" y="1147090"/>
              <a:ext cx="231165" cy="2309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438255" y="1147090"/>
              <a:ext cx="231165" cy="2309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95105" y="1121715"/>
              <a:ext cx="231165" cy="2334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951956"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208807" y="1070964"/>
              <a:ext cx="231165" cy="23852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5465658" y="1020214"/>
              <a:ext cx="231165" cy="24360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722508"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6236210"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5979359"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749911" y="969464"/>
              <a:ext cx="231165" cy="24867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7006762" y="969464"/>
              <a:ext cx="231165" cy="24867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6493060" y="969464"/>
              <a:ext cx="231165" cy="2486760"/>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8" name="rc38"/>
            <p:cNvSpPr/>
            <p:nvPr/>
          </p:nvSpPr>
          <p:spPr>
            <a:xfrm>
              <a:off x="7777314"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7520463"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29101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8034165"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854786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8804717"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7263613"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842344" y="1806843"/>
              <a:ext cx="231165" cy="1649382"/>
            </a:xfrm>
            <a:prstGeom prst="rect">
              <a:avLst/>
            </a:prstGeom>
            <a:solidFill>
              <a:srgbClr val="0083CF">
                <a:alpha val="100000"/>
              </a:srgbClr>
            </a:solidFill>
          </p:spPr>
          <p:txBody>
            <a:bodyPr/>
            <a:lstStyle/>
            <a:p/>
          </p:txBody>
        </p:sp>
        <p:sp>
          <p:nvSpPr>
            <p:cNvPr id="46" name="rc46"/>
            <p:cNvSpPr/>
            <p:nvPr/>
          </p:nvSpPr>
          <p:spPr>
            <a:xfrm>
              <a:off x="1099195" y="1756092"/>
              <a:ext cx="231165" cy="1700132"/>
            </a:xfrm>
            <a:prstGeom prst="rect">
              <a:avLst/>
            </a:prstGeom>
            <a:solidFill>
              <a:srgbClr val="0083CF">
                <a:alpha val="100000"/>
              </a:srgbClr>
            </a:solidFill>
          </p:spPr>
          <p:txBody>
            <a:bodyPr/>
            <a:lstStyle/>
            <a:p/>
          </p:txBody>
        </p:sp>
        <p:sp>
          <p:nvSpPr>
            <p:cNvPr id="47" name="rc47"/>
            <p:cNvSpPr/>
            <p:nvPr/>
          </p:nvSpPr>
          <p:spPr>
            <a:xfrm>
              <a:off x="1356046" y="1578467"/>
              <a:ext cx="231165" cy="1877758"/>
            </a:xfrm>
            <a:prstGeom prst="rect">
              <a:avLst/>
            </a:prstGeom>
            <a:solidFill>
              <a:srgbClr val="0083CF">
                <a:alpha val="100000"/>
              </a:srgbClr>
            </a:solidFill>
          </p:spPr>
          <p:txBody>
            <a:bodyPr/>
            <a:lstStyle/>
            <a:p/>
          </p:txBody>
        </p:sp>
        <p:sp>
          <p:nvSpPr>
            <p:cNvPr id="48" name="rc48"/>
            <p:cNvSpPr/>
            <p:nvPr/>
          </p:nvSpPr>
          <p:spPr>
            <a:xfrm>
              <a:off x="1612896" y="1553091"/>
              <a:ext cx="231165" cy="1903133"/>
            </a:xfrm>
            <a:prstGeom prst="rect">
              <a:avLst/>
            </a:prstGeom>
            <a:solidFill>
              <a:srgbClr val="0083CF">
                <a:alpha val="100000"/>
              </a:srgbClr>
            </a:solidFill>
          </p:spPr>
          <p:txBody>
            <a:bodyPr/>
            <a:lstStyle/>
            <a:p/>
          </p:txBody>
        </p:sp>
        <p:sp>
          <p:nvSpPr>
            <p:cNvPr id="49" name="rc49"/>
            <p:cNvSpPr/>
            <p:nvPr/>
          </p:nvSpPr>
          <p:spPr>
            <a:xfrm>
              <a:off x="2126598" y="1527716"/>
              <a:ext cx="231165" cy="1928508"/>
            </a:xfrm>
            <a:prstGeom prst="rect">
              <a:avLst/>
            </a:prstGeom>
            <a:solidFill>
              <a:srgbClr val="0083CF">
                <a:alpha val="100000"/>
              </a:srgbClr>
            </a:solidFill>
          </p:spPr>
          <p:txBody>
            <a:bodyPr/>
            <a:lstStyle/>
            <a:p/>
          </p:txBody>
        </p:sp>
        <p:sp>
          <p:nvSpPr>
            <p:cNvPr id="50" name="rc50"/>
            <p:cNvSpPr/>
            <p:nvPr/>
          </p:nvSpPr>
          <p:spPr>
            <a:xfrm>
              <a:off x="2383449" y="1426216"/>
              <a:ext cx="231165" cy="2030008"/>
            </a:xfrm>
            <a:prstGeom prst="rect">
              <a:avLst/>
            </a:prstGeom>
            <a:solidFill>
              <a:srgbClr val="0083CF">
                <a:alpha val="100000"/>
              </a:srgbClr>
            </a:solidFill>
          </p:spPr>
          <p:txBody>
            <a:bodyPr/>
            <a:lstStyle/>
            <a:p/>
          </p:txBody>
        </p:sp>
        <p:sp>
          <p:nvSpPr>
            <p:cNvPr id="51" name="rc51"/>
            <p:cNvSpPr/>
            <p:nvPr/>
          </p:nvSpPr>
          <p:spPr>
            <a:xfrm>
              <a:off x="2897150" y="1350091"/>
              <a:ext cx="231165" cy="2106134"/>
            </a:xfrm>
            <a:prstGeom prst="rect">
              <a:avLst/>
            </a:prstGeom>
            <a:solidFill>
              <a:srgbClr val="0083CF">
                <a:alpha val="100000"/>
              </a:srgbClr>
            </a:solidFill>
          </p:spPr>
          <p:txBody>
            <a:bodyPr/>
            <a:lstStyle/>
            <a:p/>
          </p:txBody>
        </p:sp>
        <p:sp>
          <p:nvSpPr>
            <p:cNvPr id="52" name="rc52"/>
            <p:cNvSpPr/>
            <p:nvPr/>
          </p:nvSpPr>
          <p:spPr>
            <a:xfrm>
              <a:off x="3154001" y="1350091"/>
              <a:ext cx="231165" cy="2106134"/>
            </a:xfrm>
            <a:prstGeom prst="rect">
              <a:avLst/>
            </a:prstGeom>
            <a:solidFill>
              <a:srgbClr val="0083CF">
                <a:alpha val="100000"/>
              </a:srgbClr>
            </a:solidFill>
          </p:spPr>
          <p:txBody>
            <a:bodyPr/>
            <a:lstStyle/>
            <a:p/>
          </p:txBody>
        </p:sp>
        <p:sp>
          <p:nvSpPr>
            <p:cNvPr id="53" name="rc53"/>
            <p:cNvSpPr/>
            <p:nvPr/>
          </p:nvSpPr>
          <p:spPr>
            <a:xfrm>
              <a:off x="3924553" y="1197840"/>
              <a:ext cx="231165" cy="2258384"/>
            </a:xfrm>
            <a:prstGeom prst="rect">
              <a:avLst/>
            </a:prstGeom>
            <a:solidFill>
              <a:srgbClr val="0083CF">
                <a:alpha val="100000"/>
              </a:srgbClr>
            </a:solidFill>
          </p:spPr>
          <p:txBody>
            <a:bodyPr/>
            <a:lstStyle/>
            <a:p/>
          </p:txBody>
        </p:sp>
        <p:sp>
          <p:nvSpPr>
            <p:cNvPr id="54" name="rc54"/>
            <p:cNvSpPr/>
            <p:nvPr/>
          </p:nvSpPr>
          <p:spPr>
            <a:xfrm>
              <a:off x="4181404" y="1147090"/>
              <a:ext cx="231165" cy="2309135"/>
            </a:xfrm>
            <a:prstGeom prst="rect">
              <a:avLst/>
            </a:prstGeom>
            <a:solidFill>
              <a:srgbClr val="0083CF">
                <a:alpha val="100000"/>
              </a:srgbClr>
            </a:solidFill>
          </p:spPr>
          <p:txBody>
            <a:bodyPr/>
            <a:lstStyle/>
            <a:p/>
          </p:txBody>
        </p:sp>
        <p:sp>
          <p:nvSpPr>
            <p:cNvPr id="55" name="pg55"/>
            <p:cNvSpPr/>
            <p:nvPr/>
          </p:nvSpPr>
          <p:spPr>
            <a:xfrm>
              <a:off x="1035224" y="3417938"/>
              <a:ext cx="38286" cy="38286"/>
            </a:xfrm>
            <a:custGeom>
              <a:avLst/>
              <a:pathLst>
                <a:path w="38286" h="38286">
                  <a:moveTo>
                    <a:pt x="38286" y="0"/>
                  </a:moveTo>
                  <a:lnTo>
                    <a:pt x="38286" y="8284"/>
                  </a:lnTo>
                  <a:lnTo>
                    <a:pt x="8284" y="38286"/>
                  </a:lnTo>
                  <a:lnTo>
                    <a:pt x="0" y="382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952375" y="3335090"/>
              <a:ext cx="121135" cy="121135"/>
            </a:xfrm>
            <a:custGeom>
              <a:avLst/>
              <a:pathLst>
                <a:path w="121135" h="121135">
                  <a:moveTo>
                    <a:pt x="121135" y="0"/>
                  </a:moveTo>
                  <a:lnTo>
                    <a:pt x="121135" y="8284"/>
                  </a:lnTo>
                  <a:lnTo>
                    <a:pt x="8284" y="121135"/>
                  </a:lnTo>
                  <a:lnTo>
                    <a:pt x="0" y="1211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9526" y="3252241"/>
              <a:ext cx="203984" cy="203984"/>
            </a:xfrm>
            <a:custGeom>
              <a:avLst/>
              <a:pathLst>
                <a:path w="203984" h="203984">
                  <a:moveTo>
                    <a:pt x="203984" y="0"/>
                  </a:moveTo>
                  <a:lnTo>
                    <a:pt x="203984" y="8284"/>
                  </a:lnTo>
                  <a:lnTo>
                    <a:pt x="8284" y="203984"/>
                  </a:lnTo>
                  <a:lnTo>
                    <a:pt x="0" y="2039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2344" y="31693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2344" y="30865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2344" y="30036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2344" y="29208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2344" y="28379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2344" y="27551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2344" y="26722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2344" y="25894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42344" y="25066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842344" y="24237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842344" y="23409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842344" y="22580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842344" y="21752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842344" y="20923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842344" y="20095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842344" y="19266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842344" y="18438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842344" y="1806843"/>
              <a:ext cx="193568" cy="193568"/>
            </a:xfrm>
            <a:custGeom>
              <a:avLst/>
              <a:pathLst>
                <a:path w="193568" h="193568">
                  <a:moveTo>
                    <a:pt x="185283" y="0"/>
                  </a:moveTo>
                  <a:lnTo>
                    <a:pt x="193568" y="0"/>
                  </a:lnTo>
                  <a:lnTo>
                    <a:pt x="0" y="193568"/>
                  </a:lnTo>
                  <a:lnTo>
                    <a:pt x="0" y="1852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842344" y="1806843"/>
              <a:ext cx="110719" cy="110719"/>
            </a:xfrm>
            <a:custGeom>
              <a:avLst/>
              <a:pathLst>
                <a:path w="110719" h="110719">
                  <a:moveTo>
                    <a:pt x="102434" y="0"/>
                  </a:moveTo>
                  <a:lnTo>
                    <a:pt x="110719" y="0"/>
                  </a:lnTo>
                  <a:lnTo>
                    <a:pt x="0" y="110719"/>
                  </a:lnTo>
                  <a:lnTo>
                    <a:pt x="0" y="1024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842344" y="1806843"/>
              <a:ext cx="27870" cy="27870"/>
            </a:xfrm>
            <a:custGeom>
              <a:avLst/>
              <a:pathLst>
                <a:path w="27870" h="27870">
                  <a:moveTo>
                    <a:pt x="19586" y="0"/>
                  </a:moveTo>
                  <a:lnTo>
                    <a:pt x="27870" y="0"/>
                  </a:lnTo>
                  <a:lnTo>
                    <a:pt x="0" y="27870"/>
                  </a:lnTo>
                  <a:lnTo>
                    <a:pt x="0" y="195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83770" y="3409634"/>
              <a:ext cx="46590" cy="46590"/>
            </a:xfrm>
            <a:custGeom>
              <a:avLst/>
              <a:pathLst>
                <a:path w="46590" h="46590">
                  <a:moveTo>
                    <a:pt x="46590" y="0"/>
                  </a:moveTo>
                  <a:lnTo>
                    <a:pt x="46590" y="8284"/>
                  </a:lnTo>
                  <a:lnTo>
                    <a:pt x="8284" y="46590"/>
                  </a:lnTo>
                  <a:lnTo>
                    <a:pt x="0" y="465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00921" y="3326785"/>
              <a:ext cx="129439" cy="129439"/>
            </a:xfrm>
            <a:custGeom>
              <a:avLst/>
              <a:pathLst>
                <a:path w="129439" h="129439">
                  <a:moveTo>
                    <a:pt x="129439" y="0"/>
                  </a:moveTo>
                  <a:lnTo>
                    <a:pt x="129439" y="8284"/>
                  </a:lnTo>
                  <a:lnTo>
                    <a:pt x="8284" y="129439"/>
                  </a:lnTo>
                  <a:lnTo>
                    <a:pt x="0" y="1294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118072" y="3243937"/>
              <a:ext cx="212288" cy="212288"/>
            </a:xfrm>
            <a:custGeom>
              <a:avLst/>
              <a:pathLst>
                <a:path w="212288" h="212288">
                  <a:moveTo>
                    <a:pt x="212288" y="0"/>
                  </a:moveTo>
                  <a:lnTo>
                    <a:pt x="212288" y="8284"/>
                  </a:lnTo>
                  <a:lnTo>
                    <a:pt x="8284" y="212288"/>
                  </a:lnTo>
                  <a:lnTo>
                    <a:pt x="0" y="2122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099195" y="31610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099195" y="30782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099195" y="29953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099195" y="29125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099195" y="28296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099195" y="27468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099195" y="26639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099195" y="25811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099195" y="24982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099195" y="24154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099195" y="23325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099195" y="22497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099195" y="21669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099195" y="20840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099195" y="20012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099195" y="19183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099195" y="18355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099195" y="1756092"/>
              <a:ext cx="231165" cy="236014"/>
            </a:xfrm>
            <a:custGeom>
              <a:avLst/>
              <a:pathLst>
                <a:path w="231165" h="236014">
                  <a:moveTo>
                    <a:pt x="227730" y="0"/>
                  </a:moveTo>
                  <a:lnTo>
                    <a:pt x="231165" y="0"/>
                  </a:lnTo>
                  <a:lnTo>
                    <a:pt x="231165" y="4849"/>
                  </a:lnTo>
                  <a:lnTo>
                    <a:pt x="0" y="236014"/>
                  </a:lnTo>
                  <a:lnTo>
                    <a:pt x="0" y="2277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099195" y="1756092"/>
              <a:ext cx="153166" cy="153166"/>
            </a:xfrm>
            <a:custGeom>
              <a:avLst/>
              <a:pathLst>
                <a:path w="153166" h="153166">
                  <a:moveTo>
                    <a:pt x="144881" y="0"/>
                  </a:moveTo>
                  <a:lnTo>
                    <a:pt x="153166" y="0"/>
                  </a:lnTo>
                  <a:lnTo>
                    <a:pt x="0" y="153166"/>
                  </a:lnTo>
                  <a:lnTo>
                    <a:pt x="0" y="1448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099195" y="1756092"/>
              <a:ext cx="70317" cy="70317"/>
            </a:xfrm>
            <a:custGeom>
              <a:avLst/>
              <a:pathLst>
                <a:path w="70317" h="70317">
                  <a:moveTo>
                    <a:pt x="62032" y="0"/>
                  </a:moveTo>
                  <a:lnTo>
                    <a:pt x="70317" y="0"/>
                  </a:lnTo>
                  <a:lnTo>
                    <a:pt x="0" y="70317"/>
                  </a:lnTo>
                  <a:lnTo>
                    <a:pt x="0" y="620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532317" y="3401330"/>
              <a:ext cx="54894" cy="54894"/>
            </a:xfrm>
            <a:custGeom>
              <a:avLst/>
              <a:pathLst>
                <a:path w="54894" h="54894">
                  <a:moveTo>
                    <a:pt x="54894" y="0"/>
                  </a:moveTo>
                  <a:lnTo>
                    <a:pt x="54894" y="8284"/>
                  </a:lnTo>
                  <a:lnTo>
                    <a:pt x="8284" y="54894"/>
                  </a:lnTo>
                  <a:lnTo>
                    <a:pt x="0" y="54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449468" y="3318481"/>
              <a:ext cx="137743" cy="137743"/>
            </a:xfrm>
            <a:custGeom>
              <a:avLst/>
              <a:pathLst>
                <a:path w="137743" h="137743">
                  <a:moveTo>
                    <a:pt x="137743" y="0"/>
                  </a:moveTo>
                  <a:lnTo>
                    <a:pt x="137743" y="8284"/>
                  </a:lnTo>
                  <a:lnTo>
                    <a:pt x="8284" y="137743"/>
                  </a:lnTo>
                  <a:lnTo>
                    <a:pt x="0" y="1377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366619" y="3235632"/>
              <a:ext cx="220592" cy="220592"/>
            </a:xfrm>
            <a:custGeom>
              <a:avLst/>
              <a:pathLst>
                <a:path w="220592" h="220592">
                  <a:moveTo>
                    <a:pt x="220592" y="0"/>
                  </a:moveTo>
                  <a:lnTo>
                    <a:pt x="220592" y="8284"/>
                  </a:lnTo>
                  <a:lnTo>
                    <a:pt x="8284" y="220592"/>
                  </a:lnTo>
                  <a:lnTo>
                    <a:pt x="0" y="2205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356046" y="31527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356046" y="30699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356046" y="29870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356046" y="29042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356046" y="28213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356046" y="27385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356046" y="26556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356046" y="25728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356046" y="24899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356046" y="24071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356046" y="23242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356046" y="22414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356046" y="21585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356046" y="20757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356046" y="19928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1356046" y="19100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356046" y="18272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356046" y="174435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356046" y="166150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356046" y="15786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356046" y="1578467"/>
              <a:ext cx="156789" cy="156789"/>
            </a:xfrm>
            <a:custGeom>
              <a:avLst/>
              <a:pathLst>
                <a:path w="156789" h="156789">
                  <a:moveTo>
                    <a:pt x="148505" y="0"/>
                  </a:moveTo>
                  <a:lnTo>
                    <a:pt x="156789" y="0"/>
                  </a:lnTo>
                  <a:lnTo>
                    <a:pt x="0" y="156789"/>
                  </a:lnTo>
                  <a:lnTo>
                    <a:pt x="0" y="1485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356046" y="1578467"/>
              <a:ext cx="73941" cy="73941"/>
            </a:xfrm>
            <a:custGeom>
              <a:avLst/>
              <a:pathLst>
                <a:path w="73941" h="73941">
                  <a:moveTo>
                    <a:pt x="65656" y="0"/>
                  </a:moveTo>
                  <a:lnTo>
                    <a:pt x="73941" y="0"/>
                  </a:lnTo>
                  <a:lnTo>
                    <a:pt x="0" y="73941"/>
                  </a:lnTo>
                  <a:lnTo>
                    <a:pt x="0" y="656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780864" y="3393026"/>
              <a:ext cx="63198" cy="63198"/>
            </a:xfrm>
            <a:custGeom>
              <a:avLst/>
              <a:pathLst>
                <a:path w="63198" h="63198">
                  <a:moveTo>
                    <a:pt x="63198" y="0"/>
                  </a:moveTo>
                  <a:lnTo>
                    <a:pt x="63198" y="8284"/>
                  </a:lnTo>
                  <a:lnTo>
                    <a:pt x="8284" y="63198"/>
                  </a:lnTo>
                  <a:lnTo>
                    <a:pt x="0" y="631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698015" y="3310177"/>
              <a:ext cx="146047" cy="146047"/>
            </a:xfrm>
            <a:custGeom>
              <a:avLst/>
              <a:pathLst>
                <a:path w="146047" h="146047">
                  <a:moveTo>
                    <a:pt x="146047" y="0"/>
                  </a:moveTo>
                  <a:lnTo>
                    <a:pt x="146047" y="8284"/>
                  </a:lnTo>
                  <a:lnTo>
                    <a:pt x="8284" y="146047"/>
                  </a:lnTo>
                  <a:lnTo>
                    <a:pt x="0" y="1460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615166" y="3227328"/>
              <a:ext cx="228896" cy="228896"/>
            </a:xfrm>
            <a:custGeom>
              <a:avLst/>
              <a:pathLst>
                <a:path w="228896" h="228896">
                  <a:moveTo>
                    <a:pt x="228896" y="0"/>
                  </a:moveTo>
                  <a:lnTo>
                    <a:pt x="228896" y="8284"/>
                  </a:lnTo>
                  <a:lnTo>
                    <a:pt x="8284" y="228896"/>
                  </a:lnTo>
                  <a:lnTo>
                    <a:pt x="0" y="2288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612896" y="31444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612896" y="30616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612896" y="29787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612896" y="28959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612896" y="28130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612896" y="27302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612896" y="26473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612896" y="25645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612896" y="24816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612896" y="23988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612896" y="23159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612896" y="22331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612896" y="21502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612896" y="20674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612896" y="19845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612896" y="19017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1612896" y="18188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1612896" y="17360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1612896" y="165320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1612896" y="157035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1612896" y="1553091"/>
              <a:ext cx="173860" cy="173860"/>
            </a:xfrm>
            <a:custGeom>
              <a:avLst/>
              <a:pathLst>
                <a:path w="173860" h="173860">
                  <a:moveTo>
                    <a:pt x="165576" y="0"/>
                  </a:moveTo>
                  <a:lnTo>
                    <a:pt x="173860" y="0"/>
                  </a:lnTo>
                  <a:lnTo>
                    <a:pt x="0" y="173860"/>
                  </a:lnTo>
                  <a:lnTo>
                    <a:pt x="0" y="1655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1612896" y="1553091"/>
              <a:ext cx="91012" cy="91012"/>
            </a:xfrm>
            <a:custGeom>
              <a:avLst/>
              <a:pathLst>
                <a:path w="91012" h="91012">
                  <a:moveTo>
                    <a:pt x="82727" y="0"/>
                  </a:moveTo>
                  <a:lnTo>
                    <a:pt x="91012" y="0"/>
                  </a:lnTo>
                  <a:lnTo>
                    <a:pt x="0" y="91012"/>
                  </a:lnTo>
                  <a:lnTo>
                    <a:pt x="0" y="827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1612896" y="1553091"/>
              <a:ext cx="8163" cy="8163"/>
            </a:xfrm>
            <a:custGeom>
              <a:avLst/>
              <a:pathLst>
                <a:path w="8163" h="8163">
                  <a:moveTo>
                    <a:pt x="0" y="8163"/>
                  </a:moveTo>
                  <a:lnTo>
                    <a:pt x="0" y="0"/>
                  </a:lnTo>
                  <a:lnTo>
                    <a:pt x="8163"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277957" y="3376418"/>
              <a:ext cx="79806" cy="79806"/>
            </a:xfrm>
            <a:custGeom>
              <a:avLst/>
              <a:pathLst>
                <a:path w="79806" h="79806">
                  <a:moveTo>
                    <a:pt x="79806" y="0"/>
                  </a:moveTo>
                  <a:lnTo>
                    <a:pt x="79806" y="8284"/>
                  </a:lnTo>
                  <a:lnTo>
                    <a:pt x="8284" y="79806"/>
                  </a:lnTo>
                  <a:lnTo>
                    <a:pt x="0" y="798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195108" y="3293569"/>
              <a:ext cx="162655" cy="162655"/>
            </a:xfrm>
            <a:custGeom>
              <a:avLst/>
              <a:pathLst>
                <a:path w="162655" h="162655">
                  <a:moveTo>
                    <a:pt x="162655" y="0"/>
                  </a:moveTo>
                  <a:lnTo>
                    <a:pt x="162655" y="8284"/>
                  </a:lnTo>
                  <a:lnTo>
                    <a:pt x="8284" y="162655"/>
                  </a:lnTo>
                  <a:lnTo>
                    <a:pt x="0" y="1626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126598" y="32107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126598" y="31278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126598" y="30450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126598" y="29621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126598" y="28793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126598" y="27964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126598" y="27136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126598" y="26307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126598" y="25479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126598" y="24650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126598" y="23822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126598" y="22993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126598" y="22165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126598" y="21336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126598" y="20508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126598" y="19679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126598" y="18851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126598" y="18022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126598" y="17194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126598" y="16365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126598" y="15537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126598" y="1527716"/>
              <a:ext cx="182627" cy="182627"/>
            </a:xfrm>
            <a:custGeom>
              <a:avLst/>
              <a:pathLst>
                <a:path w="182627" h="182627">
                  <a:moveTo>
                    <a:pt x="174342" y="0"/>
                  </a:moveTo>
                  <a:lnTo>
                    <a:pt x="182627" y="0"/>
                  </a:lnTo>
                  <a:lnTo>
                    <a:pt x="0" y="182627"/>
                  </a:lnTo>
                  <a:lnTo>
                    <a:pt x="0" y="1743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126598" y="1527716"/>
              <a:ext cx="99778" cy="99778"/>
            </a:xfrm>
            <a:custGeom>
              <a:avLst/>
              <a:pathLst>
                <a:path w="99778" h="99778">
                  <a:moveTo>
                    <a:pt x="91494" y="0"/>
                  </a:moveTo>
                  <a:lnTo>
                    <a:pt x="99778" y="0"/>
                  </a:lnTo>
                  <a:lnTo>
                    <a:pt x="0" y="99778"/>
                  </a:lnTo>
                  <a:lnTo>
                    <a:pt x="0" y="914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126598" y="1527716"/>
              <a:ext cx="16930" cy="16930"/>
            </a:xfrm>
            <a:custGeom>
              <a:avLst/>
              <a:pathLst>
                <a:path w="16930" h="16930">
                  <a:moveTo>
                    <a:pt x="8645" y="0"/>
                  </a:moveTo>
                  <a:lnTo>
                    <a:pt x="16930" y="0"/>
                  </a:lnTo>
                  <a:lnTo>
                    <a:pt x="0" y="16930"/>
                  </a:lnTo>
                  <a:lnTo>
                    <a:pt x="0" y="86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609352" y="3450963"/>
              <a:ext cx="5261" cy="5261"/>
            </a:xfrm>
            <a:custGeom>
              <a:avLst/>
              <a:pathLst>
                <a:path w="5261" h="5261">
                  <a:moveTo>
                    <a:pt x="5261" y="0"/>
                  </a:moveTo>
                  <a:lnTo>
                    <a:pt x="5261" y="5261"/>
                  </a:lnTo>
                  <a:lnTo>
                    <a:pt x="0" y="52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526503" y="3368114"/>
              <a:ext cx="88110" cy="88110"/>
            </a:xfrm>
            <a:custGeom>
              <a:avLst/>
              <a:pathLst>
                <a:path w="88110" h="88110">
                  <a:moveTo>
                    <a:pt x="88110" y="0"/>
                  </a:moveTo>
                  <a:lnTo>
                    <a:pt x="88110" y="8284"/>
                  </a:lnTo>
                  <a:lnTo>
                    <a:pt x="8284" y="88110"/>
                  </a:lnTo>
                  <a:lnTo>
                    <a:pt x="0" y="88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443655" y="3285265"/>
              <a:ext cx="170959" cy="170959"/>
            </a:xfrm>
            <a:custGeom>
              <a:avLst/>
              <a:pathLst>
                <a:path w="170959" h="170959">
                  <a:moveTo>
                    <a:pt x="170959" y="0"/>
                  </a:moveTo>
                  <a:lnTo>
                    <a:pt x="170959" y="8284"/>
                  </a:lnTo>
                  <a:lnTo>
                    <a:pt x="8284" y="170959"/>
                  </a:lnTo>
                  <a:lnTo>
                    <a:pt x="0" y="170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383449" y="32024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383449" y="31195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383449" y="30367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383449" y="29538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383449" y="28710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383449" y="27881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383449" y="27053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383449" y="26224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383449" y="25396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383449" y="24567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383449" y="23739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383449" y="22910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383449" y="22082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383449" y="21253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383449" y="20425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383449" y="19596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383449" y="18768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383449" y="17939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383449" y="17111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383449" y="16282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383449" y="15454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383449" y="14625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383449" y="1426216"/>
              <a:ext cx="192975" cy="192975"/>
            </a:xfrm>
            <a:custGeom>
              <a:avLst/>
              <a:pathLst>
                <a:path w="192975" h="192975">
                  <a:moveTo>
                    <a:pt x="184690" y="0"/>
                  </a:moveTo>
                  <a:lnTo>
                    <a:pt x="192975" y="0"/>
                  </a:lnTo>
                  <a:lnTo>
                    <a:pt x="0" y="192975"/>
                  </a:lnTo>
                  <a:lnTo>
                    <a:pt x="0" y="1846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383449" y="1426216"/>
              <a:ext cx="110126" cy="110126"/>
            </a:xfrm>
            <a:custGeom>
              <a:avLst/>
              <a:pathLst>
                <a:path w="110126" h="110126">
                  <a:moveTo>
                    <a:pt x="101841" y="0"/>
                  </a:moveTo>
                  <a:lnTo>
                    <a:pt x="110126" y="0"/>
                  </a:lnTo>
                  <a:lnTo>
                    <a:pt x="0" y="110126"/>
                  </a:lnTo>
                  <a:lnTo>
                    <a:pt x="0" y="1018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2383449" y="1426216"/>
              <a:ext cx="27277" cy="27277"/>
            </a:xfrm>
            <a:custGeom>
              <a:avLst/>
              <a:pathLst>
                <a:path w="27277" h="27277">
                  <a:moveTo>
                    <a:pt x="18992" y="0"/>
                  </a:moveTo>
                  <a:lnTo>
                    <a:pt x="27277" y="0"/>
                  </a:lnTo>
                  <a:lnTo>
                    <a:pt x="0" y="27277"/>
                  </a:lnTo>
                  <a:lnTo>
                    <a:pt x="0" y="18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106446" y="3434355"/>
              <a:ext cx="21870" cy="21870"/>
            </a:xfrm>
            <a:custGeom>
              <a:avLst/>
              <a:pathLst>
                <a:path w="21870" h="21870">
                  <a:moveTo>
                    <a:pt x="21870" y="0"/>
                  </a:moveTo>
                  <a:lnTo>
                    <a:pt x="21870" y="8284"/>
                  </a:lnTo>
                  <a:lnTo>
                    <a:pt x="8284" y="21870"/>
                  </a:lnTo>
                  <a:lnTo>
                    <a:pt x="0" y="218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023597" y="3351506"/>
              <a:ext cx="104718" cy="104718"/>
            </a:xfrm>
            <a:custGeom>
              <a:avLst/>
              <a:pathLst>
                <a:path w="104718" h="104718">
                  <a:moveTo>
                    <a:pt x="104718" y="0"/>
                  </a:moveTo>
                  <a:lnTo>
                    <a:pt x="104718" y="8284"/>
                  </a:lnTo>
                  <a:lnTo>
                    <a:pt x="8284" y="104718"/>
                  </a:lnTo>
                  <a:lnTo>
                    <a:pt x="0" y="1047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2940748" y="3268657"/>
              <a:ext cx="187567" cy="187567"/>
            </a:xfrm>
            <a:custGeom>
              <a:avLst/>
              <a:pathLst>
                <a:path w="187567" h="187567">
                  <a:moveTo>
                    <a:pt x="187567" y="0"/>
                  </a:moveTo>
                  <a:lnTo>
                    <a:pt x="187567" y="8284"/>
                  </a:lnTo>
                  <a:lnTo>
                    <a:pt x="8284" y="187567"/>
                  </a:lnTo>
                  <a:lnTo>
                    <a:pt x="0" y="1875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2897150" y="31858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2897150" y="31029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2897150" y="30201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2897150" y="29372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2897150" y="28544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2897150" y="27715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2897150" y="26887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2897150" y="26058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2897150" y="25230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2897150" y="24401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2897150" y="23573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2897150" y="22744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2897150" y="21916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2897150" y="21087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2897150" y="202592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2897150" y="19430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2897150" y="18602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2897150" y="17773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2897150" y="16945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2897150" y="16116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2897150" y="15288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2897150" y="14459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2897150" y="13631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2897150" y="1350091"/>
              <a:ext cx="169643" cy="169643"/>
            </a:xfrm>
            <a:custGeom>
              <a:avLst/>
              <a:pathLst>
                <a:path w="169643" h="169643">
                  <a:moveTo>
                    <a:pt x="161358" y="0"/>
                  </a:moveTo>
                  <a:lnTo>
                    <a:pt x="169643" y="0"/>
                  </a:lnTo>
                  <a:lnTo>
                    <a:pt x="0" y="169643"/>
                  </a:lnTo>
                  <a:lnTo>
                    <a:pt x="0" y="1613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2897150" y="1350091"/>
              <a:ext cx="86794" cy="86794"/>
            </a:xfrm>
            <a:custGeom>
              <a:avLst/>
              <a:pathLst>
                <a:path w="86794" h="86794">
                  <a:moveTo>
                    <a:pt x="78509" y="0"/>
                  </a:moveTo>
                  <a:lnTo>
                    <a:pt x="86794" y="0"/>
                  </a:lnTo>
                  <a:lnTo>
                    <a:pt x="0" y="86794"/>
                  </a:lnTo>
                  <a:lnTo>
                    <a:pt x="0" y="785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2897150" y="1350091"/>
              <a:ext cx="3945" cy="3945"/>
            </a:xfrm>
            <a:custGeom>
              <a:avLst/>
              <a:pathLst>
                <a:path w="3945" h="3945">
                  <a:moveTo>
                    <a:pt x="0" y="3945"/>
                  </a:moveTo>
                  <a:lnTo>
                    <a:pt x="0" y="0"/>
                  </a:lnTo>
                  <a:lnTo>
                    <a:pt x="3945"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3354992" y="3426051"/>
              <a:ext cx="30174" cy="30174"/>
            </a:xfrm>
            <a:custGeom>
              <a:avLst/>
              <a:pathLst>
                <a:path w="30174" h="30174">
                  <a:moveTo>
                    <a:pt x="30174" y="0"/>
                  </a:moveTo>
                  <a:lnTo>
                    <a:pt x="30174" y="8284"/>
                  </a:lnTo>
                  <a:lnTo>
                    <a:pt x="8284" y="30174"/>
                  </a:lnTo>
                  <a:lnTo>
                    <a:pt x="0" y="301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3272143" y="3343202"/>
              <a:ext cx="113023" cy="113023"/>
            </a:xfrm>
            <a:custGeom>
              <a:avLst/>
              <a:pathLst>
                <a:path w="113023" h="113023">
                  <a:moveTo>
                    <a:pt x="113023" y="0"/>
                  </a:moveTo>
                  <a:lnTo>
                    <a:pt x="113023" y="8284"/>
                  </a:lnTo>
                  <a:lnTo>
                    <a:pt x="8284" y="113023"/>
                  </a:lnTo>
                  <a:lnTo>
                    <a:pt x="0" y="1130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3189295" y="3260353"/>
              <a:ext cx="195871" cy="195871"/>
            </a:xfrm>
            <a:custGeom>
              <a:avLst/>
              <a:pathLst>
                <a:path w="195871" h="195871">
                  <a:moveTo>
                    <a:pt x="195871" y="0"/>
                  </a:moveTo>
                  <a:lnTo>
                    <a:pt x="195871" y="8284"/>
                  </a:lnTo>
                  <a:lnTo>
                    <a:pt x="8284" y="195871"/>
                  </a:lnTo>
                  <a:lnTo>
                    <a:pt x="0" y="1958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3154001" y="317750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3154001" y="30946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3154001" y="30118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3154001" y="292895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3154001" y="28461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3154001" y="27632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3154001" y="268041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3154001" y="259756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3154001" y="251471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3154001" y="24318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3154001" y="23490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3154001" y="22661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3154001" y="21833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3154001" y="21004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3154001" y="20176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3154001" y="19347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3154001" y="18519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3154001" y="176907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3154001" y="168622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3154001" y="16033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3154001" y="15205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3154001" y="14376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3154001" y="13548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3154001" y="1350091"/>
              <a:ext cx="161339" cy="161339"/>
            </a:xfrm>
            <a:custGeom>
              <a:avLst/>
              <a:pathLst>
                <a:path w="161339" h="161339">
                  <a:moveTo>
                    <a:pt x="153054" y="0"/>
                  </a:moveTo>
                  <a:lnTo>
                    <a:pt x="161339" y="0"/>
                  </a:lnTo>
                  <a:lnTo>
                    <a:pt x="0" y="161339"/>
                  </a:lnTo>
                  <a:lnTo>
                    <a:pt x="0" y="1530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3154001" y="1350091"/>
              <a:ext cx="78490" cy="78490"/>
            </a:xfrm>
            <a:custGeom>
              <a:avLst/>
              <a:pathLst>
                <a:path w="78490" h="78490">
                  <a:moveTo>
                    <a:pt x="70205" y="0"/>
                  </a:moveTo>
                  <a:lnTo>
                    <a:pt x="78490" y="0"/>
                  </a:lnTo>
                  <a:lnTo>
                    <a:pt x="0" y="78490"/>
                  </a:lnTo>
                  <a:lnTo>
                    <a:pt x="0" y="702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100632" y="3401138"/>
              <a:ext cx="55086" cy="55086"/>
            </a:xfrm>
            <a:custGeom>
              <a:avLst/>
              <a:pathLst>
                <a:path w="55086" h="55086">
                  <a:moveTo>
                    <a:pt x="55086" y="0"/>
                  </a:moveTo>
                  <a:lnTo>
                    <a:pt x="55086" y="8284"/>
                  </a:lnTo>
                  <a:lnTo>
                    <a:pt x="8284" y="55086"/>
                  </a:lnTo>
                  <a:lnTo>
                    <a:pt x="0" y="550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017783" y="3318289"/>
              <a:ext cx="137935" cy="137935"/>
            </a:xfrm>
            <a:custGeom>
              <a:avLst/>
              <a:pathLst>
                <a:path w="137935" h="137935">
                  <a:moveTo>
                    <a:pt x="137935" y="0"/>
                  </a:moveTo>
                  <a:lnTo>
                    <a:pt x="137935" y="8284"/>
                  </a:lnTo>
                  <a:lnTo>
                    <a:pt x="8284" y="137935"/>
                  </a:lnTo>
                  <a:lnTo>
                    <a:pt x="0" y="1379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3934935" y="3235441"/>
              <a:ext cx="220784" cy="220784"/>
            </a:xfrm>
            <a:custGeom>
              <a:avLst/>
              <a:pathLst>
                <a:path w="220784" h="220784">
                  <a:moveTo>
                    <a:pt x="220784" y="0"/>
                  </a:moveTo>
                  <a:lnTo>
                    <a:pt x="220784" y="8284"/>
                  </a:lnTo>
                  <a:lnTo>
                    <a:pt x="8284" y="220784"/>
                  </a:lnTo>
                  <a:lnTo>
                    <a:pt x="0" y="2207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3924553" y="31525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3924553" y="30697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3924553" y="29868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3924553" y="29040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3924553" y="28211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3924553" y="27383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3924553" y="26554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3924553" y="257264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3924553" y="24898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3924553" y="24069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3924553" y="23241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3924553" y="22412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3924553" y="21584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3924553" y="20755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3924553" y="19927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3924553" y="19098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3924553" y="182700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3924553" y="17441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3924553" y="16613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3924553" y="157846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3924553" y="14956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3924553" y="141276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3924553" y="13299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3924553" y="12470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3924553" y="1197840"/>
              <a:ext cx="205829" cy="205829"/>
            </a:xfrm>
            <a:custGeom>
              <a:avLst/>
              <a:pathLst>
                <a:path w="205829" h="205829">
                  <a:moveTo>
                    <a:pt x="197544" y="0"/>
                  </a:moveTo>
                  <a:lnTo>
                    <a:pt x="205829" y="0"/>
                  </a:lnTo>
                  <a:lnTo>
                    <a:pt x="0" y="205829"/>
                  </a:lnTo>
                  <a:lnTo>
                    <a:pt x="0" y="1975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3924553" y="1197840"/>
              <a:ext cx="122980" cy="122980"/>
            </a:xfrm>
            <a:custGeom>
              <a:avLst/>
              <a:pathLst>
                <a:path w="122980" h="122980">
                  <a:moveTo>
                    <a:pt x="114695" y="0"/>
                  </a:moveTo>
                  <a:lnTo>
                    <a:pt x="122980" y="0"/>
                  </a:lnTo>
                  <a:lnTo>
                    <a:pt x="0" y="122980"/>
                  </a:lnTo>
                  <a:lnTo>
                    <a:pt x="0" y="1146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3924553" y="1197840"/>
              <a:ext cx="40131" cy="40131"/>
            </a:xfrm>
            <a:custGeom>
              <a:avLst/>
              <a:pathLst>
                <a:path w="40131" h="40131">
                  <a:moveTo>
                    <a:pt x="31846" y="0"/>
                  </a:moveTo>
                  <a:lnTo>
                    <a:pt x="40131" y="0"/>
                  </a:lnTo>
                  <a:lnTo>
                    <a:pt x="0" y="40131"/>
                  </a:lnTo>
                  <a:lnTo>
                    <a:pt x="0" y="318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4349179" y="3392834"/>
              <a:ext cx="63390" cy="63390"/>
            </a:xfrm>
            <a:custGeom>
              <a:avLst/>
              <a:pathLst>
                <a:path w="63390" h="63390">
                  <a:moveTo>
                    <a:pt x="63390" y="0"/>
                  </a:moveTo>
                  <a:lnTo>
                    <a:pt x="63390" y="8284"/>
                  </a:lnTo>
                  <a:lnTo>
                    <a:pt x="8284" y="63390"/>
                  </a:lnTo>
                  <a:lnTo>
                    <a:pt x="0" y="633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4266330" y="3309985"/>
              <a:ext cx="146239" cy="146239"/>
            </a:xfrm>
            <a:custGeom>
              <a:avLst/>
              <a:pathLst>
                <a:path w="146239" h="146239">
                  <a:moveTo>
                    <a:pt x="146239" y="0"/>
                  </a:moveTo>
                  <a:lnTo>
                    <a:pt x="146239" y="8284"/>
                  </a:lnTo>
                  <a:lnTo>
                    <a:pt x="8284" y="146239"/>
                  </a:lnTo>
                  <a:lnTo>
                    <a:pt x="0" y="1462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4183481" y="3227136"/>
              <a:ext cx="229088" cy="229088"/>
            </a:xfrm>
            <a:custGeom>
              <a:avLst/>
              <a:pathLst>
                <a:path w="229088" h="229088">
                  <a:moveTo>
                    <a:pt x="229088" y="0"/>
                  </a:moveTo>
                  <a:lnTo>
                    <a:pt x="229088" y="8284"/>
                  </a:lnTo>
                  <a:lnTo>
                    <a:pt x="8284" y="229088"/>
                  </a:lnTo>
                  <a:lnTo>
                    <a:pt x="0" y="2290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4181404" y="31442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4181404" y="30614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4181404" y="29785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4181404" y="28957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4181404" y="28128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4181404" y="27300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4181404" y="26471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4181404" y="25643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4181404" y="24814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4181404" y="23986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4181404" y="23157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4181404" y="22329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4181404" y="21501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4181404" y="20672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4181404" y="19844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4181404" y="19015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4181404" y="18187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4181404" y="17358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4181404" y="16530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4181404" y="15701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4181404" y="14873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4181404" y="14044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4181404" y="13216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4181404" y="123876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4181404" y="11559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4181404" y="1147090"/>
              <a:ext cx="165426" cy="165426"/>
            </a:xfrm>
            <a:custGeom>
              <a:avLst/>
              <a:pathLst>
                <a:path w="165426" h="165426">
                  <a:moveTo>
                    <a:pt x="157141" y="0"/>
                  </a:moveTo>
                  <a:lnTo>
                    <a:pt x="165426" y="0"/>
                  </a:lnTo>
                  <a:lnTo>
                    <a:pt x="0" y="165426"/>
                  </a:lnTo>
                  <a:lnTo>
                    <a:pt x="0" y="1571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4181404" y="1147090"/>
              <a:ext cx="82577" cy="82577"/>
            </a:xfrm>
            <a:custGeom>
              <a:avLst/>
              <a:pathLst>
                <a:path w="82577" h="82577">
                  <a:moveTo>
                    <a:pt x="74292" y="0"/>
                  </a:moveTo>
                  <a:lnTo>
                    <a:pt x="82577" y="0"/>
                  </a:lnTo>
                  <a:lnTo>
                    <a:pt x="0" y="82577"/>
                  </a:lnTo>
                  <a:lnTo>
                    <a:pt x="0" y="742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rc323"/>
            <p:cNvSpPr/>
            <p:nvPr/>
          </p:nvSpPr>
          <p:spPr>
            <a:xfrm>
              <a:off x="842344" y="1806843"/>
              <a:ext cx="231165" cy="1649382"/>
            </a:xfrm>
            <a:prstGeom prst="rect">
              <a:avLst/>
            </a:prstGeom>
            <a:ln w="1355" cap="flat">
              <a:solidFill>
                <a:srgbClr val="000000">
                  <a:alpha val="100000"/>
                </a:srgbClr>
              </a:solidFill>
              <a:prstDash val="solid"/>
              <a:miter/>
            </a:ln>
          </p:spPr>
          <p:txBody>
            <a:bodyPr/>
            <a:lstStyle/>
            <a:p/>
          </p:txBody>
        </p:sp>
        <p:sp>
          <p:nvSpPr>
            <p:cNvPr id="324" name="rc324"/>
            <p:cNvSpPr/>
            <p:nvPr/>
          </p:nvSpPr>
          <p:spPr>
            <a:xfrm>
              <a:off x="1099195" y="1756092"/>
              <a:ext cx="231165" cy="1700132"/>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1356046" y="1578467"/>
              <a:ext cx="231165" cy="1877758"/>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1612896" y="1553091"/>
              <a:ext cx="231165" cy="1903133"/>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2126598" y="1527716"/>
              <a:ext cx="231165" cy="1928508"/>
            </a:xfrm>
            <a:prstGeom prst="rect">
              <a:avLst/>
            </a:prstGeom>
            <a:ln w="1355" cap="flat">
              <a:solidFill>
                <a:srgbClr val="000000">
                  <a:alpha val="100000"/>
                </a:srgbClr>
              </a:solidFill>
              <a:prstDash val="solid"/>
              <a:miter/>
            </a:ln>
          </p:spPr>
          <p:txBody>
            <a:bodyPr/>
            <a:lstStyle/>
            <a:p/>
          </p:txBody>
        </p:sp>
        <p:sp>
          <p:nvSpPr>
            <p:cNvPr id="328" name="rc328"/>
            <p:cNvSpPr/>
            <p:nvPr/>
          </p:nvSpPr>
          <p:spPr>
            <a:xfrm>
              <a:off x="2383449" y="1426216"/>
              <a:ext cx="231165" cy="2030008"/>
            </a:xfrm>
            <a:prstGeom prst="rect">
              <a:avLst/>
            </a:prstGeom>
            <a:ln w="1355" cap="flat">
              <a:solidFill>
                <a:srgbClr val="000000">
                  <a:alpha val="100000"/>
                </a:srgbClr>
              </a:solidFill>
              <a:prstDash val="solid"/>
              <a:miter/>
            </a:ln>
          </p:spPr>
          <p:txBody>
            <a:bodyPr/>
            <a:lstStyle/>
            <a:p/>
          </p:txBody>
        </p:sp>
        <p:sp>
          <p:nvSpPr>
            <p:cNvPr id="329" name="rc329"/>
            <p:cNvSpPr/>
            <p:nvPr/>
          </p:nvSpPr>
          <p:spPr>
            <a:xfrm>
              <a:off x="2897150" y="1350091"/>
              <a:ext cx="231165" cy="2106134"/>
            </a:xfrm>
            <a:prstGeom prst="rect">
              <a:avLst/>
            </a:prstGeom>
            <a:ln w="1355" cap="flat">
              <a:solidFill>
                <a:srgbClr val="000000">
                  <a:alpha val="100000"/>
                </a:srgbClr>
              </a:solidFill>
              <a:prstDash val="solid"/>
              <a:miter/>
            </a:ln>
          </p:spPr>
          <p:txBody>
            <a:bodyPr/>
            <a:lstStyle/>
            <a:p/>
          </p:txBody>
        </p:sp>
        <p:sp>
          <p:nvSpPr>
            <p:cNvPr id="330" name="rc330"/>
            <p:cNvSpPr/>
            <p:nvPr/>
          </p:nvSpPr>
          <p:spPr>
            <a:xfrm>
              <a:off x="3154001" y="1350091"/>
              <a:ext cx="231165" cy="2106134"/>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3924553" y="1197840"/>
              <a:ext cx="231165" cy="2258384"/>
            </a:xfrm>
            <a:prstGeom prst="rect">
              <a:avLst/>
            </a:prstGeom>
            <a:ln w="1355" cap="flat">
              <a:solidFill>
                <a:srgbClr val="000000">
                  <a:alpha val="100000"/>
                </a:srgbClr>
              </a:solidFill>
              <a:prstDash val="solid"/>
              <a:miter/>
            </a:ln>
          </p:spPr>
          <p:txBody>
            <a:bodyPr/>
            <a:lstStyle/>
            <a:p/>
          </p:txBody>
        </p:sp>
        <p:sp>
          <p:nvSpPr>
            <p:cNvPr id="332" name="rc332"/>
            <p:cNvSpPr/>
            <p:nvPr/>
          </p:nvSpPr>
          <p:spPr>
            <a:xfrm>
              <a:off x="4181404" y="1147090"/>
              <a:ext cx="231165" cy="2309135"/>
            </a:xfrm>
            <a:prstGeom prst="rect">
              <a:avLst/>
            </a:prstGeom>
            <a:ln w="1355" cap="flat">
              <a:solidFill>
                <a:srgbClr val="000000">
                  <a:alpha val="100000"/>
                </a:srgbClr>
              </a:solidFill>
              <a:prstDash val="solid"/>
              <a:miter/>
            </a:ln>
          </p:spPr>
          <p:txBody>
            <a:bodyPr/>
            <a:lstStyle/>
            <a:p/>
          </p:txBody>
        </p:sp>
        <p:sp>
          <p:nvSpPr>
            <p:cNvPr id="333" name="tx333"/>
            <p:cNvSpPr/>
            <p:nvPr/>
          </p:nvSpPr>
          <p:spPr>
            <a:xfrm>
              <a:off x="887589" y="166069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65</a:t>
              </a:r>
            </a:p>
          </p:txBody>
        </p:sp>
        <p:sp>
          <p:nvSpPr>
            <p:cNvPr id="334" name="tx334"/>
            <p:cNvSpPr/>
            <p:nvPr/>
          </p:nvSpPr>
          <p:spPr>
            <a:xfrm>
              <a:off x="1144440" y="160690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67</a:t>
              </a:r>
            </a:p>
          </p:txBody>
        </p:sp>
        <p:sp>
          <p:nvSpPr>
            <p:cNvPr id="335" name="tx335"/>
            <p:cNvSpPr/>
            <p:nvPr/>
          </p:nvSpPr>
          <p:spPr>
            <a:xfrm>
              <a:off x="1401290" y="1420535"/>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74</a:t>
              </a:r>
            </a:p>
          </p:txBody>
        </p:sp>
        <p:sp>
          <p:nvSpPr>
            <p:cNvPr id="336" name="tx336"/>
            <p:cNvSpPr/>
            <p:nvPr/>
          </p:nvSpPr>
          <p:spPr>
            <a:xfrm>
              <a:off x="1658141" y="13932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337" name="tx337"/>
            <p:cNvSpPr/>
            <p:nvPr/>
          </p:nvSpPr>
          <p:spPr>
            <a:xfrm>
              <a:off x="1914992" y="13932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338" name="tx338"/>
            <p:cNvSpPr/>
            <p:nvPr/>
          </p:nvSpPr>
          <p:spPr>
            <a:xfrm>
              <a:off x="2171843" y="136482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76</a:t>
              </a:r>
            </a:p>
          </p:txBody>
        </p:sp>
        <p:sp>
          <p:nvSpPr>
            <p:cNvPr id="339" name="tx339"/>
            <p:cNvSpPr/>
            <p:nvPr/>
          </p:nvSpPr>
          <p:spPr>
            <a:xfrm>
              <a:off x="2428693"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40" name="tx340"/>
            <p:cNvSpPr/>
            <p:nvPr/>
          </p:nvSpPr>
          <p:spPr>
            <a:xfrm>
              <a:off x="2685544" y="120344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82</a:t>
              </a:r>
            </a:p>
          </p:txBody>
        </p:sp>
        <p:sp>
          <p:nvSpPr>
            <p:cNvPr id="341" name="tx341"/>
            <p:cNvSpPr/>
            <p:nvPr/>
          </p:nvSpPr>
          <p:spPr>
            <a:xfrm>
              <a:off x="2942395" y="117648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42" name="tx342"/>
            <p:cNvSpPr/>
            <p:nvPr/>
          </p:nvSpPr>
          <p:spPr>
            <a:xfrm>
              <a:off x="3199246" y="117648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43" name="tx343"/>
            <p:cNvSpPr/>
            <p:nvPr/>
          </p:nvSpPr>
          <p:spPr>
            <a:xfrm>
              <a:off x="3456096" y="10958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344" name="tx344"/>
            <p:cNvSpPr/>
            <p:nvPr/>
          </p:nvSpPr>
          <p:spPr>
            <a:xfrm>
              <a:off x="3969798"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45" name="tx345"/>
            <p:cNvSpPr/>
            <p:nvPr/>
          </p:nvSpPr>
          <p:spPr>
            <a:xfrm>
              <a:off x="3712947"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46" name="tx346"/>
            <p:cNvSpPr/>
            <p:nvPr/>
          </p:nvSpPr>
          <p:spPr>
            <a:xfrm>
              <a:off x="4226649" y="9613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47" name="tx347"/>
            <p:cNvSpPr/>
            <p:nvPr/>
          </p:nvSpPr>
          <p:spPr>
            <a:xfrm>
              <a:off x="4483499" y="9613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48" name="tx348"/>
            <p:cNvSpPr/>
            <p:nvPr/>
          </p:nvSpPr>
          <p:spPr>
            <a:xfrm>
              <a:off x="4740350" y="93446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49" name="tx349"/>
            <p:cNvSpPr/>
            <p:nvPr/>
          </p:nvSpPr>
          <p:spPr>
            <a:xfrm>
              <a:off x="4997201"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50" name="tx350"/>
            <p:cNvSpPr/>
            <p:nvPr/>
          </p:nvSpPr>
          <p:spPr>
            <a:xfrm>
              <a:off x="5254052" y="8806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51" name="tx351"/>
            <p:cNvSpPr/>
            <p:nvPr/>
          </p:nvSpPr>
          <p:spPr>
            <a:xfrm>
              <a:off x="5510902" y="82687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352" name="tx352"/>
            <p:cNvSpPr/>
            <p:nvPr/>
          </p:nvSpPr>
          <p:spPr>
            <a:xfrm>
              <a:off x="5767753"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53" name="tx353"/>
            <p:cNvSpPr/>
            <p:nvPr/>
          </p:nvSpPr>
          <p:spPr>
            <a:xfrm>
              <a:off x="6281455"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54" name="tx354"/>
            <p:cNvSpPr/>
            <p:nvPr/>
          </p:nvSpPr>
          <p:spPr>
            <a:xfrm>
              <a:off x="6024604"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55" name="tx355"/>
            <p:cNvSpPr/>
            <p:nvPr/>
          </p:nvSpPr>
          <p:spPr>
            <a:xfrm>
              <a:off x="6795156" y="77307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356" name="tx356"/>
            <p:cNvSpPr/>
            <p:nvPr/>
          </p:nvSpPr>
          <p:spPr>
            <a:xfrm>
              <a:off x="7052007" y="77307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357" name="tx357"/>
            <p:cNvSpPr/>
            <p:nvPr/>
          </p:nvSpPr>
          <p:spPr>
            <a:xfrm>
              <a:off x="6538305" y="77307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358" name="tx358"/>
            <p:cNvSpPr/>
            <p:nvPr/>
          </p:nvSpPr>
          <p:spPr>
            <a:xfrm>
              <a:off x="7822559"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9" name="tx359"/>
            <p:cNvSpPr/>
            <p:nvPr/>
          </p:nvSpPr>
          <p:spPr>
            <a:xfrm>
              <a:off x="7565708"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0" name="tx360"/>
            <p:cNvSpPr/>
            <p:nvPr/>
          </p:nvSpPr>
          <p:spPr>
            <a:xfrm>
              <a:off x="833626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1" name="tx361"/>
            <p:cNvSpPr/>
            <p:nvPr/>
          </p:nvSpPr>
          <p:spPr>
            <a:xfrm>
              <a:off x="8079410"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2" name="tx362"/>
            <p:cNvSpPr/>
            <p:nvPr/>
          </p:nvSpPr>
          <p:spPr>
            <a:xfrm>
              <a:off x="859311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3" name="tx363"/>
            <p:cNvSpPr/>
            <p:nvPr/>
          </p:nvSpPr>
          <p:spPr>
            <a:xfrm>
              <a:off x="8849962"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4" name="tx364"/>
            <p:cNvSpPr/>
            <p:nvPr/>
          </p:nvSpPr>
          <p:spPr>
            <a:xfrm>
              <a:off x="7308858"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5" name="pg365"/>
            <p:cNvSpPr/>
            <p:nvPr/>
          </p:nvSpPr>
          <p:spPr>
            <a:xfrm>
              <a:off x="895261" y="25348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927782" y="256571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67" name="pg367"/>
            <p:cNvSpPr/>
            <p:nvPr/>
          </p:nvSpPr>
          <p:spPr>
            <a:xfrm>
              <a:off x="1152111" y="250946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1184633" y="254029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9" name="pg369"/>
            <p:cNvSpPr/>
            <p:nvPr/>
          </p:nvSpPr>
          <p:spPr>
            <a:xfrm>
              <a:off x="1408962" y="242065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1441484" y="245153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71" name="pg371"/>
            <p:cNvSpPr/>
            <p:nvPr/>
          </p:nvSpPr>
          <p:spPr>
            <a:xfrm>
              <a:off x="1635668" y="2407962"/>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1668189" y="24388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3" name="pg373"/>
            <p:cNvSpPr/>
            <p:nvPr/>
          </p:nvSpPr>
          <p:spPr>
            <a:xfrm>
              <a:off x="2179514" y="239527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4" name="tx374"/>
            <p:cNvSpPr/>
            <p:nvPr/>
          </p:nvSpPr>
          <p:spPr>
            <a:xfrm>
              <a:off x="2212036" y="242615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5" name="pg375"/>
            <p:cNvSpPr/>
            <p:nvPr/>
          </p:nvSpPr>
          <p:spPr>
            <a:xfrm>
              <a:off x="2436365" y="234452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6" name="tx376"/>
            <p:cNvSpPr/>
            <p:nvPr/>
          </p:nvSpPr>
          <p:spPr>
            <a:xfrm>
              <a:off x="2468887" y="237704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77" name="pg377"/>
            <p:cNvSpPr/>
            <p:nvPr/>
          </p:nvSpPr>
          <p:spPr>
            <a:xfrm>
              <a:off x="2950067" y="23064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8" name="tx378"/>
            <p:cNvSpPr/>
            <p:nvPr/>
          </p:nvSpPr>
          <p:spPr>
            <a:xfrm>
              <a:off x="2982588" y="23386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79" name="pg379"/>
            <p:cNvSpPr/>
            <p:nvPr/>
          </p:nvSpPr>
          <p:spPr>
            <a:xfrm>
              <a:off x="3206917" y="23064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0" name="tx380"/>
            <p:cNvSpPr/>
            <p:nvPr/>
          </p:nvSpPr>
          <p:spPr>
            <a:xfrm>
              <a:off x="3239439" y="233871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81" name="pg381"/>
            <p:cNvSpPr/>
            <p:nvPr/>
          </p:nvSpPr>
          <p:spPr>
            <a:xfrm>
              <a:off x="3977470" y="223033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2" name="tx382"/>
            <p:cNvSpPr/>
            <p:nvPr/>
          </p:nvSpPr>
          <p:spPr>
            <a:xfrm>
              <a:off x="4009991" y="226386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83" name="pg383"/>
            <p:cNvSpPr/>
            <p:nvPr/>
          </p:nvSpPr>
          <p:spPr>
            <a:xfrm>
              <a:off x="4234320" y="220496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4" name="tx384"/>
            <p:cNvSpPr/>
            <p:nvPr/>
          </p:nvSpPr>
          <p:spPr>
            <a:xfrm>
              <a:off x="4266842" y="223716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85" name="tx385"/>
            <p:cNvSpPr/>
            <p:nvPr/>
          </p:nvSpPr>
          <p:spPr>
            <a:xfrm>
              <a:off x="663492" y="340411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86" name="tx386"/>
            <p:cNvSpPr/>
            <p:nvPr/>
          </p:nvSpPr>
          <p:spPr>
            <a:xfrm>
              <a:off x="585797" y="27697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87" name="tx387"/>
            <p:cNvSpPr/>
            <p:nvPr/>
          </p:nvSpPr>
          <p:spPr>
            <a:xfrm>
              <a:off x="585797" y="21353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88" name="tx388"/>
            <p:cNvSpPr/>
            <p:nvPr/>
          </p:nvSpPr>
          <p:spPr>
            <a:xfrm>
              <a:off x="585797" y="15026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89" name="tx389"/>
            <p:cNvSpPr/>
            <p:nvPr/>
          </p:nvSpPr>
          <p:spPr>
            <a:xfrm>
              <a:off x="508103" y="86659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90" name="tx390"/>
            <p:cNvSpPr/>
            <p:nvPr/>
          </p:nvSpPr>
          <p:spPr>
            <a:xfrm rot="-5400000">
              <a:off x="751344" y="3806944"/>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Bolivia</a:t>
              </a:r>
            </a:p>
          </p:txBody>
        </p:sp>
        <p:sp>
          <p:nvSpPr>
            <p:cNvPr id="391" name="tx391"/>
            <p:cNvSpPr/>
            <p:nvPr/>
          </p:nvSpPr>
          <p:spPr>
            <a:xfrm rot="-5400000">
              <a:off x="883843" y="3931296"/>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392" name="tx392"/>
            <p:cNvSpPr/>
            <p:nvPr/>
          </p:nvSpPr>
          <p:spPr>
            <a:xfrm rot="-5400000">
              <a:off x="1210646"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Ecuador</a:t>
              </a:r>
            </a:p>
          </p:txBody>
        </p:sp>
        <p:sp>
          <p:nvSpPr>
            <p:cNvPr id="393" name="tx393"/>
            <p:cNvSpPr/>
            <p:nvPr/>
          </p:nvSpPr>
          <p:spPr>
            <a:xfrm rot="-5400000">
              <a:off x="1424795" y="3904045"/>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394" name="tx394"/>
            <p:cNvSpPr/>
            <p:nvPr/>
          </p:nvSpPr>
          <p:spPr>
            <a:xfrm rot="-5400000">
              <a:off x="1684682" y="3899236"/>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395" name="tx395"/>
            <p:cNvSpPr/>
            <p:nvPr/>
          </p:nvSpPr>
          <p:spPr>
            <a:xfrm rot="-5400000">
              <a:off x="2101628" y="3740913"/>
              <a:ext cx="27946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Haiti</a:t>
              </a:r>
            </a:p>
          </p:txBody>
        </p:sp>
        <p:sp>
          <p:nvSpPr>
            <p:cNvPr id="396" name="tx396"/>
            <p:cNvSpPr/>
            <p:nvPr/>
          </p:nvSpPr>
          <p:spPr>
            <a:xfrm rot="-5400000">
              <a:off x="2185320"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Argentina</a:t>
              </a:r>
            </a:p>
          </p:txBody>
        </p:sp>
        <p:sp>
          <p:nvSpPr>
            <p:cNvPr id="397" name="tx397"/>
            <p:cNvSpPr/>
            <p:nvPr/>
          </p:nvSpPr>
          <p:spPr>
            <a:xfrm rot="-5400000">
              <a:off x="2442171"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398" name="tx398"/>
            <p:cNvSpPr/>
            <p:nvPr/>
          </p:nvSpPr>
          <p:spPr>
            <a:xfrm rot="-5400000">
              <a:off x="2790666" y="3822428"/>
              <a:ext cx="44249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Mexico</a:t>
              </a:r>
            </a:p>
          </p:txBody>
        </p:sp>
        <p:sp>
          <p:nvSpPr>
            <p:cNvPr id="399" name="tx399"/>
            <p:cNvSpPr/>
            <p:nvPr/>
          </p:nvSpPr>
          <p:spPr>
            <a:xfrm rot="-5400000">
              <a:off x="3121221" y="3748724"/>
              <a:ext cx="2950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Peru</a:t>
              </a:r>
            </a:p>
          </p:txBody>
        </p:sp>
        <p:sp>
          <p:nvSpPr>
            <p:cNvPr id="400" name="tx400"/>
            <p:cNvSpPr/>
            <p:nvPr/>
          </p:nvSpPr>
          <p:spPr>
            <a:xfrm rot="-5400000">
              <a:off x="3183051" y="3941971"/>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401" name="tx401"/>
            <p:cNvSpPr/>
            <p:nvPr/>
          </p:nvSpPr>
          <p:spPr>
            <a:xfrm rot="-5400000">
              <a:off x="3592221" y="3791425"/>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Belize</a:t>
              </a:r>
            </a:p>
          </p:txBody>
        </p:sp>
        <p:sp>
          <p:nvSpPr>
            <p:cNvPr id="402" name="tx402"/>
            <p:cNvSpPr/>
            <p:nvPr/>
          </p:nvSpPr>
          <p:spPr>
            <a:xfrm rot="-5400000">
              <a:off x="3743376" y="3895347"/>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Colombia</a:t>
              </a:r>
            </a:p>
          </p:txBody>
        </p:sp>
        <p:sp>
          <p:nvSpPr>
            <p:cNvPr id="403" name="tx403"/>
            <p:cNvSpPr/>
            <p:nvPr/>
          </p:nvSpPr>
          <p:spPr>
            <a:xfrm rot="-5400000">
              <a:off x="4121509" y="3775838"/>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Brazil</a:t>
              </a:r>
            </a:p>
          </p:txBody>
        </p:sp>
        <p:sp>
          <p:nvSpPr>
            <p:cNvPr id="404" name="tx404"/>
            <p:cNvSpPr/>
            <p:nvPr/>
          </p:nvSpPr>
          <p:spPr>
            <a:xfrm rot="-5400000">
              <a:off x="4292855"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Panama</a:t>
              </a:r>
            </a:p>
          </p:txBody>
        </p:sp>
        <p:sp>
          <p:nvSpPr>
            <p:cNvPr id="405" name="tx405"/>
            <p:cNvSpPr/>
            <p:nvPr/>
          </p:nvSpPr>
          <p:spPr>
            <a:xfrm rot="-5400000">
              <a:off x="4151376" y="4231910"/>
              <a:ext cx="128922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Trinidad and Tobago</a:t>
              </a:r>
            </a:p>
          </p:txBody>
        </p:sp>
        <p:sp>
          <p:nvSpPr>
            <p:cNvPr id="406" name="tx406"/>
            <p:cNvSpPr/>
            <p:nvPr/>
          </p:nvSpPr>
          <p:spPr>
            <a:xfrm rot="-5400000">
              <a:off x="4794005" y="3872121"/>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Grenada</a:t>
              </a:r>
            </a:p>
          </p:txBody>
        </p:sp>
        <p:sp>
          <p:nvSpPr>
            <p:cNvPr id="407" name="tx407"/>
            <p:cNvSpPr/>
            <p:nvPr/>
          </p:nvSpPr>
          <p:spPr>
            <a:xfrm rot="-5400000">
              <a:off x="5024560" y="3900191"/>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Barbados</a:t>
              </a:r>
            </a:p>
          </p:txBody>
        </p:sp>
        <p:sp>
          <p:nvSpPr>
            <p:cNvPr id="408" name="tx408"/>
            <p:cNvSpPr/>
            <p:nvPr/>
          </p:nvSpPr>
          <p:spPr>
            <a:xfrm rot="-5400000">
              <a:off x="5289289" y="3892312"/>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a:t>
              </a:r>
            </a:p>
          </p:txBody>
        </p:sp>
        <p:sp>
          <p:nvSpPr>
            <p:cNvPr id="409" name="tx409"/>
            <p:cNvSpPr/>
            <p:nvPr/>
          </p:nvSpPr>
          <p:spPr>
            <a:xfrm rot="-5400000">
              <a:off x="5203029" y="4209297"/>
              <a:ext cx="124236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Dominican Republic</a:t>
              </a:r>
            </a:p>
          </p:txBody>
        </p:sp>
        <p:sp>
          <p:nvSpPr>
            <p:cNvPr id="410" name="tx410"/>
            <p:cNvSpPr/>
            <p:nvPr/>
          </p:nvSpPr>
          <p:spPr>
            <a:xfrm rot="-5400000">
              <a:off x="5448761" y="4244768"/>
              <a:ext cx="128895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Kitts and Nevis</a:t>
              </a:r>
            </a:p>
          </p:txBody>
        </p:sp>
        <p:sp>
          <p:nvSpPr>
            <p:cNvPr id="411" name="tx411"/>
            <p:cNvSpPr/>
            <p:nvPr/>
          </p:nvSpPr>
          <p:spPr>
            <a:xfrm rot="-5400000">
              <a:off x="6073075" y="3851316"/>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412" name="tx412"/>
            <p:cNvSpPr/>
            <p:nvPr/>
          </p:nvSpPr>
          <p:spPr>
            <a:xfrm rot="-5400000">
              <a:off x="6312736" y="3896268"/>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413" name="tx413"/>
            <p:cNvSpPr/>
            <p:nvPr/>
          </p:nvSpPr>
          <p:spPr>
            <a:xfrm rot="-5400000">
              <a:off x="6704614" y="3759467"/>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Chile</a:t>
              </a:r>
            </a:p>
          </p:txBody>
        </p:sp>
        <p:sp>
          <p:nvSpPr>
            <p:cNvPr id="414" name="tx414"/>
            <p:cNvSpPr/>
            <p:nvPr/>
          </p:nvSpPr>
          <p:spPr>
            <a:xfrm rot="-5400000">
              <a:off x="6763443" y="3957489"/>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El Salvador</a:t>
              </a:r>
            </a:p>
          </p:txBody>
        </p:sp>
        <p:sp>
          <p:nvSpPr>
            <p:cNvPr id="415" name="tx415"/>
            <p:cNvSpPr/>
            <p:nvPr/>
          </p:nvSpPr>
          <p:spPr>
            <a:xfrm rot="-5400000">
              <a:off x="6708151" y="4243643"/>
              <a:ext cx="131268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 and Barbuda</a:t>
              </a:r>
            </a:p>
          </p:txBody>
        </p:sp>
        <p:sp>
          <p:nvSpPr>
            <p:cNvPr id="416" name="tx416"/>
            <p:cNvSpPr/>
            <p:nvPr/>
          </p:nvSpPr>
          <p:spPr>
            <a:xfrm rot="-5400000">
              <a:off x="7292731" y="3941903"/>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417" name="tx417"/>
            <p:cNvSpPr/>
            <p:nvPr/>
          </p:nvSpPr>
          <p:spPr>
            <a:xfrm rot="-5400000">
              <a:off x="7724207" y="3767278"/>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418" name="tx418"/>
            <p:cNvSpPr/>
            <p:nvPr/>
          </p:nvSpPr>
          <p:spPr>
            <a:xfrm rot="-5400000">
              <a:off x="7889550" y="3831091"/>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419" name="tx419"/>
            <p:cNvSpPr/>
            <p:nvPr/>
          </p:nvSpPr>
          <p:spPr>
            <a:xfrm rot="-5400000">
              <a:off x="8145650" y="3861241"/>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Jamaica</a:t>
              </a:r>
            </a:p>
          </p:txBody>
        </p:sp>
        <p:sp>
          <p:nvSpPr>
            <p:cNvPr id="420" name="tx420"/>
            <p:cNvSpPr/>
            <p:nvPr/>
          </p:nvSpPr>
          <p:spPr>
            <a:xfrm rot="-5400000">
              <a:off x="8316143" y="3945893"/>
              <a:ext cx="6912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Lucia</a:t>
              </a:r>
            </a:p>
          </p:txBody>
        </p:sp>
        <p:sp>
          <p:nvSpPr>
            <p:cNvPr id="421" name="tx421"/>
            <p:cNvSpPr/>
            <p:nvPr/>
          </p:nvSpPr>
          <p:spPr>
            <a:xfrm rot="-5400000">
              <a:off x="7874017" y="4644871"/>
              <a:ext cx="20891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Vincent and the Grenadines</a:t>
              </a:r>
            </a:p>
          </p:txBody>
        </p:sp>
        <p:sp>
          <p:nvSpPr>
            <p:cNvPr id="422" name="tx422"/>
            <p:cNvSpPr/>
            <p:nvPr/>
          </p:nvSpPr>
          <p:spPr>
            <a:xfrm rot="-5400000">
              <a:off x="-52544" y="205924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23" name="rc423"/>
            <p:cNvSpPr/>
            <p:nvPr/>
          </p:nvSpPr>
          <p:spPr>
            <a:xfrm>
              <a:off x="4247114" y="6114116"/>
              <a:ext cx="219455" cy="219455"/>
            </a:xfrm>
            <a:prstGeom prst="rect">
              <a:avLst/>
            </a:prstGeom>
            <a:solidFill>
              <a:srgbClr val="FFFFFF">
                <a:alpha val="100000"/>
              </a:srgbClr>
            </a:solidFill>
          </p:spPr>
          <p:txBody>
            <a:bodyPr/>
            <a:lstStyle/>
            <a:p/>
          </p:txBody>
        </p:sp>
        <p:sp>
          <p:nvSpPr>
            <p:cNvPr id="424" name="pg424"/>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5" name="pg425"/>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6" name="pg426"/>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7" name="pg427"/>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8" name="pg428"/>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9" name="rc429"/>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430" name="tx430"/>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31" name="tx431"/>
            <p:cNvSpPr/>
            <p:nvPr/>
          </p:nvSpPr>
          <p:spPr>
            <a:xfrm>
              <a:off x="803816" y="398022"/>
              <a:ext cx="555372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LACR, 2024</a:t>
              </a:r>
            </a:p>
          </p:txBody>
        </p:sp>
        <p:sp>
          <p:nvSpPr>
            <p:cNvPr id="432" name="tx43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33" name="tx433"/>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4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LACR from lowest to highest coverage, and the rank of the top 10 countries with the most zero-dose children, based on absolute numbers.
In 2024, Bahamas ranked number 23 out of 32 countries for lowest DTP1 coverage (based on tied ranks).
Bahamas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6303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22100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3789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53694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6949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85287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0108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16881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3267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4847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64272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80068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9586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1166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27459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43256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35905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74849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90646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406443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22240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43803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453833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469630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485427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501224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517021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532818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548614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564411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2737948" y="5486255"/>
              <a:ext cx="4155057" cy="315724"/>
            </a:xfrm>
            <a:custGeom>
              <a:avLst/>
              <a:pathLst>
                <a:path w="4155057" h="315724">
                  <a:moveTo>
                    <a:pt x="0" y="0"/>
                  </a:moveTo>
                  <a:lnTo>
                    <a:pt x="13990" y="18"/>
                  </a:lnTo>
                  <a:lnTo>
                    <a:pt x="27980" y="40"/>
                  </a:lnTo>
                  <a:lnTo>
                    <a:pt x="41970" y="66"/>
                  </a:lnTo>
                  <a:lnTo>
                    <a:pt x="55960" y="96"/>
                  </a:lnTo>
                  <a:lnTo>
                    <a:pt x="69950" y="131"/>
                  </a:lnTo>
                  <a:lnTo>
                    <a:pt x="83940" y="173"/>
                  </a:lnTo>
                  <a:lnTo>
                    <a:pt x="97930" y="222"/>
                  </a:lnTo>
                  <a:lnTo>
                    <a:pt x="111920" y="279"/>
                  </a:lnTo>
                  <a:lnTo>
                    <a:pt x="125910" y="347"/>
                  </a:lnTo>
                  <a:lnTo>
                    <a:pt x="139900" y="426"/>
                  </a:lnTo>
                  <a:lnTo>
                    <a:pt x="153891" y="519"/>
                  </a:lnTo>
                  <a:lnTo>
                    <a:pt x="167881" y="629"/>
                  </a:lnTo>
                  <a:lnTo>
                    <a:pt x="181871" y="758"/>
                  </a:lnTo>
                  <a:lnTo>
                    <a:pt x="195861" y="909"/>
                  </a:lnTo>
                  <a:lnTo>
                    <a:pt x="209851" y="1086"/>
                  </a:lnTo>
                  <a:lnTo>
                    <a:pt x="223841" y="1294"/>
                  </a:lnTo>
                  <a:lnTo>
                    <a:pt x="237831" y="1539"/>
                  </a:lnTo>
                  <a:lnTo>
                    <a:pt x="251821" y="1825"/>
                  </a:lnTo>
                  <a:lnTo>
                    <a:pt x="265811" y="2162"/>
                  </a:lnTo>
                  <a:lnTo>
                    <a:pt x="279801" y="2556"/>
                  </a:lnTo>
                  <a:lnTo>
                    <a:pt x="293791" y="3019"/>
                  </a:lnTo>
                  <a:lnTo>
                    <a:pt x="307782" y="3561"/>
                  </a:lnTo>
                  <a:lnTo>
                    <a:pt x="321772" y="4195"/>
                  </a:lnTo>
                  <a:lnTo>
                    <a:pt x="335762" y="4938"/>
                  </a:lnTo>
                  <a:lnTo>
                    <a:pt x="349752" y="5806"/>
                  </a:lnTo>
                  <a:lnTo>
                    <a:pt x="363742" y="6820"/>
                  </a:lnTo>
                  <a:lnTo>
                    <a:pt x="377732" y="8004"/>
                  </a:lnTo>
                  <a:lnTo>
                    <a:pt x="391722" y="9384"/>
                  </a:lnTo>
                  <a:lnTo>
                    <a:pt x="405712" y="10990"/>
                  </a:lnTo>
                  <a:lnTo>
                    <a:pt x="419702" y="12857"/>
                  </a:lnTo>
                  <a:lnTo>
                    <a:pt x="433692" y="15022"/>
                  </a:lnTo>
                  <a:lnTo>
                    <a:pt x="447682" y="17527"/>
                  </a:lnTo>
                  <a:lnTo>
                    <a:pt x="461673" y="20420"/>
                  </a:lnTo>
                  <a:lnTo>
                    <a:pt x="475663" y="23748"/>
                  </a:lnTo>
                  <a:lnTo>
                    <a:pt x="489653" y="27566"/>
                  </a:lnTo>
                  <a:lnTo>
                    <a:pt x="503643" y="31928"/>
                  </a:lnTo>
                  <a:lnTo>
                    <a:pt x="517633" y="36889"/>
                  </a:lnTo>
                  <a:lnTo>
                    <a:pt x="531623" y="42503"/>
                  </a:lnTo>
                  <a:lnTo>
                    <a:pt x="545613" y="48820"/>
                  </a:lnTo>
                  <a:lnTo>
                    <a:pt x="559603" y="55881"/>
                  </a:lnTo>
                  <a:lnTo>
                    <a:pt x="573593" y="63718"/>
                  </a:lnTo>
                  <a:lnTo>
                    <a:pt x="587583" y="72346"/>
                  </a:lnTo>
                  <a:lnTo>
                    <a:pt x="601574" y="81762"/>
                  </a:lnTo>
                  <a:lnTo>
                    <a:pt x="615564" y="91938"/>
                  </a:lnTo>
                  <a:lnTo>
                    <a:pt x="629554" y="102824"/>
                  </a:lnTo>
                  <a:lnTo>
                    <a:pt x="643544" y="114338"/>
                  </a:lnTo>
                  <a:lnTo>
                    <a:pt x="657534" y="126376"/>
                  </a:lnTo>
                  <a:lnTo>
                    <a:pt x="671524" y="138807"/>
                  </a:lnTo>
                  <a:lnTo>
                    <a:pt x="685514" y="151483"/>
                  </a:lnTo>
                  <a:lnTo>
                    <a:pt x="699504" y="164241"/>
                  </a:lnTo>
                  <a:lnTo>
                    <a:pt x="713494" y="176916"/>
                  </a:lnTo>
                  <a:lnTo>
                    <a:pt x="727484" y="189347"/>
                  </a:lnTo>
                  <a:lnTo>
                    <a:pt x="741474" y="201385"/>
                  </a:lnTo>
                  <a:lnTo>
                    <a:pt x="755465" y="212900"/>
                  </a:lnTo>
                  <a:lnTo>
                    <a:pt x="769455" y="223785"/>
                  </a:lnTo>
                  <a:lnTo>
                    <a:pt x="783445" y="233962"/>
                  </a:lnTo>
                  <a:lnTo>
                    <a:pt x="797435" y="243378"/>
                  </a:lnTo>
                  <a:lnTo>
                    <a:pt x="811425" y="252006"/>
                  </a:lnTo>
                  <a:lnTo>
                    <a:pt x="825415" y="259842"/>
                  </a:lnTo>
                  <a:lnTo>
                    <a:pt x="839405" y="266904"/>
                  </a:lnTo>
                  <a:lnTo>
                    <a:pt x="853395" y="273220"/>
                  </a:lnTo>
                  <a:lnTo>
                    <a:pt x="867385" y="278835"/>
                  </a:lnTo>
                  <a:lnTo>
                    <a:pt x="881375" y="283796"/>
                  </a:lnTo>
                  <a:lnTo>
                    <a:pt x="895365" y="288158"/>
                  </a:lnTo>
                  <a:lnTo>
                    <a:pt x="909356" y="291975"/>
                  </a:lnTo>
                  <a:lnTo>
                    <a:pt x="923346" y="295304"/>
                  </a:lnTo>
                  <a:lnTo>
                    <a:pt x="937336" y="298196"/>
                  </a:lnTo>
                  <a:lnTo>
                    <a:pt x="951326" y="300702"/>
                  </a:lnTo>
                  <a:lnTo>
                    <a:pt x="965316" y="302867"/>
                  </a:lnTo>
                  <a:lnTo>
                    <a:pt x="979306" y="304733"/>
                  </a:lnTo>
                  <a:lnTo>
                    <a:pt x="993296" y="306340"/>
                  </a:lnTo>
                  <a:lnTo>
                    <a:pt x="1007286" y="307720"/>
                  </a:lnTo>
                  <a:lnTo>
                    <a:pt x="1021276" y="308903"/>
                  </a:lnTo>
                  <a:lnTo>
                    <a:pt x="1035266" y="309918"/>
                  </a:lnTo>
                  <a:lnTo>
                    <a:pt x="1049256" y="310786"/>
                  </a:lnTo>
                  <a:lnTo>
                    <a:pt x="1063247" y="311528"/>
                  </a:lnTo>
                  <a:lnTo>
                    <a:pt x="1077237" y="312163"/>
                  </a:lnTo>
                  <a:lnTo>
                    <a:pt x="1091227" y="312705"/>
                  </a:lnTo>
                  <a:lnTo>
                    <a:pt x="1105217" y="313167"/>
                  </a:lnTo>
                  <a:lnTo>
                    <a:pt x="1119207" y="313562"/>
                  </a:lnTo>
                  <a:lnTo>
                    <a:pt x="1133197" y="313898"/>
                  </a:lnTo>
                  <a:lnTo>
                    <a:pt x="1147187" y="314185"/>
                  </a:lnTo>
                  <a:lnTo>
                    <a:pt x="1161177" y="314429"/>
                  </a:lnTo>
                  <a:lnTo>
                    <a:pt x="1175167" y="314638"/>
                  </a:lnTo>
                  <a:lnTo>
                    <a:pt x="1189157" y="314815"/>
                  </a:lnTo>
                  <a:lnTo>
                    <a:pt x="1203148" y="314966"/>
                  </a:lnTo>
                  <a:lnTo>
                    <a:pt x="1217138" y="315095"/>
                  </a:lnTo>
                  <a:lnTo>
                    <a:pt x="1231128" y="315204"/>
                  </a:lnTo>
                  <a:lnTo>
                    <a:pt x="1245118" y="315298"/>
                  </a:lnTo>
                  <a:lnTo>
                    <a:pt x="1259108" y="315377"/>
                  </a:lnTo>
                  <a:lnTo>
                    <a:pt x="1273098" y="315444"/>
                  </a:lnTo>
                  <a:lnTo>
                    <a:pt x="1287088" y="315502"/>
                  </a:lnTo>
                  <a:lnTo>
                    <a:pt x="1301078" y="315551"/>
                  </a:lnTo>
                  <a:lnTo>
                    <a:pt x="1315068" y="315593"/>
                  </a:lnTo>
                  <a:lnTo>
                    <a:pt x="1329058" y="315628"/>
                  </a:lnTo>
                  <a:lnTo>
                    <a:pt x="1343048" y="315658"/>
                  </a:lnTo>
                  <a:lnTo>
                    <a:pt x="1357039" y="315684"/>
                  </a:lnTo>
                  <a:lnTo>
                    <a:pt x="1371029" y="315706"/>
                  </a:lnTo>
                  <a:lnTo>
                    <a:pt x="1385019" y="315724"/>
                  </a:lnTo>
                  <a:lnTo>
                    <a:pt x="1385019" y="315724"/>
                  </a:lnTo>
                  <a:lnTo>
                    <a:pt x="1399009" y="315706"/>
                  </a:lnTo>
                  <a:lnTo>
                    <a:pt x="1412999" y="315684"/>
                  </a:lnTo>
                  <a:lnTo>
                    <a:pt x="1426989" y="315658"/>
                  </a:lnTo>
                  <a:lnTo>
                    <a:pt x="1440979" y="315628"/>
                  </a:lnTo>
                  <a:lnTo>
                    <a:pt x="1454969" y="315593"/>
                  </a:lnTo>
                  <a:lnTo>
                    <a:pt x="1468959" y="315551"/>
                  </a:lnTo>
                  <a:lnTo>
                    <a:pt x="1482949" y="315502"/>
                  </a:lnTo>
                  <a:lnTo>
                    <a:pt x="1496939" y="315444"/>
                  </a:lnTo>
                  <a:lnTo>
                    <a:pt x="1510930" y="315377"/>
                  </a:lnTo>
                  <a:lnTo>
                    <a:pt x="1524920" y="315298"/>
                  </a:lnTo>
                  <a:lnTo>
                    <a:pt x="1538910" y="315204"/>
                  </a:lnTo>
                  <a:lnTo>
                    <a:pt x="1552900" y="315095"/>
                  </a:lnTo>
                  <a:lnTo>
                    <a:pt x="1566890" y="314966"/>
                  </a:lnTo>
                  <a:lnTo>
                    <a:pt x="1580880" y="314815"/>
                  </a:lnTo>
                  <a:lnTo>
                    <a:pt x="1594870" y="314638"/>
                  </a:lnTo>
                  <a:lnTo>
                    <a:pt x="1608860" y="314429"/>
                  </a:lnTo>
                  <a:lnTo>
                    <a:pt x="1622850" y="314185"/>
                  </a:lnTo>
                  <a:lnTo>
                    <a:pt x="1636840" y="313898"/>
                  </a:lnTo>
                  <a:lnTo>
                    <a:pt x="1650830" y="313562"/>
                  </a:lnTo>
                  <a:lnTo>
                    <a:pt x="1664821" y="313167"/>
                  </a:lnTo>
                  <a:lnTo>
                    <a:pt x="1678811" y="312705"/>
                  </a:lnTo>
                  <a:lnTo>
                    <a:pt x="1692801" y="312163"/>
                  </a:lnTo>
                  <a:lnTo>
                    <a:pt x="1706791" y="311528"/>
                  </a:lnTo>
                  <a:lnTo>
                    <a:pt x="1720781" y="310786"/>
                  </a:lnTo>
                  <a:lnTo>
                    <a:pt x="1734771" y="309918"/>
                  </a:lnTo>
                  <a:lnTo>
                    <a:pt x="1748761" y="308903"/>
                  </a:lnTo>
                  <a:lnTo>
                    <a:pt x="1762751" y="307720"/>
                  </a:lnTo>
                  <a:lnTo>
                    <a:pt x="1776741" y="306340"/>
                  </a:lnTo>
                  <a:lnTo>
                    <a:pt x="1790731" y="304733"/>
                  </a:lnTo>
                  <a:lnTo>
                    <a:pt x="1804722" y="302867"/>
                  </a:lnTo>
                  <a:lnTo>
                    <a:pt x="1818712" y="300702"/>
                  </a:lnTo>
                  <a:lnTo>
                    <a:pt x="1832702" y="298196"/>
                  </a:lnTo>
                  <a:lnTo>
                    <a:pt x="1846692" y="295304"/>
                  </a:lnTo>
                  <a:lnTo>
                    <a:pt x="1860682" y="291975"/>
                  </a:lnTo>
                  <a:lnTo>
                    <a:pt x="1874672" y="288158"/>
                  </a:lnTo>
                  <a:lnTo>
                    <a:pt x="1888662" y="283796"/>
                  </a:lnTo>
                  <a:lnTo>
                    <a:pt x="1902652" y="278835"/>
                  </a:lnTo>
                  <a:lnTo>
                    <a:pt x="1916642" y="273220"/>
                  </a:lnTo>
                  <a:lnTo>
                    <a:pt x="1930632" y="266904"/>
                  </a:lnTo>
                  <a:lnTo>
                    <a:pt x="1944622" y="259842"/>
                  </a:lnTo>
                  <a:lnTo>
                    <a:pt x="1958613" y="252006"/>
                  </a:lnTo>
                  <a:lnTo>
                    <a:pt x="1972603" y="243378"/>
                  </a:lnTo>
                  <a:lnTo>
                    <a:pt x="1986593" y="233962"/>
                  </a:lnTo>
                  <a:lnTo>
                    <a:pt x="2000583" y="223785"/>
                  </a:lnTo>
                  <a:lnTo>
                    <a:pt x="2014573" y="212900"/>
                  </a:lnTo>
                  <a:lnTo>
                    <a:pt x="2028563" y="201385"/>
                  </a:lnTo>
                  <a:lnTo>
                    <a:pt x="2042553" y="189347"/>
                  </a:lnTo>
                  <a:lnTo>
                    <a:pt x="2056543" y="176916"/>
                  </a:lnTo>
                  <a:lnTo>
                    <a:pt x="2070533" y="164241"/>
                  </a:lnTo>
                  <a:lnTo>
                    <a:pt x="2084523" y="151483"/>
                  </a:lnTo>
                  <a:lnTo>
                    <a:pt x="2098513" y="138807"/>
                  </a:lnTo>
                  <a:lnTo>
                    <a:pt x="2112504" y="126376"/>
                  </a:lnTo>
                  <a:lnTo>
                    <a:pt x="2126494" y="114338"/>
                  </a:lnTo>
                  <a:lnTo>
                    <a:pt x="2140484" y="102824"/>
                  </a:lnTo>
                  <a:lnTo>
                    <a:pt x="2154474" y="91938"/>
                  </a:lnTo>
                  <a:lnTo>
                    <a:pt x="2168464" y="81762"/>
                  </a:lnTo>
                  <a:lnTo>
                    <a:pt x="2182454" y="72346"/>
                  </a:lnTo>
                  <a:lnTo>
                    <a:pt x="2196444" y="63718"/>
                  </a:lnTo>
                  <a:lnTo>
                    <a:pt x="2210434" y="55881"/>
                  </a:lnTo>
                  <a:lnTo>
                    <a:pt x="2224424" y="48820"/>
                  </a:lnTo>
                  <a:lnTo>
                    <a:pt x="2238414" y="42503"/>
                  </a:lnTo>
                  <a:lnTo>
                    <a:pt x="2252404" y="36889"/>
                  </a:lnTo>
                  <a:lnTo>
                    <a:pt x="2266395" y="31928"/>
                  </a:lnTo>
                  <a:lnTo>
                    <a:pt x="2280385" y="27566"/>
                  </a:lnTo>
                  <a:lnTo>
                    <a:pt x="2294375" y="23748"/>
                  </a:lnTo>
                  <a:lnTo>
                    <a:pt x="2308365" y="20420"/>
                  </a:lnTo>
                  <a:lnTo>
                    <a:pt x="2322355" y="17527"/>
                  </a:lnTo>
                  <a:lnTo>
                    <a:pt x="2336345" y="15022"/>
                  </a:lnTo>
                  <a:lnTo>
                    <a:pt x="2350335" y="12857"/>
                  </a:lnTo>
                  <a:lnTo>
                    <a:pt x="2364325" y="10990"/>
                  </a:lnTo>
                  <a:lnTo>
                    <a:pt x="2378315" y="9384"/>
                  </a:lnTo>
                  <a:lnTo>
                    <a:pt x="2392305" y="8004"/>
                  </a:lnTo>
                  <a:lnTo>
                    <a:pt x="2406296" y="6820"/>
                  </a:lnTo>
                  <a:lnTo>
                    <a:pt x="2420286" y="5806"/>
                  </a:lnTo>
                  <a:lnTo>
                    <a:pt x="2434276" y="4938"/>
                  </a:lnTo>
                  <a:lnTo>
                    <a:pt x="2448266" y="4195"/>
                  </a:lnTo>
                  <a:lnTo>
                    <a:pt x="2462256" y="3561"/>
                  </a:lnTo>
                  <a:lnTo>
                    <a:pt x="2476246" y="3019"/>
                  </a:lnTo>
                  <a:lnTo>
                    <a:pt x="2490236" y="2556"/>
                  </a:lnTo>
                  <a:lnTo>
                    <a:pt x="2504226" y="2162"/>
                  </a:lnTo>
                  <a:lnTo>
                    <a:pt x="2518216" y="1825"/>
                  </a:lnTo>
                  <a:lnTo>
                    <a:pt x="2532206" y="1539"/>
                  </a:lnTo>
                  <a:lnTo>
                    <a:pt x="2546196" y="1294"/>
                  </a:lnTo>
                  <a:lnTo>
                    <a:pt x="2560187" y="1086"/>
                  </a:lnTo>
                  <a:lnTo>
                    <a:pt x="2574177" y="909"/>
                  </a:lnTo>
                  <a:lnTo>
                    <a:pt x="2588167" y="758"/>
                  </a:lnTo>
                  <a:lnTo>
                    <a:pt x="2602157" y="629"/>
                  </a:lnTo>
                  <a:lnTo>
                    <a:pt x="2616147" y="519"/>
                  </a:lnTo>
                  <a:lnTo>
                    <a:pt x="2630137" y="426"/>
                  </a:lnTo>
                  <a:lnTo>
                    <a:pt x="2644127" y="347"/>
                  </a:lnTo>
                  <a:lnTo>
                    <a:pt x="2658117" y="279"/>
                  </a:lnTo>
                  <a:lnTo>
                    <a:pt x="2672107" y="222"/>
                  </a:lnTo>
                  <a:lnTo>
                    <a:pt x="2686097" y="173"/>
                  </a:lnTo>
                  <a:lnTo>
                    <a:pt x="2700087" y="131"/>
                  </a:lnTo>
                  <a:lnTo>
                    <a:pt x="2714078" y="96"/>
                  </a:lnTo>
                  <a:lnTo>
                    <a:pt x="2728068" y="66"/>
                  </a:lnTo>
                  <a:lnTo>
                    <a:pt x="2742058" y="40"/>
                  </a:lnTo>
                  <a:lnTo>
                    <a:pt x="2756048" y="18"/>
                  </a:lnTo>
                  <a:lnTo>
                    <a:pt x="2770038" y="0"/>
                  </a:lnTo>
                  <a:lnTo>
                    <a:pt x="2770038" y="0"/>
                  </a:lnTo>
                  <a:lnTo>
                    <a:pt x="2784028" y="18"/>
                  </a:lnTo>
                  <a:lnTo>
                    <a:pt x="2798018" y="40"/>
                  </a:lnTo>
                  <a:lnTo>
                    <a:pt x="2812008" y="66"/>
                  </a:lnTo>
                  <a:lnTo>
                    <a:pt x="2825998" y="96"/>
                  </a:lnTo>
                  <a:lnTo>
                    <a:pt x="2839988" y="131"/>
                  </a:lnTo>
                  <a:lnTo>
                    <a:pt x="2853978" y="173"/>
                  </a:lnTo>
                  <a:lnTo>
                    <a:pt x="2867969" y="222"/>
                  </a:lnTo>
                  <a:lnTo>
                    <a:pt x="2881959" y="279"/>
                  </a:lnTo>
                  <a:lnTo>
                    <a:pt x="2895949" y="347"/>
                  </a:lnTo>
                  <a:lnTo>
                    <a:pt x="2909939" y="426"/>
                  </a:lnTo>
                  <a:lnTo>
                    <a:pt x="2923929" y="519"/>
                  </a:lnTo>
                  <a:lnTo>
                    <a:pt x="2937919" y="629"/>
                  </a:lnTo>
                  <a:lnTo>
                    <a:pt x="2951909" y="758"/>
                  </a:lnTo>
                  <a:lnTo>
                    <a:pt x="2965899" y="909"/>
                  </a:lnTo>
                  <a:lnTo>
                    <a:pt x="2979889" y="1086"/>
                  </a:lnTo>
                  <a:lnTo>
                    <a:pt x="2993879" y="1294"/>
                  </a:lnTo>
                  <a:lnTo>
                    <a:pt x="3007870" y="1539"/>
                  </a:lnTo>
                  <a:lnTo>
                    <a:pt x="3021860" y="1825"/>
                  </a:lnTo>
                  <a:lnTo>
                    <a:pt x="3035850" y="2162"/>
                  </a:lnTo>
                  <a:lnTo>
                    <a:pt x="3049840" y="2556"/>
                  </a:lnTo>
                  <a:lnTo>
                    <a:pt x="3063830" y="3019"/>
                  </a:lnTo>
                  <a:lnTo>
                    <a:pt x="3077820" y="3561"/>
                  </a:lnTo>
                  <a:lnTo>
                    <a:pt x="3091810" y="4195"/>
                  </a:lnTo>
                  <a:lnTo>
                    <a:pt x="3105800" y="4938"/>
                  </a:lnTo>
                  <a:lnTo>
                    <a:pt x="3119790" y="5806"/>
                  </a:lnTo>
                  <a:lnTo>
                    <a:pt x="3133780" y="6820"/>
                  </a:lnTo>
                  <a:lnTo>
                    <a:pt x="3147770" y="8004"/>
                  </a:lnTo>
                  <a:lnTo>
                    <a:pt x="3161761" y="9384"/>
                  </a:lnTo>
                  <a:lnTo>
                    <a:pt x="3175751" y="10990"/>
                  </a:lnTo>
                  <a:lnTo>
                    <a:pt x="3189741" y="12857"/>
                  </a:lnTo>
                  <a:lnTo>
                    <a:pt x="3203731" y="15022"/>
                  </a:lnTo>
                  <a:lnTo>
                    <a:pt x="3217721" y="17527"/>
                  </a:lnTo>
                  <a:lnTo>
                    <a:pt x="3231711" y="20420"/>
                  </a:lnTo>
                  <a:lnTo>
                    <a:pt x="3245701" y="23748"/>
                  </a:lnTo>
                  <a:lnTo>
                    <a:pt x="3259691" y="27566"/>
                  </a:lnTo>
                  <a:lnTo>
                    <a:pt x="3273681" y="31928"/>
                  </a:lnTo>
                  <a:lnTo>
                    <a:pt x="3287671" y="36889"/>
                  </a:lnTo>
                  <a:lnTo>
                    <a:pt x="3301661" y="42503"/>
                  </a:lnTo>
                  <a:lnTo>
                    <a:pt x="3315652" y="48820"/>
                  </a:lnTo>
                  <a:lnTo>
                    <a:pt x="3329642" y="55881"/>
                  </a:lnTo>
                  <a:lnTo>
                    <a:pt x="3343632" y="63718"/>
                  </a:lnTo>
                  <a:lnTo>
                    <a:pt x="3357622" y="72346"/>
                  </a:lnTo>
                  <a:lnTo>
                    <a:pt x="3371612" y="81762"/>
                  </a:lnTo>
                  <a:lnTo>
                    <a:pt x="3385602" y="91938"/>
                  </a:lnTo>
                  <a:lnTo>
                    <a:pt x="3399592" y="102824"/>
                  </a:lnTo>
                  <a:lnTo>
                    <a:pt x="3413582" y="114338"/>
                  </a:lnTo>
                  <a:lnTo>
                    <a:pt x="3427572" y="126376"/>
                  </a:lnTo>
                  <a:lnTo>
                    <a:pt x="3441562" y="138807"/>
                  </a:lnTo>
                  <a:lnTo>
                    <a:pt x="3455552" y="151483"/>
                  </a:lnTo>
                  <a:lnTo>
                    <a:pt x="3469543" y="164241"/>
                  </a:lnTo>
                  <a:lnTo>
                    <a:pt x="3483533" y="176916"/>
                  </a:lnTo>
                  <a:lnTo>
                    <a:pt x="3497523" y="189347"/>
                  </a:lnTo>
                  <a:lnTo>
                    <a:pt x="3511513" y="201385"/>
                  </a:lnTo>
                  <a:lnTo>
                    <a:pt x="3525503" y="212900"/>
                  </a:lnTo>
                  <a:lnTo>
                    <a:pt x="3539493" y="223785"/>
                  </a:lnTo>
                  <a:lnTo>
                    <a:pt x="3553483" y="233962"/>
                  </a:lnTo>
                  <a:lnTo>
                    <a:pt x="3567473" y="243378"/>
                  </a:lnTo>
                  <a:lnTo>
                    <a:pt x="3581463" y="252006"/>
                  </a:lnTo>
                  <a:lnTo>
                    <a:pt x="3595453" y="259842"/>
                  </a:lnTo>
                  <a:lnTo>
                    <a:pt x="3609444" y="266904"/>
                  </a:lnTo>
                  <a:lnTo>
                    <a:pt x="3623434" y="273220"/>
                  </a:lnTo>
                  <a:lnTo>
                    <a:pt x="3637424" y="278835"/>
                  </a:lnTo>
                  <a:lnTo>
                    <a:pt x="3651414" y="283796"/>
                  </a:lnTo>
                  <a:lnTo>
                    <a:pt x="3665404" y="288158"/>
                  </a:lnTo>
                  <a:lnTo>
                    <a:pt x="3679394" y="291975"/>
                  </a:lnTo>
                  <a:lnTo>
                    <a:pt x="3693384" y="295304"/>
                  </a:lnTo>
                  <a:lnTo>
                    <a:pt x="3707374" y="298196"/>
                  </a:lnTo>
                  <a:lnTo>
                    <a:pt x="3721364" y="300702"/>
                  </a:lnTo>
                  <a:lnTo>
                    <a:pt x="3735354" y="302867"/>
                  </a:lnTo>
                  <a:lnTo>
                    <a:pt x="3749344" y="304733"/>
                  </a:lnTo>
                  <a:lnTo>
                    <a:pt x="3763335" y="306340"/>
                  </a:lnTo>
                  <a:lnTo>
                    <a:pt x="3777325" y="307720"/>
                  </a:lnTo>
                  <a:lnTo>
                    <a:pt x="3791315" y="308903"/>
                  </a:lnTo>
                  <a:lnTo>
                    <a:pt x="3805305" y="309918"/>
                  </a:lnTo>
                  <a:lnTo>
                    <a:pt x="3819295" y="310786"/>
                  </a:lnTo>
                  <a:lnTo>
                    <a:pt x="3833285" y="311528"/>
                  </a:lnTo>
                  <a:lnTo>
                    <a:pt x="3847275" y="312163"/>
                  </a:lnTo>
                  <a:lnTo>
                    <a:pt x="3861265" y="312705"/>
                  </a:lnTo>
                  <a:lnTo>
                    <a:pt x="3875255" y="313167"/>
                  </a:lnTo>
                  <a:lnTo>
                    <a:pt x="3889245" y="313562"/>
                  </a:lnTo>
                  <a:lnTo>
                    <a:pt x="3903235" y="313898"/>
                  </a:lnTo>
                  <a:lnTo>
                    <a:pt x="3917226" y="314185"/>
                  </a:lnTo>
                  <a:lnTo>
                    <a:pt x="3931216" y="314429"/>
                  </a:lnTo>
                  <a:lnTo>
                    <a:pt x="3945206" y="314638"/>
                  </a:lnTo>
                  <a:lnTo>
                    <a:pt x="3959196" y="314815"/>
                  </a:lnTo>
                  <a:lnTo>
                    <a:pt x="3973186" y="314966"/>
                  </a:lnTo>
                  <a:lnTo>
                    <a:pt x="3987176" y="315095"/>
                  </a:lnTo>
                  <a:lnTo>
                    <a:pt x="4001166" y="315204"/>
                  </a:lnTo>
                  <a:lnTo>
                    <a:pt x="4015156" y="315298"/>
                  </a:lnTo>
                  <a:lnTo>
                    <a:pt x="4029146" y="315377"/>
                  </a:lnTo>
                  <a:lnTo>
                    <a:pt x="4043136" y="315444"/>
                  </a:lnTo>
                  <a:lnTo>
                    <a:pt x="4057126" y="315502"/>
                  </a:lnTo>
                  <a:lnTo>
                    <a:pt x="4071117" y="315551"/>
                  </a:lnTo>
                  <a:lnTo>
                    <a:pt x="4085107" y="315593"/>
                  </a:lnTo>
                  <a:lnTo>
                    <a:pt x="4099097" y="315628"/>
                  </a:lnTo>
                  <a:lnTo>
                    <a:pt x="4113087" y="315658"/>
                  </a:lnTo>
                  <a:lnTo>
                    <a:pt x="4127077" y="315684"/>
                  </a:lnTo>
                  <a:lnTo>
                    <a:pt x="4141067" y="315706"/>
                  </a:lnTo>
                  <a:lnTo>
                    <a:pt x="4155057" y="315724"/>
                  </a:lnTo>
                </a:path>
              </a:pathLst>
            </a:custGeom>
            <a:ln w="40651" cap="flat">
              <a:solidFill>
                <a:srgbClr val="D3D3D3">
                  <a:alpha val="100000"/>
                </a:srgbClr>
              </a:solidFill>
              <a:prstDash val="solid"/>
              <a:round/>
            </a:ln>
          </p:spPr>
          <p:txBody>
            <a:bodyPr/>
            <a:lstStyle/>
            <a:p/>
          </p:txBody>
        </p:sp>
        <p:sp>
          <p:nvSpPr>
            <p:cNvPr id="37" name="pl37"/>
            <p:cNvSpPr/>
            <p:nvPr/>
          </p:nvSpPr>
          <p:spPr>
            <a:xfrm>
              <a:off x="2737948" y="1378973"/>
              <a:ext cx="4155057" cy="631767"/>
            </a:xfrm>
            <a:custGeom>
              <a:avLst/>
              <a:pathLst>
                <a:path w="4155057" h="631767">
                  <a:moveTo>
                    <a:pt x="0" y="316042"/>
                  </a:moveTo>
                  <a:lnTo>
                    <a:pt x="13990" y="316061"/>
                  </a:lnTo>
                  <a:lnTo>
                    <a:pt x="27980" y="316082"/>
                  </a:lnTo>
                  <a:lnTo>
                    <a:pt x="41970" y="316108"/>
                  </a:lnTo>
                  <a:lnTo>
                    <a:pt x="55960" y="316138"/>
                  </a:lnTo>
                  <a:lnTo>
                    <a:pt x="69950" y="316174"/>
                  </a:lnTo>
                  <a:lnTo>
                    <a:pt x="83940" y="316215"/>
                  </a:lnTo>
                  <a:lnTo>
                    <a:pt x="97930" y="316264"/>
                  </a:lnTo>
                  <a:lnTo>
                    <a:pt x="111920" y="316322"/>
                  </a:lnTo>
                  <a:lnTo>
                    <a:pt x="125910" y="316389"/>
                  </a:lnTo>
                  <a:lnTo>
                    <a:pt x="139900" y="316469"/>
                  </a:lnTo>
                  <a:lnTo>
                    <a:pt x="153891" y="316562"/>
                  </a:lnTo>
                  <a:lnTo>
                    <a:pt x="167881" y="316671"/>
                  </a:lnTo>
                  <a:lnTo>
                    <a:pt x="181871" y="316800"/>
                  </a:lnTo>
                  <a:lnTo>
                    <a:pt x="195861" y="316951"/>
                  </a:lnTo>
                  <a:lnTo>
                    <a:pt x="209851" y="317129"/>
                  </a:lnTo>
                  <a:lnTo>
                    <a:pt x="223841" y="317337"/>
                  </a:lnTo>
                  <a:lnTo>
                    <a:pt x="237831" y="317581"/>
                  </a:lnTo>
                  <a:lnTo>
                    <a:pt x="251821" y="317868"/>
                  </a:lnTo>
                  <a:lnTo>
                    <a:pt x="265811" y="318204"/>
                  </a:lnTo>
                  <a:lnTo>
                    <a:pt x="279801" y="318599"/>
                  </a:lnTo>
                  <a:lnTo>
                    <a:pt x="293791" y="319061"/>
                  </a:lnTo>
                  <a:lnTo>
                    <a:pt x="307782" y="319603"/>
                  </a:lnTo>
                  <a:lnTo>
                    <a:pt x="321772" y="320238"/>
                  </a:lnTo>
                  <a:lnTo>
                    <a:pt x="335762" y="320980"/>
                  </a:lnTo>
                  <a:lnTo>
                    <a:pt x="349752" y="321849"/>
                  </a:lnTo>
                  <a:lnTo>
                    <a:pt x="363742" y="322863"/>
                  </a:lnTo>
                  <a:lnTo>
                    <a:pt x="377732" y="324047"/>
                  </a:lnTo>
                  <a:lnTo>
                    <a:pt x="391722" y="325427"/>
                  </a:lnTo>
                  <a:lnTo>
                    <a:pt x="405712" y="327033"/>
                  </a:lnTo>
                  <a:lnTo>
                    <a:pt x="419702" y="328899"/>
                  </a:lnTo>
                  <a:lnTo>
                    <a:pt x="433692" y="331064"/>
                  </a:lnTo>
                  <a:lnTo>
                    <a:pt x="447682" y="333570"/>
                  </a:lnTo>
                  <a:lnTo>
                    <a:pt x="461673" y="336462"/>
                  </a:lnTo>
                  <a:lnTo>
                    <a:pt x="475663" y="339791"/>
                  </a:lnTo>
                  <a:lnTo>
                    <a:pt x="489653" y="343609"/>
                  </a:lnTo>
                  <a:lnTo>
                    <a:pt x="503643" y="347971"/>
                  </a:lnTo>
                  <a:lnTo>
                    <a:pt x="517633" y="352932"/>
                  </a:lnTo>
                  <a:lnTo>
                    <a:pt x="531623" y="358546"/>
                  </a:lnTo>
                  <a:lnTo>
                    <a:pt x="545613" y="364862"/>
                  </a:lnTo>
                  <a:lnTo>
                    <a:pt x="559603" y="371924"/>
                  </a:lnTo>
                  <a:lnTo>
                    <a:pt x="573593" y="379761"/>
                  </a:lnTo>
                  <a:lnTo>
                    <a:pt x="587583" y="388389"/>
                  </a:lnTo>
                  <a:lnTo>
                    <a:pt x="601574" y="397804"/>
                  </a:lnTo>
                  <a:lnTo>
                    <a:pt x="615564" y="407981"/>
                  </a:lnTo>
                  <a:lnTo>
                    <a:pt x="629554" y="418866"/>
                  </a:lnTo>
                  <a:lnTo>
                    <a:pt x="643544" y="430381"/>
                  </a:lnTo>
                  <a:lnTo>
                    <a:pt x="657534" y="442419"/>
                  </a:lnTo>
                  <a:lnTo>
                    <a:pt x="671524" y="454850"/>
                  </a:lnTo>
                  <a:lnTo>
                    <a:pt x="685514" y="467525"/>
                  </a:lnTo>
                  <a:lnTo>
                    <a:pt x="699504" y="480283"/>
                  </a:lnTo>
                  <a:lnTo>
                    <a:pt x="713494" y="492959"/>
                  </a:lnTo>
                  <a:lnTo>
                    <a:pt x="727484" y="505390"/>
                  </a:lnTo>
                  <a:lnTo>
                    <a:pt x="741474" y="517428"/>
                  </a:lnTo>
                  <a:lnTo>
                    <a:pt x="755465" y="528943"/>
                  </a:lnTo>
                  <a:lnTo>
                    <a:pt x="769455" y="539828"/>
                  </a:lnTo>
                  <a:lnTo>
                    <a:pt x="783445" y="550005"/>
                  </a:lnTo>
                  <a:lnTo>
                    <a:pt x="797435" y="559420"/>
                  </a:lnTo>
                  <a:lnTo>
                    <a:pt x="811425" y="568048"/>
                  </a:lnTo>
                  <a:lnTo>
                    <a:pt x="825415" y="575885"/>
                  </a:lnTo>
                  <a:lnTo>
                    <a:pt x="839405" y="582946"/>
                  </a:lnTo>
                  <a:lnTo>
                    <a:pt x="853395" y="589263"/>
                  </a:lnTo>
                  <a:lnTo>
                    <a:pt x="867385" y="594877"/>
                  </a:lnTo>
                  <a:lnTo>
                    <a:pt x="881375" y="599838"/>
                  </a:lnTo>
                  <a:lnTo>
                    <a:pt x="895365" y="604200"/>
                  </a:lnTo>
                  <a:lnTo>
                    <a:pt x="909356" y="608018"/>
                  </a:lnTo>
                  <a:lnTo>
                    <a:pt x="923346" y="611347"/>
                  </a:lnTo>
                  <a:lnTo>
                    <a:pt x="937336" y="614239"/>
                  </a:lnTo>
                  <a:lnTo>
                    <a:pt x="951326" y="616744"/>
                  </a:lnTo>
                  <a:lnTo>
                    <a:pt x="965316" y="618909"/>
                  </a:lnTo>
                  <a:lnTo>
                    <a:pt x="979306" y="620776"/>
                  </a:lnTo>
                  <a:lnTo>
                    <a:pt x="993296" y="622382"/>
                  </a:lnTo>
                  <a:lnTo>
                    <a:pt x="1007286" y="623762"/>
                  </a:lnTo>
                  <a:lnTo>
                    <a:pt x="1021276" y="624946"/>
                  </a:lnTo>
                  <a:lnTo>
                    <a:pt x="1035266" y="625960"/>
                  </a:lnTo>
                  <a:lnTo>
                    <a:pt x="1049256" y="626829"/>
                  </a:lnTo>
                  <a:lnTo>
                    <a:pt x="1063247" y="627571"/>
                  </a:lnTo>
                  <a:lnTo>
                    <a:pt x="1077237" y="628206"/>
                  </a:lnTo>
                  <a:lnTo>
                    <a:pt x="1091227" y="628747"/>
                  </a:lnTo>
                  <a:lnTo>
                    <a:pt x="1105217" y="629210"/>
                  </a:lnTo>
                  <a:lnTo>
                    <a:pt x="1119207" y="629604"/>
                  </a:lnTo>
                  <a:lnTo>
                    <a:pt x="1133197" y="629941"/>
                  </a:lnTo>
                  <a:lnTo>
                    <a:pt x="1147187" y="630228"/>
                  </a:lnTo>
                  <a:lnTo>
                    <a:pt x="1161177" y="630472"/>
                  </a:lnTo>
                  <a:lnTo>
                    <a:pt x="1175167" y="630680"/>
                  </a:lnTo>
                  <a:lnTo>
                    <a:pt x="1189157" y="630858"/>
                  </a:lnTo>
                  <a:lnTo>
                    <a:pt x="1203148" y="631009"/>
                  </a:lnTo>
                  <a:lnTo>
                    <a:pt x="1217138" y="631137"/>
                  </a:lnTo>
                  <a:lnTo>
                    <a:pt x="1231128" y="631247"/>
                  </a:lnTo>
                  <a:lnTo>
                    <a:pt x="1245118" y="631340"/>
                  </a:lnTo>
                  <a:lnTo>
                    <a:pt x="1259108" y="631419"/>
                  </a:lnTo>
                  <a:lnTo>
                    <a:pt x="1273098" y="631487"/>
                  </a:lnTo>
                  <a:lnTo>
                    <a:pt x="1287088" y="631545"/>
                  </a:lnTo>
                  <a:lnTo>
                    <a:pt x="1301078" y="631593"/>
                  </a:lnTo>
                  <a:lnTo>
                    <a:pt x="1315068" y="631635"/>
                  </a:lnTo>
                  <a:lnTo>
                    <a:pt x="1329058" y="631671"/>
                  </a:lnTo>
                  <a:lnTo>
                    <a:pt x="1343048" y="631701"/>
                  </a:lnTo>
                  <a:lnTo>
                    <a:pt x="1357039" y="631726"/>
                  </a:lnTo>
                  <a:lnTo>
                    <a:pt x="1371029" y="631748"/>
                  </a:lnTo>
                  <a:lnTo>
                    <a:pt x="1385019" y="631767"/>
                  </a:lnTo>
                  <a:lnTo>
                    <a:pt x="1385019" y="631661"/>
                  </a:lnTo>
                  <a:lnTo>
                    <a:pt x="1399009" y="631624"/>
                  </a:lnTo>
                  <a:lnTo>
                    <a:pt x="1412999" y="631580"/>
                  </a:lnTo>
                  <a:lnTo>
                    <a:pt x="1426989" y="631529"/>
                  </a:lnTo>
                  <a:lnTo>
                    <a:pt x="1440979" y="631468"/>
                  </a:lnTo>
                  <a:lnTo>
                    <a:pt x="1454969" y="631397"/>
                  </a:lnTo>
                  <a:lnTo>
                    <a:pt x="1468959" y="631314"/>
                  </a:lnTo>
                  <a:lnTo>
                    <a:pt x="1482949" y="631216"/>
                  </a:lnTo>
                  <a:lnTo>
                    <a:pt x="1496939" y="631101"/>
                  </a:lnTo>
                  <a:lnTo>
                    <a:pt x="1510930" y="630966"/>
                  </a:lnTo>
                  <a:lnTo>
                    <a:pt x="1524920" y="630807"/>
                  </a:lnTo>
                  <a:lnTo>
                    <a:pt x="1538910" y="630621"/>
                  </a:lnTo>
                  <a:lnTo>
                    <a:pt x="1552900" y="630402"/>
                  </a:lnTo>
                  <a:lnTo>
                    <a:pt x="1566890" y="630145"/>
                  </a:lnTo>
                  <a:lnTo>
                    <a:pt x="1580880" y="629843"/>
                  </a:lnTo>
                  <a:lnTo>
                    <a:pt x="1594870" y="629488"/>
                  </a:lnTo>
                  <a:lnTo>
                    <a:pt x="1608860" y="629071"/>
                  </a:lnTo>
                  <a:lnTo>
                    <a:pt x="1622850" y="628583"/>
                  </a:lnTo>
                  <a:lnTo>
                    <a:pt x="1636840" y="628009"/>
                  </a:lnTo>
                  <a:lnTo>
                    <a:pt x="1650830" y="627336"/>
                  </a:lnTo>
                  <a:lnTo>
                    <a:pt x="1664821" y="626547"/>
                  </a:lnTo>
                  <a:lnTo>
                    <a:pt x="1678811" y="625622"/>
                  </a:lnTo>
                  <a:lnTo>
                    <a:pt x="1692801" y="624538"/>
                  </a:lnTo>
                  <a:lnTo>
                    <a:pt x="1706791" y="623269"/>
                  </a:lnTo>
                  <a:lnTo>
                    <a:pt x="1720781" y="621784"/>
                  </a:lnTo>
                  <a:lnTo>
                    <a:pt x="1734771" y="620048"/>
                  </a:lnTo>
                  <a:lnTo>
                    <a:pt x="1748761" y="618019"/>
                  </a:lnTo>
                  <a:lnTo>
                    <a:pt x="1762751" y="615652"/>
                  </a:lnTo>
                  <a:lnTo>
                    <a:pt x="1776741" y="612892"/>
                  </a:lnTo>
                  <a:lnTo>
                    <a:pt x="1790731" y="609679"/>
                  </a:lnTo>
                  <a:lnTo>
                    <a:pt x="1804722" y="605946"/>
                  </a:lnTo>
                  <a:lnTo>
                    <a:pt x="1818712" y="601616"/>
                  </a:lnTo>
                  <a:lnTo>
                    <a:pt x="1832702" y="596605"/>
                  </a:lnTo>
                  <a:lnTo>
                    <a:pt x="1846692" y="590820"/>
                  </a:lnTo>
                  <a:lnTo>
                    <a:pt x="1860682" y="584163"/>
                  </a:lnTo>
                  <a:lnTo>
                    <a:pt x="1874672" y="576528"/>
                  </a:lnTo>
                  <a:lnTo>
                    <a:pt x="1888662" y="567804"/>
                  </a:lnTo>
                  <a:lnTo>
                    <a:pt x="1902652" y="557882"/>
                  </a:lnTo>
                  <a:lnTo>
                    <a:pt x="1916642" y="546653"/>
                  </a:lnTo>
                  <a:lnTo>
                    <a:pt x="1930632" y="534020"/>
                  </a:lnTo>
                  <a:lnTo>
                    <a:pt x="1944622" y="519897"/>
                  </a:lnTo>
                  <a:lnTo>
                    <a:pt x="1958613" y="504224"/>
                  </a:lnTo>
                  <a:lnTo>
                    <a:pt x="1972603" y="486968"/>
                  </a:lnTo>
                  <a:lnTo>
                    <a:pt x="1986593" y="468137"/>
                  </a:lnTo>
                  <a:lnTo>
                    <a:pt x="2000583" y="447783"/>
                  </a:lnTo>
                  <a:lnTo>
                    <a:pt x="2014573" y="426013"/>
                  </a:lnTo>
                  <a:lnTo>
                    <a:pt x="2028563" y="402983"/>
                  </a:lnTo>
                  <a:lnTo>
                    <a:pt x="2042553" y="378907"/>
                  </a:lnTo>
                  <a:lnTo>
                    <a:pt x="2056543" y="354045"/>
                  </a:lnTo>
                  <a:lnTo>
                    <a:pt x="2070533" y="328694"/>
                  </a:lnTo>
                  <a:lnTo>
                    <a:pt x="2084523" y="303178"/>
                  </a:lnTo>
                  <a:lnTo>
                    <a:pt x="2098513" y="277827"/>
                  </a:lnTo>
                  <a:lnTo>
                    <a:pt x="2112504" y="252965"/>
                  </a:lnTo>
                  <a:lnTo>
                    <a:pt x="2126494" y="228889"/>
                  </a:lnTo>
                  <a:lnTo>
                    <a:pt x="2140484" y="205860"/>
                  </a:lnTo>
                  <a:lnTo>
                    <a:pt x="2154474" y="184089"/>
                  </a:lnTo>
                  <a:lnTo>
                    <a:pt x="2168464" y="163736"/>
                  </a:lnTo>
                  <a:lnTo>
                    <a:pt x="2182454" y="144904"/>
                  </a:lnTo>
                  <a:lnTo>
                    <a:pt x="2196444" y="127648"/>
                  </a:lnTo>
                  <a:lnTo>
                    <a:pt x="2210434" y="111975"/>
                  </a:lnTo>
                  <a:lnTo>
                    <a:pt x="2224424" y="97852"/>
                  </a:lnTo>
                  <a:lnTo>
                    <a:pt x="2238414" y="85219"/>
                  </a:lnTo>
                  <a:lnTo>
                    <a:pt x="2252404" y="73991"/>
                  </a:lnTo>
                  <a:lnTo>
                    <a:pt x="2266395" y="64068"/>
                  </a:lnTo>
                  <a:lnTo>
                    <a:pt x="2280385" y="55345"/>
                  </a:lnTo>
                  <a:lnTo>
                    <a:pt x="2294375" y="47709"/>
                  </a:lnTo>
                  <a:lnTo>
                    <a:pt x="2308365" y="41052"/>
                  </a:lnTo>
                  <a:lnTo>
                    <a:pt x="2322355" y="35267"/>
                  </a:lnTo>
                  <a:lnTo>
                    <a:pt x="2336345" y="30256"/>
                  </a:lnTo>
                  <a:lnTo>
                    <a:pt x="2350335" y="25926"/>
                  </a:lnTo>
                  <a:lnTo>
                    <a:pt x="2364325" y="22193"/>
                  </a:lnTo>
                  <a:lnTo>
                    <a:pt x="2378315" y="18981"/>
                  </a:lnTo>
                  <a:lnTo>
                    <a:pt x="2392305" y="16221"/>
                  </a:lnTo>
                  <a:lnTo>
                    <a:pt x="2406296" y="13853"/>
                  </a:lnTo>
                  <a:lnTo>
                    <a:pt x="2420286" y="11824"/>
                  </a:lnTo>
                  <a:lnTo>
                    <a:pt x="2434276" y="10088"/>
                  </a:lnTo>
                  <a:lnTo>
                    <a:pt x="2448266" y="8603"/>
                  </a:lnTo>
                  <a:lnTo>
                    <a:pt x="2462256" y="7334"/>
                  </a:lnTo>
                  <a:lnTo>
                    <a:pt x="2476246" y="6250"/>
                  </a:lnTo>
                  <a:lnTo>
                    <a:pt x="2490236" y="5325"/>
                  </a:lnTo>
                  <a:lnTo>
                    <a:pt x="2504226" y="4536"/>
                  </a:lnTo>
                  <a:lnTo>
                    <a:pt x="2518216" y="3863"/>
                  </a:lnTo>
                  <a:lnTo>
                    <a:pt x="2532206" y="3290"/>
                  </a:lnTo>
                  <a:lnTo>
                    <a:pt x="2546196" y="2801"/>
                  </a:lnTo>
                  <a:lnTo>
                    <a:pt x="2560187" y="2384"/>
                  </a:lnTo>
                  <a:lnTo>
                    <a:pt x="2574177" y="2030"/>
                  </a:lnTo>
                  <a:lnTo>
                    <a:pt x="2588167" y="1727"/>
                  </a:lnTo>
                  <a:lnTo>
                    <a:pt x="2602157" y="1470"/>
                  </a:lnTo>
                  <a:lnTo>
                    <a:pt x="2616147" y="1251"/>
                  </a:lnTo>
                  <a:lnTo>
                    <a:pt x="2630137" y="1065"/>
                  </a:lnTo>
                  <a:lnTo>
                    <a:pt x="2644127" y="906"/>
                  </a:lnTo>
                  <a:lnTo>
                    <a:pt x="2658117" y="771"/>
                  </a:lnTo>
                  <a:lnTo>
                    <a:pt x="2672107" y="656"/>
                  </a:lnTo>
                  <a:lnTo>
                    <a:pt x="2686097" y="558"/>
                  </a:lnTo>
                  <a:lnTo>
                    <a:pt x="2700087" y="475"/>
                  </a:lnTo>
                  <a:lnTo>
                    <a:pt x="2714078" y="404"/>
                  </a:lnTo>
                  <a:lnTo>
                    <a:pt x="2728068" y="344"/>
                  </a:lnTo>
                  <a:lnTo>
                    <a:pt x="2742058" y="292"/>
                  </a:lnTo>
                  <a:lnTo>
                    <a:pt x="2756048" y="249"/>
                  </a:lnTo>
                  <a:lnTo>
                    <a:pt x="2770038" y="21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8" name="pl38"/>
            <p:cNvSpPr/>
            <p:nvPr/>
          </p:nvSpPr>
          <p:spPr>
            <a:xfrm>
              <a:off x="2737948" y="4696466"/>
              <a:ext cx="4155057" cy="631661"/>
            </a:xfrm>
            <a:custGeom>
              <a:avLst/>
              <a:pathLst>
                <a:path w="4155057" h="631661">
                  <a:moveTo>
                    <a:pt x="0" y="0"/>
                  </a:moveTo>
                  <a:lnTo>
                    <a:pt x="13990" y="27"/>
                  </a:lnTo>
                  <a:lnTo>
                    <a:pt x="27980" y="60"/>
                  </a:lnTo>
                  <a:lnTo>
                    <a:pt x="41970" y="99"/>
                  </a:lnTo>
                  <a:lnTo>
                    <a:pt x="55960" y="144"/>
                  </a:lnTo>
                  <a:lnTo>
                    <a:pt x="69950" y="197"/>
                  </a:lnTo>
                  <a:lnTo>
                    <a:pt x="83940" y="259"/>
                  </a:lnTo>
                  <a:lnTo>
                    <a:pt x="97930" y="333"/>
                  </a:lnTo>
                  <a:lnTo>
                    <a:pt x="111920" y="419"/>
                  </a:lnTo>
                  <a:lnTo>
                    <a:pt x="125910" y="520"/>
                  </a:lnTo>
                  <a:lnTo>
                    <a:pt x="139900" y="639"/>
                  </a:lnTo>
                  <a:lnTo>
                    <a:pt x="153891" y="779"/>
                  </a:lnTo>
                  <a:lnTo>
                    <a:pt x="167881" y="944"/>
                  </a:lnTo>
                  <a:lnTo>
                    <a:pt x="181871" y="1137"/>
                  </a:lnTo>
                  <a:lnTo>
                    <a:pt x="195861" y="1363"/>
                  </a:lnTo>
                  <a:lnTo>
                    <a:pt x="209851" y="1629"/>
                  </a:lnTo>
                  <a:lnTo>
                    <a:pt x="223841" y="1942"/>
                  </a:lnTo>
                  <a:lnTo>
                    <a:pt x="237831" y="2308"/>
                  </a:lnTo>
                  <a:lnTo>
                    <a:pt x="251821" y="2738"/>
                  </a:lnTo>
                  <a:lnTo>
                    <a:pt x="265811" y="3243"/>
                  </a:lnTo>
                  <a:lnTo>
                    <a:pt x="279801" y="3835"/>
                  </a:lnTo>
                  <a:lnTo>
                    <a:pt x="293791" y="4529"/>
                  </a:lnTo>
                  <a:lnTo>
                    <a:pt x="307782" y="5341"/>
                  </a:lnTo>
                  <a:lnTo>
                    <a:pt x="321772" y="6293"/>
                  </a:lnTo>
                  <a:lnTo>
                    <a:pt x="335762" y="7407"/>
                  </a:lnTo>
                  <a:lnTo>
                    <a:pt x="349752" y="8709"/>
                  </a:lnTo>
                  <a:lnTo>
                    <a:pt x="363742" y="10231"/>
                  </a:lnTo>
                  <a:lnTo>
                    <a:pt x="377732" y="12006"/>
                  </a:lnTo>
                  <a:lnTo>
                    <a:pt x="391722" y="14076"/>
                  </a:lnTo>
                  <a:lnTo>
                    <a:pt x="405712" y="16486"/>
                  </a:lnTo>
                  <a:lnTo>
                    <a:pt x="419702" y="19286"/>
                  </a:lnTo>
                  <a:lnTo>
                    <a:pt x="433692" y="22533"/>
                  </a:lnTo>
                  <a:lnTo>
                    <a:pt x="447682" y="26291"/>
                  </a:lnTo>
                  <a:lnTo>
                    <a:pt x="461673" y="30630"/>
                  </a:lnTo>
                  <a:lnTo>
                    <a:pt x="475663" y="35623"/>
                  </a:lnTo>
                  <a:lnTo>
                    <a:pt x="489653" y="41349"/>
                  </a:lnTo>
                  <a:lnTo>
                    <a:pt x="503643" y="47892"/>
                  </a:lnTo>
                  <a:lnTo>
                    <a:pt x="517633" y="55334"/>
                  </a:lnTo>
                  <a:lnTo>
                    <a:pt x="531623" y="63755"/>
                  </a:lnTo>
                  <a:lnTo>
                    <a:pt x="545613" y="73230"/>
                  </a:lnTo>
                  <a:lnTo>
                    <a:pt x="559603" y="83822"/>
                  </a:lnTo>
                  <a:lnTo>
                    <a:pt x="573593" y="95577"/>
                  </a:lnTo>
                  <a:lnTo>
                    <a:pt x="587583" y="108519"/>
                  </a:lnTo>
                  <a:lnTo>
                    <a:pt x="601574" y="122643"/>
                  </a:lnTo>
                  <a:lnTo>
                    <a:pt x="615564" y="137908"/>
                  </a:lnTo>
                  <a:lnTo>
                    <a:pt x="629554" y="154236"/>
                  </a:lnTo>
                  <a:lnTo>
                    <a:pt x="643544" y="171508"/>
                  </a:lnTo>
                  <a:lnTo>
                    <a:pt x="657534" y="189565"/>
                  </a:lnTo>
                  <a:lnTo>
                    <a:pt x="671524" y="208211"/>
                  </a:lnTo>
                  <a:lnTo>
                    <a:pt x="685514" y="227224"/>
                  </a:lnTo>
                  <a:lnTo>
                    <a:pt x="699504" y="246362"/>
                  </a:lnTo>
                  <a:lnTo>
                    <a:pt x="713494" y="265375"/>
                  </a:lnTo>
                  <a:lnTo>
                    <a:pt x="727484" y="284021"/>
                  </a:lnTo>
                  <a:lnTo>
                    <a:pt x="741474" y="302078"/>
                  </a:lnTo>
                  <a:lnTo>
                    <a:pt x="755465" y="319350"/>
                  </a:lnTo>
                  <a:lnTo>
                    <a:pt x="769455" y="335678"/>
                  </a:lnTo>
                  <a:lnTo>
                    <a:pt x="783445" y="350943"/>
                  </a:lnTo>
                  <a:lnTo>
                    <a:pt x="797435" y="365067"/>
                  </a:lnTo>
                  <a:lnTo>
                    <a:pt x="811425" y="378009"/>
                  </a:lnTo>
                  <a:lnTo>
                    <a:pt x="825415" y="389764"/>
                  </a:lnTo>
                  <a:lnTo>
                    <a:pt x="839405" y="400356"/>
                  </a:lnTo>
                  <a:lnTo>
                    <a:pt x="853395" y="409831"/>
                  </a:lnTo>
                  <a:lnTo>
                    <a:pt x="867385" y="418252"/>
                  </a:lnTo>
                  <a:lnTo>
                    <a:pt x="881375" y="425694"/>
                  </a:lnTo>
                  <a:lnTo>
                    <a:pt x="895365" y="432237"/>
                  </a:lnTo>
                  <a:lnTo>
                    <a:pt x="909356" y="437963"/>
                  </a:lnTo>
                  <a:lnTo>
                    <a:pt x="923346" y="442956"/>
                  </a:lnTo>
                  <a:lnTo>
                    <a:pt x="937336" y="447295"/>
                  </a:lnTo>
                  <a:lnTo>
                    <a:pt x="951326" y="451053"/>
                  </a:lnTo>
                  <a:lnTo>
                    <a:pt x="965316" y="454300"/>
                  </a:lnTo>
                  <a:lnTo>
                    <a:pt x="979306" y="457100"/>
                  </a:lnTo>
                  <a:lnTo>
                    <a:pt x="993296" y="459510"/>
                  </a:lnTo>
                  <a:lnTo>
                    <a:pt x="1007286" y="461580"/>
                  </a:lnTo>
                  <a:lnTo>
                    <a:pt x="1021276" y="463355"/>
                  </a:lnTo>
                  <a:lnTo>
                    <a:pt x="1035266" y="464877"/>
                  </a:lnTo>
                  <a:lnTo>
                    <a:pt x="1049256" y="466179"/>
                  </a:lnTo>
                  <a:lnTo>
                    <a:pt x="1063247" y="467293"/>
                  </a:lnTo>
                  <a:lnTo>
                    <a:pt x="1077237" y="468245"/>
                  </a:lnTo>
                  <a:lnTo>
                    <a:pt x="1091227" y="469057"/>
                  </a:lnTo>
                  <a:lnTo>
                    <a:pt x="1105217" y="469751"/>
                  </a:lnTo>
                  <a:lnTo>
                    <a:pt x="1119207" y="470343"/>
                  </a:lnTo>
                  <a:lnTo>
                    <a:pt x="1133197" y="470848"/>
                  </a:lnTo>
                  <a:lnTo>
                    <a:pt x="1147187" y="471278"/>
                  </a:lnTo>
                  <a:lnTo>
                    <a:pt x="1161177" y="471644"/>
                  </a:lnTo>
                  <a:lnTo>
                    <a:pt x="1175167" y="471957"/>
                  </a:lnTo>
                  <a:lnTo>
                    <a:pt x="1189157" y="472223"/>
                  </a:lnTo>
                  <a:lnTo>
                    <a:pt x="1203148" y="472449"/>
                  </a:lnTo>
                  <a:lnTo>
                    <a:pt x="1217138" y="472642"/>
                  </a:lnTo>
                  <a:lnTo>
                    <a:pt x="1231128" y="472807"/>
                  </a:lnTo>
                  <a:lnTo>
                    <a:pt x="1245118" y="472947"/>
                  </a:lnTo>
                  <a:lnTo>
                    <a:pt x="1259108" y="473066"/>
                  </a:lnTo>
                  <a:lnTo>
                    <a:pt x="1273098" y="473167"/>
                  </a:lnTo>
                  <a:lnTo>
                    <a:pt x="1287088" y="473253"/>
                  </a:lnTo>
                  <a:lnTo>
                    <a:pt x="1301078" y="473327"/>
                  </a:lnTo>
                  <a:lnTo>
                    <a:pt x="1315068" y="473389"/>
                  </a:lnTo>
                  <a:lnTo>
                    <a:pt x="1329058" y="473442"/>
                  </a:lnTo>
                  <a:lnTo>
                    <a:pt x="1343048" y="473487"/>
                  </a:lnTo>
                  <a:lnTo>
                    <a:pt x="1357039" y="473526"/>
                  </a:lnTo>
                  <a:lnTo>
                    <a:pt x="1371029" y="473559"/>
                  </a:lnTo>
                  <a:lnTo>
                    <a:pt x="1385019" y="473587"/>
                  </a:lnTo>
                  <a:lnTo>
                    <a:pt x="1385019" y="473798"/>
                  </a:lnTo>
                  <a:lnTo>
                    <a:pt x="1399009" y="473808"/>
                  </a:lnTo>
                  <a:lnTo>
                    <a:pt x="1412999" y="473819"/>
                  </a:lnTo>
                  <a:lnTo>
                    <a:pt x="1426989" y="473831"/>
                  </a:lnTo>
                  <a:lnTo>
                    <a:pt x="1440979" y="473847"/>
                  </a:lnTo>
                  <a:lnTo>
                    <a:pt x="1454969" y="473864"/>
                  </a:lnTo>
                  <a:lnTo>
                    <a:pt x="1468959" y="473885"/>
                  </a:lnTo>
                  <a:lnTo>
                    <a:pt x="1482949" y="473910"/>
                  </a:lnTo>
                  <a:lnTo>
                    <a:pt x="1496939" y="473938"/>
                  </a:lnTo>
                  <a:lnTo>
                    <a:pt x="1510930" y="473972"/>
                  </a:lnTo>
                  <a:lnTo>
                    <a:pt x="1524920" y="474012"/>
                  </a:lnTo>
                  <a:lnTo>
                    <a:pt x="1538910" y="474058"/>
                  </a:lnTo>
                  <a:lnTo>
                    <a:pt x="1552900" y="474113"/>
                  </a:lnTo>
                  <a:lnTo>
                    <a:pt x="1566890" y="474177"/>
                  </a:lnTo>
                  <a:lnTo>
                    <a:pt x="1580880" y="474253"/>
                  </a:lnTo>
                  <a:lnTo>
                    <a:pt x="1594870" y="474342"/>
                  </a:lnTo>
                  <a:lnTo>
                    <a:pt x="1608860" y="474446"/>
                  </a:lnTo>
                  <a:lnTo>
                    <a:pt x="1622850" y="474568"/>
                  </a:lnTo>
                  <a:lnTo>
                    <a:pt x="1636840" y="474711"/>
                  </a:lnTo>
                  <a:lnTo>
                    <a:pt x="1650830" y="474880"/>
                  </a:lnTo>
                  <a:lnTo>
                    <a:pt x="1664821" y="475077"/>
                  </a:lnTo>
                  <a:lnTo>
                    <a:pt x="1678811" y="475308"/>
                  </a:lnTo>
                  <a:lnTo>
                    <a:pt x="1692801" y="475579"/>
                  </a:lnTo>
                  <a:lnTo>
                    <a:pt x="1706791" y="475896"/>
                  </a:lnTo>
                  <a:lnTo>
                    <a:pt x="1720781" y="476268"/>
                  </a:lnTo>
                  <a:lnTo>
                    <a:pt x="1734771" y="476702"/>
                  </a:lnTo>
                  <a:lnTo>
                    <a:pt x="1748761" y="477209"/>
                  </a:lnTo>
                  <a:lnTo>
                    <a:pt x="1762751" y="477801"/>
                  </a:lnTo>
                  <a:lnTo>
                    <a:pt x="1776741" y="478491"/>
                  </a:lnTo>
                  <a:lnTo>
                    <a:pt x="1790731" y="479294"/>
                  </a:lnTo>
                  <a:lnTo>
                    <a:pt x="1804722" y="480227"/>
                  </a:lnTo>
                  <a:lnTo>
                    <a:pt x="1818712" y="481310"/>
                  </a:lnTo>
                  <a:lnTo>
                    <a:pt x="1832702" y="482562"/>
                  </a:lnTo>
                  <a:lnTo>
                    <a:pt x="1846692" y="484009"/>
                  </a:lnTo>
                  <a:lnTo>
                    <a:pt x="1860682" y="485673"/>
                  </a:lnTo>
                  <a:lnTo>
                    <a:pt x="1874672" y="487582"/>
                  </a:lnTo>
                  <a:lnTo>
                    <a:pt x="1888662" y="489763"/>
                  </a:lnTo>
                  <a:lnTo>
                    <a:pt x="1902652" y="492243"/>
                  </a:lnTo>
                  <a:lnTo>
                    <a:pt x="1916642" y="495050"/>
                  </a:lnTo>
                  <a:lnTo>
                    <a:pt x="1930632" y="498209"/>
                  </a:lnTo>
                  <a:lnTo>
                    <a:pt x="1944622" y="501739"/>
                  </a:lnTo>
                  <a:lnTo>
                    <a:pt x="1958613" y="505658"/>
                  </a:lnTo>
                  <a:lnTo>
                    <a:pt x="1972603" y="509972"/>
                  </a:lnTo>
                  <a:lnTo>
                    <a:pt x="1986593" y="514679"/>
                  </a:lnTo>
                  <a:lnTo>
                    <a:pt x="2000583" y="519768"/>
                  </a:lnTo>
                  <a:lnTo>
                    <a:pt x="2014573" y="525211"/>
                  </a:lnTo>
                  <a:lnTo>
                    <a:pt x="2028563" y="530968"/>
                  </a:lnTo>
                  <a:lnTo>
                    <a:pt x="2042553" y="536987"/>
                  </a:lnTo>
                  <a:lnTo>
                    <a:pt x="2056543" y="543202"/>
                  </a:lnTo>
                  <a:lnTo>
                    <a:pt x="2070533" y="549540"/>
                  </a:lnTo>
                  <a:lnTo>
                    <a:pt x="2084523" y="555919"/>
                  </a:lnTo>
                  <a:lnTo>
                    <a:pt x="2098513" y="562257"/>
                  </a:lnTo>
                  <a:lnTo>
                    <a:pt x="2112504" y="568472"/>
                  </a:lnTo>
                  <a:lnTo>
                    <a:pt x="2126494" y="574491"/>
                  </a:lnTo>
                  <a:lnTo>
                    <a:pt x="2140484" y="580249"/>
                  </a:lnTo>
                  <a:lnTo>
                    <a:pt x="2154474" y="585691"/>
                  </a:lnTo>
                  <a:lnTo>
                    <a:pt x="2168464" y="590780"/>
                  </a:lnTo>
                  <a:lnTo>
                    <a:pt x="2182454" y="595488"/>
                  </a:lnTo>
                  <a:lnTo>
                    <a:pt x="2196444" y="599802"/>
                  </a:lnTo>
                  <a:lnTo>
                    <a:pt x="2210434" y="603720"/>
                  </a:lnTo>
                  <a:lnTo>
                    <a:pt x="2224424" y="607251"/>
                  </a:lnTo>
                  <a:lnTo>
                    <a:pt x="2238414" y="610409"/>
                  </a:lnTo>
                  <a:lnTo>
                    <a:pt x="2252404" y="613216"/>
                  </a:lnTo>
                  <a:lnTo>
                    <a:pt x="2266395" y="615697"/>
                  </a:lnTo>
                  <a:lnTo>
                    <a:pt x="2280385" y="617877"/>
                  </a:lnTo>
                  <a:lnTo>
                    <a:pt x="2294375" y="619786"/>
                  </a:lnTo>
                  <a:lnTo>
                    <a:pt x="2308365" y="621451"/>
                  </a:lnTo>
                  <a:lnTo>
                    <a:pt x="2322355" y="622897"/>
                  </a:lnTo>
                  <a:lnTo>
                    <a:pt x="2336345" y="624150"/>
                  </a:lnTo>
                  <a:lnTo>
                    <a:pt x="2350335" y="625232"/>
                  </a:lnTo>
                  <a:lnTo>
                    <a:pt x="2364325" y="626165"/>
                  </a:lnTo>
                  <a:lnTo>
                    <a:pt x="2378315" y="626969"/>
                  </a:lnTo>
                  <a:lnTo>
                    <a:pt x="2392305" y="627658"/>
                  </a:lnTo>
                  <a:lnTo>
                    <a:pt x="2406296" y="628250"/>
                  </a:lnTo>
                  <a:lnTo>
                    <a:pt x="2420286" y="628758"/>
                  </a:lnTo>
                  <a:lnTo>
                    <a:pt x="2434276" y="629192"/>
                  </a:lnTo>
                  <a:lnTo>
                    <a:pt x="2448266" y="629563"/>
                  </a:lnTo>
                  <a:lnTo>
                    <a:pt x="2462256" y="629880"/>
                  </a:lnTo>
                  <a:lnTo>
                    <a:pt x="2476246" y="630151"/>
                  </a:lnTo>
                  <a:lnTo>
                    <a:pt x="2490236" y="630382"/>
                  </a:lnTo>
                  <a:lnTo>
                    <a:pt x="2504226" y="630580"/>
                  </a:lnTo>
                  <a:lnTo>
                    <a:pt x="2518216" y="630748"/>
                  </a:lnTo>
                  <a:lnTo>
                    <a:pt x="2532206" y="630891"/>
                  </a:lnTo>
                  <a:lnTo>
                    <a:pt x="2546196" y="631013"/>
                  </a:lnTo>
                  <a:lnTo>
                    <a:pt x="2560187" y="631118"/>
                  </a:lnTo>
                  <a:lnTo>
                    <a:pt x="2574177" y="631206"/>
                  </a:lnTo>
                  <a:lnTo>
                    <a:pt x="2588167" y="631282"/>
                  </a:lnTo>
                  <a:lnTo>
                    <a:pt x="2602157" y="631346"/>
                  </a:lnTo>
                  <a:lnTo>
                    <a:pt x="2616147" y="631401"/>
                  </a:lnTo>
                  <a:lnTo>
                    <a:pt x="2630137" y="631447"/>
                  </a:lnTo>
                  <a:lnTo>
                    <a:pt x="2644127" y="631487"/>
                  </a:lnTo>
                  <a:lnTo>
                    <a:pt x="2658117" y="631521"/>
                  </a:lnTo>
                  <a:lnTo>
                    <a:pt x="2672107" y="631550"/>
                  </a:lnTo>
                  <a:lnTo>
                    <a:pt x="2686097" y="631574"/>
                  </a:lnTo>
                  <a:lnTo>
                    <a:pt x="2700087" y="631595"/>
                  </a:lnTo>
                  <a:lnTo>
                    <a:pt x="2714078" y="631613"/>
                  </a:lnTo>
                  <a:lnTo>
                    <a:pt x="2728068" y="631628"/>
                  </a:lnTo>
                  <a:lnTo>
                    <a:pt x="2742058" y="631641"/>
                  </a:lnTo>
                  <a:lnTo>
                    <a:pt x="2756048" y="631652"/>
                  </a:lnTo>
                  <a:lnTo>
                    <a:pt x="2770038" y="631661"/>
                  </a:lnTo>
                  <a:lnTo>
                    <a:pt x="2770038" y="631608"/>
                  </a:lnTo>
                  <a:lnTo>
                    <a:pt x="2784028" y="631589"/>
                  </a:lnTo>
                  <a:lnTo>
                    <a:pt x="2798018" y="631567"/>
                  </a:lnTo>
                  <a:lnTo>
                    <a:pt x="2812008" y="631542"/>
                  </a:lnTo>
                  <a:lnTo>
                    <a:pt x="2825998" y="631512"/>
                  </a:lnTo>
                  <a:lnTo>
                    <a:pt x="2839988" y="631476"/>
                  </a:lnTo>
                  <a:lnTo>
                    <a:pt x="2853978" y="631435"/>
                  </a:lnTo>
                  <a:lnTo>
                    <a:pt x="2867969" y="631386"/>
                  </a:lnTo>
                  <a:lnTo>
                    <a:pt x="2881959" y="631328"/>
                  </a:lnTo>
                  <a:lnTo>
                    <a:pt x="2895949" y="631261"/>
                  </a:lnTo>
                  <a:lnTo>
                    <a:pt x="2909939" y="631181"/>
                  </a:lnTo>
                  <a:lnTo>
                    <a:pt x="2923929" y="631088"/>
                  </a:lnTo>
                  <a:lnTo>
                    <a:pt x="2937919" y="630978"/>
                  </a:lnTo>
                  <a:lnTo>
                    <a:pt x="2951909" y="630850"/>
                  </a:lnTo>
                  <a:lnTo>
                    <a:pt x="2965899" y="630699"/>
                  </a:lnTo>
                  <a:lnTo>
                    <a:pt x="2979889" y="630521"/>
                  </a:lnTo>
                  <a:lnTo>
                    <a:pt x="2993879" y="630313"/>
                  </a:lnTo>
                  <a:lnTo>
                    <a:pt x="3007870" y="630069"/>
                  </a:lnTo>
                  <a:lnTo>
                    <a:pt x="3021860" y="629782"/>
                  </a:lnTo>
                  <a:lnTo>
                    <a:pt x="3035850" y="629445"/>
                  </a:lnTo>
                  <a:lnTo>
                    <a:pt x="3049840" y="629051"/>
                  </a:lnTo>
                  <a:lnTo>
                    <a:pt x="3063830" y="628588"/>
                  </a:lnTo>
                  <a:lnTo>
                    <a:pt x="3077820" y="628047"/>
                  </a:lnTo>
                  <a:lnTo>
                    <a:pt x="3091810" y="627412"/>
                  </a:lnTo>
                  <a:lnTo>
                    <a:pt x="3105800" y="626670"/>
                  </a:lnTo>
                  <a:lnTo>
                    <a:pt x="3119790" y="625801"/>
                  </a:lnTo>
                  <a:lnTo>
                    <a:pt x="3133780" y="624787"/>
                  </a:lnTo>
                  <a:lnTo>
                    <a:pt x="3147770" y="623603"/>
                  </a:lnTo>
                  <a:lnTo>
                    <a:pt x="3161761" y="622223"/>
                  </a:lnTo>
                  <a:lnTo>
                    <a:pt x="3175751" y="620617"/>
                  </a:lnTo>
                  <a:lnTo>
                    <a:pt x="3189741" y="618750"/>
                  </a:lnTo>
                  <a:lnTo>
                    <a:pt x="3203731" y="616585"/>
                  </a:lnTo>
                  <a:lnTo>
                    <a:pt x="3217721" y="614080"/>
                  </a:lnTo>
                  <a:lnTo>
                    <a:pt x="3231711" y="611188"/>
                  </a:lnTo>
                  <a:lnTo>
                    <a:pt x="3245701" y="607859"/>
                  </a:lnTo>
                  <a:lnTo>
                    <a:pt x="3259691" y="604041"/>
                  </a:lnTo>
                  <a:lnTo>
                    <a:pt x="3273681" y="599679"/>
                  </a:lnTo>
                  <a:lnTo>
                    <a:pt x="3287671" y="594718"/>
                  </a:lnTo>
                  <a:lnTo>
                    <a:pt x="3301661" y="589104"/>
                  </a:lnTo>
                  <a:lnTo>
                    <a:pt x="3315652" y="582787"/>
                  </a:lnTo>
                  <a:lnTo>
                    <a:pt x="3329642" y="575726"/>
                  </a:lnTo>
                  <a:lnTo>
                    <a:pt x="3343632" y="567889"/>
                  </a:lnTo>
                  <a:lnTo>
                    <a:pt x="3357622" y="559261"/>
                  </a:lnTo>
                  <a:lnTo>
                    <a:pt x="3371612" y="549846"/>
                  </a:lnTo>
                  <a:lnTo>
                    <a:pt x="3385602" y="539669"/>
                  </a:lnTo>
                  <a:lnTo>
                    <a:pt x="3399592" y="528784"/>
                  </a:lnTo>
                  <a:lnTo>
                    <a:pt x="3413582" y="517269"/>
                  </a:lnTo>
                  <a:lnTo>
                    <a:pt x="3427572" y="505231"/>
                  </a:lnTo>
                  <a:lnTo>
                    <a:pt x="3441562" y="492800"/>
                  </a:lnTo>
                  <a:lnTo>
                    <a:pt x="3455552" y="480125"/>
                  </a:lnTo>
                  <a:lnTo>
                    <a:pt x="3469543" y="467366"/>
                  </a:lnTo>
                  <a:lnTo>
                    <a:pt x="3483533" y="454691"/>
                  </a:lnTo>
                  <a:lnTo>
                    <a:pt x="3497523" y="442260"/>
                  </a:lnTo>
                  <a:lnTo>
                    <a:pt x="3511513" y="430222"/>
                  </a:lnTo>
                  <a:lnTo>
                    <a:pt x="3525503" y="418707"/>
                  </a:lnTo>
                  <a:lnTo>
                    <a:pt x="3539493" y="407822"/>
                  </a:lnTo>
                  <a:lnTo>
                    <a:pt x="3553483" y="397645"/>
                  </a:lnTo>
                  <a:lnTo>
                    <a:pt x="3567473" y="388230"/>
                  </a:lnTo>
                  <a:lnTo>
                    <a:pt x="3581463" y="379602"/>
                  </a:lnTo>
                  <a:lnTo>
                    <a:pt x="3595453" y="371765"/>
                  </a:lnTo>
                  <a:lnTo>
                    <a:pt x="3609444" y="364704"/>
                  </a:lnTo>
                  <a:lnTo>
                    <a:pt x="3623434" y="358387"/>
                  </a:lnTo>
                  <a:lnTo>
                    <a:pt x="3637424" y="352773"/>
                  </a:lnTo>
                  <a:lnTo>
                    <a:pt x="3651414" y="347812"/>
                  </a:lnTo>
                  <a:lnTo>
                    <a:pt x="3665404" y="343450"/>
                  </a:lnTo>
                  <a:lnTo>
                    <a:pt x="3679394" y="339632"/>
                  </a:lnTo>
                  <a:lnTo>
                    <a:pt x="3693384" y="336303"/>
                  </a:lnTo>
                  <a:lnTo>
                    <a:pt x="3707374" y="333411"/>
                  </a:lnTo>
                  <a:lnTo>
                    <a:pt x="3721364" y="330906"/>
                  </a:lnTo>
                  <a:lnTo>
                    <a:pt x="3735354" y="328741"/>
                  </a:lnTo>
                  <a:lnTo>
                    <a:pt x="3749344" y="326874"/>
                  </a:lnTo>
                  <a:lnTo>
                    <a:pt x="3763335" y="325268"/>
                  </a:lnTo>
                  <a:lnTo>
                    <a:pt x="3777325" y="323888"/>
                  </a:lnTo>
                  <a:lnTo>
                    <a:pt x="3791315" y="322704"/>
                  </a:lnTo>
                  <a:lnTo>
                    <a:pt x="3805305" y="321690"/>
                  </a:lnTo>
                  <a:lnTo>
                    <a:pt x="3819295" y="320821"/>
                  </a:lnTo>
                  <a:lnTo>
                    <a:pt x="3833285" y="320079"/>
                  </a:lnTo>
                  <a:lnTo>
                    <a:pt x="3847275" y="319444"/>
                  </a:lnTo>
                  <a:lnTo>
                    <a:pt x="3861265" y="318903"/>
                  </a:lnTo>
                  <a:lnTo>
                    <a:pt x="3875255" y="318440"/>
                  </a:lnTo>
                  <a:lnTo>
                    <a:pt x="3889245" y="318046"/>
                  </a:lnTo>
                  <a:lnTo>
                    <a:pt x="3903235" y="317709"/>
                  </a:lnTo>
                  <a:lnTo>
                    <a:pt x="3917226" y="317422"/>
                  </a:lnTo>
                  <a:lnTo>
                    <a:pt x="3931216" y="317178"/>
                  </a:lnTo>
                  <a:lnTo>
                    <a:pt x="3945206" y="316970"/>
                  </a:lnTo>
                  <a:lnTo>
                    <a:pt x="3959196" y="316792"/>
                  </a:lnTo>
                  <a:lnTo>
                    <a:pt x="3973186" y="316641"/>
                  </a:lnTo>
                  <a:lnTo>
                    <a:pt x="3987176" y="316513"/>
                  </a:lnTo>
                  <a:lnTo>
                    <a:pt x="4001166" y="316403"/>
                  </a:lnTo>
                  <a:lnTo>
                    <a:pt x="4015156" y="316310"/>
                  </a:lnTo>
                  <a:lnTo>
                    <a:pt x="4029146" y="316230"/>
                  </a:lnTo>
                  <a:lnTo>
                    <a:pt x="4043136" y="316163"/>
                  </a:lnTo>
                  <a:lnTo>
                    <a:pt x="4057126" y="316105"/>
                  </a:lnTo>
                  <a:lnTo>
                    <a:pt x="4071117" y="316056"/>
                  </a:lnTo>
                  <a:lnTo>
                    <a:pt x="4085107" y="316015"/>
                  </a:lnTo>
                  <a:lnTo>
                    <a:pt x="4099097" y="315979"/>
                  </a:lnTo>
                  <a:lnTo>
                    <a:pt x="4113087" y="315949"/>
                  </a:lnTo>
                  <a:lnTo>
                    <a:pt x="4127077" y="315924"/>
                  </a:lnTo>
                  <a:lnTo>
                    <a:pt x="4141067" y="315902"/>
                  </a:lnTo>
                  <a:lnTo>
                    <a:pt x="4155057" y="315883"/>
                  </a:lnTo>
                </a:path>
              </a:pathLst>
            </a:custGeom>
            <a:ln w="40651" cap="flat">
              <a:solidFill>
                <a:srgbClr val="F26A21">
                  <a:alpha val="100000"/>
                </a:srgbClr>
              </a:solidFill>
              <a:prstDash val="solid"/>
              <a:round/>
            </a:ln>
          </p:spPr>
          <p:txBody>
            <a:bodyPr/>
            <a:lstStyle/>
            <a:p/>
          </p:txBody>
        </p:sp>
        <p:sp>
          <p:nvSpPr>
            <p:cNvPr id="39" name="pl39"/>
            <p:cNvSpPr/>
            <p:nvPr/>
          </p:nvSpPr>
          <p:spPr>
            <a:xfrm>
              <a:off x="2737948" y="4380371"/>
              <a:ext cx="4155057" cy="157915"/>
            </a:xfrm>
            <a:custGeom>
              <a:avLst/>
              <a:pathLst>
                <a:path w="4155057" h="157915">
                  <a:moveTo>
                    <a:pt x="0" y="157915"/>
                  </a:moveTo>
                  <a:lnTo>
                    <a:pt x="13990" y="157906"/>
                  </a:lnTo>
                  <a:lnTo>
                    <a:pt x="27980" y="157895"/>
                  </a:lnTo>
                  <a:lnTo>
                    <a:pt x="41970" y="157882"/>
                  </a:lnTo>
                  <a:lnTo>
                    <a:pt x="55960" y="157867"/>
                  </a:lnTo>
                  <a:lnTo>
                    <a:pt x="69950" y="157849"/>
                  </a:lnTo>
                  <a:lnTo>
                    <a:pt x="83940" y="157828"/>
                  </a:lnTo>
                  <a:lnTo>
                    <a:pt x="97930" y="157804"/>
                  </a:lnTo>
                  <a:lnTo>
                    <a:pt x="111920" y="157775"/>
                  </a:lnTo>
                  <a:lnTo>
                    <a:pt x="125910" y="157741"/>
                  </a:lnTo>
                  <a:lnTo>
                    <a:pt x="139900" y="157701"/>
                  </a:lnTo>
                  <a:lnTo>
                    <a:pt x="153891" y="157655"/>
                  </a:lnTo>
                  <a:lnTo>
                    <a:pt x="167881" y="157600"/>
                  </a:lnTo>
                  <a:lnTo>
                    <a:pt x="181871" y="157536"/>
                  </a:lnTo>
                  <a:lnTo>
                    <a:pt x="195861" y="157460"/>
                  </a:lnTo>
                  <a:lnTo>
                    <a:pt x="209851" y="157372"/>
                  </a:lnTo>
                  <a:lnTo>
                    <a:pt x="223841" y="157267"/>
                  </a:lnTo>
                  <a:lnTo>
                    <a:pt x="237831" y="157145"/>
                  </a:lnTo>
                  <a:lnTo>
                    <a:pt x="251821" y="157002"/>
                  </a:lnTo>
                  <a:lnTo>
                    <a:pt x="265811" y="156834"/>
                  </a:lnTo>
                  <a:lnTo>
                    <a:pt x="279801" y="156636"/>
                  </a:lnTo>
                  <a:lnTo>
                    <a:pt x="293791" y="156405"/>
                  </a:lnTo>
                  <a:lnTo>
                    <a:pt x="307782" y="156134"/>
                  </a:lnTo>
                  <a:lnTo>
                    <a:pt x="321772" y="155817"/>
                  </a:lnTo>
                  <a:lnTo>
                    <a:pt x="335762" y="155446"/>
                  </a:lnTo>
                  <a:lnTo>
                    <a:pt x="349752" y="155012"/>
                  </a:lnTo>
                  <a:lnTo>
                    <a:pt x="363742" y="154504"/>
                  </a:lnTo>
                  <a:lnTo>
                    <a:pt x="377732" y="153913"/>
                  </a:lnTo>
                  <a:lnTo>
                    <a:pt x="391722" y="153223"/>
                  </a:lnTo>
                  <a:lnTo>
                    <a:pt x="405712" y="152419"/>
                  </a:lnTo>
                  <a:lnTo>
                    <a:pt x="419702" y="151486"/>
                  </a:lnTo>
                  <a:lnTo>
                    <a:pt x="433692" y="150404"/>
                  </a:lnTo>
                  <a:lnTo>
                    <a:pt x="447682" y="149151"/>
                  </a:lnTo>
                  <a:lnTo>
                    <a:pt x="461673" y="147705"/>
                  </a:lnTo>
                  <a:lnTo>
                    <a:pt x="475663" y="146040"/>
                  </a:lnTo>
                  <a:lnTo>
                    <a:pt x="489653" y="144132"/>
                  </a:lnTo>
                  <a:lnTo>
                    <a:pt x="503643" y="141951"/>
                  </a:lnTo>
                  <a:lnTo>
                    <a:pt x="517633" y="139470"/>
                  </a:lnTo>
                  <a:lnTo>
                    <a:pt x="531623" y="136663"/>
                  </a:lnTo>
                  <a:lnTo>
                    <a:pt x="545613" y="133505"/>
                  </a:lnTo>
                  <a:lnTo>
                    <a:pt x="559603" y="129974"/>
                  </a:lnTo>
                  <a:lnTo>
                    <a:pt x="573593" y="126056"/>
                  </a:lnTo>
                  <a:lnTo>
                    <a:pt x="587583" y="121742"/>
                  </a:lnTo>
                  <a:lnTo>
                    <a:pt x="601574" y="117034"/>
                  </a:lnTo>
                  <a:lnTo>
                    <a:pt x="615564" y="111945"/>
                  </a:lnTo>
                  <a:lnTo>
                    <a:pt x="629554" y="106503"/>
                  </a:lnTo>
                  <a:lnTo>
                    <a:pt x="643544" y="100745"/>
                  </a:lnTo>
                  <a:lnTo>
                    <a:pt x="657534" y="94726"/>
                  </a:lnTo>
                  <a:lnTo>
                    <a:pt x="671524" y="88511"/>
                  </a:lnTo>
                  <a:lnTo>
                    <a:pt x="685514" y="82173"/>
                  </a:lnTo>
                  <a:lnTo>
                    <a:pt x="699504" y="75794"/>
                  </a:lnTo>
                  <a:lnTo>
                    <a:pt x="713494" y="69456"/>
                  </a:lnTo>
                  <a:lnTo>
                    <a:pt x="727484" y="63241"/>
                  </a:lnTo>
                  <a:lnTo>
                    <a:pt x="741474" y="57222"/>
                  </a:lnTo>
                  <a:lnTo>
                    <a:pt x="755465" y="51465"/>
                  </a:lnTo>
                  <a:lnTo>
                    <a:pt x="769455" y="46022"/>
                  </a:lnTo>
                  <a:lnTo>
                    <a:pt x="783445" y="40934"/>
                  </a:lnTo>
                  <a:lnTo>
                    <a:pt x="797435" y="36226"/>
                  </a:lnTo>
                  <a:lnTo>
                    <a:pt x="811425" y="31912"/>
                  </a:lnTo>
                  <a:lnTo>
                    <a:pt x="825415" y="27993"/>
                  </a:lnTo>
                  <a:lnTo>
                    <a:pt x="839405" y="24463"/>
                  </a:lnTo>
                  <a:lnTo>
                    <a:pt x="853395" y="21304"/>
                  </a:lnTo>
                  <a:lnTo>
                    <a:pt x="867385" y="18497"/>
                  </a:lnTo>
                  <a:lnTo>
                    <a:pt x="881375" y="16017"/>
                  </a:lnTo>
                  <a:lnTo>
                    <a:pt x="895365" y="13836"/>
                  </a:lnTo>
                  <a:lnTo>
                    <a:pt x="909356" y="11927"/>
                  </a:lnTo>
                  <a:lnTo>
                    <a:pt x="923346" y="10263"/>
                  </a:lnTo>
                  <a:lnTo>
                    <a:pt x="937336" y="8816"/>
                  </a:lnTo>
                  <a:lnTo>
                    <a:pt x="951326" y="7564"/>
                  </a:lnTo>
                  <a:lnTo>
                    <a:pt x="965316" y="6481"/>
                  </a:lnTo>
                  <a:lnTo>
                    <a:pt x="979306" y="5548"/>
                  </a:lnTo>
                  <a:lnTo>
                    <a:pt x="993296" y="4745"/>
                  </a:lnTo>
                  <a:lnTo>
                    <a:pt x="1007286" y="4055"/>
                  </a:lnTo>
                  <a:lnTo>
                    <a:pt x="1021276" y="3463"/>
                  </a:lnTo>
                  <a:lnTo>
                    <a:pt x="1035266" y="2956"/>
                  </a:lnTo>
                  <a:lnTo>
                    <a:pt x="1049256" y="2522"/>
                  </a:lnTo>
                  <a:lnTo>
                    <a:pt x="1063247" y="2150"/>
                  </a:lnTo>
                  <a:lnTo>
                    <a:pt x="1077237" y="1833"/>
                  </a:lnTo>
                  <a:lnTo>
                    <a:pt x="1091227" y="1562"/>
                  </a:lnTo>
                  <a:lnTo>
                    <a:pt x="1105217" y="1331"/>
                  </a:lnTo>
                  <a:lnTo>
                    <a:pt x="1119207" y="1134"/>
                  </a:lnTo>
                  <a:lnTo>
                    <a:pt x="1133197" y="965"/>
                  </a:lnTo>
                  <a:lnTo>
                    <a:pt x="1147187" y="822"/>
                  </a:lnTo>
                  <a:lnTo>
                    <a:pt x="1161177" y="700"/>
                  </a:lnTo>
                  <a:lnTo>
                    <a:pt x="1175167" y="596"/>
                  </a:lnTo>
                  <a:lnTo>
                    <a:pt x="1189157" y="507"/>
                  </a:lnTo>
                  <a:lnTo>
                    <a:pt x="1203148" y="431"/>
                  </a:lnTo>
                  <a:lnTo>
                    <a:pt x="1217138" y="367"/>
                  </a:lnTo>
                  <a:lnTo>
                    <a:pt x="1231128" y="312"/>
                  </a:lnTo>
                  <a:lnTo>
                    <a:pt x="1245118" y="266"/>
                  </a:lnTo>
                  <a:lnTo>
                    <a:pt x="1259108" y="226"/>
                  </a:lnTo>
                  <a:lnTo>
                    <a:pt x="1273098" y="192"/>
                  </a:lnTo>
                  <a:lnTo>
                    <a:pt x="1287088" y="164"/>
                  </a:lnTo>
                  <a:lnTo>
                    <a:pt x="1301078" y="139"/>
                  </a:lnTo>
                  <a:lnTo>
                    <a:pt x="1315068" y="118"/>
                  </a:lnTo>
                  <a:lnTo>
                    <a:pt x="1329058" y="101"/>
                  </a:lnTo>
                  <a:lnTo>
                    <a:pt x="1343048" y="86"/>
                  </a:lnTo>
                  <a:lnTo>
                    <a:pt x="1357039" y="73"/>
                  </a:lnTo>
                  <a:lnTo>
                    <a:pt x="1371029" y="62"/>
                  </a:lnTo>
                  <a:lnTo>
                    <a:pt x="1385019" y="5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40" name="pl40"/>
            <p:cNvSpPr/>
            <p:nvPr/>
          </p:nvSpPr>
          <p:spPr>
            <a:xfrm>
              <a:off x="2737948" y="3590688"/>
              <a:ext cx="4155057" cy="631608"/>
            </a:xfrm>
            <a:custGeom>
              <a:avLst/>
              <a:pathLst>
                <a:path w="4155057" h="631608">
                  <a:moveTo>
                    <a:pt x="0" y="315883"/>
                  </a:moveTo>
                  <a:lnTo>
                    <a:pt x="13990" y="315902"/>
                  </a:lnTo>
                  <a:lnTo>
                    <a:pt x="27980" y="315924"/>
                  </a:lnTo>
                  <a:lnTo>
                    <a:pt x="41970" y="315949"/>
                  </a:lnTo>
                  <a:lnTo>
                    <a:pt x="55960" y="315979"/>
                  </a:lnTo>
                  <a:lnTo>
                    <a:pt x="69950" y="316015"/>
                  </a:lnTo>
                  <a:lnTo>
                    <a:pt x="83940" y="316056"/>
                  </a:lnTo>
                  <a:lnTo>
                    <a:pt x="97930" y="316105"/>
                  </a:lnTo>
                  <a:lnTo>
                    <a:pt x="111920" y="316163"/>
                  </a:lnTo>
                  <a:lnTo>
                    <a:pt x="125910" y="316230"/>
                  </a:lnTo>
                  <a:lnTo>
                    <a:pt x="139900" y="316310"/>
                  </a:lnTo>
                  <a:lnTo>
                    <a:pt x="153891" y="316403"/>
                  </a:lnTo>
                  <a:lnTo>
                    <a:pt x="167881" y="316513"/>
                  </a:lnTo>
                  <a:lnTo>
                    <a:pt x="181871" y="316641"/>
                  </a:lnTo>
                  <a:lnTo>
                    <a:pt x="195861" y="316792"/>
                  </a:lnTo>
                  <a:lnTo>
                    <a:pt x="209851" y="316970"/>
                  </a:lnTo>
                  <a:lnTo>
                    <a:pt x="223841" y="317178"/>
                  </a:lnTo>
                  <a:lnTo>
                    <a:pt x="237831" y="317422"/>
                  </a:lnTo>
                  <a:lnTo>
                    <a:pt x="251821" y="317709"/>
                  </a:lnTo>
                  <a:lnTo>
                    <a:pt x="265811" y="318046"/>
                  </a:lnTo>
                  <a:lnTo>
                    <a:pt x="279801" y="318440"/>
                  </a:lnTo>
                  <a:lnTo>
                    <a:pt x="293791" y="318903"/>
                  </a:lnTo>
                  <a:lnTo>
                    <a:pt x="307782" y="319444"/>
                  </a:lnTo>
                  <a:lnTo>
                    <a:pt x="321772" y="320079"/>
                  </a:lnTo>
                  <a:lnTo>
                    <a:pt x="335762" y="320821"/>
                  </a:lnTo>
                  <a:lnTo>
                    <a:pt x="349752" y="321690"/>
                  </a:lnTo>
                  <a:lnTo>
                    <a:pt x="363742" y="322704"/>
                  </a:lnTo>
                  <a:lnTo>
                    <a:pt x="377732" y="323888"/>
                  </a:lnTo>
                  <a:lnTo>
                    <a:pt x="391722" y="325268"/>
                  </a:lnTo>
                  <a:lnTo>
                    <a:pt x="405712" y="326874"/>
                  </a:lnTo>
                  <a:lnTo>
                    <a:pt x="419702" y="328741"/>
                  </a:lnTo>
                  <a:lnTo>
                    <a:pt x="433692" y="330906"/>
                  </a:lnTo>
                  <a:lnTo>
                    <a:pt x="447682" y="333411"/>
                  </a:lnTo>
                  <a:lnTo>
                    <a:pt x="461673" y="336303"/>
                  </a:lnTo>
                  <a:lnTo>
                    <a:pt x="475663" y="339632"/>
                  </a:lnTo>
                  <a:lnTo>
                    <a:pt x="489653" y="343450"/>
                  </a:lnTo>
                  <a:lnTo>
                    <a:pt x="503643" y="347812"/>
                  </a:lnTo>
                  <a:lnTo>
                    <a:pt x="517633" y="352773"/>
                  </a:lnTo>
                  <a:lnTo>
                    <a:pt x="531623" y="358387"/>
                  </a:lnTo>
                  <a:lnTo>
                    <a:pt x="545613" y="364704"/>
                  </a:lnTo>
                  <a:lnTo>
                    <a:pt x="559603" y="371765"/>
                  </a:lnTo>
                  <a:lnTo>
                    <a:pt x="573593" y="379602"/>
                  </a:lnTo>
                  <a:lnTo>
                    <a:pt x="587583" y="388230"/>
                  </a:lnTo>
                  <a:lnTo>
                    <a:pt x="601574" y="397645"/>
                  </a:lnTo>
                  <a:lnTo>
                    <a:pt x="615564" y="407822"/>
                  </a:lnTo>
                  <a:lnTo>
                    <a:pt x="629554" y="418707"/>
                  </a:lnTo>
                  <a:lnTo>
                    <a:pt x="643544" y="430222"/>
                  </a:lnTo>
                  <a:lnTo>
                    <a:pt x="657534" y="442260"/>
                  </a:lnTo>
                  <a:lnTo>
                    <a:pt x="671524" y="454691"/>
                  </a:lnTo>
                  <a:lnTo>
                    <a:pt x="685514" y="467366"/>
                  </a:lnTo>
                  <a:lnTo>
                    <a:pt x="699504" y="480125"/>
                  </a:lnTo>
                  <a:lnTo>
                    <a:pt x="713494" y="492800"/>
                  </a:lnTo>
                  <a:lnTo>
                    <a:pt x="727484" y="505231"/>
                  </a:lnTo>
                  <a:lnTo>
                    <a:pt x="741474" y="517269"/>
                  </a:lnTo>
                  <a:lnTo>
                    <a:pt x="755465" y="528784"/>
                  </a:lnTo>
                  <a:lnTo>
                    <a:pt x="769455" y="539669"/>
                  </a:lnTo>
                  <a:lnTo>
                    <a:pt x="783445" y="549846"/>
                  </a:lnTo>
                  <a:lnTo>
                    <a:pt x="797435" y="559261"/>
                  </a:lnTo>
                  <a:lnTo>
                    <a:pt x="811425" y="567889"/>
                  </a:lnTo>
                  <a:lnTo>
                    <a:pt x="825415" y="575726"/>
                  </a:lnTo>
                  <a:lnTo>
                    <a:pt x="839405" y="582787"/>
                  </a:lnTo>
                  <a:lnTo>
                    <a:pt x="853395" y="589104"/>
                  </a:lnTo>
                  <a:lnTo>
                    <a:pt x="867385" y="594718"/>
                  </a:lnTo>
                  <a:lnTo>
                    <a:pt x="881375" y="599679"/>
                  </a:lnTo>
                  <a:lnTo>
                    <a:pt x="895365" y="604041"/>
                  </a:lnTo>
                  <a:lnTo>
                    <a:pt x="909356" y="607859"/>
                  </a:lnTo>
                  <a:lnTo>
                    <a:pt x="923346" y="611188"/>
                  </a:lnTo>
                  <a:lnTo>
                    <a:pt x="937336" y="614080"/>
                  </a:lnTo>
                  <a:lnTo>
                    <a:pt x="951326" y="616585"/>
                  </a:lnTo>
                  <a:lnTo>
                    <a:pt x="965316" y="618750"/>
                  </a:lnTo>
                  <a:lnTo>
                    <a:pt x="979306" y="620617"/>
                  </a:lnTo>
                  <a:lnTo>
                    <a:pt x="993296" y="622223"/>
                  </a:lnTo>
                  <a:lnTo>
                    <a:pt x="1007286" y="623603"/>
                  </a:lnTo>
                  <a:lnTo>
                    <a:pt x="1021276" y="624787"/>
                  </a:lnTo>
                  <a:lnTo>
                    <a:pt x="1035266" y="625801"/>
                  </a:lnTo>
                  <a:lnTo>
                    <a:pt x="1049256" y="626670"/>
                  </a:lnTo>
                  <a:lnTo>
                    <a:pt x="1063247" y="627412"/>
                  </a:lnTo>
                  <a:lnTo>
                    <a:pt x="1077237" y="628047"/>
                  </a:lnTo>
                  <a:lnTo>
                    <a:pt x="1091227" y="628588"/>
                  </a:lnTo>
                  <a:lnTo>
                    <a:pt x="1105217" y="629051"/>
                  </a:lnTo>
                  <a:lnTo>
                    <a:pt x="1119207" y="629445"/>
                  </a:lnTo>
                  <a:lnTo>
                    <a:pt x="1133197" y="629782"/>
                  </a:lnTo>
                  <a:lnTo>
                    <a:pt x="1147187" y="630069"/>
                  </a:lnTo>
                  <a:lnTo>
                    <a:pt x="1161177" y="630313"/>
                  </a:lnTo>
                  <a:lnTo>
                    <a:pt x="1175167" y="630521"/>
                  </a:lnTo>
                  <a:lnTo>
                    <a:pt x="1189157" y="630699"/>
                  </a:lnTo>
                  <a:lnTo>
                    <a:pt x="1203148" y="630850"/>
                  </a:lnTo>
                  <a:lnTo>
                    <a:pt x="1217138" y="630978"/>
                  </a:lnTo>
                  <a:lnTo>
                    <a:pt x="1231128" y="631088"/>
                  </a:lnTo>
                  <a:lnTo>
                    <a:pt x="1245118" y="631181"/>
                  </a:lnTo>
                  <a:lnTo>
                    <a:pt x="1259108" y="631261"/>
                  </a:lnTo>
                  <a:lnTo>
                    <a:pt x="1273098" y="631328"/>
                  </a:lnTo>
                  <a:lnTo>
                    <a:pt x="1287088" y="631386"/>
                  </a:lnTo>
                  <a:lnTo>
                    <a:pt x="1301078" y="631435"/>
                  </a:lnTo>
                  <a:lnTo>
                    <a:pt x="1315068" y="631476"/>
                  </a:lnTo>
                  <a:lnTo>
                    <a:pt x="1329058" y="631512"/>
                  </a:lnTo>
                  <a:lnTo>
                    <a:pt x="1343048" y="631542"/>
                  </a:lnTo>
                  <a:lnTo>
                    <a:pt x="1357039" y="631567"/>
                  </a:lnTo>
                  <a:lnTo>
                    <a:pt x="1371029" y="631589"/>
                  </a:lnTo>
                  <a:lnTo>
                    <a:pt x="1385019" y="631608"/>
                  </a:lnTo>
                  <a:lnTo>
                    <a:pt x="1385019" y="631502"/>
                  </a:lnTo>
                  <a:lnTo>
                    <a:pt x="1399009" y="631465"/>
                  </a:lnTo>
                  <a:lnTo>
                    <a:pt x="1412999" y="631421"/>
                  </a:lnTo>
                  <a:lnTo>
                    <a:pt x="1426989" y="631370"/>
                  </a:lnTo>
                  <a:lnTo>
                    <a:pt x="1440979" y="631309"/>
                  </a:lnTo>
                  <a:lnTo>
                    <a:pt x="1454969" y="631239"/>
                  </a:lnTo>
                  <a:lnTo>
                    <a:pt x="1468959" y="631155"/>
                  </a:lnTo>
                  <a:lnTo>
                    <a:pt x="1482949" y="631057"/>
                  </a:lnTo>
                  <a:lnTo>
                    <a:pt x="1496939" y="630942"/>
                  </a:lnTo>
                  <a:lnTo>
                    <a:pt x="1510930" y="630807"/>
                  </a:lnTo>
                  <a:lnTo>
                    <a:pt x="1524920" y="630649"/>
                  </a:lnTo>
                  <a:lnTo>
                    <a:pt x="1538910" y="630462"/>
                  </a:lnTo>
                  <a:lnTo>
                    <a:pt x="1552900" y="630243"/>
                  </a:lnTo>
                  <a:lnTo>
                    <a:pt x="1566890" y="629986"/>
                  </a:lnTo>
                  <a:lnTo>
                    <a:pt x="1580880" y="629684"/>
                  </a:lnTo>
                  <a:lnTo>
                    <a:pt x="1594870" y="629329"/>
                  </a:lnTo>
                  <a:lnTo>
                    <a:pt x="1608860" y="628912"/>
                  </a:lnTo>
                  <a:lnTo>
                    <a:pt x="1622850" y="628424"/>
                  </a:lnTo>
                  <a:lnTo>
                    <a:pt x="1636840" y="627850"/>
                  </a:lnTo>
                  <a:lnTo>
                    <a:pt x="1650830" y="627177"/>
                  </a:lnTo>
                  <a:lnTo>
                    <a:pt x="1664821" y="626388"/>
                  </a:lnTo>
                  <a:lnTo>
                    <a:pt x="1678811" y="625463"/>
                  </a:lnTo>
                  <a:lnTo>
                    <a:pt x="1692801" y="624379"/>
                  </a:lnTo>
                  <a:lnTo>
                    <a:pt x="1706791" y="623110"/>
                  </a:lnTo>
                  <a:lnTo>
                    <a:pt x="1720781" y="621625"/>
                  </a:lnTo>
                  <a:lnTo>
                    <a:pt x="1734771" y="619889"/>
                  </a:lnTo>
                  <a:lnTo>
                    <a:pt x="1748761" y="617860"/>
                  </a:lnTo>
                  <a:lnTo>
                    <a:pt x="1762751" y="615493"/>
                  </a:lnTo>
                  <a:lnTo>
                    <a:pt x="1776741" y="612733"/>
                  </a:lnTo>
                  <a:lnTo>
                    <a:pt x="1790731" y="609520"/>
                  </a:lnTo>
                  <a:lnTo>
                    <a:pt x="1804722" y="605787"/>
                  </a:lnTo>
                  <a:lnTo>
                    <a:pt x="1818712" y="601457"/>
                  </a:lnTo>
                  <a:lnTo>
                    <a:pt x="1832702" y="596446"/>
                  </a:lnTo>
                  <a:lnTo>
                    <a:pt x="1846692" y="590661"/>
                  </a:lnTo>
                  <a:lnTo>
                    <a:pt x="1860682" y="584004"/>
                  </a:lnTo>
                  <a:lnTo>
                    <a:pt x="1874672" y="576369"/>
                  </a:lnTo>
                  <a:lnTo>
                    <a:pt x="1888662" y="567645"/>
                  </a:lnTo>
                  <a:lnTo>
                    <a:pt x="1902652" y="557723"/>
                  </a:lnTo>
                  <a:lnTo>
                    <a:pt x="1916642" y="546494"/>
                  </a:lnTo>
                  <a:lnTo>
                    <a:pt x="1930632" y="533861"/>
                  </a:lnTo>
                  <a:lnTo>
                    <a:pt x="1944622" y="519738"/>
                  </a:lnTo>
                  <a:lnTo>
                    <a:pt x="1958613" y="504065"/>
                  </a:lnTo>
                  <a:lnTo>
                    <a:pt x="1972603" y="486809"/>
                  </a:lnTo>
                  <a:lnTo>
                    <a:pt x="1986593" y="467978"/>
                  </a:lnTo>
                  <a:lnTo>
                    <a:pt x="2000583" y="447624"/>
                  </a:lnTo>
                  <a:lnTo>
                    <a:pt x="2014573" y="425854"/>
                  </a:lnTo>
                  <a:lnTo>
                    <a:pt x="2028563" y="402824"/>
                  </a:lnTo>
                  <a:lnTo>
                    <a:pt x="2042553" y="378748"/>
                  </a:lnTo>
                  <a:lnTo>
                    <a:pt x="2056543" y="353886"/>
                  </a:lnTo>
                  <a:lnTo>
                    <a:pt x="2070533" y="328535"/>
                  </a:lnTo>
                  <a:lnTo>
                    <a:pt x="2084523" y="303019"/>
                  </a:lnTo>
                  <a:lnTo>
                    <a:pt x="2098513" y="277668"/>
                  </a:lnTo>
                  <a:lnTo>
                    <a:pt x="2112504" y="252806"/>
                  </a:lnTo>
                  <a:lnTo>
                    <a:pt x="2126494" y="228730"/>
                  </a:lnTo>
                  <a:lnTo>
                    <a:pt x="2140484" y="205701"/>
                  </a:lnTo>
                  <a:lnTo>
                    <a:pt x="2154474" y="183930"/>
                  </a:lnTo>
                  <a:lnTo>
                    <a:pt x="2168464" y="163577"/>
                  </a:lnTo>
                  <a:lnTo>
                    <a:pt x="2182454" y="144745"/>
                  </a:lnTo>
                  <a:lnTo>
                    <a:pt x="2196444" y="127490"/>
                  </a:lnTo>
                  <a:lnTo>
                    <a:pt x="2210434" y="111816"/>
                  </a:lnTo>
                  <a:lnTo>
                    <a:pt x="2224424" y="97693"/>
                  </a:lnTo>
                  <a:lnTo>
                    <a:pt x="2238414" y="85060"/>
                  </a:lnTo>
                  <a:lnTo>
                    <a:pt x="2252404" y="73832"/>
                  </a:lnTo>
                  <a:lnTo>
                    <a:pt x="2266395" y="63909"/>
                  </a:lnTo>
                  <a:lnTo>
                    <a:pt x="2280385" y="55186"/>
                  </a:lnTo>
                  <a:lnTo>
                    <a:pt x="2294375" y="47550"/>
                  </a:lnTo>
                  <a:lnTo>
                    <a:pt x="2308365" y="40893"/>
                  </a:lnTo>
                  <a:lnTo>
                    <a:pt x="2322355" y="35108"/>
                  </a:lnTo>
                  <a:lnTo>
                    <a:pt x="2336345" y="30097"/>
                  </a:lnTo>
                  <a:lnTo>
                    <a:pt x="2350335" y="25767"/>
                  </a:lnTo>
                  <a:lnTo>
                    <a:pt x="2364325" y="22034"/>
                  </a:lnTo>
                  <a:lnTo>
                    <a:pt x="2378315" y="18822"/>
                  </a:lnTo>
                  <a:lnTo>
                    <a:pt x="2392305" y="16062"/>
                  </a:lnTo>
                  <a:lnTo>
                    <a:pt x="2406296" y="13694"/>
                  </a:lnTo>
                  <a:lnTo>
                    <a:pt x="2420286" y="11665"/>
                  </a:lnTo>
                  <a:lnTo>
                    <a:pt x="2434276" y="9929"/>
                  </a:lnTo>
                  <a:lnTo>
                    <a:pt x="2448266" y="8444"/>
                  </a:lnTo>
                  <a:lnTo>
                    <a:pt x="2462256" y="7175"/>
                  </a:lnTo>
                  <a:lnTo>
                    <a:pt x="2476246" y="6091"/>
                  </a:lnTo>
                  <a:lnTo>
                    <a:pt x="2490236" y="5166"/>
                  </a:lnTo>
                  <a:lnTo>
                    <a:pt x="2504226" y="4377"/>
                  </a:lnTo>
                  <a:lnTo>
                    <a:pt x="2518216" y="3704"/>
                  </a:lnTo>
                  <a:lnTo>
                    <a:pt x="2532206" y="3131"/>
                  </a:lnTo>
                  <a:lnTo>
                    <a:pt x="2546196" y="2642"/>
                  </a:lnTo>
                  <a:lnTo>
                    <a:pt x="2560187" y="2225"/>
                  </a:lnTo>
                  <a:lnTo>
                    <a:pt x="2574177" y="1871"/>
                  </a:lnTo>
                  <a:lnTo>
                    <a:pt x="2588167" y="1569"/>
                  </a:lnTo>
                  <a:lnTo>
                    <a:pt x="2602157" y="1311"/>
                  </a:lnTo>
                  <a:lnTo>
                    <a:pt x="2616147" y="1092"/>
                  </a:lnTo>
                  <a:lnTo>
                    <a:pt x="2630137" y="906"/>
                  </a:lnTo>
                  <a:lnTo>
                    <a:pt x="2644127" y="747"/>
                  </a:lnTo>
                  <a:lnTo>
                    <a:pt x="2658117" y="612"/>
                  </a:lnTo>
                  <a:lnTo>
                    <a:pt x="2672107" y="497"/>
                  </a:lnTo>
                  <a:lnTo>
                    <a:pt x="2686097" y="399"/>
                  </a:lnTo>
                  <a:lnTo>
                    <a:pt x="2700087" y="316"/>
                  </a:lnTo>
                  <a:lnTo>
                    <a:pt x="2714078" y="245"/>
                  </a:lnTo>
                  <a:lnTo>
                    <a:pt x="2728068" y="185"/>
                  </a:lnTo>
                  <a:lnTo>
                    <a:pt x="2742058" y="133"/>
                  </a:lnTo>
                  <a:lnTo>
                    <a:pt x="2756048" y="90"/>
                  </a:lnTo>
                  <a:lnTo>
                    <a:pt x="2770038" y="52"/>
                  </a:lnTo>
                  <a:lnTo>
                    <a:pt x="2770038" y="0"/>
                  </a:lnTo>
                  <a:lnTo>
                    <a:pt x="2784028" y="27"/>
                  </a:lnTo>
                  <a:lnTo>
                    <a:pt x="2798018" y="60"/>
                  </a:lnTo>
                  <a:lnTo>
                    <a:pt x="2812008" y="99"/>
                  </a:lnTo>
                  <a:lnTo>
                    <a:pt x="2825998" y="144"/>
                  </a:lnTo>
                  <a:lnTo>
                    <a:pt x="2839988" y="197"/>
                  </a:lnTo>
                  <a:lnTo>
                    <a:pt x="2853978" y="259"/>
                  </a:lnTo>
                  <a:lnTo>
                    <a:pt x="2867969" y="333"/>
                  </a:lnTo>
                  <a:lnTo>
                    <a:pt x="2881959" y="419"/>
                  </a:lnTo>
                  <a:lnTo>
                    <a:pt x="2895949" y="520"/>
                  </a:lnTo>
                  <a:lnTo>
                    <a:pt x="2909939" y="639"/>
                  </a:lnTo>
                  <a:lnTo>
                    <a:pt x="2923929" y="779"/>
                  </a:lnTo>
                  <a:lnTo>
                    <a:pt x="2937919" y="944"/>
                  </a:lnTo>
                  <a:lnTo>
                    <a:pt x="2951909" y="1137"/>
                  </a:lnTo>
                  <a:lnTo>
                    <a:pt x="2965899" y="1363"/>
                  </a:lnTo>
                  <a:lnTo>
                    <a:pt x="2979889" y="1629"/>
                  </a:lnTo>
                  <a:lnTo>
                    <a:pt x="2993879" y="1942"/>
                  </a:lnTo>
                  <a:lnTo>
                    <a:pt x="3007870" y="2308"/>
                  </a:lnTo>
                  <a:lnTo>
                    <a:pt x="3021860" y="2738"/>
                  </a:lnTo>
                  <a:lnTo>
                    <a:pt x="3035850" y="3243"/>
                  </a:lnTo>
                  <a:lnTo>
                    <a:pt x="3049840" y="3835"/>
                  </a:lnTo>
                  <a:lnTo>
                    <a:pt x="3063830" y="4529"/>
                  </a:lnTo>
                  <a:lnTo>
                    <a:pt x="3077820" y="5341"/>
                  </a:lnTo>
                  <a:lnTo>
                    <a:pt x="3091810" y="6293"/>
                  </a:lnTo>
                  <a:lnTo>
                    <a:pt x="3105800" y="7407"/>
                  </a:lnTo>
                  <a:lnTo>
                    <a:pt x="3119790" y="8709"/>
                  </a:lnTo>
                  <a:lnTo>
                    <a:pt x="3133780" y="10231"/>
                  </a:lnTo>
                  <a:lnTo>
                    <a:pt x="3147770" y="12006"/>
                  </a:lnTo>
                  <a:lnTo>
                    <a:pt x="3161761" y="14076"/>
                  </a:lnTo>
                  <a:lnTo>
                    <a:pt x="3175751" y="16486"/>
                  </a:lnTo>
                  <a:lnTo>
                    <a:pt x="3189741" y="19286"/>
                  </a:lnTo>
                  <a:lnTo>
                    <a:pt x="3203731" y="22533"/>
                  </a:lnTo>
                  <a:lnTo>
                    <a:pt x="3217721" y="26291"/>
                  </a:lnTo>
                  <a:lnTo>
                    <a:pt x="3231711" y="30630"/>
                  </a:lnTo>
                  <a:lnTo>
                    <a:pt x="3245701" y="35623"/>
                  </a:lnTo>
                  <a:lnTo>
                    <a:pt x="3259691" y="41349"/>
                  </a:lnTo>
                  <a:lnTo>
                    <a:pt x="3273681" y="47892"/>
                  </a:lnTo>
                  <a:lnTo>
                    <a:pt x="3287671" y="55334"/>
                  </a:lnTo>
                  <a:lnTo>
                    <a:pt x="3301661" y="63755"/>
                  </a:lnTo>
                  <a:lnTo>
                    <a:pt x="3315652" y="73230"/>
                  </a:lnTo>
                  <a:lnTo>
                    <a:pt x="3329642" y="83822"/>
                  </a:lnTo>
                  <a:lnTo>
                    <a:pt x="3343632" y="95577"/>
                  </a:lnTo>
                  <a:lnTo>
                    <a:pt x="3357622" y="108519"/>
                  </a:lnTo>
                  <a:lnTo>
                    <a:pt x="3371612" y="122643"/>
                  </a:lnTo>
                  <a:lnTo>
                    <a:pt x="3385602" y="137908"/>
                  </a:lnTo>
                  <a:lnTo>
                    <a:pt x="3399592" y="154236"/>
                  </a:lnTo>
                  <a:lnTo>
                    <a:pt x="3413582" y="171508"/>
                  </a:lnTo>
                  <a:lnTo>
                    <a:pt x="3427572" y="189565"/>
                  </a:lnTo>
                  <a:lnTo>
                    <a:pt x="3441562" y="208211"/>
                  </a:lnTo>
                  <a:lnTo>
                    <a:pt x="3455552" y="227224"/>
                  </a:lnTo>
                  <a:lnTo>
                    <a:pt x="3469543" y="246362"/>
                  </a:lnTo>
                  <a:lnTo>
                    <a:pt x="3483533" y="265375"/>
                  </a:lnTo>
                  <a:lnTo>
                    <a:pt x="3497523" y="284021"/>
                  </a:lnTo>
                  <a:lnTo>
                    <a:pt x="3511513" y="302078"/>
                  </a:lnTo>
                  <a:lnTo>
                    <a:pt x="3525503" y="319350"/>
                  </a:lnTo>
                  <a:lnTo>
                    <a:pt x="3539493" y="335678"/>
                  </a:lnTo>
                  <a:lnTo>
                    <a:pt x="3553483" y="350943"/>
                  </a:lnTo>
                  <a:lnTo>
                    <a:pt x="3567473" y="365067"/>
                  </a:lnTo>
                  <a:lnTo>
                    <a:pt x="3581463" y="378009"/>
                  </a:lnTo>
                  <a:lnTo>
                    <a:pt x="3595453" y="389764"/>
                  </a:lnTo>
                  <a:lnTo>
                    <a:pt x="3609444" y="400356"/>
                  </a:lnTo>
                  <a:lnTo>
                    <a:pt x="3623434" y="409831"/>
                  </a:lnTo>
                  <a:lnTo>
                    <a:pt x="3637424" y="418252"/>
                  </a:lnTo>
                  <a:lnTo>
                    <a:pt x="3651414" y="425694"/>
                  </a:lnTo>
                  <a:lnTo>
                    <a:pt x="3665404" y="432237"/>
                  </a:lnTo>
                  <a:lnTo>
                    <a:pt x="3679394" y="437963"/>
                  </a:lnTo>
                  <a:lnTo>
                    <a:pt x="3693384" y="442956"/>
                  </a:lnTo>
                  <a:lnTo>
                    <a:pt x="3707374" y="447295"/>
                  </a:lnTo>
                  <a:lnTo>
                    <a:pt x="3721364" y="451053"/>
                  </a:lnTo>
                  <a:lnTo>
                    <a:pt x="3735354" y="454300"/>
                  </a:lnTo>
                  <a:lnTo>
                    <a:pt x="3749344" y="457100"/>
                  </a:lnTo>
                  <a:lnTo>
                    <a:pt x="3763335" y="459510"/>
                  </a:lnTo>
                  <a:lnTo>
                    <a:pt x="3777325" y="461580"/>
                  </a:lnTo>
                  <a:lnTo>
                    <a:pt x="3791315" y="463355"/>
                  </a:lnTo>
                  <a:lnTo>
                    <a:pt x="3805305" y="464877"/>
                  </a:lnTo>
                  <a:lnTo>
                    <a:pt x="3819295" y="466179"/>
                  </a:lnTo>
                  <a:lnTo>
                    <a:pt x="3833285" y="467293"/>
                  </a:lnTo>
                  <a:lnTo>
                    <a:pt x="3847275" y="468245"/>
                  </a:lnTo>
                  <a:lnTo>
                    <a:pt x="3861265" y="469057"/>
                  </a:lnTo>
                  <a:lnTo>
                    <a:pt x="3875255" y="469751"/>
                  </a:lnTo>
                  <a:lnTo>
                    <a:pt x="3889245" y="470343"/>
                  </a:lnTo>
                  <a:lnTo>
                    <a:pt x="3903235" y="470848"/>
                  </a:lnTo>
                  <a:lnTo>
                    <a:pt x="3917226" y="471278"/>
                  </a:lnTo>
                  <a:lnTo>
                    <a:pt x="3931216" y="471644"/>
                  </a:lnTo>
                  <a:lnTo>
                    <a:pt x="3945206" y="471957"/>
                  </a:lnTo>
                  <a:lnTo>
                    <a:pt x="3959196" y="472223"/>
                  </a:lnTo>
                  <a:lnTo>
                    <a:pt x="3973186" y="472449"/>
                  </a:lnTo>
                  <a:lnTo>
                    <a:pt x="3987176" y="472642"/>
                  </a:lnTo>
                  <a:lnTo>
                    <a:pt x="4001166" y="472807"/>
                  </a:lnTo>
                  <a:lnTo>
                    <a:pt x="4015156" y="472947"/>
                  </a:lnTo>
                  <a:lnTo>
                    <a:pt x="4029146" y="473066"/>
                  </a:lnTo>
                  <a:lnTo>
                    <a:pt x="4043136" y="473167"/>
                  </a:lnTo>
                  <a:lnTo>
                    <a:pt x="4057126" y="473253"/>
                  </a:lnTo>
                  <a:lnTo>
                    <a:pt x="4071117" y="473327"/>
                  </a:lnTo>
                  <a:lnTo>
                    <a:pt x="4085107" y="473389"/>
                  </a:lnTo>
                  <a:lnTo>
                    <a:pt x="4099097" y="473442"/>
                  </a:lnTo>
                  <a:lnTo>
                    <a:pt x="4113087" y="473487"/>
                  </a:lnTo>
                  <a:lnTo>
                    <a:pt x="4127077" y="473526"/>
                  </a:lnTo>
                  <a:lnTo>
                    <a:pt x="4141067" y="473559"/>
                  </a:lnTo>
                  <a:lnTo>
                    <a:pt x="4155057" y="473587"/>
                  </a:lnTo>
                </a:path>
              </a:pathLst>
            </a:custGeom>
            <a:ln w="40651" cap="flat">
              <a:solidFill>
                <a:srgbClr val="D3D3D3">
                  <a:alpha val="100000"/>
                </a:srgbClr>
              </a:solidFill>
              <a:prstDash val="solid"/>
              <a:round/>
            </a:ln>
          </p:spPr>
          <p:txBody>
            <a:bodyPr/>
            <a:lstStyle/>
            <a:p/>
          </p:txBody>
        </p:sp>
        <p:sp>
          <p:nvSpPr>
            <p:cNvPr id="41" name="pl41"/>
            <p:cNvSpPr/>
            <p:nvPr/>
          </p:nvSpPr>
          <p:spPr>
            <a:xfrm>
              <a:off x="2737948" y="1536994"/>
              <a:ext cx="4155057" cy="315777"/>
            </a:xfrm>
            <a:custGeom>
              <a:avLst/>
              <a:pathLst>
                <a:path w="4155057" h="315777">
                  <a:moveTo>
                    <a:pt x="0" y="52"/>
                  </a:moveTo>
                  <a:lnTo>
                    <a:pt x="13990" y="71"/>
                  </a:lnTo>
                  <a:lnTo>
                    <a:pt x="27980" y="93"/>
                  </a:lnTo>
                  <a:lnTo>
                    <a:pt x="41970" y="119"/>
                  </a:lnTo>
                  <a:lnTo>
                    <a:pt x="55960" y="149"/>
                  </a:lnTo>
                  <a:lnTo>
                    <a:pt x="69950" y="184"/>
                  </a:lnTo>
                  <a:lnTo>
                    <a:pt x="83940" y="226"/>
                  </a:lnTo>
                  <a:lnTo>
                    <a:pt x="97930" y="275"/>
                  </a:lnTo>
                  <a:lnTo>
                    <a:pt x="111920" y="332"/>
                  </a:lnTo>
                  <a:lnTo>
                    <a:pt x="125910" y="400"/>
                  </a:lnTo>
                  <a:lnTo>
                    <a:pt x="139900" y="479"/>
                  </a:lnTo>
                  <a:lnTo>
                    <a:pt x="153891" y="572"/>
                  </a:lnTo>
                  <a:lnTo>
                    <a:pt x="167881" y="682"/>
                  </a:lnTo>
                  <a:lnTo>
                    <a:pt x="181871" y="811"/>
                  </a:lnTo>
                  <a:lnTo>
                    <a:pt x="195861" y="962"/>
                  </a:lnTo>
                  <a:lnTo>
                    <a:pt x="209851" y="1139"/>
                  </a:lnTo>
                  <a:lnTo>
                    <a:pt x="223841" y="1347"/>
                  </a:lnTo>
                  <a:lnTo>
                    <a:pt x="237831" y="1592"/>
                  </a:lnTo>
                  <a:lnTo>
                    <a:pt x="251821" y="1878"/>
                  </a:lnTo>
                  <a:lnTo>
                    <a:pt x="265811" y="2215"/>
                  </a:lnTo>
                  <a:lnTo>
                    <a:pt x="279801" y="2609"/>
                  </a:lnTo>
                  <a:lnTo>
                    <a:pt x="293791" y="3072"/>
                  </a:lnTo>
                  <a:lnTo>
                    <a:pt x="307782" y="3614"/>
                  </a:lnTo>
                  <a:lnTo>
                    <a:pt x="321772" y="4248"/>
                  </a:lnTo>
                  <a:lnTo>
                    <a:pt x="335762" y="4991"/>
                  </a:lnTo>
                  <a:lnTo>
                    <a:pt x="349752" y="5859"/>
                  </a:lnTo>
                  <a:lnTo>
                    <a:pt x="363742" y="6873"/>
                  </a:lnTo>
                  <a:lnTo>
                    <a:pt x="377732" y="8057"/>
                  </a:lnTo>
                  <a:lnTo>
                    <a:pt x="391722" y="9437"/>
                  </a:lnTo>
                  <a:lnTo>
                    <a:pt x="405712" y="11043"/>
                  </a:lnTo>
                  <a:lnTo>
                    <a:pt x="419702" y="12910"/>
                  </a:lnTo>
                  <a:lnTo>
                    <a:pt x="433692" y="15075"/>
                  </a:lnTo>
                  <a:lnTo>
                    <a:pt x="447682" y="17580"/>
                  </a:lnTo>
                  <a:lnTo>
                    <a:pt x="461673" y="20473"/>
                  </a:lnTo>
                  <a:lnTo>
                    <a:pt x="475663" y="23801"/>
                  </a:lnTo>
                  <a:lnTo>
                    <a:pt x="489653" y="27619"/>
                  </a:lnTo>
                  <a:lnTo>
                    <a:pt x="503643" y="31981"/>
                  </a:lnTo>
                  <a:lnTo>
                    <a:pt x="517633" y="36942"/>
                  </a:lnTo>
                  <a:lnTo>
                    <a:pt x="531623" y="42556"/>
                  </a:lnTo>
                  <a:lnTo>
                    <a:pt x="545613" y="48873"/>
                  </a:lnTo>
                  <a:lnTo>
                    <a:pt x="559603" y="55934"/>
                  </a:lnTo>
                  <a:lnTo>
                    <a:pt x="573593" y="63771"/>
                  </a:lnTo>
                  <a:lnTo>
                    <a:pt x="587583" y="72399"/>
                  </a:lnTo>
                  <a:lnTo>
                    <a:pt x="601574" y="81815"/>
                  </a:lnTo>
                  <a:lnTo>
                    <a:pt x="615564" y="91991"/>
                  </a:lnTo>
                  <a:lnTo>
                    <a:pt x="629554" y="102877"/>
                  </a:lnTo>
                  <a:lnTo>
                    <a:pt x="643544" y="114391"/>
                  </a:lnTo>
                  <a:lnTo>
                    <a:pt x="657534" y="126429"/>
                  </a:lnTo>
                  <a:lnTo>
                    <a:pt x="671524" y="138860"/>
                  </a:lnTo>
                  <a:lnTo>
                    <a:pt x="685514" y="151536"/>
                  </a:lnTo>
                  <a:lnTo>
                    <a:pt x="699504" y="164294"/>
                  </a:lnTo>
                  <a:lnTo>
                    <a:pt x="713494" y="176969"/>
                  </a:lnTo>
                  <a:lnTo>
                    <a:pt x="727484" y="189400"/>
                  </a:lnTo>
                  <a:lnTo>
                    <a:pt x="741474" y="201438"/>
                  </a:lnTo>
                  <a:lnTo>
                    <a:pt x="755465" y="212953"/>
                  </a:lnTo>
                  <a:lnTo>
                    <a:pt x="769455" y="223838"/>
                  </a:lnTo>
                  <a:lnTo>
                    <a:pt x="783445" y="234015"/>
                  </a:lnTo>
                  <a:lnTo>
                    <a:pt x="797435" y="243431"/>
                  </a:lnTo>
                  <a:lnTo>
                    <a:pt x="811425" y="252059"/>
                  </a:lnTo>
                  <a:lnTo>
                    <a:pt x="825415" y="259895"/>
                  </a:lnTo>
                  <a:lnTo>
                    <a:pt x="839405" y="266957"/>
                  </a:lnTo>
                  <a:lnTo>
                    <a:pt x="853395" y="273273"/>
                  </a:lnTo>
                  <a:lnTo>
                    <a:pt x="867385" y="278888"/>
                  </a:lnTo>
                  <a:lnTo>
                    <a:pt x="881375" y="283849"/>
                  </a:lnTo>
                  <a:lnTo>
                    <a:pt x="895365" y="288211"/>
                  </a:lnTo>
                  <a:lnTo>
                    <a:pt x="909356" y="292028"/>
                  </a:lnTo>
                  <a:lnTo>
                    <a:pt x="923346" y="295357"/>
                  </a:lnTo>
                  <a:lnTo>
                    <a:pt x="937336" y="298249"/>
                  </a:lnTo>
                  <a:lnTo>
                    <a:pt x="951326" y="300755"/>
                  </a:lnTo>
                  <a:lnTo>
                    <a:pt x="965316" y="302920"/>
                  </a:lnTo>
                  <a:lnTo>
                    <a:pt x="979306" y="304786"/>
                  </a:lnTo>
                  <a:lnTo>
                    <a:pt x="993296" y="306393"/>
                  </a:lnTo>
                  <a:lnTo>
                    <a:pt x="1007286" y="307773"/>
                  </a:lnTo>
                  <a:lnTo>
                    <a:pt x="1021276" y="308956"/>
                  </a:lnTo>
                  <a:lnTo>
                    <a:pt x="1035266" y="309971"/>
                  </a:lnTo>
                  <a:lnTo>
                    <a:pt x="1049256" y="310839"/>
                  </a:lnTo>
                  <a:lnTo>
                    <a:pt x="1063247" y="311581"/>
                  </a:lnTo>
                  <a:lnTo>
                    <a:pt x="1077237" y="312216"/>
                  </a:lnTo>
                  <a:lnTo>
                    <a:pt x="1091227" y="312758"/>
                  </a:lnTo>
                  <a:lnTo>
                    <a:pt x="1105217" y="313220"/>
                  </a:lnTo>
                  <a:lnTo>
                    <a:pt x="1119207" y="313615"/>
                  </a:lnTo>
                  <a:lnTo>
                    <a:pt x="1133197" y="313951"/>
                  </a:lnTo>
                  <a:lnTo>
                    <a:pt x="1147187" y="314238"/>
                  </a:lnTo>
                  <a:lnTo>
                    <a:pt x="1161177" y="314482"/>
                  </a:lnTo>
                  <a:lnTo>
                    <a:pt x="1175167" y="314691"/>
                  </a:lnTo>
                  <a:lnTo>
                    <a:pt x="1189157" y="314868"/>
                  </a:lnTo>
                  <a:lnTo>
                    <a:pt x="1203148" y="315019"/>
                  </a:lnTo>
                  <a:lnTo>
                    <a:pt x="1217138" y="315148"/>
                  </a:lnTo>
                  <a:lnTo>
                    <a:pt x="1231128" y="315257"/>
                  </a:lnTo>
                  <a:lnTo>
                    <a:pt x="1245118" y="315351"/>
                  </a:lnTo>
                  <a:lnTo>
                    <a:pt x="1259108" y="315430"/>
                  </a:lnTo>
                  <a:lnTo>
                    <a:pt x="1273098" y="315497"/>
                  </a:lnTo>
                  <a:lnTo>
                    <a:pt x="1287088" y="315555"/>
                  </a:lnTo>
                  <a:lnTo>
                    <a:pt x="1301078" y="315604"/>
                  </a:lnTo>
                  <a:lnTo>
                    <a:pt x="1315068" y="315646"/>
                  </a:lnTo>
                  <a:lnTo>
                    <a:pt x="1329058" y="315681"/>
                  </a:lnTo>
                  <a:lnTo>
                    <a:pt x="1343048" y="315711"/>
                  </a:lnTo>
                  <a:lnTo>
                    <a:pt x="1357039" y="315737"/>
                  </a:lnTo>
                  <a:lnTo>
                    <a:pt x="1371029" y="315759"/>
                  </a:lnTo>
                  <a:lnTo>
                    <a:pt x="1385019" y="315777"/>
                  </a:lnTo>
                  <a:lnTo>
                    <a:pt x="1385019" y="315777"/>
                  </a:lnTo>
                  <a:lnTo>
                    <a:pt x="1399009" y="315759"/>
                  </a:lnTo>
                  <a:lnTo>
                    <a:pt x="1412999" y="315737"/>
                  </a:lnTo>
                  <a:lnTo>
                    <a:pt x="1426989" y="315711"/>
                  </a:lnTo>
                  <a:lnTo>
                    <a:pt x="1440979" y="315681"/>
                  </a:lnTo>
                  <a:lnTo>
                    <a:pt x="1454969" y="315646"/>
                  </a:lnTo>
                  <a:lnTo>
                    <a:pt x="1468959" y="315604"/>
                  </a:lnTo>
                  <a:lnTo>
                    <a:pt x="1482949" y="315555"/>
                  </a:lnTo>
                  <a:lnTo>
                    <a:pt x="1496939" y="315497"/>
                  </a:lnTo>
                  <a:lnTo>
                    <a:pt x="1510930" y="315430"/>
                  </a:lnTo>
                  <a:lnTo>
                    <a:pt x="1524920" y="315351"/>
                  </a:lnTo>
                  <a:lnTo>
                    <a:pt x="1538910" y="315257"/>
                  </a:lnTo>
                  <a:lnTo>
                    <a:pt x="1552900" y="315148"/>
                  </a:lnTo>
                  <a:lnTo>
                    <a:pt x="1566890" y="315019"/>
                  </a:lnTo>
                  <a:lnTo>
                    <a:pt x="1580880" y="314868"/>
                  </a:lnTo>
                  <a:lnTo>
                    <a:pt x="1594870" y="314691"/>
                  </a:lnTo>
                  <a:lnTo>
                    <a:pt x="1608860" y="314482"/>
                  </a:lnTo>
                  <a:lnTo>
                    <a:pt x="1622850" y="314238"/>
                  </a:lnTo>
                  <a:lnTo>
                    <a:pt x="1636840" y="313951"/>
                  </a:lnTo>
                  <a:lnTo>
                    <a:pt x="1650830" y="313615"/>
                  </a:lnTo>
                  <a:lnTo>
                    <a:pt x="1664821" y="313220"/>
                  </a:lnTo>
                  <a:lnTo>
                    <a:pt x="1678811" y="312758"/>
                  </a:lnTo>
                  <a:lnTo>
                    <a:pt x="1692801" y="312216"/>
                  </a:lnTo>
                  <a:lnTo>
                    <a:pt x="1706791" y="311581"/>
                  </a:lnTo>
                  <a:lnTo>
                    <a:pt x="1720781" y="310839"/>
                  </a:lnTo>
                  <a:lnTo>
                    <a:pt x="1734771" y="309971"/>
                  </a:lnTo>
                  <a:lnTo>
                    <a:pt x="1748761" y="308956"/>
                  </a:lnTo>
                  <a:lnTo>
                    <a:pt x="1762751" y="307773"/>
                  </a:lnTo>
                  <a:lnTo>
                    <a:pt x="1776741" y="306393"/>
                  </a:lnTo>
                  <a:lnTo>
                    <a:pt x="1790731" y="304786"/>
                  </a:lnTo>
                  <a:lnTo>
                    <a:pt x="1804722" y="302920"/>
                  </a:lnTo>
                  <a:lnTo>
                    <a:pt x="1818712" y="300755"/>
                  </a:lnTo>
                  <a:lnTo>
                    <a:pt x="1832702" y="298249"/>
                  </a:lnTo>
                  <a:lnTo>
                    <a:pt x="1846692" y="295357"/>
                  </a:lnTo>
                  <a:lnTo>
                    <a:pt x="1860682" y="292028"/>
                  </a:lnTo>
                  <a:lnTo>
                    <a:pt x="1874672" y="288211"/>
                  </a:lnTo>
                  <a:lnTo>
                    <a:pt x="1888662" y="283849"/>
                  </a:lnTo>
                  <a:lnTo>
                    <a:pt x="1902652" y="278888"/>
                  </a:lnTo>
                  <a:lnTo>
                    <a:pt x="1916642" y="273273"/>
                  </a:lnTo>
                  <a:lnTo>
                    <a:pt x="1930632" y="266957"/>
                  </a:lnTo>
                  <a:lnTo>
                    <a:pt x="1944622" y="259895"/>
                  </a:lnTo>
                  <a:lnTo>
                    <a:pt x="1958613" y="252059"/>
                  </a:lnTo>
                  <a:lnTo>
                    <a:pt x="1972603" y="243431"/>
                  </a:lnTo>
                  <a:lnTo>
                    <a:pt x="1986593" y="234015"/>
                  </a:lnTo>
                  <a:lnTo>
                    <a:pt x="2000583" y="223838"/>
                  </a:lnTo>
                  <a:lnTo>
                    <a:pt x="2014573" y="212953"/>
                  </a:lnTo>
                  <a:lnTo>
                    <a:pt x="2028563" y="201438"/>
                  </a:lnTo>
                  <a:lnTo>
                    <a:pt x="2042553" y="189400"/>
                  </a:lnTo>
                  <a:lnTo>
                    <a:pt x="2056543" y="176969"/>
                  </a:lnTo>
                  <a:lnTo>
                    <a:pt x="2070533" y="164294"/>
                  </a:lnTo>
                  <a:lnTo>
                    <a:pt x="2084523" y="151536"/>
                  </a:lnTo>
                  <a:lnTo>
                    <a:pt x="2098513" y="138860"/>
                  </a:lnTo>
                  <a:lnTo>
                    <a:pt x="2112504" y="126429"/>
                  </a:lnTo>
                  <a:lnTo>
                    <a:pt x="2126494" y="114391"/>
                  </a:lnTo>
                  <a:lnTo>
                    <a:pt x="2140484" y="102877"/>
                  </a:lnTo>
                  <a:lnTo>
                    <a:pt x="2154474" y="91991"/>
                  </a:lnTo>
                  <a:lnTo>
                    <a:pt x="2168464" y="81815"/>
                  </a:lnTo>
                  <a:lnTo>
                    <a:pt x="2182454" y="72399"/>
                  </a:lnTo>
                  <a:lnTo>
                    <a:pt x="2196444" y="63771"/>
                  </a:lnTo>
                  <a:lnTo>
                    <a:pt x="2210434" y="55934"/>
                  </a:lnTo>
                  <a:lnTo>
                    <a:pt x="2224424" y="48873"/>
                  </a:lnTo>
                  <a:lnTo>
                    <a:pt x="2238414" y="42556"/>
                  </a:lnTo>
                  <a:lnTo>
                    <a:pt x="2252404" y="36942"/>
                  </a:lnTo>
                  <a:lnTo>
                    <a:pt x="2266395" y="31981"/>
                  </a:lnTo>
                  <a:lnTo>
                    <a:pt x="2280385" y="27619"/>
                  </a:lnTo>
                  <a:lnTo>
                    <a:pt x="2294375" y="23801"/>
                  </a:lnTo>
                  <a:lnTo>
                    <a:pt x="2308365" y="20473"/>
                  </a:lnTo>
                  <a:lnTo>
                    <a:pt x="2322355" y="17580"/>
                  </a:lnTo>
                  <a:lnTo>
                    <a:pt x="2336345" y="15075"/>
                  </a:lnTo>
                  <a:lnTo>
                    <a:pt x="2350335" y="12910"/>
                  </a:lnTo>
                  <a:lnTo>
                    <a:pt x="2364325" y="11043"/>
                  </a:lnTo>
                  <a:lnTo>
                    <a:pt x="2378315" y="9437"/>
                  </a:lnTo>
                  <a:lnTo>
                    <a:pt x="2392305" y="8057"/>
                  </a:lnTo>
                  <a:lnTo>
                    <a:pt x="2406296" y="6873"/>
                  </a:lnTo>
                  <a:lnTo>
                    <a:pt x="2420286" y="5859"/>
                  </a:lnTo>
                  <a:lnTo>
                    <a:pt x="2434276" y="4991"/>
                  </a:lnTo>
                  <a:lnTo>
                    <a:pt x="2448266" y="4248"/>
                  </a:lnTo>
                  <a:lnTo>
                    <a:pt x="2462256" y="3614"/>
                  </a:lnTo>
                  <a:lnTo>
                    <a:pt x="2476246" y="3072"/>
                  </a:lnTo>
                  <a:lnTo>
                    <a:pt x="2490236" y="2609"/>
                  </a:lnTo>
                  <a:lnTo>
                    <a:pt x="2504226" y="2215"/>
                  </a:lnTo>
                  <a:lnTo>
                    <a:pt x="2518216" y="1878"/>
                  </a:lnTo>
                  <a:lnTo>
                    <a:pt x="2532206" y="1592"/>
                  </a:lnTo>
                  <a:lnTo>
                    <a:pt x="2546196" y="1347"/>
                  </a:lnTo>
                  <a:lnTo>
                    <a:pt x="2560187" y="1139"/>
                  </a:lnTo>
                  <a:lnTo>
                    <a:pt x="2574177" y="962"/>
                  </a:lnTo>
                  <a:lnTo>
                    <a:pt x="2588167" y="811"/>
                  </a:lnTo>
                  <a:lnTo>
                    <a:pt x="2602157" y="682"/>
                  </a:lnTo>
                  <a:lnTo>
                    <a:pt x="2616147" y="572"/>
                  </a:lnTo>
                  <a:lnTo>
                    <a:pt x="2630137" y="479"/>
                  </a:lnTo>
                  <a:lnTo>
                    <a:pt x="2644127" y="400"/>
                  </a:lnTo>
                  <a:lnTo>
                    <a:pt x="2658117" y="332"/>
                  </a:lnTo>
                  <a:lnTo>
                    <a:pt x="2672107" y="275"/>
                  </a:lnTo>
                  <a:lnTo>
                    <a:pt x="2686097" y="226"/>
                  </a:lnTo>
                  <a:lnTo>
                    <a:pt x="2700087" y="184"/>
                  </a:lnTo>
                  <a:lnTo>
                    <a:pt x="2714078" y="149"/>
                  </a:lnTo>
                  <a:lnTo>
                    <a:pt x="2728068" y="119"/>
                  </a:lnTo>
                  <a:lnTo>
                    <a:pt x="2742058" y="93"/>
                  </a:lnTo>
                  <a:lnTo>
                    <a:pt x="2756048" y="71"/>
                  </a:lnTo>
                  <a:lnTo>
                    <a:pt x="2770038" y="52"/>
                  </a:lnTo>
                  <a:lnTo>
                    <a:pt x="2770038" y="0"/>
                  </a:lnTo>
                  <a:lnTo>
                    <a:pt x="2784028" y="9"/>
                  </a:lnTo>
                  <a:lnTo>
                    <a:pt x="2798018" y="20"/>
                  </a:lnTo>
                  <a:lnTo>
                    <a:pt x="2812008" y="33"/>
                  </a:lnTo>
                  <a:lnTo>
                    <a:pt x="2825998" y="48"/>
                  </a:lnTo>
                  <a:lnTo>
                    <a:pt x="2839988" y="65"/>
                  </a:lnTo>
                  <a:lnTo>
                    <a:pt x="2853978" y="86"/>
                  </a:lnTo>
                  <a:lnTo>
                    <a:pt x="2867969" y="111"/>
                  </a:lnTo>
                  <a:lnTo>
                    <a:pt x="2881959" y="139"/>
                  </a:lnTo>
                  <a:lnTo>
                    <a:pt x="2895949" y="173"/>
                  </a:lnTo>
                  <a:lnTo>
                    <a:pt x="2909939" y="213"/>
                  </a:lnTo>
                  <a:lnTo>
                    <a:pt x="2923929" y="259"/>
                  </a:lnTo>
                  <a:lnTo>
                    <a:pt x="2937919" y="314"/>
                  </a:lnTo>
                  <a:lnTo>
                    <a:pt x="2951909" y="379"/>
                  </a:lnTo>
                  <a:lnTo>
                    <a:pt x="2965899" y="454"/>
                  </a:lnTo>
                  <a:lnTo>
                    <a:pt x="2979889" y="543"/>
                  </a:lnTo>
                  <a:lnTo>
                    <a:pt x="2993879" y="647"/>
                  </a:lnTo>
                  <a:lnTo>
                    <a:pt x="3007870" y="769"/>
                  </a:lnTo>
                  <a:lnTo>
                    <a:pt x="3021860" y="912"/>
                  </a:lnTo>
                  <a:lnTo>
                    <a:pt x="3035850" y="1081"/>
                  </a:lnTo>
                  <a:lnTo>
                    <a:pt x="3049840" y="1278"/>
                  </a:lnTo>
                  <a:lnTo>
                    <a:pt x="3063830" y="1509"/>
                  </a:lnTo>
                  <a:lnTo>
                    <a:pt x="3077820" y="1780"/>
                  </a:lnTo>
                  <a:lnTo>
                    <a:pt x="3091810" y="2097"/>
                  </a:lnTo>
                  <a:lnTo>
                    <a:pt x="3105800" y="2469"/>
                  </a:lnTo>
                  <a:lnTo>
                    <a:pt x="3119790" y="2903"/>
                  </a:lnTo>
                  <a:lnTo>
                    <a:pt x="3133780" y="3410"/>
                  </a:lnTo>
                  <a:lnTo>
                    <a:pt x="3147770" y="4002"/>
                  </a:lnTo>
                  <a:lnTo>
                    <a:pt x="3161761" y="4692"/>
                  </a:lnTo>
                  <a:lnTo>
                    <a:pt x="3175751" y="5495"/>
                  </a:lnTo>
                  <a:lnTo>
                    <a:pt x="3189741" y="6428"/>
                  </a:lnTo>
                  <a:lnTo>
                    <a:pt x="3203731" y="7511"/>
                  </a:lnTo>
                  <a:lnTo>
                    <a:pt x="3217721" y="8763"/>
                  </a:lnTo>
                  <a:lnTo>
                    <a:pt x="3231711" y="10210"/>
                  </a:lnTo>
                  <a:lnTo>
                    <a:pt x="3245701" y="11874"/>
                  </a:lnTo>
                  <a:lnTo>
                    <a:pt x="3259691" y="13783"/>
                  </a:lnTo>
                  <a:lnTo>
                    <a:pt x="3273681" y="15964"/>
                  </a:lnTo>
                  <a:lnTo>
                    <a:pt x="3287671" y="18444"/>
                  </a:lnTo>
                  <a:lnTo>
                    <a:pt x="3301661" y="21251"/>
                  </a:lnTo>
                  <a:lnTo>
                    <a:pt x="3315652" y="24410"/>
                  </a:lnTo>
                  <a:lnTo>
                    <a:pt x="3329642" y="27940"/>
                  </a:lnTo>
                  <a:lnTo>
                    <a:pt x="3343632" y="31859"/>
                  </a:lnTo>
                  <a:lnTo>
                    <a:pt x="3357622" y="36173"/>
                  </a:lnTo>
                  <a:lnTo>
                    <a:pt x="3371612" y="40881"/>
                  </a:lnTo>
                  <a:lnTo>
                    <a:pt x="3385602" y="45969"/>
                  </a:lnTo>
                  <a:lnTo>
                    <a:pt x="3399592" y="51412"/>
                  </a:lnTo>
                  <a:lnTo>
                    <a:pt x="3413582" y="57169"/>
                  </a:lnTo>
                  <a:lnTo>
                    <a:pt x="3427572" y="63188"/>
                  </a:lnTo>
                  <a:lnTo>
                    <a:pt x="3441562" y="69403"/>
                  </a:lnTo>
                  <a:lnTo>
                    <a:pt x="3455552" y="75741"/>
                  </a:lnTo>
                  <a:lnTo>
                    <a:pt x="3469543" y="82120"/>
                  </a:lnTo>
                  <a:lnTo>
                    <a:pt x="3483533" y="88458"/>
                  </a:lnTo>
                  <a:lnTo>
                    <a:pt x="3497523" y="94673"/>
                  </a:lnTo>
                  <a:lnTo>
                    <a:pt x="3511513" y="100692"/>
                  </a:lnTo>
                  <a:lnTo>
                    <a:pt x="3525503" y="106450"/>
                  </a:lnTo>
                  <a:lnTo>
                    <a:pt x="3539493" y="111892"/>
                  </a:lnTo>
                  <a:lnTo>
                    <a:pt x="3553483" y="116981"/>
                  </a:lnTo>
                  <a:lnTo>
                    <a:pt x="3567473" y="121689"/>
                  </a:lnTo>
                  <a:lnTo>
                    <a:pt x="3581463" y="126003"/>
                  </a:lnTo>
                  <a:lnTo>
                    <a:pt x="3595453" y="129921"/>
                  </a:lnTo>
                  <a:lnTo>
                    <a:pt x="3609444" y="133452"/>
                  </a:lnTo>
                  <a:lnTo>
                    <a:pt x="3623434" y="136610"/>
                  </a:lnTo>
                  <a:lnTo>
                    <a:pt x="3637424" y="139417"/>
                  </a:lnTo>
                  <a:lnTo>
                    <a:pt x="3651414" y="141898"/>
                  </a:lnTo>
                  <a:lnTo>
                    <a:pt x="3665404" y="144079"/>
                  </a:lnTo>
                  <a:lnTo>
                    <a:pt x="3679394" y="145987"/>
                  </a:lnTo>
                  <a:lnTo>
                    <a:pt x="3693384" y="147652"/>
                  </a:lnTo>
                  <a:lnTo>
                    <a:pt x="3707374" y="149098"/>
                  </a:lnTo>
                  <a:lnTo>
                    <a:pt x="3721364" y="150351"/>
                  </a:lnTo>
                  <a:lnTo>
                    <a:pt x="3735354" y="151433"/>
                  </a:lnTo>
                  <a:lnTo>
                    <a:pt x="3749344" y="152366"/>
                  </a:lnTo>
                  <a:lnTo>
                    <a:pt x="3763335" y="153170"/>
                  </a:lnTo>
                  <a:lnTo>
                    <a:pt x="3777325" y="153860"/>
                  </a:lnTo>
                  <a:lnTo>
                    <a:pt x="3791315" y="154451"/>
                  </a:lnTo>
                  <a:lnTo>
                    <a:pt x="3805305" y="154959"/>
                  </a:lnTo>
                  <a:lnTo>
                    <a:pt x="3819295" y="155393"/>
                  </a:lnTo>
                  <a:lnTo>
                    <a:pt x="3833285" y="155764"/>
                  </a:lnTo>
                  <a:lnTo>
                    <a:pt x="3847275" y="156081"/>
                  </a:lnTo>
                  <a:lnTo>
                    <a:pt x="3861265" y="156352"/>
                  </a:lnTo>
                  <a:lnTo>
                    <a:pt x="3875255" y="156583"/>
                  </a:lnTo>
                  <a:lnTo>
                    <a:pt x="3889245" y="156781"/>
                  </a:lnTo>
                  <a:lnTo>
                    <a:pt x="3903235" y="156949"/>
                  </a:lnTo>
                  <a:lnTo>
                    <a:pt x="3917226" y="157092"/>
                  </a:lnTo>
                  <a:lnTo>
                    <a:pt x="3931216" y="157214"/>
                  </a:lnTo>
                  <a:lnTo>
                    <a:pt x="3945206" y="157319"/>
                  </a:lnTo>
                  <a:lnTo>
                    <a:pt x="3959196" y="157407"/>
                  </a:lnTo>
                  <a:lnTo>
                    <a:pt x="3973186" y="157483"/>
                  </a:lnTo>
                  <a:lnTo>
                    <a:pt x="3987176" y="157547"/>
                  </a:lnTo>
                  <a:lnTo>
                    <a:pt x="4001166" y="157602"/>
                  </a:lnTo>
                  <a:lnTo>
                    <a:pt x="4015156" y="157649"/>
                  </a:lnTo>
                  <a:lnTo>
                    <a:pt x="4029146" y="157688"/>
                  </a:lnTo>
                  <a:lnTo>
                    <a:pt x="4043136" y="157722"/>
                  </a:lnTo>
                  <a:lnTo>
                    <a:pt x="4057126" y="157751"/>
                  </a:lnTo>
                  <a:lnTo>
                    <a:pt x="4071117" y="157775"/>
                  </a:lnTo>
                  <a:lnTo>
                    <a:pt x="4085107" y="157796"/>
                  </a:lnTo>
                  <a:lnTo>
                    <a:pt x="4099097" y="157814"/>
                  </a:lnTo>
                  <a:lnTo>
                    <a:pt x="4113087" y="157829"/>
                  </a:lnTo>
                  <a:lnTo>
                    <a:pt x="4127077" y="157842"/>
                  </a:lnTo>
                  <a:lnTo>
                    <a:pt x="4141067" y="157853"/>
                  </a:lnTo>
                  <a:lnTo>
                    <a:pt x="4155057" y="157862"/>
                  </a:lnTo>
                </a:path>
              </a:pathLst>
            </a:custGeom>
            <a:ln w="40651" cap="flat">
              <a:solidFill>
                <a:srgbClr val="D3D3D3">
                  <a:alpha val="100000"/>
                </a:srgbClr>
              </a:solidFill>
              <a:prstDash val="solid"/>
              <a:round/>
            </a:ln>
          </p:spPr>
          <p:txBody>
            <a:bodyPr/>
            <a:lstStyle/>
            <a:p/>
          </p:txBody>
        </p:sp>
        <p:sp>
          <p:nvSpPr>
            <p:cNvPr id="42" name="pl42"/>
            <p:cNvSpPr/>
            <p:nvPr/>
          </p:nvSpPr>
          <p:spPr>
            <a:xfrm>
              <a:off x="2737948" y="905068"/>
              <a:ext cx="4155057" cy="157915"/>
            </a:xfrm>
            <a:custGeom>
              <a:avLst/>
              <a:pathLst>
                <a:path w="4155057" h="157915">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43" name="pl43"/>
            <p:cNvSpPr/>
            <p:nvPr/>
          </p:nvSpPr>
          <p:spPr>
            <a:xfrm>
              <a:off x="2737948" y="3116730"/>
              <a:ext cx="4155057" cy="473692"/>
            </a:xfrm>
            <a:custGeom>
              <a:avLst/>
              <a:pathLst>
                <a:path w="4155057" h="473692">
                  <a:moveTo>
                    <a:pt x="0" y="473692"/>
                  </a:moveTo>
                  <a:lnTo>
                    <a:pt x="13990" y="473674"/>
                  </a:lnTo>
                  <a:lnTo>
                    <a:pt x="27980" y="473652"/>
                  </a:lnTo>
                  <a:lnTo>
                    <a:pt x="41970" y="473626"/>
                  </a:lnTo>
                  <a:lnTo>
                    <a:pt x="55960" y="473596"/>
                  </a:lnTo>
                  <a:lnTo>
                    <a:pt x="69950" y="473561"/>
                  </a:lnTo>
                  <a:lnTo>
                    <a:pt x="83940" y="473519"/>
                  </a:lnTo>
                  <a:lnTo>
                    <a:pt x="97930" y="473470"/>
                  </a:lnTo>
                  <a:lnTo>
                    <a:pt x="111920" y="473413"/>
                  </a:lnTo>
                  <a:lnTo>
                    <a:pt x="125910" y="473345"/>
                  </a:lnTo>
                  <a:lnTo>
                    <a:pt x="139900" y="473266"/>
                  </a:lnTo>
                  <a:lnTo>
                    <a:pt x="153891" y="473173"/>
                  </a:lnTo>
                  <a:lnTo>
                    <a:pt x="167881" y="473063"/>
                  </a:lnTo>
                  <a:lnTo>
                    <a:pt x="181871" y="472934"/>
                  </a:lnTo>
                  <a:lnTo>
                    <a:pt x="195861" y="472783"/>
                  </a:lnTo>
                  <a:lnTo>
                    <a:pt x="209851" y="472606"/>
                  </a:lnTo>
                  <a:lnTo>
                    <a:pt x="223841" y="472398"/>
                  </a:lnTo>
                  <a:lnTo>
                    <a:pt x="237831" y="472153"/>
                  </a:lnTo>
                  <a:lnTo>
                    <a:pt x="251821" y="471867"/>
                  </a:lnTo>
                  <a:lnTo>
                    <a:pt x="265811" y="471530"/>
                  </a:lnTo>
                  <a:lnTo>
                    <a:pt x="279801" y="471136"/>
                  </a:lnTo>
                  <a:lnTo>
                    <a:pt x="293791" y="470673"/>
                  </a:lnTo>
                  <a:lnTo>
                    <a:pt x="307782" y="470131"/>
                  </a:lnTo>
                  <a:lnTo>
                    <a:pt x="321772" y="469497"/>
                  </a:lnTo>
                  <a:lnTo>
                    <a:pt x="335762" y="468754"/>
                  </a:lnTo>
                  <a:lnTo>
                    <a:pt x="349752" y="467886"/>
                  </a:lnTo>
                  <a:lnTo>
                    <a:pt x="363742" y="466872"/>
                  </a:lnTo>
                  <a:lnTo>
                    <a:pt x="377732" y="465688"/>
                  </a:lnTo>
                  <a:lnTo>
                    <a:pt x="391722" y="464308"/>
                  </a:lnTo>
                  <a:lnTo>
                    <a:pt x="405712" y="462702"/>
                  </a:lnTo>
                  <a:lnTo>
                    <a:pt x="419702" y="460835"/>
                  </a:lnTo>
                  <a:lnTo>
                    <a:pt x="433692" y="458670"/>
                  </a:lnTo>
                  <a:lnTo>
                    <a:pt x="447682" y="456164"/>
                  </a:lnTo>
                  <a:lnTo>
                    <a:pt x="461673" y="453272"/>
                  </a:lnTo>
                  <a:lnTo>
                    <a:pt x="475663" y="449944"/>
                  </a:lnTo>
                  <a:lnTo>
                    <a:pt x="489653" y="446126"/>
                  </a:lnTo>
                  <a:lnTo>
                    <a:pt x="503643" y="441764"/>
                  </a:lnTo>
                  <a:lnTo>
                    <a:pt x="517633" y="436803"/>
                  </a:lnTo>
                  <a:lnTo>
                    <a:pt x="531623" y="431189"/>
                  </a:lnTo>
                  <a:lnTo>
                    <a:pt x="545613" y="424872"/>
                  </a:lnTo>
                  <a:lnTo>
                    <a:pt x="559603" y="417811"/>
                  </a:lnTo>
                  <a:lnTo>
                    <a:pt x="573593" y="409974"/>
                  </a:lnTo>
                  <a:lnTo>
                    <a:pt x="587583" y="401346"/>
                  </a:lnTo>
                  <a:lnTo>
                    <a:pt x="601574" y="391930"/>
                  </a:lnTo>
                  <a:lnTo>
                    <a:pt x="615564" y="381754"/>
                  </a:lnTo>
                  <a:lnTo>
                    <a:pt x="629554" y="370868"/>
                  </a:lnTo>
                  <a:lnTo>
                    <a:pt x="643544" y="359354"/>
                  </a:lnTo>
                  <a:lnTo>
                    <a:pt x="657534" y="347316"/>
                  </a:lnTo>
                  <a:lnTo>
                    <a:pt x="671524" y="334885"/>
                  </a:lnTo>
                  <a:lnTo>
                    <a:pt x="685514" y="322209"/>
                  </a:lnTo>
                  <a:lnTo>
                    <a:pt x="699504" y="309451"/>
                  </a:lnTo>
                  <a:lnTo>
                    <a:pt x="713494" y="296776"/>
                  </a:lnTo>
                  <a:lnTo>
                    <a:pt x="727484" y="284345"/>
                  </a:lnTo>
                  <a:lnTo>
                    <a:pt x="741474" y="272307"/>
                  </a:lnTo>
                  <a:lnTo>
                    <a:pt x="755465" y="260792"/>
                  </a:lnTo>
                  <a:lnTo>
                    <a:pt x="769455" y="249907"/>
                  </a:lnTo>
                  <a:lnTo>
                    <a:pt x="783445" y="239730"/>
                  </a:lnTo>
                  <a:lnTo>
                    <a:pt x="797435" y="230314"/>
                  </a:lnTo>
                  <a:lnTo>
                    <a:pt x="811425" y="221686"/>
                  </a:lnTo>
                  <a:lnTo>
                    <a:pt x="825415" y="213850"/>
                  </a:lnTo>
                  <a:lnTo>
                    <a:pt x="839405" y="206788"/>
                  </a:lnTo>
                  <a:lnTo>
                    <a:pt x="853395" y="200472"/>
                  </a:lnTo>
                  <a:lnTo>
                    <a:pt x="867385" y="194857"/>
                  </a:lnTo>
                  <a:lnTo>
                    <a:pt x="881375" y="189896"/>
                  </a:lnTo>
                  <a:lnTo>
                    <a:pt x="895365" y="185534"/>
                  </a:lnTo>
                  <a:lnTo>
                    <a:pt x="909356" y="181717"/>
                  </a:lnTo>
                  <a:lnTo>
                    <a:pt x="923346" y="178388"/>
                  </a:lnTo>
                  <a:lnTo>
                    <a:pt x="937336" y="175496"/>
                  </a:lnTo>
                  <a:lnTo>
                    <a:pt x="951326" y="172990"/>
                  </a:lnTo>
                  <a:lnTo>
                    <a:pt x="965316" y="170825"/>
                  </a:lnTo>
                  <a:lnTo>
                    <a:pt x="979306" y="168959"/>
                  </a:lnTo>
                  <a:lnTo>
                    <a:pt x="993296" y="167352"/>
                  </a:lnTo>
                  <a:lnTo>
                    <a:pt x="1007286" y="165972"/>
                  </a:lnTo>
                  <a:lnTo>
                    <a:pt x="1021276" y="164789"/>
                  </a:lnTo>
                  <a:lnTo>
                    <a:pt x="1035266" y="163774"/>
                  </a:lnTo>
                  <a:lnTo>
                    <a:pt x="1049256" y="162906"/>
                  </a:lnTo>
                  <a:lnTo>
                    <a:pt x="1063247" y="162164"/>
                  </a:lnTo>
                  <a:lnTo>
                    <a:pt x="1077237" y="161529"/>
                  </a:lnTo>
                  <a:lnTo>
                    <a:pt x="1091227" y="160987"/>
                  </a:lnTo>
                  <a:lnTo>
                    <a:pt x="1105217" y="160525"/>
                  </a:lnTo>
                  <a:lnTo>
                    <a:pt x="1119207" y="160130"/>
                  </a:lnTo>
                  <a:lnTo>
                    <a:pt x="1133197" y="159794"/>
                  </a:lnTo>
                  <a:lnTo>
                    <a:pt x="1147187" y="159507"/>
                  </a:lnTo>
                  <a:lnTo>
                    <a:pt x="1161177" y="159263"/>
                  </a:lnTo>
                  <a:lnTo>
                    <a:pt x="1175167" y="159054"/>
                  </a:lnTo>
                  <a:lnTo>
                    <a:pt x="1189157" y="158877"/>
                  </a:lnTo>
                  <a:lnTo>
                    <a:pt x="1203148" y="158726"/>
                  </a:lnTo>
                  <a:lnTo>
                    <a:pt x="1217138" y="158597"/>
                  </a:lnTo>
                  <a:lnTo>
                    <a:pt x="1231128" y="158488"/>
                  </a:lnTo>
                  <a:lnTo>
                    <a:pt x="1245118" y="158394"/>
                  </a:lnTo>
                  <a:lnTo>
                    <a:pt x="1259108" y="158315"/>
                  </a:lnTo>
                  <a:lnTo>
                    <a:pt x="1273098" y="158248"/>
                  </a:lnTo>
                  <a:lnTo>
                    <a:pt x="1287088" y="158190"/>
                  </a:lnTo>
                  <a:lnTo>
                    <a:pt x="1301078" y="158141"/>
                  </a:lnTo>
                  <a:lnTo>
                    <a:pt x="1315068" y="158099"/>
                  </a:lnTo>
                  <a:lnTo>
                    <a:pt x="1329058" y="158064"/>
                  </a:lnTo>
                  <a:lnTo>
                    <a:pt x="1343048" y="158034"/>
                  </a:lnTo>
                  <a:lnTo>
                    <a:pt x="1357039" y="158008"/>
                  </a:lnTo>
                  <a:lnTo>
                    <a:pt x="1371029" y="157986"/>
                  </a:lnTo>
                  <a:lnTo>
                    <a:pt x="1385019" y="157968"/>
                  </a:lnTo>
                  <a:lnTo>
                    <a:pt x="1385019" y="157915"/>
                  </a:lnTo>
                  <a:lnTo>
                    <a:pt x="1399009" y="157924"/>
                  </a:lnTo>
                  <a:lnTo>
                    <a:pt x="1412999" y="157935"/>
                  </a:lnTo>
                  <a:lnTo>
                    <a:pt x="1426989" y="157948"/>
                  </a:lnTo>
                  <a:lnTo>
                    <a:pt x="1440979" y="157963"/>
                  </a:lnTo>
                  <a:lnTo>
                    <a:pt x="1454969" y="157981"/>
                  </a:lnTo>
                  <a:lnTo>
                    <a:pt x="1468959" y="158001"/>
                  </a:lnTo>
                  <a:lnTo>
                    <a:pt x="1482949" y="158026"/>
                  </a:lnTo>
                  <a:lnTo>
                    <a:pt x="1496939" y="158055"/>
                  </a:lnTo>
                  <a:lnTo>
                    <a:pt x="1510930" y="158088"/>
                  </a:lnTo>
                  <a:lnTo>
                    <a:pt x="1524920" y="158128"/>
                  </a:lnTo>
                  <a:lnTo>
                    <a:pt x="1538910" y="158175"/>
                  </a:lnTo>
                  <a:lnTo>
                    <a:pt x="1552900" y="158230"/>
                  </a:lnTo>
                  <a:lnTo>
                    <a:pt x="1566890" y="158294"/>
                  </a:lnTo>
                  <a:lnTo>
                    <a:pt x="1580880" y="158369"/>
                  </a:lnTo>
                  <a:lnTo>
                    <a:pt x="1594870" y="158458"/>
                  </a:lnTo>
                  <a:lnTo>
                    <a:pt x="1608860" y="158562"/>
                  </a:lnTo>
                  <a:lnTo>
                    <a:pt x="1622850" y="158684"/>
                  </a:lnTo>
                  <a:lnTo>
                    <a:pt x="1636840" y="158828"/>
                  </a:lnTo>
                  <a:lnTo>
                    <a:pt x="1650830" y="158996"/>
                  </a:lnTo>
                  <a:lnTo>
                    <a:pt x="1664821" y="159193"/>
                  </a:lnTo>
                  <a:lnTo>
                    <a:pt x="1678811" y="159425"/>
                  </a:lnTo>
                  <a:lnTo>
                    <a:pt x="1692801" y="159695"/>
                  </a:lnTo>
                  <a:lnTo>
                    <a:pt x="1706791" y="160013"/>
                  </a:lnTo>
                  <a:lnTo>
                    <a:pt x="1720781" y="160384"/>
                  </a:lnTo>
                  <a:lnTo>
                    <a:pt x="1734771" y="160818"/>
                  </a:lnTo>
                  <a:lnTo>
                    <a:pt x="1748761" y="161325"/>
                  </a:lnTo>
                  <a:lnTo>
                    <a:pt x="1762751" y="161917"/>
                  </a:lnTo>
                  <a:lnTo>
                    <a:pt x="1776741" y="162607"/>
                  </a:lnTo>
                  <a:lnTo>
                    <a:pt x="1790731" y="163410"/>
                  </a:lnTo>
                  <a:lnTo>
                    <a:pt x="1804722" y="164344"/>
                  </a:lnTo>
                  <a:lnTo>
                    <a:pt x="1818712" y="165426"/>
                  </a:lnTo>
                  <a:lnTo>
                    <a:pt x="1832702" y="166679"/>
                  </a:lnTo>
                  <a:lnTo>
                    <a:pt x="1846692" y="168125"/>
                  </a:lnTo>
                  <a:lnTo>
                    <a:pt x="1860682" y="169789"/>
                  </a:lnTo>
                  <a:lnTo>
                    <a:pt x="1874672" y="171698"/>
                  </a:lnTo>
                  <a:lnTo>
                    <a:pt x="1888662" y="173879"/>
                  </a:lnTo>
                  <a:lnTo>
                    <a:pt x="1902652" y="176360"/>
                  </a:lnTo>
                  <a:lnTo>
                    <a:pt x="1916642" y="179167"/>
                  </a:lnTo>
                  <a:lnTo>
                    <a:pt x="1930632" y="182325"/>
                  </a:lnTo>
                  <a:lnTo>
                    <a:pt x="1944622" y="185856"/>
                  </a:lnTo>
                  <a:lnTo>
                    <a:pt x="1958613" y="189774"/>
                  </a:lnTo>
                  <a:lnTo>
                    <a:pt x="1972603" y="194088"/>
                  </a:lnTo>
                  <a:lnTo>
                    <a:pt x="1986593" y="198796"/>
                  </a:lnTo>
                  <a:lnTo>
                    <a:pt x="2000583" y="203884"/>
                  </a:lnTo>
                  <a:lnTo>
                    <a:pt x="2014573" y="209327"/>
                  </a:lnTo>
                  <a:lnTo>
                    <a:pt x="2028563" y="215084"/>
                  </a:lnTo>
                  <a:lnTo>
                    <a:pt x="2042553" y="221103"/>
                  </a:lnTo>
                  <a:lnTo>
                    <a:pt x="2056543" y="227319"/>
                  </a:lnTo>
                  <a:lnTo>
                    <a:pt x="2070533" y="233656"/>
                  </a:lnTo>
                  <a:lnTo>
                    <a:pt x="2084523" y="240036"/>
                  </a:lnTo>
                  <a:lnTo>
                    <a:pt x="2098513" y="246373"/>
                  </a:lnTo>
                  <a:lnTo>
                    <a:pt x="2112504" y="252589"/>
                  </a:lnTo>
                  <a:lnTo>
                    <a:pt x="2126494" y="258608"/>
                  </a:lnTo>
                  <a:lnTo>
                    <a:pt x="2140484" y="264365"/>
                  </a:lnTo>
                  <a:lnTo>
                    <a:pt x="2154474" y="269808"/>
                  </a:lnTo>
                  <a:lnTo>
                    <a:pt x="2168464" y="274896"/>
                  </a:lnTo>
                  <a:lnTo>
                    <a:pt x="2182454" y="279604"/>
                  </a:lnTo>
                  <a:lnTo>
                    <a:pt x="2196444" y="283918"/>
                  </a:lnTo>
                  <a:lnTo>
                    <a:pt x="2210434" y="287836"/>
                  </a:lnTo>
                  <a:lnTo>
                    <a:pt x="2224424" y="291367"/>
                  </a:lnTo>
                  <a:lnTo>
                    <a:pt x="2238414" y="294525"/>
                  </a:lnTo>
                  <a:lnTo>
                    <a:pt x="2252404" y="297332"/>
                  </a:lnTo>
                  <a:lnTo>
                    <a:pt x="2266395" y="299813"/>
                  </a:lnTo>
                  <a:lnTo>
                    <a:pt x="2280385" y="301994"/>
                  </a:lnTo>
                  <a:lnTo>
                    <a:pt x="2294375" y="303903"/>
                  </a:lnTo>
                  <a:lnTo>
                    <a:pt x="2308365" y="305567"/>
                  </a:lnTo>
                  <a:lnTo>
                    <a:pt x="2322355" y="307013"/>
                  </a:lnTo>
                  <a:lnTo>
                    <a:pt x="2336345" y="308266"/>
                  </a:lnTo>
                  <a:lnTo>
                    <a:pt x="2350335" y="309348"/>
                  </a:lnTo>
                  <a:lnTo>
                    <a:pt x="2364325" y="310282"/>
                  </a:lnTo>
                  <a:lnTo>
                    <a:pt x="2378315" y="311085"/>
                  </a:lnTo>
                  <a:lnTo>
                    <a:pt x="2392305" y="311775"/>
                  </a:lnTo>
                  <a:lnTo>
                    <a:pt x="2406296" y="312367"/>
                  </a:lnTo>
                  <a:lnTo>
                    <a:pt x="2420286" y="312874"/>
                  </a:lnTo>
                  <a:lnTo>
                    <a:pt x="2434276" y="313308"/>
                  </a:lnTo>
                  <a:lnTo>
                    <a:pt x="2448266" y="313679"/>
                  </a:lnTo>
                  <a:lnTo>
                    <a:pt x="2462256" y="313997"/>
                  </a:lnTo>
                  <a:lnTo>
                    <a:pt x="2476246" y="314267"/>
                  </a:lnTo>
                  <a:lnTo>
                    <a:pt x="2490236" y="314499"/>
                  </a:lnTo>
                  <a:lnTo>
                    <a:pt x="2504226" y="314696"/>
                  </a:lnTo>
                  <a:lnTo>
                    <a:pt x="2518216" y="314864"/>
                  </a:lnTo>
                  <a:lnTo>
                    <a:pt x="2532206" y="315008"/>
                  </a:lnTo>
                  <a:lnTo>
                    <a:pt x="2546196" y="315130"/>
                  </a:lnTo>
                  <a:lnTo>
                    <a:pt x="2560187" y="315234"/>
                  </a:lnTo>
                  <a:lnTo>
                    <a:pt x="2574177" y="315323"/>
                  </a:lnTo>
                  <a:lnTo>
                    <a:pt x="2588167" y="315398"/>
                  </a:lnTo>
                  <a:lnTo>
                    <a:pt x="2602157" y="315462"/>
                  </a:lnTo>
                  <a:lnTo>
                    <a:pt x="2616147" y="315517"/>
                  </a:lnTo>
                  <a:lnTo>
                    <a:pt x="2630137" y="315564"/>
                  </a:lnTo>
                  <a:lnTo>
                    <a:pt x="2644127" y="315604"/>
                  </a:lnTo>
                  <a:lnTo>
                    <a:pt x="2658117" y="315637"/>
                  </a:lnTo>
                  <a:lnTo>
                    <a:pt x="2672107" y="315666"/>
                  </a:lnTo>
                  <a:lnTo>
                    <a:pt x="2686097" y="315691"/>
                  </a:lnTo>
                  <a:lnTo>
                    <a:pt x="2700087" y="315711"/>
                  </a:lnTo>
                  <a:lnTo>
                    <a:pt x="2714078" y="315729"/>
                  </a:lnTo>
                  <a:lnTo>
                    <a:pt x="2728068" y="315744"/>
                  </a:lnTo>
                  <a:lnTo>
                    <a:pt x="2742058" y="315757"/>
                  </a:lnTo>
                  <a:lnTo>
                    <a:pt x="2756048" y="315768"/>
                  </a:lnTo>
                  <a:lnTo>
                    <a:pt x="2770038" y="315777"/>
                  </a:lnTo>
                  <a:lnTo>
                    <a:pt x="2770038" y="315724"/>
                  </a:lnTo>
                  <a:lnTo>
                    <a:pt x="2784028" y="315706"/>
                  </a:lnTo>
                  <a:lnTo>
                    <a:pt x="2798018" y="315684"/>
                  </a:lnTo>
                  <a:lnTo>
                    <a:pt x="2812008" y="315658"/>
                  </a:lnTo>
                  <a:lnTo>
                    <a:pt x="2825998" y="315628"/>
                  </a:lnTo>
                  <a:lnTo>
                    <a:pt x="2839988" y="315593"/>
                  </a:lnTo>
                  <a:lnTo>
                    <a:pt x="2853978" y="315551"/>
                  </a:lnTo>
                  <a:lnTo>
                    <a:pt x="2867969" y="315502"/>
                  </a:lnTo>
                  <a:lnTo>
                    <a:pt x="2881959" y="315444"/>
                  </a:lnTo>
                  <a:lnTo>
                    <a:pt x="2895949" y="315377"/>
                  </a:lnTo>
                  <a:lnTo>
                    <a:pt x="2909939" y="315298"/>
                  </a:lnTo>
                  <a:lnTo>
                    <a:pt x="2923929" y="315204"/>
                  </a:lnTo>
                  <a:lnTo>
                    <a:pt x="2937919" y="315095"/>
                  </a:lnTo>
                  <a:lnTo>
                    <a:pt x="2951909" y="314966"/>
                  </a:lnTo>
                  <a:lnTo>
                    <a:pt x="2965899" y="314815"/>
                  </a:lnTo>
                  <a:lnTo>
                    <a:pt x="2979889" y="314638"/>
                  </a:lnTo>
                  <a:lnTo>
                    <a:pt x="2993879" y="314429"/>
                  </a:lnTo>
                  <a:lnTo>
                    <a:pt x="3007870" y="314185"/>
                  </a:lnTo>
                  <a:lnTo>
                    <a:pt x="3021860" y="313898"/>
                  </a:lnTo>
                  <a:lnTo>
                    <a:pt x="3035850" y="313562"/>
                  </a:lnTo>
                  <a:lnTo>
                    <a:pt x="3049840" y="313167"/>
                  </a:lnTo>
                  <a:lnTo>
                    <a:pt x="3063830" y="312705"/>
                  </a:lnTo>
                  <a:lnTo>
                    <a:pt x="3077820" y="312163"/>
                  </a:lnTo>
                  <a:lnTo>
                    <a:pt x="3091810" y="311528"/>
                  </a:lnTo>
                  <a:lnTo>
                    <a:pt x="3105800" y="310786"/>
                  </a:lnTo>
                  <a:lnTo>
                    <a:pt x="3119790" y="309918"/>
                  </a:lnTo>
                  <a:lnTo>
                    <a:pt x="3133780" y="308903"/>
                  </a:lnTo>
                  <a:lnTo>
                    <a:pt x="3147770" y="307720"/>
                  </a:lnTo>
                  <a:lnTo>
                    <a:pt x="3161761" y="306340"/>
                  </a:lnTo>
                  <a:lnTo>
                    <a:pt x="3175751" y="304733"/>
                  </a:lnTo>
                  <a:lnTo>
                    <a:pt x="3189741" y="302867"/>
                  </a:lnTo>
                  <a:lnTo>
                    <a:pt x="3203731" y="300702"/>
                  </a:lnTo>
                  <a:lnTo>
                    <a:pt x="3217721" y="298196"/>
                  </a:lnTo>
                  <a:lnTo>
                    <a:pt x="3231711" y="295304"/>
                  </a:lnTo>
                  <a:lnTo>
                    <a:pt x="3245701" y="291975"/>
                  </a:lnTo>
                  <a:lnTo>
                    <a:pt x="3259691" y="288158"/>
                  </a:lnTo>
                  <a:lnTo>
                    <a:pt x="3273681" y="283796"/>
                  </a:lnTo>
                  <a:lnTo>
                    <a:pt x="3287671" y="278835"/>
                  </a:lnTo>
                  <a:lnTo>
                    <a:pt x="3301661" y="273220"/>
                  </a:lnTo>
                  <a:lnTo>
                    <a:pt x="3315652" y="266904"/>
                  </a:lnTo>
                  <a:lnTo>
                    <a:pt x="3329642" y="259842"/>
                  </a:lnTo>
                  <a:lnTo>
                    <a:pt x="3343632" y="252006"/>
                  </a:lnTo>
                  <a:lnTo>
                    <a:pt x="3357622" y="243378"/>
                  </a:lnTo>
                  <a:lnTo>
                    <a:pt x="3371612" y="233962"/>
                  </a:lnTo>
                  <a:lnTo>
                    <a:pt x="3385602" y="223785"/>
                  </a:lnTo>
                  <a:lnTo>
                    <a:pt x="3399592" y="212900"/>
                  </a:lnTo>
                  <a:lnTo>
                    <a:pt x="3413582" y="201385"/>
                  </a:lnTo>
                  <a:lnTo>
                    <a:pt x="3427572" y="189347"/>
                  </a:lnTo>
                  <a:lnTo>
                    <a:pt x="3441562" y="176916"/>
                  </a:lnTo>
                  <a:lnTo>
                    <a:pt x="3455552" y="164241"/>
                  </a:lnTo>
                  <a:lnTo>
                    <a:pt x="3469543" y="151483"/>
                  </a:lnTo>
                  <a:lnTo>
                    <a:pt x="3483533" y="138807"/>
                  </a:lnTo>
                  <a:lnTo>
                    <a:pt x="3497523" y="126376"/>
                  </a:lnTo>
                  <a:lnTo>
                    <a:pt x="3511513" y="114338"/>
                  </a:lnTo>
                  <a:lnTo>
                    <a:pt x="3525503" y="102824"/>
                  </a:lnTo>
                  <a:lnTo>
                    <a:pt x="3539493" y="91938"/>
                  </a:lnTo>
                  <a:lnTo>
                    <a:pt x="3553483" y="81762"/>
                  </a:lnTo>
                  <a:lnTo>
                    <a:pt x="3567473" y="72346"/>
                  </a:lnTo>
                  <a:lnTo>
                    <a:pt x="3581463" y="63718"/>
                  </a:lnTo>
                  <a:lnTo>
                    <a:pt x="3595453" y="55881"/>
                  </a:lnTo>
                  <a:lnTo>
                    <a:pt x="3609444" y="48820"/>
                  </a:lnTo>
                  <a:lnTo>
                    <a:pt x="3623434" y="42503"/>
                  </a:lnTo>
                  <a:lnTo>
                    <a:pt x="3637424" y="36889"/>
                  </a:lnTo>
                  <a:lnTo>
                    <a:pt x="3651414" y="31928"/>
                  </a:lnTo>
                  <a:lnTo>
                    <a:pt x="3665404" y="27566"/>
                  </a:lnTo>
                  <a:lnTo>
                    <a:pt x="3679394" y="23748"/>
                  </a:lnTo>
                  <a:lnTo>
                    <a:pt x="3693384" y="20420"/>
                  </a:lnTo>
                  <a:lnTo>
                    <a:pt x="3707374" y="17527"/>
                  </a:lnTo>
                  <a:lnTo>
                    <a:pt x="3721364" y="15022"/>
                  </a:lnTo>
                  <a:lnTo>
                    <a:pt x="3735354" y="12857"/>
                  </a:lnTo>
                  <a:lnTo>
                    <a:pt x="3749344" y="10990"/>
                  </a:lnTo>
                  <a:lnTo>
                    <a:pt x="3763335" y="9384"/>
                  </a:lnTo>
                  <a:lnTo>
                    <a:pt x="3777325" y="8004"/>
                  </a:lnTo>
                  <a:lnTo>
                    <a:pt x="3791315" y="6820"/>
                  </a:lnTo>
                  <a:lnTo>
                    <a:pt x="3805305" y="5806"/>
                  </a:lnTo>
                  <a:lnTo>
                    <a:pt x="3819295" y="4938"/>
                  </a:lnTo>
                  <a:lnTo>
                    <a:pt x="3833285" y="4195"/>
                  </a:lnTo>
                  <a:lnTo>
                    <a:pt x="3847275" y="3561"/>
                  </a:lnTo>
                  <a:lnTo>
                    <a:pt x="3861265" y="3019"/>
                  </a:lnTo>
                  <a:lnTo>
                    <a:pt x="3875255" y="2556"/>
                  </a:lnTo>
                  <a:lnTo>
                    <a:pt x="3889245" y="2162"/>
                  </a:lnTo>
                  <a:lnTo>
                    <a:pt x="3903235" y="1825"/>
                  </a:lnTo>
                  <a:lnTo>
                    <a:pt x="3917226" y="1539"/>
                  </a:lnTo>
                  <a:lnTo>
                    <a:pt x="3931216" y="1294"/>
                  </a:lnTo>
                  <a:lnTo>
                    <a:pt x="3945206" y="1086"/>
                  </a:lnTo>
                  <a:lnTo>
                    <a:pt x="3959196" y="909"/>
                  </a:lnTo>
                  <a:lnTo>
                    <a:pt x="3973186" y="758"/>
                  </a:lnTo>
                  <a:lnTo>
                    <a:pt x="3987176" y="629"/>
                  </a:lnTo>
                  <a:lnTo>
                    <a:pt x="4001166" y="519"/>
                  </a:lnTo>
                  <a:lnTo>
                    <a:pt x="4015156" y="426"/>
                  </a:lnTo>
                  <a:lnTo>
                    <a:pt x="4029146" y="347"/>
                  </a:lnTo>
                  <a:lnTo>
                    <a:pt x="4043136" y="279"/>
                  </a:lnTo>
                  <a:lnTo>
                    <a:pt x="4057126" y="222"/>
                  </a:lnTo>
                  <a:lnTo>
                    <a:pt x="4071117" y="173"/>
                  </a:lnTo>
                  <a:lnTo>
                    <a:pt x="4085107" y="131"/>
                  </a:lnTo>
                  <a:lnTo>
                    <a:pt x="4099097" y="96"/>
                  </a:lnTo>
                  <a:lnTo>
                    <a:pt x="4113087" y="66"/>
                  </a:lnTo>
                  <a:lnTo>
                    <a:pt x="4127077" y="40"/>
                  </a:lnTo>
                  <a:lnTo>
                    <a:pt x="4141067" y="18"/>
                  </a:lnTo>
                  <a:lnTo>
                    <a:pt x="4155057" y="0"/>
                  </a:lnTo>
                </a:path>
              </a:pathLst>
            </a:custGeom>
            <a:ln w="40651" cap="flat">
              <a:solidFill>
                <a:srgbClr val="D3D3D3">
                  <a:alpha val="100000"/>
                </a:srgbClr>
              </a:solidFill>
              <a:prstDash val="solid"/>
              <a:round/>
            </a:ln>
          </p:spPr>
          <p:txBody>
            <a:bodyPr/>
            <a:lstStyle/>
            <a:p/>
          </p:txBody>
        </p:sp>
        <p:sp>
          <p:nvSpPr>
            <p:cNvPr id="44" name="pl44"/>
            <p:cNvSpPr/>
            <p:nvPr/>
          </p:nvSpPr>
          <p:spPr>
            <a:xfrm>
              <a:off x="2737948" y="1379079"/>
              <a:ext cx="4155057" cy="473745"/>
            </a:xfrm>
            <a:custGeom>
              <a:avLst/>
              <a:pathLst>
                <a:path w="4155057" h="473745">
                  <a:moveTo>
                    <a:pt x="0" y="0"/>
                  </a:moveTo>
                  <a:lnTo>
                    <a:pt x="13990" y="18"/>
                  </a:lnTo>
                  <a:lnTo>
                    <a:pt x="27980" y="40"/>
                  </a:lnTo>
                  <a:lnTo>
                    <a:pt x="41970" y="66"/>
                  </a:lnTo>
                  <a:lnTo>
                    <a:pt x="55960" y="96"/>
                  </a:lnTo>
                  <a:lnTo>
                    <a:pt x="69950" y="131"/>
                  </a:lnTo>
                  <a:lnTo>
                    <a:pt x="83940" y="173"/>
                  </a:lnTo>
                  <a:lnTo>
                    <a:pt x="97930" y="222"/>
                  </a:lnTo>
                  <a:lnTo>
                    <a:pt x="111920" y="279"/>
                  </a:lnTo>
                  <a:lnTo>
                    <a:pt x="125910" y="347"/>
                  </a:lnTo>
                  <a:lnTo>
                    <a:pt x="139900" y="426"/>
                  </a:lnTo>
                  <a:lnTo>
                    <a:pt x="153891" y="519"/>
                  </a:lnTo>
                  <a:lnTo>
                    <a:pt x="167881" y="629"/>
                  </a:lnTo>
                  <a:lnTo>
                    <a:pt x="181871" y="758"/>
                  </a:lnTo>
                  <a:lnTo>
                    <a:pt x="195861" y="909"/>
                  </a:lnTo>
                  <a:lnTo>
                    <a:pt x="209851" y="1086"/>
                  </a:lnTo>
                  <a:lnTo>
                    <a:pt x="223841" y="1294"/>
                  </a:lnTo>
                  <a:lnTo>
                    <a:pt x="237831" y="1539"/>
                  </a:lnTo>
                  <a:lnTo>
                    <a:pt x="251821" y="1825"/>
                  </a:lnTo>
                  <a:lnTo>
                    <a:pt x="265811" y="2162"/>
                  </a:lnTo>
                  <a:lnTo>
                    <a:pt x="279801" y="2556"/>
                  </a:lnTo>
                  <a:lnTo>
                    <a:pt x="293791" y="3019"/>
                  </a:lnTo>
                  <a:lnTo>
                    <a:pt x="307782" y="3561"/>
                  </a:lnTo>
                  <a:lnTo>
                    <a:pt x="321772" y="4195"/>
                  </a:lnTo>
                  <a:lnTo>
                    <a:pt x="335762" y="4938"/>
                  </a:lnTo>
                  <a:lnTo>
                    <a:pt x="349752" y="5806"/>
                  </a:lnTo>
                  <a:lnTo>
                    <a:pt x="363742" y="6820"/>
                  </a:lnTo>
                  <a:lnTo>
                    <a:pt x="377732" y="8004"/>
                  </a:lnTo>
                  <a:lnTo>
                    <a:pt x="391722" y="9384"/>
                  </a:lnTo>
                  <a:lnTo>
                    <a:pt x="405712" y="10990"/>
                  </a:lnTo>
                  <a:lnTo>
                    <a:pt x="419702" y="12857"/>
                  </a:lnTo>
                  <a:lnTo>
                    <a:pt x="433692" y="15022"/>
                  </a:lnTo>
                  <a:lnTo>
                    <a:pt x="447682" y="17527"/>
                  </a:lnTo>
                  <a:lnTo>
                    <a:pt x="461673" y="20420"/>
                  </a:lnTo>
                  <a:lnTo>
                    <a:pt x="475663" y="23748"/>
                  </a:lnTo>
                  <a:lnTo>
                    <a:pt x="489653" y="27566"/>
                  </a:lnTo>
                  <a:lnTo>
                    <a:pt x="503643" y="31928"/>
                  </a:lnTo>
                  <a:lnTo>
                    <a:pt x="517633" y="36889"/>
                  </a:lnTo>
                  <a:lnTo>
                    <a:pt x="531623" y="42503"/>
                  </a:lnTo>
                  <a:lnTo>
                    <a:pt x="545613" y="48820"/>
                  </a:lnTo>
                  <a:lnTo>
                    <a:pt x="559603" y="55881"/>
                  </a:lnTo>
                  <a:lnTo>
                    <a:pt x="573593" y="63718"/>
                  </a:lnTo>
                  <a:lnTo>
                    <a:pt x="587583" y="72346"/>
                  </a:lnTo>
                  <a:lnTo>
                    <a:pt x="601574" y="81762"/>
                  </a:lnTo>
                  <a:lnTo>
                    <a:pt x="615564" y="91938"/>
                  </a:lnTo>
                  <a:lnTo>
                    <a:pt x="629554" y="102824"/>
                  </a:lnTo>
                  <a:lnTo>
                    <a:pt x="643544" y="114338"/>
                  </a:lnTo>
                  <a:lnTo>
                    <a:pt x="657534" y="126376"/>
                  </a:lnTo>
                  <a:lnTo>
                    <a:pt x="671524" y="138807"/>
                  </a:lnTo>
                  <a:lnTo>
                    <a:pt x="685514" y="151483"/>
                  </a:lnTo>
                  <a:lnTo>
                    <a:pt x="699504" y="164241"/>
                  </a:lnTo>
                  <a:lnTo>
                    <a:pt x="713494" y="176916"/>
                  </a:lnTo>
                  <a:lnTo>
                    <a:pt x="727484" y="189347"/>
                  </a:lnTo>
                  <a:lnTo>
                    <a:pt x="741474" y="201385"/>
                  </a:lnTo>
                  <a:lnTo>
                    <a:pt x="755465" y="212900"/>
                  </a:lnTo>
                  <a:lnTo>
                    <a:pt x="769455" y="223785"/>
                  </a:lnTo>
                  <a:lnTo>
                    <a:pt x="783445" y="233962"/>
                  </a:lnTo>
                  <a:lnTo>
                    <a:pt x="797435" y="243378"/>
                  </a:lnTo>
                  <a:lnTo>
                    <a:pt x="811425" y="252006"/>
                  </a:lnTo>
                  <a:lnTo>
                    <a:pt x="825415" y="259842"/>
                  </a:lnTo>
                  <a:lnTo>
                    <a:pt x="839405" y="266904"/>
                  </a:lnTo>
                  <a:lnTo>
                    <a:pt x="853395" y="273220"/>
                  </a:lnTo>
                  <a:lnTo>
                    <a:pt x="867385" y="278835"/>
                  </a:lnTo>
                  <a:lnTo>
                    <a:pt x="881375" y="283796"/>
                  </a:lnTo>
                  <a:lnTo>
                    <a:pt x="895365" y="288158"/>
                  </a:lnTo>
                  <a:lnTo>
                    <a:pt x="909356" y="291975"/>
                  </a:lnTo>
                  <a:lnTo>
                    <a:pt x="923346" y="295304"/>
                  </a:lnTo>
                  <a:lnTo>
                    <a:pt x="937336" y="298196"/>
                  </a:lnTo>
                  <a:lnTo>
                    <a:pt x="951326" y="300702"/>
                  </a:lnTo>
                  <a:lnTo>
                    <a:pt x="965316" y="302867"/>
                  </a:lnTo>
                  <a:lnTo>
                    <a:pt x="979306" y="304733"/>
                  </a:lnTo>
                  <a:lnTo>
                    <a:pt x="993296" y="306340"/>
                  </a:lnTo>
                  <a:lnTo>
                    <a:pt x="1007286" y="307720"/>
                  </a:lnTo>
                  <a:lnTo>
                    <a:pt x="1021276" y="308903"/>
                  </a:lnTo>
                  <a:lnTo>
                    <a:pt x="1035266" y="309918"/>
                  </a:lnTo>
                  <a:lnTo>
                    <a:pt x="1049256" y="310786"/>
                  </a:lnTo>
                  <a:lnTo>
                    <a:pt x="1063247" y="311528"/>
                  </a:lnTo>
                  <a:lnTo>
                    <a:pt x="1077237" y="312163"/>
                  </a:lnTo>
                  <a:lnTo>
                    <a:pt x="1091227" y="312705"/>
                  </a:lnTo>
                  <a:lnTo>
                    <a:pt x="1105217" y="313167"/>
                  </a:lnTo>
                  <a:lnTo>
                    <a:pt x="1119207" y="313562"/>
                  </a:lnTo>
                  <a:lnTo>
                    <a:pt x="1133197" y="313898"/>
                  </a:lnTo>
                  <a:lnTo>
                    <a:pt x="1147187" y="314185"/>
                  </a:lnTo>
                  <a:lnTo>
                    <a:pt x="1161177" y="314429"/>
                  </a:lnTo>
                  <a:lnTo>
                    <a:pt x="1175167" y="314638"/>
                  </a:lnTo>
                  <a:lnTo>
                    <a:pt x="1189157" y="314815"/>
                  </a:lnTo>
                  <a:lnTo>
                    <a:pt x="1203148" y="314966"/>
                  </a:lnTo>
                  <a:lnTo>
                    <a:pt x="1217138" y="315095"/>
                  </a:lnTo>
                  <a:lnTo>
                    <a:pt x="1231128" y="315204"/>
                  </a:lnTo>
                  <a:lnTo>
                    <a:pt x="1245118" y="315298"/>
                  </a:lnTo>
                  <a:lnTo>
                    <a:pt x="1259108" y="315377"/>
                  </a:lnTo>
                  <a:lnTo>
                    <a:pt x="1273098" y="315444"/>
                  </a:lnTo>
                  <a:lnTo>
                    <a:pt x="1287088" y="315502"/>
                  </a:lnTo>
                  <a:lnTo>
                    <a:pt x="1301078" y="315551"/>
                  </a:lnTo>
                  <a:lnTo>
                    <a:pt x="1315068" y="315593"/>
                  </a:lnTo>
                  <a:lnTo>
                    <a:pt x="1329058" y="315628"/>
                  </a:lnTo>
                  <a:lnTo>
                    <a:pt x="1343048" y="315658"/>
                  </a:lnTo>
                  <a:lnTo>
                    <a:pt x="1357039" y="315684"/>
                  </a:lnTo>
                  <a:lnTo>
                    <a:pt x="1371029" y="315706"/>
                  </a:lnTo>
                  <a:lnTo>
                    <a:pt x="1385019" y="315724"/>
                  </a:lnTo>
                  <a:lnTo>
                    <a:pt x="1385019" y="315830"/>
                  </a:lnTo>
                  <a:lnTo>
                    <a:pt x="1399009" y="315830"/>
                  </a:lnTo>
                  <a:lnTo>
                    <a:pt x="1412999" y="315830"/>
                  </a:lnTo>
                  <a:lnTo>
                    <a:pt x="1426989" y="315830"/>
                  </a:lnTo>
                  <a:lnTo>
                    <a:pt x="1440979" y="315830"/>
                  </a:lnTo>
                  <a:lnTo>
                    <a:pt x="1454969" y="315830"/>
                  </a:lnTo>
                  <a:lnTo>
                    <a:pt x="1468959" y="315830"/>
                  </a:lnTo>
                  <a:lnTo>
                    <a:pt x="1482949" y="315830"/>
                  </a:lnTo>
                  <a:lnTo>
                    <a:pt x="1496939" y="315830"/>
                  </a:lnTo>
                  <a:lnTo>
                    <a:pt x="1510930" y="315830"/>
                  </a:lnTo>
                  <a:lnTo>
                    <a:pt x="1524920" y="315830"/>
                  </a:lnTo>
                  <a:lnTo>
                    <a:pt x="1538910" y="315830"/>
                  </a:lnTo>
                  <a:lnTo>
                    <a:pt x="1552900" y="315830"/>
                  </a:lnTo>
                  <a:lnTo>
                    <a:pt x="1566890" y="315830"/>
                  </a:lnTo>
                  <a:lnTo>
                    <a:pt x="1580880" y="315830"/>
                  </a:lnTo>
                  <a:lnTo>
                    <a:pt x="1594870" y="315830"/>
                  </a:lnTo>
                  <a:lnTo>
                    <a:pt x="1608860" y="315830"/>
                  </a:lnTo>
                  <a:lnTo>
                    <a:pt x="1622850" y="315830"/>
                  </a:lnTo>
                  <a:lnTo>
                    <a:pt x="1636840" y="315830"/>
                  </a:lnTo>
                  <a:lnTo>
                    <a:pt x="1650830" y="315830"/>
                  </a:lnTo>
                  <a:lnTo>
                    <a:pt x="1664821" y="315830"/>
                  </a:lnTo>
                  <a:lnTo>
                    <a:pt x="1678811" y="315830"/>
                  </a:lnTo>
                  <a:lnTo>
                    <a:pt x="1692801" y="315830"/>
                  </a:lnTo>
                  <a:lnTo>
                    <a:pt x="1706791" y="315830"/>
                  </a:lnTo>
                  <a:lnTo>
                    <a:pt x="1720781" y="315830"/>
                  </a:lnTo>
                  <a:lnTo>
                    <a:pt x="1734771" y="315830"/>
                  </a:lnTo>
                  <a:lnTo>
                    <a:pt x="1748761" y="315830"/>
                  </a:lnTo>
                  <a:lnTo>
                    <a:pt x="1762751" y="315830"/>
                  </a:lnTo>
                  <a:lnTo>
                    <a:pt x="1776741" y="315830"/>
                  </a:lnTo>
                  <a:lnTo>
                    <a:pt x="1790731" y="315830"/>
                  </a:lnTo>
                  <a:lnTo>
                    <a:pt x="1804722" y="315830"/>
                  </a:lnTo>
                  <a:lnTo>
                    <a:pt x="1818712" y="315830"/>
                  </a:lnTo>
                  <a:lnTo>
                    <a:pt x="1832702" y="315830"/>
                  </a:lnTo>
                  <a:lnTo>
                    <a:pt x="1846692" y="315830"/>
                  </a:lnTo>
                  <a:lnTo>
                    <a:pt x="1860682" y="315830"/>
                  </a:lnTo>
                  <a:lnTo>
                    <a:pt x="1874672" y="315830"/>
                  </a:lnTo>
                  <a:lnTo>
                    <a:pt x="1888662" y="315830"/>
                  </a:lnTo>
                  <a:lnTo>
                    <a:pt x="1902652" y="315830"/>
                  </a:lnTo>
                  <a:lnTo>
                    <a:pt x="1916642" y="315830"/>
                  </a:lnTo>
                  <a:lnTo>
                    <a:pt x="1930632" y="315830"/>
                  </a:lnTo>
                  <a:lnTo>
                    <a:pt x="1944622" y="315830"/>
                  </a:lnTo>
                  <a:lnTo>
                    <a:pt x="1958613" y="315830"/>
                  </a:lnTo>
                  <a:lnTo>
                    <a:pt x="1972603" y="315830"/>
                  </a:lnTo>
                  <a:lnTo>
                    <a:pt x="1986593" y="315830"/>
                  </a:lnTo>
                  <a:lnTo>
                    <a:pt x="2000583" y="315830"/>
                  </a:lnTo>
                  <a:lnTo>
                    <a:pt x="2014573" y="315830"/>
                  </a:lnTo>
                  <a:lnTo>
                    <a:pt x="2028563" y="315830"/>
                  </a:lnTo>
                  <a:lnTo>
                    <a:pt x="2042553" y="315830"/>
                  </a:lnTo>
                  <a:lnTo>
                    <a:pt x="2056543" y="315830"/>
                  </a:lnTo>
                  <a:lnTo>
                    <a:pt x="2070533" y="315830"/>
                  </a:lnTo>
                  <a:lnTo>
                    <a:pt x="2084523" y="315830"/>
                  </a:lnTo>
                  <a:lnTo>
                    <a:pt x="2098513" y="315830"/>
                  </a:lnTo>
                  <a:lnTo>
                    <a:pt x="2112504" y="315830"/>
                  </a:lnTo>
                  <a:lnTo>
                    <a:pt x="2126494" y="315830"/>
                  </a:lnTo>
                  <a:lnTo>
                    <a:pt x="2140484" y="315830"/>
                  </a:lnTo>
                  <a:lnTo>
                    <a:pt x="2154474" y="315830"/>
                  </a:lnTo>
                  <a:lnTo>
                    <a:pt x="2168464" y="315830"/>
                  </a:lnTo>
                  <a:lnTo>
                    <a:pt x="2182454" y="315830"/>
                  </a:lnTo>
                  <a:lnTo>
                    <a:pt x="2196444" y="315830"/>
                  </a:lnTo>
                  <a:lnTo>
                    <a:pt x="2210434" y="315830"/>
                  </a:lnTo>
                  <a:lnTo>
                    <a:pt x="2224424" y="315830"/>
                  </a:lnTo>
                  <a:lnTo>
                    <a:pt x="2238414" y="315830"/>
                  </a:lnTo>
                  <a:lnTo>
                    <a:pt x="2252404" y="315830"/>
                  </a:lnTo>
                  <a:lnTo>
                    <a:pt x="2266395" y="315830"/>
                  </a:lnTo>
                  <a:lnTo>
                    <a:pt x="2280385" y="315830"/>
                  </a:lnTo>
                  <a:lnTo>
                    <a:pt x="2294375" y="315830"/>
                  </a:lnTo>
                  <a:lnTo>
                    <a:pt x="2308365" y="315830"/>
                  </a:lnTo>
                  <a:lnTo>
                    <a:pt x="2322355" y="315830"/>
                  </a:lnTo>
                  <a:lnTo>
                    <a:pt x="2336345" y="315830"/>
                  </a:lnTo>
                  <a:lnTo>
                    <a:pt x="2350335" y="315830"/>
                  </a:lnTo>
                  <a:lnTo>
                    <a:pt x="2364325" y="315830"/>
                  </a:lnTo>
                  <a:lnTo>
                    <a:pt x="2378315" y="315830"/>
                  </a:lnTo>
                  <a:lnTo>
                    <a:pt x="2392305" y="315830"/>
                  </a:lnTo>
                  <a:lnTo>
                    <a:pt x="2406296" y="315830"/>
                  </a:lnTo>
                  <a:lnTo>
                    <a:pt x="2420286" y="315830"/>
                  </a:lnTo>
                  <a:lnTo>
                    <a:pt x="2434276" y="315830"/>
                  </a:lnTo>
                  <a:lnTo>
                    <a:pt x="2448266" y="315830"/>
                  </a:lnTo>
                  <a:lnTo>
                    <a:pt x="2462256" y="315830"/>
                  </a:lnTo>
                  <a:lnTo>
                    <a:pt x="2476246" y="315830"/>
                  </a:lnTo>
                  <a:lnTo>
                    <a:pt x="2490236" y="315830"/>
                  </a:lnTo>
                  <a:lnTo>
                    <a:pt x="2504226" y="315830"/>
                  </a:lnTo>
                  <a:lnTo>
                    <a:pt x="2518216" y="315830"/>
                  </a:lnTo>
                  <a:lnTo>
                    <a:pt x="2532206" y="315830"/>
                  </a:lnTo>
                  <a:lnTo>
                    <a:pt x="2546196" y="315830"/>
                  </a:lnTo>
                  <a:lnTo>
                    <a:pt x="2560187" y="315830"/>
                  </a:lnTo>
                  <a:lnTo>
                    <a:pt x="2574177" y="315830"/>
                  </a:lnTo>
                  <a:lnTo>
                    <a:pt x="2588167" y="315830"/>
                  </a:lnTo>
                  <a:lnTo>
                    <a:pt x="2602157" y="315830"/>
                  </a:lnTo>
                  <a:lnTo>
                    <a:pt x="2616147" y="315830"/>
                  </a:lnTo>
                  <a:lnTo>
                    <a:pt x="2630137" y="315830"/>
                  </a:lnTo>
                  <a:lnTo>
                    <a:pt x="2644127" y="315830"/>
                  </a:lnTo>
                  <a:lnTo>
                    <a:pt x="2658117" y="315830"/>
                  </a:lnTo>
                  <a:lnTo>
                    <a:pt x="2672107" y="315830"/>
                  </a:lnTo>
                  <a:lnTo>
                    <a:pt x="2686097" y="315830"/>
                  </a:lnTo>
                  <a:lnTo>
                    <a:pt x="2700087" y="315830"/>
                  </a:lnTo>
                  <a:lnTo>
                    <a:pt x="2714078" y="315830"/>
                  </a:lnTo>
                  <a:lnTo>
                    <a:pt x="2728068" y="315830"/>
                  </a:lnTo>
                  <a:lnTo>
                    <a:pt x="2742058" y="315830"/>
                  </a:lnTo>
                  <a:lnTo>
                    <a:pt x="2756048" y="315830"/>
                  </a:lnTo>
                  <a:lnTo>
                    <a:pt x="2770038" y="315830"/>
                  </a:lnTo>
                  <a:lnTo>
                    <a:pt x="2770038" y="315883"/>
                  </a:lnTo>
                  <a:lnTo>
                    <a:pt x="2784028" y="315892"/>
                  </a:lnTo>
                  <a:lnTo>
                    <a:pt x="2798018" y="315903"/>
                  </a:lnTo>
                  <a:lnTo>
                    <a:pt x="2812008" y="315916"/>
                  </a:lnTo>
                  <a:lnTo>
                    <a:pt x="2825998" y="315931"/>
                  </a:lnTo>
                  <a:lnTo>
                    <a:pt x="2839988" y="315949"/>
                  </a:lnTo>
                  <a:lnTo>
                    <a:pt x="2853978" y="315970"/>
                  </a:lnTo>
                  <a:lnTo>
                    <a:pt x="2867969" y="315994"/>
                  </a:lnTo>
                  <a:lnTo>
                    <a:pt x="2881959" y="316023"/>
                  </a:lnTo>
                  <a:lnTo>
                    <a:pt x="2895949" y="316057"/>
                  </a:lnTo>
                  <a:lnTo>
                    <a:pt x="2909939" y="316096"/>
                  </a:lnTo>
                  <a:lnTo>
                    <a:pt x="2923929" y="316143"/>
                  </a:lnTo>
                  <a:lnTo>
                    <a:pt x="2937919" y="316198"/>
                  </a:lnTo>
                  <a:lnTo>
                    <a:pt x="2951909" y="316262"/>
                  </a:lnTo>
                  <a:lnTo>
                    <a:pt x="2965899" y="316338"/>
                  </a:lnTo>
                  <a:lnTo>
                    <a:pt x="2979889" y="316426"/>
                  </a:lnTo>
                  <a:lnTo>
                    <a:pt x="2993879" y="316530"/>
                  </a:lnTo>
                  <a:lnTo>
                    <a:pt x="3007870" y="316653"/>
                  </a:lnTo>
                  <a:lnTo>
                    <a:pt x="3021860" y="316796"/>
                  </a:lnTo>
                  <a:lnTo>
                    <a:pt x="3035850" y="316964"/>
                  </a:lnTo>
                  <a:lnTo>
                    <a:pt x="3049840" y="317162"/>
                  </a:lnTo>
                  <a:lnTo>
                    <a:pt x="3063830" y="317393"/>
                  </a:lnTo>
                  <a:lnTo>
                    <a:pt x="3077820" y="317664"/>
                  </a:lnTo>
                  <a:lnTo>
                    <a:pt x="3091810" y="317981"/>
                  </a:lnTo>
                  <a:lnTo>
                    <a:pt x="3105800" y="318352"/>
                  </a:lnTo>
                  <a:lnTo>
                    <a:pt x="3119790" y="318786"/>
                  </a:lnTo>
                  <a:lnTo>
                    <a:pt x="3133780" y="319294"/>
                  </a:lnTo>
                  <a:lnTo>
                    <a:pt x="3147770" y="319885"/>
                  </a:lnTo>
                  <a:lnTo>
                    <a:pt x="3161761" y="320575"/>
                  </a:lnTo>
                  <a:lnTo>
                    <a:pt x="3175751" y="321379"/>
                  </a:lnTo>
                  <a:lnTo>
                    <a:pt x="3189741" y="322312"/>
                  </a:lnTo>
                  <a:lnTo>
                    <a:pt x="3203731" y="323394"/>
                  </a:lnTo>
                  <a:lnTo>
                    <a:pt x="3217721" y="324647"/>
                  </a:lnTo>
                  <a:lnTo>
                    <a:pt x="3231711" y="326093"/>
                  </a:lnTo>
                  <a:lnTo>
                    <a:pt x="3245701" y="327758"/>
                  </a:lnTo>
                  <a:lnTo>
                    <a:pt x="3259691" y="329666"/>
                  </a:lnTo>
                  <a:lnTo>
                    <a:pt x="3273681" y="331847"/>
                  </a:lnTo>
                  <a:lnTo>
                    <a:pt x="3287671" y="334328"/>
                  </a:lnTo>
                  <a:lnTo>
                    <a:pt x="3301661" y="337135"/>
                  </a:lnTo>
                  <a:lnTo>
                    <a:pt x="3315652" y="340293"/>
                  </a:lnTo>
                  <a:lnTo>
                    <a:pt x="3329642" y="343824"/>
                  </a:lnTo>
                  <a:lnTo>
                    <a:pt x="3343632" y="347742"/>
                  </a:lnTo>
                  <a:lnTo>
                    <a:pt x="3357622" y="352056"/>
                  </a:lnTo>
                  <a:lnTo>
                    <a:pt x="3371612" y="356764"/>
                  </a:lnTo>
                  <a:lnTo>
                    <a:pt x="3385602" y="361853"/>
                  </a:lnTo>
                  <a:lnTo>
                    <a:pt x="3399592" y="367295"/>
                  </a:lnTo>
                  <a:lnTo>
                    <a:pt x="3413582" y="373053"/>
                  </a:lnTo>
                  <a:lnTo>
                    <a:pt x="3427572" y="379071"/>
                  </a:lnTo>
                  <a:lnTo>
                    <a:pt x="3441562" y="385287"/>
                  </a:lnTo>
                  <a:lnTo>
                    <a:pt x="3455552" y="391625"/>
                  </a:lnTo>
                  <a:lnTo>
                    <a:pt x="3469543" y="398004"/>
                  </a:lnTo>
                  <a:lnTo>
                    <a:pt x="3483533" y="404342"/>
                  </a:lnTo>
                  <a:lnTo>
                    <a:pt x="3497523" y="410557"/>
                  </a:lnTo>
                  <a:lnTo>
                    <a:pt x="3511513" y="416576"/>
                  </a:lnTo>
                  <a:lnTo>
                    <a:pt x="3525503" y="422333"/>
                  </a:lnTo>
                  <a:lnTo>
                    <a:pt x="3539493" y="427776"/>
                  </a:lnTo>
                  <a:lnTo>
                    <a:pt x="3553483" y="432864"/>
                  </a:lnTo>
                  <a:lnTo>
                    <a:pt x="3567473" y="437572"/>
                  </a:lnTo>
                  <a:lnTo>
                    <a:pt x="3581463" y="441886"/>
                  </a:lnTo>
                  <a:lnTo>
                    <a:pt x="3595453" y="445805"/>
                  </a:lnTo>
                  <a:lnTo>
                    <a:pt x="3609444" y="449335"/>
                  </a:lnTo>
                  <a:lnTo>
                    <a:pt x="3623434" y="452494"/>
                  </a:lnTo>
                  <a:lnTo>
                    <a:pt x="3637424" y="455301"/>
                  </a:lnTo>
                  <a:lnTo>
                    <a:pt x="3651414" y="457781"/>
                  </a:lnTo>
                  <a:lnTo>
                    <a:pt x="3665404" y="459962"/>
                  </a:lnTo>
                  <a:lnTo>
                    <a:pt x="3679394" y="461871"/>
                  </a:lnTo>
                  <a:lnTo>
                    <a:pt x="3693384" y="463535"/>
                  </a:lnTo>
                  <a:lnTo>
                    <a:pt x="3707374" y="464981"/>
                  </a:lnTo>
                  <a:lnTo>
                    <a:pt x="3721364" y="466234"/>
                  </a:lnTo>
                  <a:lnTo>
                    <a:pt x="3735354" y="467317"/>
                  </a:lnTo>
                  <a:lnTo>
                    <a:pt x="3749344" y="468250"/>
                  </a:lnTo>
                  <a:lnTo>
                    <a:pt x="3763335" y="469053"/>
                  </a:lnTo>
                  <a:lnTo>
                    <a:pt x="3777325" y="469743"/>
                  </a:lnTo>
                  <a:lnTo>
                    <a:pt x="3791315" y="470335"/>
                  </a:lnTo>
                  <a:lnTo>
                    <a:pt x="3805305" y="470842"/>
                  </a:lnTo>
                  <a:lnTo>
                    <a:pt x="3819295" y="471276"/>
                  </a:lnTo>
                  <a:lnTo>
                    <a:pt x="3833285" y="471648"/>
                  </a:lnTo>
                  <a:lnTo>
                    <a:pt x="3847275" y="471965"/>
                  </a:lnTo>
                  <a:lnTo>
                    <a:pt x="3861265" y="472236"/>
                  </a:lnTo>
                  <a:lnTo>
                    <a:pt x="3875255" y="472467"/>
                  </a:lnTo>
                  <a:lnTo>
                    <a:pt x="3889245" y="472664"/>
                  </a:lnTo>
                  <a:lnTo>
                    <a:pt x="3903235" y="472832"/>
                  </a:lnTo>
                  <a:lnTo>
                    <a:pt x="3917226" y="472976"/>
                  </a:lnTo>
                  <a:lnTo>
                    <a:pt x="3931216" y="473098"/>
                  </a:lnTo>
                  <a:lnTo>
                    <a:pt x="3945206" y="473202"/>
                  </a:lnTo>
                  <a:lnTo>
                    <a:pt x="3959196" y="473291"/>
                  </a:lnTo>
                  <a:lnTo>
                    <a:pt x="3973186" y="473366"/>
                  </a:lnTo>
                  <a:lnTo>
                    <a:pt x="3987176" y="473431"/>
                  </a:lnTo>
                  <a:lnTo>
                    <a:pt x="4001166" y="473486"/>
                  </a:lnTo>
                  <a:lnTo>
                    <a:pt x="4015156" y="473532"/>
                  </a:lnTo>
                  <a:lnTo>
                    <a:pt x="4029146" y="473572"/>
                  </a:lnTo>
                  <a:lnTo>
                    <a:pt x="4043136" y="473606"/>
                  </a:lnTo>
                  <a:lnTo>
                    <a:pt x="4057126" y="473634"/>
                  </a:lnTo>
                  <a:lnTo>
                    <a:pt x="4071117" y="473659"/>
                  </a:lnTo>
                  <a:lnTo>
                    <a:pt x="4085107" y="473680"/>
                  </a:lnTo>
                  <a:lnTo>
                    <a:pt x="4099097" y="473697"/>
                  </a:lnTo>
                  <a:lnTo>
                    <a:pt x="4113087" y="473712"/>
                  </a:lnTo>
                  <a:lnTo>
                    <a:pt x="4127077" y="473725"/>
                  </a:lnTo>
                  <a:lnTo>
                    <a:pt x="4141067" y="473736"/>
                  </a:lnTo>
                  <a:lnTo>
                    <a:pt x="4155057" y="473745"/>
                  </a:lnTo>
                </a:path>
              </a:pathLst>
            </a:custGeom>
            <a:ln w="40651" cap="flat">
              <a:solidFill>
                <a:srgbClr val="D3D3D3">
                  <a:alpha val="100000"/>
                </a:srgbClr>
              </a:solidFill>
              <a:prstDash val="solid"/>
              <a:round/>
            </a:ln>
          </p:spPr>
          <p:txBody>
            <a:bodyPr/>
            <a:lstStyle/>
            <a:p/>
          </p:txBody>
        </p:sp>
        <p:sp>
          <p:nvSpPr>
            <p:cNvPr id="45" name="pl45"/>
            <p:cNvSpPr/>
            <p:nvPr/>
          </p:nvSpPr>
          <p:spPr>
            <a:xfrm>
              <a:off x="2737948" y="2800794"/>
              <a:ext cx="4155057" cy="1421555"/>
            </a:xfrm>
            <a:custGeom>
              <a:avLst/>
              <a:pathLst>
                <a:path w="4155057" h="1421555">
                  <a:moveTo>
                    <a:pt x="0" y="0"/>
                  </a:moveTo>
                  <a:lnTo>
                    <a:pt x="13990" y="18"/>
                  </a:lnTo>
                  <a:lnTo>
                    <a:pt x="27980" y="40"/>
                  </a:lnTo>
                  <a:lnTo>
                    <a:pt x="41970" y="66"/>
                  </a:lnTo>
                  <a:lnTo>
                    <a:pt x="55960" y="96"/>
                  </a:lnTo>
                  <a:lnTo>
                    <a:pt x="69950" y="131"/>
                  </a:lnTo>
                  <a:lnTo>
                    <a:pt x="83940" y="173"/>
                  </a:lnTo>
                  <a:lnTo>
                    <a:pt x="97930" y="222"/>
                  </a:lnTo>
                  <a:lnTo>
                    <a:pt x="111920" y="279"/>
                  </a:lnTo>
                  <a:lnTo>
                    <a:pt x="125910" y="347"/>
                  </a:lnTo>
                  <a:lnTo>
                    <a:pt x="139900" y="426"/>
                  </a:lnTo>
                  <a:lnTo>
                    <a:pt x="153891" y="519"/>
                  </a:lnTo>
                  <a:lnTo>
                    <a:pt x="167881" y="629"/>
                  </a:lnTo>
                  <a:lnTo>
                    <a:pt x="181871" y="758"/>
                  </a:lnTo>
                  <a:lnTo>
                    <a:pt x="195861" y="909"/>
                  </a:lnTo>
                  <a:lnTo>
                    <a:pt x="209851" y="1086"/>
                  </a:lnTo>
                  <a:lnTo>
                    <a:pt x="223841" y="1294"/>
                  </a:lnTo>
                  <a:lnTo>
                    <a:pt x="237831" y="1539"/>
                  </a:lnTo>
                  <a:lnTo>
                    <a:pt x="251821" y="1825"/>
                  </a:lnTo>
                  <a:lnTo>
                    <a:pt x="265811" y="2162"/>
                  </a:lnTo>
                  <a:lnTo>
                    <a:pt x="279801" y="2556"/>
                  </a:lnTo>
                  <a:lnTo>
                    <a:pt x="293791" y="3019"/>
                  </a:lnTo>
                  <a:lnTo>
                    <a:pt x="307782" y="3561"/>
                  </a:lnTo>
                  <a:lnTo>
                    <a:pt x="321772" y="4195"/>
                  </a:lnTo>
                  <a:lnTo>
                    <a:pt x="335762" y="4938"/>
                  </a:lnTo>
                  <a:lnTo>
                    <a:pt x="349752" y="5806"/>
                  </a:lnTo>
                  <a:lnTo>
                    <a:pt x="363742" y="6820"/>
                  </a:lnTo>
                  <a:lnTo>
                    <a:pt x="377732" y="8004"/>
                  </a:lnTo>
                  <a:lnTo>
                    <a:pt x="391722" y="9384"/>
                  </a:lnTo>
                  <a:lnTo>
                    <a:pt x="405712" y="10990"/>
                  </a:lnTo>
                  <a:lnTo>
                    <a:pt x="419702" y="12857"/>
                  </a:lnTo>
                  <a:lnTo>
                    <a:pt x="433692" y="15022"/>
                  </a:lnTo>
                  <a:lnTo>
                    <a:pt x="447682" y="17527"/>
                  </a:lnTo>
                  <a:lnTo>
                    <a:pt x="461673" y="20420"/>
                  </a:lnTo>
                  <a:lnTo>
                    <a:pt x="475663" y="23748"/>
                  </a:lnTo>
                  <a:lnTo>
                    <a:pt x="489653" y="27566"/>
                  </a:lnTo>
                  <a:lnTo>
                    <a:pt x="503643" y="31928"/>
                  </a:lnTo>
                  <a:lnTo>
                    <a:pt x="517633" y="36889"/>
                  </a:lnTo>
                  <a:lnTo>
                    <a:pt x="531623" y="42503"/>
                  </a:lnTo>
                  <a:lnTo>
                    <a:pt x="545613" y="48820"/>
                  </a:lnTo>
                  <a:lnTo>
                    <a:pt x="559603" y="55881"/>
                  </a:lnTo>
                  <a:lnTo>
                    <a:pt x="573593" y="63718"/>
                  </a:lnTo>
                  <a:lnTo>
                    <a:pt x="587583" y="72346"/>
                  </a:lnTo>
                  <a:lnTo>
                    <a:pt x="601574" y="81762"/>
                  </a:lnTo>
                  <a:lnTo>
                    <a:pt x="615564" y="91938"/>
                  </a:lnTo>
                  <a:lnTo>
                    <a:pt x="629554" y="102824"/>
                  </a:lnTo>
                  <a:lnTo>
                    <a:pt x="643544" y="114338"/>
                  </a:lnTo>
                  <a:lnTo>
                    <a:pt x="657534" y="126376"/>
                  </a:lnTo>
                  <a:lnTo>
                    <a:pt x="671524" y="138807"/>
                  </a:lnTo>
                  <a:lnTo>
                    <a:pt x="685514" y="151483"/>
                  </a:lnTo>
                  <a:lnTo>
                    <a:pt x="699504" y="164241"/>
                  </a:lnTo>
                  <a:lnTo>
                    <a:pt x="713494" y="176916"/>
                  </a:lnTo>
                  <a:lnTo>
                    <a:pt x="727484" y="189347"/>
                  </a:lnTo>
                  <a:lnTo>
                    <a:pt x="741474" y="201385"/>
                  </a:lnTo>
                  <a:lnTo>
                    <a:pt x="755465" y="212900"/>
                  </a:lnTo>
                  <a:lnTo>
                    <a:pt x="769455" y="223785"/>
                  </a:lnTo>
                  <a:lnTo>
                    <a:pt x="783445" y="233962"/>
                  </a:lnTo>
                  <a:lnTo>
                    <a:pt x="797435" y="243378"/>
                  </a:lnTo>
                  <a:lnTo>
                    <a:pt x="811425" y="252006"/>
                  </a:lnTo>
                  <a:lnTo>
                    <a:pt x="825415" y="259842"/>
                  </a:lnTo>
                  <a:lnTo>
                    <a:pt x="839405" y="266904"/>
                  </a:lnTo>
                  <a:lnTo>
                    <a:pt x="853395" y="273220"/>
                  </a:lnTo>
                  <a:lnTo>
                    <a:pt x="867385" y="278835"/>
                  </a:lnTo>
                  <a:lnTo>
                    <a:pt x="881375" y="283796"/>
                  </a:lnTo>
                  <a:lnTo>
                    <a:pt x="895365" y="288158"/>
                  </a:lnTo>
                  <a:lnTo>
                    <a:pt x="909356" y="291975"/>
                  </a:lnTo>
                  <a:lnTo>
                    <a:pt x="923346" y="295304"/>
                  </a:lnTo>
                  <a:lnTo>
                    <a:pt x="937336" y="298196"/>
                  </a:lnTo>
                  <a:lnTo>
                    <a:pt x="951326" y="300702"/>
                  </a:lnTo>
                  <a:lnTo>
                    <a:pt x="965316" y="302867"/>
                  </a:lnTo>
                  <a:lnTo>
                    <a:pt x="979306" y="304733"/>
                  </a:lnTo>
                  <a:lnTo>
                    <a:pt x="993296" y="306340"/>
                  </a:lnTo>
                  <a:lnTo>
                    <a:pt x="1007286" y="307720"/>
                  </a:lnTo>
                  <a:lnTo>
                    <a:pt x="1021276" y="308903"/>
                  </a:lnTo>
                  <a:lnTo>
                    <a:pt x="1035266" y="309918"/>
                  </a:lnTo>
                  <a:lnTo>
                    <a:pt x="1049256" y="310786"/>
                  </a:lnTo>
                  <a:lnTo>
                    <a:pt x="1063247" y="311528"/>
                  </a:lnTo>
                  <a:lnTo>
                    <a:pt x="1077237" y="312163"/>
                  </a:lnTo>
                  <a:lnTo>
                    <a:pt x="1091227" y="312705"/>
                  </a:lnTo>
                  <a:lnTo>
                    <a:pt x="1105217" y="313167"/>
                  </a:lnTo>
                  <a:lnTo>
                    <a:pt x="1119207" y="313562"/>
                  </a:lnTo>
                  <a:lnTo>
                    <a:pt x="1133197" y="313898"/>
                  </a:lnTo>
                  <a:lnTo>
                    <a:pt x="1147187" y="314185"/>
                  </a:lnTo>
                  <a:lnTo>
                    <a:pt x="1161177" y="314429"/>
                  </a:lnTo>
                  <a:lnTo>
                    <a:pt x="1175167" y="314638"/>
                  </a:lnTo>
                  <a:lnTo>
                    <a:pt x="1189157" y="314815"/>
                  </a:lnTo>
                  <a:lnTo>
                    <a:pt x="1203148" y="314966"/>
                  </a:lnTo>
                  <a:lnTo>
                    <a:pt x="1217138" y="315095"/>
                  </a:lnTo>
                  <a:lnTo>
                    <a:pt x="1231128" y="315204"/>
                  </a:lnTo>
                  <a:lnTo>
                    <a:pt x="1245118" y="315298"/>
                  </a:lnTo>
                  <a:lnTo>
                    <a:pt x="1259108" y="315377"/>
                  </a:lnTo>
                  <a:lnTo>
                    <a:pt x="1273098" y="315444"/>
                  </a:lnTo>
                  <a:lnTo>
                    <a:pt x="1287088" y="315502"/>
                  </a:lnTo>
                  <a:lnTo>
                    <a:pt x="1301078" y="315551"/>
                  </a:lnTo>
                  <a:lnTo>
                    <a:pt x="1315068" y="315593"/>
                  </a:lnTo>
                  <a:lnTo>
                    <a:pt x="1329058" y="315628"/>
                  </a:lnTo>
                  <a:lnTo>
                    <a:pt x="1343048" y="315658"/>
                  </a:lnTo>
                  <a:lnTo>
                    <a:pt x="1357039" y="315684"/>
                  </a:lnTo>
                  <a:lnTo>
                    <a:pt x="1371029" y="315706"/>
                  </a:lnTo>
                  <a:lnTo>
                    <a:pt x="1385019" y="315724"/>
                  </a:lnTo>
                  <a:lnTo>
                    <a:pt x="1385019" y="316148"/>
                  </a:lnTo>
                  <a:lnTo>
                    <a:pt x="1399009" y="316204"/>
                  </a:lnTo>
                  <a:lnTo>
                    <a:pt x="1412999" y="316269"/>
                  </a:lnTo>
                  <a:lnTo>
                    <a:pt x="1426989" y="316346"/>
                  </a:lnTo>
                  <a:lnTo>
                    <a:pt x="1440979" y="316437"/>
                  </a:lnTo>
                  <a:lnTo>
                    <a:pt x="1454969" y="316543"/>
                  </a:lnTo>
                  <a:lnTo>
                    <a:pt x="1468959" y="316668"/>
                  </a:lnTo>
                  <a:lnTo>
                    <a:pt x="1482949" y="316815"/>
                  </a:lnTo>
                  <a:lnTo>
                    <a:pt x="1496939" y="316987"/>
                  </a:lnTo>
                  <a:lnTo>
                    <a:pt x="1510930" y="317190"/>
                  </a:lnTo>
                  <a:lnTo>
                    <a:pt x="1524920" y="317428"/>
                  </a:lnTo>
                  <a:lnTo>
                    <a:pt x="1538910" y="317708"/>
                  </a:lnTo>
                  <a:lnTo>
                    <a:pt x="1552900" y="318036"/>
                  </a:lnTo>
                  <a:lnTo>
                    <a:pt x="1566890" y="318422"/>
                  </a:lnTo>
                  <a:lnTo>
                    <a:pt x="1580880" y="318875"/>
                  </a:lnTo>
                  <a:lnTo>
                    <a:pt x="1594870" y="319407"/>
                  </a:lnTo>
                  <a:lnTo>
                    <a:pt x="1608860" y="320032"/>
                  </a:lnTo>
                  <a:lnTo>
                    <a:pt x="1622850" y="320765"/>
                  </a:lnTo>
                  <a:lnTo>
                    <a:pt x="1636840" y="321626"/>
                  </a:lnTo>
                  <a:lnTo>
                    <a:pt x="1650830" y="322635"/>
                  </a:lnTo>
                  <a:lnTo>
                    <a:pt x="1664821" y="323819"/>
                  </a:lnTo>
                  <a:lnTo>
                    <a:pt x="1678811" y="325206"/>
                  </a:lnTo>
                  <a:lnTo>
                    <a:pt x="1692801" y="326832"/>
                  </a:lnTo>
                  <a:lnTo>
                    <a:pt x="1706791" y="328735"/>
                  </a:lnTo>
                  <a:lnTo>
                    <a:pt x="1720781" y="330963"/>
                  </a:lnTo>
                  <a:lnTo>
                    <a:pt x="1734771" y="333567"/>
                  </a:lnTo>
                  <a:lnTo>
                    <a:pt x="1748761" y="336610"/>
                  </a:lnTo>
                  <a:lnTo>
                    <a:pt x="1762751" y="340162"/>
                  </a:lnTo>
                  <a:lnTo>
                    <a:pt x="1776741" y="344302"/>
                  </a:lnTo>
                  <a:lnTo>
                    <a:pt x="1790731" y="349120"/>
                  </a:lnTo>
                  <a:lnTo>
                    <a:pt x="1804722" y="354720"/>
                  </a:lnTo>
                  <a:lnTo>
                    <a:pt x="1818712" y="361215"/>
                  </a:lnTo>
                  <a:lnTo>
                    <a:pt x="1832702" y="368732"/>
                  </a:lnTo>
                  <a:lnTo>
                    <a:pt x="1846692" y="377409"/>
                  </a:lnTo>
                  <a:lnTo>
                    <a:pt x="1860682" y="387394"/>
                  </a:lnTo>
                  <a:lnTo>
                    <a:pt x="1874672" y="398848"/>
                  </a:lnTo>
                  <a:lnTo>
                    <a:pt x="1888662" y="411933"/>
                  </a:lnTo>
                  <a:lnTo>
                    <a:pt x="1902652" y="426817"/>
                  </a:lnTo>
                  <a:lnTo>
                    <a:pt x="1916642" y="443659"/>
                  </a:lnTo>
                  <a:lnTo>
                    <a:pt x="1930632" y="462609"/>
                  </a:lnTo>
                  <a:lnTo>
                    <a:pt x="1944622" y="483793"/>
                  </a:lnTo>
                  <a:lnTo>
                    <a:pt x="1958613" y="507304"/>
                  </a:lnTo>
                  <a:lnTo>
                    <a:pt x="1972603" y="533188"/>
                  </a:lnTo>
                  <a:lnTo>
                    <a:pt x="1986593" y="561434"/>
                  </a:lnTo>
                  <a:lnTo>
                    <a:pt x="2000583" y="591964"/>
                  </a:lnTo>
                  <a:lnTo>
                    <a:pt x="2014573" y="624620"/>
                  </a:lnTo>
                  <a:lnTo>
                    <a:pt x="2028563" y="659164"/>
                  </a:lnTo>
                  <a:lnTo>
                    <a:pt x="2042553" y="695278"/>
                  </a:lnTo>
                  <a:lnTo>
                    <a:pt x="2056543" y="732572"/>
                  </a:lnTo>
                  <a:lnTo>
                    <a:pt x="2070533" y="770598"/>
                  </a:lnTo>
                  <a:lnTo>
                    <a:pt x="2084523" y="808872"/>
                  </a:lnTo>
                  <a:lnTo>
                    <a:pt x="2098513" y="846898"/>
                  </a:lnTo>
                  <a:lnTo>
                    <a:pt x="2112504" y="884192"/>
                  </a:lnTo>
                  <a:lnTo>
                    <a:pt x="2126494" y="920306"/>
                  </a:lnTo>
                  <a:lnTo>
                    <a:pt x="2140484" y="954850"/>
                  </a:lnTo>
                  <a:lnTo>
                    <a:pt x="2154474" y="987506"/>
                  </a:lnTo>
                  <a:lnTo>
                    <a:pt x="2168464" y="1018036"/>
                  </a:lnTo>
                  <a:lnTo>
                    <a:pt x="2182454" y="1046283"/>
                  </a:lnTo>
                  <a:lnTo>
                    <a:pt x="2196444" y="1072167"/>
                  </a:lnTo>
                  <a:lnTo>
                    <a:pt x="2210434" y="1095677"/>
                  </a:lnTo>
                  <a:lnTo>
                    <a:pt x="2224424" y="1116861"/>
                  </a:lnTo>
                  <a:lnTo>
                    <a:pt x="2238414" y="1135811"/>
                  </a:lnTo>
                  <a:lnTo>
                    <a:pt x="2252404" y="1152653"/>
                  </a:lnTo>
                  <a:lnTo>
                    <a:pt x="2266395" y="1167537"/>
                  </a:lnTo>
                  <a:lnTo>
                    <a:pt x="2280385" y="1180622"/>
                  </a:lnTo>
                  <a:lnTo>
                    <a:pt x="2294375" y="1192076"/>
                  </a:lnTo>
                  <a:lnTo>
                    <a:pt x="2308365" y="1202062"/>
                  </a:lnTo>
                  <a:lnTo>
                    <a:pt x="2322355" y="1210738"/>
                  </a:lnTo>
                  <a:lnTo>
                    <a:pt x="2336345" y="1218255"/>
                  </a:lnTo>
                  <a:lnTo>
                    <a:pt x="2350335" y="1224750"/>
                  </a:lnTo>
                  <a:lnTo>
                    <a:pt x="2364325" y="1230350"/>
                  </a:lnTo>
                  <a:lnTo>
                    <a:pt x="2378315" y="1235168"/>
                  </a:lnTo>
                  <a:lnTo>
                    <a:pt x="2392305" y="1239308"/>
                  </a:lnTo>
                  <a:lnTo>
                    <a:pt x="2406296" y="1242860"/>
                  </a:lnTo>
                  <a:lnTo>
                    <a:pt x="2420286" y="1245903"/>
                  </a:lnTo>
                  <a:lnTo>
                    <a:pt x="2434276" y="1248507"/>
                  </a:lnTo>
                  <a:lnTo>
                    <a:pt x="2448266" y="1250735"/>
                  </a:lnTo>
                  <a:lnTo>
                    <a:pt x="2462256" y="1252638"/>
                  </a:lnTo>
                  <a:lnTo>
                    <a:pt x="2476246" y="1254264"/>
                  </a:lnTo>
                  <a:lnTo>
                    <a:pt x="2490236" y="1255651"/>
                  </a:lnTo>
                  <a:lnTo>
                    <a:pt x="2504226" y="1256835"/>
                  </a:lnTo>
                  <a:lnTo>
                    <a:pt x="2518216" y="1257844"/>
                  </a:lnTo>
                  <a:lnTo>
                    <a:pt x="2532206" y="1258705"/>
                  </a:lnTo>
                  <a:lnTo>
                    <a:pt x="2546196" y="1259438"/>
                  </a:lnTo>
                  <a:lnTo>
                    <a:pt x="2560187" y="1260063"/>
                  </a:lnTo>
                  <a:lnTo>
                    <a:pt x="2574177" y="1260595"/>
                  </a:lnTo>
                  <a:lnTo>
                    <a:pt x="2588167" y="1261048"/>
                  </a:lnTo>
                  <a:lnTo>
                    <a:pt x="2602157" y="1261434"/>
                  </a:lnTo>
                  <a:lnTo>
                    <a:pt x="2616147" y="1261762"/>
                  </a:lnTo>
                  <a:lnTo>
                    <a:pt x="2630137" y="1262042"/>
                  </a:lnTo>
                  <a:lnTo>
                    <a:pt x="2644127" y="1262280"/>
                  </a:lnTo>
                  <a:lnTo>
                    <a:pt x="2658117" y="1262483"/>
                  </a:lnTo>
                  <a:lnTo>
                    <a:pt x="2672107" y="1262655"/>
                  </a:lnTo>
                  <a:lnTo>
                    <a:pt x="2686097" y="1262802"/>
                  </a:lnTo>
                  <a:lnTo>
                    <a:pt x="2700087" y="1262927"/>
                  </a:lnTo>
                  <a:lnTo>
                    <a:pt x="2714078" y="1263033"/>
                  </a:lnTo>
                  <a:lnTo>
                    <a:pt x="2728068" y="1263124"/>
                  </a:lnTo>
                  <a:lnTo>
                    <a:pt x="2742058" y="1263201"/>
                  </a:lnTo>
                  <a:lnTo>
                    <a:pt x="2756048" y="1263266"/>
                  </a:lnTo>
                  <a:lnTo>
                    <a:pt x="2770038" y="1263322"/>
                  </a:lnTo>
                  <a:lnTo>
                    <a:pt x="2770038" y="1263693"/>
                  </a:lnTo>
                  <a:lnTo>
                    <a:pt x="2784028" y="1263702"/>
                  </a:lnTo>
                  <a:lnTo>
                    <a:pt x="2798018" y="1263713"/>
                  </a:lnTo>
                  <a:lnTo>
                    <a:pt x="2812008" y="1263726"/>
                  </a:lnTo>
                  <a:lnTo>
                    <a:pt x="2825998" y="1263741"/>
                  </a:lnTo>
                  <a:lnTo>
                    <a:pt x="2839988" y="1263759"/>
                  </a:lnTo>
                  <a:lnTo>
                    <a:pt x="2853978" y="1263780"/>
                  </a:lnTo>
                  <a:lnTo>
                    <a:pt x="2867969" y="1263804"/>
                  </a:lnTo>
                  <a:lnTo>
                    <a:pt x="2881959" y="1263833"/>
                  </a:lnTo>
                  <a:lnTo>
                    <a:pt x="2895949" y="1263867"/>
                  </a:lnTo>
                  <a:lnTo>
                    <a:pt x="2909939" y="1263906"/>
                  </a:lnTo>
                  <a:lnTo>
                    <a:pt x="2923929" y="1263953"/>
                  </a:lnTo>
                  <a:lnTo>
                    <a:pt x="2937919" y="1264008"/>
                  </a:lnTo>
                  <a:lnTo>
                    <a:pt x="2951909" y="1264072"/>
                  </a:lnTo>
                  <a:lnTo>
                    <a:pt x="2965899" y="1264147"/>
                  </a:lnTo>
                  <a:lnTo>
                    <a:pt x="2979889" y="1264236"/>
                  </a:lnTo>
                  <a:lnTo>
                    <a:pt x="2993879" y="1264340"/>
                  </a:lnTo>
                  <a:lnTo>
                    <a:pt x="3007870" y="1264462"/>
                  </a:lnTo>
                  <a:lnTo>
                    <a:pt x="3021860" y="1264606"/>
                  </a:lnTo>
                  <a:lnTo>
                    <a:pt x="3035850" y="1264774"/>
                  </a:lnTo>
                  <a:lnTo>
                    <a:pt x="3049840" y="1264971"/>
                  </a:lnTo>
                  <a:lnTo>
                    <a:pt x="3063830" y="1265203"/>
                  </a:lnTo>
                  <a:lnTo>
                    <a:pt x="3077820" y="1265474"/>
                  </a:lnTo>
                  <a:lnTo>
                    <a:pt x="3091810" y="1265791"/>
                  </a:lnTo>
                  <a:lnTo>
                    <a:pt x="3105800" y="1266162"/>
                  </a:lnTo>
                  <a:lnTo>
                    <a:pt x="3119790" y="1266596"/>
                  </a:lnTo>
                  <a:lnTo>
                    <a:pt x="3133780" y="1267103"/>
                  </a:lnTo>
                  <a:lnTo>
                    <a:pt x="3147770" y="1267695"/>
                  </a:lnTo>
                  <a:lnTo>
                    <a:pt x="3161761" y="1268385"/>
                  </a:lnTo>
                  <a:lnTo>
                    <a:pt x="3175751" y="1269188"/>
                  </a:lnTo>
                  <a:lnTo>
                    <a:pt x="3189741" y="1270122"/>
                  </a:lnTo>
                  <a:lnTo>
                    <a:pt x="3203731" y="1271204"/>
                  </a:lnTo>
                  <a:lnTo>
                    <a:pt x="3217721" y="1272457"/>
                  </a:lnTo>
                  <a:lnTo>
                    <a:pt x="3231711" y="1273903"/>
                  </a:lnTo>
                  <a:lnTo>
                    <a:pt x="3245701" y="1275567"/>
                  </a:lnTo>
                  <a:lnTo>
                    <a:pt x="3259691" y="1277476"/>
                  </a:lnTo>
                  <a:lnTo>
                    <a:pt x="3273681" y="1279657"/>
                  </a:lnTo>
                  <a:lnTo>
                    <a:pt x="3287671" y="1282138"/>
                  </a:lnTo>
                  <a:lnTo>
                    <a:pt x="3301661" y="1284945"/>
                  </a:lnTo>
                  <a:lnTo>
                    <a:pt x="3315652" y="1288103"/>
                  </a:lnTo>
                  <a:lnTo>
                    <a:pt x="3329642" y="1291634"/>
                  </a:lnTo>
                  <a:lnTo>
                    <a:pt x="3343632" y="1295552"/>
                  </a:lnTo>
                  <a:lnTo>
                    <a:pt x="3357622" y="1299866"/>
                  </a:lnTo>
                  <a:lnTo>
                    <a:pt x="3371612" y="1304574"/>
                  </a:lnTo>
                  <a:lnTo>
                    <a:pt x="3385602" y="1309662"/>
                  </a:lnTo>
                  <a:lnTo>
                    <a:pt x="3399592" y="1315105"/>
                  </a:lnTo>
                  <a:lnTo>
                    <a:pt x="3413582" y="1320862"/>
                  </a:lnTo>
                  <a:lnTo>
                    <a:pt x="3427572" y="1326881"/>
                  </a:lnTo>
                  <a:lnTo>
                    <a:pt x="3441562" y="1333097"/>
                  </a:lnTo>
                  <a:lnTo>
                    <a:pt x="3455552" y="1339435"/>
                  </a:lnTo>
                  <a:lnTo>
                    <a:pt x="3469543" y="1345814"/>
                  </a:lnTo>
                  <a:lnTo>
                    <a:pt x="3483533" y="1352151"/>
                  </a:lnTo>
                  <a:lnTo>
                    <a:pt x="3497523" y="1358367"/>
                  </a:lnTo>
                  <a:lnTo>
                    <a:pt x="3511513" y="1364386"/>
                  </a:lnTo>
                  <a:lnTo>
                    <a:pt x="3525503" y="1370143"/>
                  </a:lnTo>
                  <a:lnTo>
                    <a:pt x="3539493" y="1375586"/>
                  </a:lnTo>
                  <a:lnTo>
                    <a:pt x="3553483" y="1380674"/>
                  </a:lnTo>
                  <a:lnTo>
                    <a:pt x="3567473" y="1385382"/>
                  </a:lnTo>
                  <a:lnTo>
                    <a:pt x="3581463" y="1389696"/>
                  </a:lnTo>
                  <a:lnTo>
                    <a:pt x="3595453" y="1393614"/>
                  </a:lnTo>
                  <a:lnTo>
                    <a:pt x="3609444" y="1397145"/>
                  </a:lnTo>
                  <a:lnTo>
                    <a:pt x="3623434" y="1400303"/>
                  </a:lnTo>
                  <a:lnTo>
                    <a:pt x="3637424" y="1403110"/>
                  </a:lnTo>
                  <a:lnTo>
                    <a:pt x="3651414" y="1405591"/>
                  </a:lnTo>
                  <a:lnTo>
                    <a:pt x="3665404" y="1407772"/>
                  </a:lnTo>
                  <a:lnTo>
                    <a:pt x="3679394" y="1409681"/>
                  </a:lnTo>
                  <a:lnTo>
                    <a:pt x="3693384" y="1411345"/>
                  </a:lnTo>
                  <a:lnTo>
                    <a:pt x="3707374" y="1412791"/>
                  </a:lnTo>
                  <a:lnTo>
                    <a:pt x="3721364" y="1414044"/>
                  </a:lnTo>
                  <a:lnTo>
                    <a:pt x="3735354" y="1415127"/>
                  </a:lnTo>
                  <a:lnTo>
                    <a:pt x="3749344" y="1416060"/>
                  </a:lnTo>
                  <a:lnTo>
                    <a:pt x="3763335" y="1416863"/>
                  </a:lnTo>
                  <a:lnTo>
                    <a:pt x="3777325" y="1417553"/>
                  </a:lnTo>
                  <a:lnTo>
                    <a:pt x="3791315" y="1418145"/>
                  </a:lnTo>
                  <a:lnTo>
                    <a:pt x="3805305" y="1418652"/>
                  </a:lnTo>
                  <a:lnTo>
                    <a:pt x="3819295" y="1419086"/>
                  </a:lnTo>
                  <a:lnTo>
                    <a:pt x="3833285" y="1419457"/>
                  </a:lnTo>
                  <a:lnTo>
                    <a:pt x="3847275" y="1419775"/>
                  </a:lnTo>
                  <a:lnTo>
                    <a:pt x="3861265" y="1420046"/>
                  </a:lnTo>
                  <a:lnTo>
                    <a:pt x="3875255" y="1420277"/>
                  </a:lnTo>
                  <a:lnTo>
                    <a:pt x="3889245" y="1420474"/>
                  </a:lnTo>
                  <a:lnTo>
                    <a:pt x="3903235" y="1420642"/>
                  </a:lnTo>
                  <a:lnTo>
                    <a:pt x="3917226" y="1420786"/>
                  </a:lnTo>
                  <a:lnTo>
                    <a:pt x="3931216" y="1420908"/>
                  </a:lnTo>
                  <a:lnTo>
                    <a:pt x="3945206" y="1421012"/>
                  </a:lnTo>
                  <a:lnTo>
                    <a:pt x="3959196" y="1421101"/>
                  </a:lnTo>
                  <a:lnTo>
                    <a:pt x="3973186" y="1421176"/>
                  </a:lnTo>
                  <a:lnTo>
                    <a:pt x="3987176" y="1421241"/>
                  </a:lnTo>
                  <a:lnTo>
                    <a:pt x="4001166" y="1421295"/>
                  </a:lnTo>
                  <a:lnTo>
                    <a:pt x="4015156" y="1421342"/>
                  </a:lnTo>
                  <a:lnTo>
                    <a:pt x="4029146" y="1421382"/>
                  </a:lnTo>
                  <a:lnTo>
                    <a:pt x="4043136" y="1421415"/>
                  </a:lnTo>
                  <a:lnTo>
                    <a:pt x="4057126" y="1421444"/>
                  </a:lnTo>
                  <a:lnTo>
                    <a:pt x="4071117" y="1421469"/>
                  </a:lnTo>
                  <a:lnTo>
                    <a:pt x="4085107" y="1421489"/>
                  </a:lnTo>
                  <a:lnTo>
                    <a:pt x="4099097" y="1421507"/>
                  </a:lnTo>
                  <a:lnTo>
                    <a:pt x="4113087" y="1421522"/>
                  </a:lnTo>
                  <a:lnTo>
                    <a:pt x="4127077" y="1421535"/>
                  </a:lnTo>
                  <a:lnTo>
                    <a:pt x="4141067" y="1421546"/>
                  </a:lnTo>
                  <a:lnTo>
                    <a:pt x="4155057" y="1421555"/>
                  </a:lnTo>
                </a:path>
              </a:pathLst>
            </a:custGeom>
            <a:ln w="40651" cap="flat">
              <a:solidFill>
                <a:srgbClr val="D3D3D3">
                  <a:alpha val="100000"/>
                </a:srgbClr>
              </a:solidFill>
              <a:prstDash val="solid"/>
              <a:round/>
            </a:ln>
          </p:spPr>
          <p:txBody>
            <a:bodyPr/>
            <a:lstStyle/>
            <a:p/>
          </p:txBody>
        </p:sp>
        <p:sp>
          <p:nvSpPr>
            <p:cNvPr id="46" name="pl46"/>
            <p:cNvSpPr/>
            <p:nvPr/>
          </p:nvSpPr>
          <p:spPr>
            <a:xfrm>
              <a:off x="2737948" y="3748551"/>
              <a:ext cx="4155057" cy="315830"/>
            </a:xfrm>
            <a:custGeom>
              <a:avLst/>
              <a:pathLst>
                <a:path w="4155057" h="315830">
                  <a:moveTo>
                    <a:pt x="0" y="315830"/>
                  </a:moveTo>
                  <a:lnTo>
                    <a:pt x="13990" y="315821"/>
                  </a:lnTo>
                  <a:lnTo>
                    <a:pt x="27980" y="315810"/>
                  </a:lnTo>
                  <a:lnTo>
                    <a:pt x="41970" y="315797"/>
                  </a:lnTo>
                  <a:lnTo>
                    <a:pt x="55960" y="315782"/>
                  </a:lnTo>
                  <a:lnTo>
                    <a:pt x="69950" y="315764"/>
                  </a:lnTo>
                  <a:lnTo>
                    <a:pt x="83940" y="315743"/>
                  </a:lnTo>
                  <a:lnTo>
                    <a:pt x="97930" y="315719"/>
                  </a:lnTo>
                  <a:lnTo>
                    <a:pt x="111920" y="315690"/>
                  </a:lnTo>
                  <a:lnTo>
                    <a:pt x="125910" y="315657"/>
                  </a:lnTo>
                  <a:lnTo>
                    <a:pt x="139900" y="315617"/>
                  </a:lnTo>
                  <a:lnTo>
                    <a:pt x="153891" y="315570"/>
                  </a:lnTo>
                  <a:lnTo>
                    <a:pt x="167881" y="315515"/>
                  </a:lnTo>
                  <a:lnTo>
                    <a:pt x="181871" y="315451"/>
                  </a:lnTo>
                  <a:lnTo>
                    <a:pt x="195861" y="315376"/>
                  </a:lnTo>
                  <a:lnTo>
                    <a:pt x="209851" y="315287"/>
                  </a:lnTo>
                  <a:lnTo>
                    <a:pt x="223841" y="315183"/>
                  </a:lnTo>
                  <a:lnTo>
                    <a:pt x="237831" y="315061"/>
                  </a:lnTo>
                  <a:lnTo>
                    <a:pt x="251821" y="314917"/>
                  </a:lnTo>
                  <a:lnTo>
                    <a:pt x="265811" y="314749"/>
                  </a:lnTo>
                  <a:lnTo>
                    <a:pt x="279801" y="314552"/>
                  </a:lnTo>
                  <a:lnTo>
                    <a:pt x="293791" y="314320"/>
                  </a:lnTo>
                  <a:lnTo>
                    <a:pt x="307782" y="314050"/>
                  </a:lnTo>
                  <a:lnTo>
                    <a:pt x="321772" y="313732"/>
                  </a:lnTo>
                  <a:lnTo>
                    <a:pt x="335762" y="313361"/>
                  </a:lnTo>
                  <a:lnTo>
                    <a:pt x="349752" y="312927"/>
                  </a:lnTo>
                  <a:lnTo>
                    <a:pt x="363742" y="312420"/>
                  </a:lnTo>
                  <a:lnTo>
                    <a:pt x="377732" y="311828"/>
                  </a:lnTo>
                  <a:lnTo>
                    <a:pt x="391722" y="311138"/>
                  </a:lnTo>
                  <a:lnTo>
                    <a:pt x="405712" y="310335"/>
                  </a:lnTo>
                  <a:lnTo>
                    <a:pt x="419702" y="309401"/>
                  </a:lnTo>
                  <a:lnTo>
                    <a:pt x="433692" y="308319"/>
                  </a:lnTo>
                  <a:lnTo>
                    <a:pt x="447682" y="307066"/>
                  </a:lnTo>
                  <a:lnTo>
                    <a:pt x="461673" y="305620"/>
                  </a:lnTo>
                  <a:lnTo>
                    <a:pt x="475663" y="303956"/>
                  </a:lnTo>
                  <a:lnTo>
                    <a:pt x="489653" y="302047"/>
                  </a:lnTo>
                  <a:lnTo>
                    <a:pt x="503643" y="299866"/>
                  </a:lnTo>
                  <a:lnTo>
                    <a:pt x="517633" y="297385"/>
                  </a:lnTo>
                  <a:lnTo>
                    <a:pt x="531623" y="294578"/>
                  </a:lnTo>
                  <a:lnTo>
                    <a:pt x="545613" y="291420"/>
                  </a:lnTo>
                  <a:lnTo>
                    <a:pt x="559603" y="287889"/>
                  </a:lnTo>
                  <a:lnTo>
                    <a:pt x="573593" y="283971"/>
                  </a:lnTo>
                  <a:lnTo>
                    <a:pt x="587583" y="279657"/>
                  </a:lnTo>
                  <a:lnTo>
                    <a:pt x="601574" y="274949"/>
                  </a:lnTo>
                  <a:lnTo>
                    <a:pt x="615564" y="269861"/>
                  </a:lnTo>
                  <a:lnTo>
                    <a:pt x="629554" y="264418"/>
                  </a:lnTo>
                  <a:lnTo>
                    <a:pt x="643544" y="258661"/>
                  </a:lnTo>
                  <a:lnTo>
                    <a:pt x="657534" y="252642"/>
                  </a:lnTo>
                  <a:lnTo>
                    <a:pt x="671524" y="246426"/>
                  </a:lnTo>
                  <a:lnTo>
                    <a:pt x="685514" y="240089"/>
                  </a:lnTo>
                  <a:lnTo>
                    <a:pt x="699504" y="233709"/>
                  </a:lnTo>
                  <a:lnTo>
                    <a:pt x="713494" y="227372"/>
                  </a:lnTo>
                  <a:lnTo>
                    <a:pt x="727484" y="221156"/>
                  </a:lnTo>
                  <a:lnTo>
                    <a:pt x="741474" y="215137"/>
                  </a:lnTo>
                  <a:lnTo>
                    <a:pt x="755465" y="209380"/>
                  </a:lnTo>
                  <a:lnTo>
                    <a:pt x="769455" y="203937"/>
                  </a:lnTo>
                  <a:lnTo>
                    <a:pt x="783445" y="198849"/>
                  </a:lnTo>
                  <a:lnTo>
                    <a:pt x="797435" y="194141"/>
                  </a:lnTo>
                  <a:lnTo>
                    <a:pt x="811425" y="189827"/>
                  </a:lnTo>
                  <a:lnTo>
                    <a:pt x="825415" y="185909"/>
                  </a:lnTo>
                  <a:lnTo>
                    <a:pt x="839405" y="182378"/>
                  </a:lnTo>
                  <a:lnTo>
                    <a:pt x="853395" y="179220"/>
                  </a:lnTo>
                  <a:lnTo>
                    <a:pt x="867385" y="176413"/>
                  </a:lnTo>
                  <a:lnTo>
                    <a:pt x="881375" y="173932"/>
                  </a:lnTo>
                  <a:lnTo>
                    <a:pt x="895365" y="171751"/>
                  </a:lnTo>
                  <a:lnTo>
                    <a:pt x="909356" y="169842"/>
                  </a:lnTo>
                  <a:lnTo>
                    <a:pt x="923346" y="168178"/>
                  </a:lnTo>
                  <a:lnTo>
                    <a:pt x="937336" y="166732"/>
                  </a:lnTo>
                  <a:lnTo>
                    <a:pt x="951326" y="165479"/>
                  </a:lnTo>
                  <a:lnTo>
                    <a:pt x="965316" y="164397"/>
                  </a:lnTo>
                  <a:lnTo>
                    <a:pt x="979306" y="163463"/>
                  </a:lnTo>
                  <a:lnTo>
                    <a:pt x="993296" y="162660"/>
                  </a:lnTo>
                  <a:lnTo>
                    <a:pt x="1007286" y="161970"/>
                  </a:lnTo>
                  <a:lnTo>
                    <a:pt x="1021276" y="161378"/>
                  </a:lnTo>
                  <a:lnTo>
                    <a:pt x="1035266" y="160871"/>
                  </a:lnTo>
                  <a:lnTo>
                    <a:pt x="1049256" y="160437"/>
                  </a:lnTo>
                  <a:lnTo>
                    <a:pt x="1063247" y="160066"/>
                  </a:lnTo>
                  <a:lnTo>
                    <a:pt x="1077237" y="159748"/>
                  </a:lnTo>
                  <a:lnTo>
                    <a:pt x="1091227" y="159477"/>
                  </a:lnTo>
                  <a:lnTo>
                    <a:pt x="1105217" y="159246"/>
                  </a:lnTo>
                  <a:lnTo>
                    <a:pt x="1119207" y="159049"/>
                  </a:lnTo>
                  <a:lnTo>
                    <a:pt x="1133197" y="158881"/>
                  </a:lnTo>
                  <a:lnTo>
                    <a:pt x="1147187" y="158737"/>
                  </a:lnTo>
                  <a:lnTo>
                    <a:pt x="1161177" y="158615"/>
                  </a:lnTo>
                  <a:lnTo>
                    <a:pt x="1175167" y="158511"/>
                  </a:lnTo>
                  <a:lnTo>
                    <a:pt x="1189157" y="158422"/>
                  </a:lnTo>
                  <a:lnTo>
                    <a:pt x="1203148" y="158347"/>
                  </a:lnTo>
                  <a:lnTo>
                    <a:pt x="1217138" y="158283"/>
                  </a:lnTo>
                  <a:lnTo>
                    <a:pt x="1231128" y="158228"/>
                  </a:lnTo>
                  <a:lnTo>
                    <a:pt x="1245118" y="158181"/>
                  </a:lnTo>
                  <a:lnTo>
                    <a:pt x="1259108" y="158141"/>
                  </a:lnTo>
                  <a:lnTo>
                    <a:pt x="1273098" y="158108"/>
                  </a:lnTo>
                  <a:lnTo>
                    <a:pt x="1287088" y="158079"/>
                  </a:lnTo>
                  <a:lnTo>
                    <a:pt x="1301078" y="158054"/>
                  </a:lnTo>
                  <a:lnTo>
                    <a:pt x="1315068" y="158034"/>
                  </a:lnTo>
                  <a:lnTo>
                    <a:pt x="1329058" y="158016"/>
                  </a:lnTo>
                  <a:lnTo>
                    <a:pt x="1343048" y="158001"/>
                  </a:lnTo>
                  <a:lnTo>
                    <a:pt x="1357039" y="157988"/>
                  </a:lnTo>
                  <a:lnTo>
                    <a:pt x="1371029" y="157977"/>
                  </a:lnTo>
                  <a:lnTo>
                    <a:pt x="1385019" y="157968"/>
                  </a:lnTo>
                  <a:lnTo>
                    <a:pt x="1385019" y="157862"/>
                  </a:lnTo>
                  <a:lnTo>
                    <a:pt x="1399009" y="157853"/>
                  </a:lnTo>
                  <a:lnTo>
                    <a:pt x="1412999" y="157842"/>
                  </a:lnTo>
                  <a:lnTo>
                    <a:pt x="1426989" y="157829"/>
                  </a:lnTo>
                  <a:lnTo>
                    <a:pt x="1440979" y="157814"/>
                  </a:lnTo>
                  <a:lnTo>
                    <a:pt x="1454969" y="157796"/>
                  </a:lnTo>
                  <a:lnTo>
                    <a:pt x="1468959" y="157775"/>
                  </a:lnTo>
                  <a:lnTo>
                    <a:pt x="1482949" y="157751"/>
                  </a:lnTo>
                  <a:lnTo>
                    <a:pt x="1496939" y="157722"/>
                  </a:lnTo>
                  <a:lnTo>
                    <a:pt x="1510930" y="157688"/>
                  </a:lnTo>
                  <a:lnTo>
                    <a:pt x="1524920" y="157649"/>
                  </a:lnTo>
                  <a:lnTo>
                    <a:pt x="1538910" y="157602"/>
                  </a:lnTo>
                  <a:lnTo>
                    <a:pt x="1552900" y="157547"/>
                  </a:lnTo>
                  <a:lnTo>
                    <a:pt x="1566890" y="157483"/>
                  </a:lnTo>
                  <a:lnTo>
                    <a:pt x="1580880" y="157407"/>
                  </a:lnTo>
                  <a:lnTo>
                    <a:pt x="1594870" y="157319"/>
                  </a:lnTo>
                  <a:lnTo>
                    <a:pt x="1608860" y="157214"/>
                  </a:lnTo>
                  <a:lnTo>
                    <a:pt x="1622850" y="157092"/>
                  </a:lnTo>
                  <a:lnTo>
                    <a:pt x="1636840" y="156949"/>
                  </a:lnTo>
                  <a:lnTo>
                    <a:pt x="1650830" y="156781"/>
                  </a:lnTo>
                  <a:lnTo>
                    <a:pt x="1664821" y="156583"/>
                  </a:lnTo>
                  <a:lnTo>
                    <a:pt x="1678811" y="156352"/>
                  </a:lnTo>
                  <a:lnTo>
                    <a:pt x="1692801" y="156081"/>
                  </a:lnTo>
                  <a:lnTo>
                    <a:pt x="1706791" y="155764"/>
                  </a:lnTo>
                  <a:lnTo>
                    <a:pt x="1720781" y="155393"/>
                  </a:lnTo>
                  <a:lnTo>
                    <a:pt x="1734771" y="154959"/>
                  </a:lnTo>
                  <a:lnTo>
                    <a:pt x="1748761" y="154451"/>
                  </a:lnTo>
                  <a:lnTo>
                    <a:pt x="1762751" y="153860"/>
                  </a:lnTo>
                  <a:lnTo>
                    <a:pt x="1776741" y="153170"/>
                  </a:lnTo>
                  <a:lnTo>
                    <a:pt x="1790731" y="152366"/>
                  </a:lnTo>
                  <a:lnTo>
                    <a:pt x="1804722" y="151433"/>
                  </a:lnTo>
                  <a:lnTo>
                    <a:pt x="1818712" y="150351"/>
                  </a:lnTo>
                  <a:lnTo>
                    <a:pt x="1832702" y="149098"/>
                  </a:lnTo>
                  <a:lnTo>
                    <a:pt x="1846692" y="147652"/>
                  </a:lnTo>
                  <a:lnTo>
                    <a:pt x="1860682" y="145987"/>
                  </a:lnTo>
                  <a:lnTo>
                    <a:pt x="1874672" y="144079"/>
                  </a:lnTo>
                  <a:lnTo>
                    <a:pt x="1888662" y="141898"/>
                  </a:lnTo>
                  <a:lnTo>
                    <a:pt x="1902652" y="139417"/>
                  </a:lnTo>
                  <a:lnTo>
                    <a:pt x="1916642" y="136610"/>
                  </a:lnTo>
                  <a:lnTo>
                    <a:pt x="1930632" y="133452"/>
                  </a:lnTo>
                  <a:lnTo>
                    <a:pt x="1944622" y="129921"/>
                  </a:lnTo>
                  <a:lnTo>
                    <a:pt x="1958613" y="126003"/>
                  </a:lnTo>
                  <a:lnTo>
                    <a:pt x="1972603" y="121689"/>
                  </a:lnTo>
                  <a:lnTo>
                    <a:pt x="1986593" y="116981"/>
                  </a:lnTo>
                  <a:lnTo>
                    <a:pt x="2000583" y="111892"/>
                  </a:lnTo>
                  <a:lnTo>
                    <a:pt x="2014573" y="106450"/>
                  </a:lnTo>
                  <a:lnTo>
                    <a:pt x="2028563" y="100692"/>
                  </a:lnTo>
                  <a:lnTo>
                    <a:pt x="2042553" y="94673"/>
                  </a:lnTo>
                  <a:lnTo>
                    <a:pt x="2056543" y="88458"/>
                  </a:lnTo>
                  <a:lnTo>
                    <a:pt x="2070533" y="82120"/>
                  </a:lnTo>
                  <a:lnTo>
                    <a:pt x="2084523" y="75741"/>
                  </a:lnTo>
                  <a:lnTo>
                    <a:pt x="2098513" y="69403"/>
                  </a:lnTo>
                  <a:lnTo>
                    <a:pt x="2112504" y="63188"/>
                  </a:lnTo>
                  <a:lnTo>
                    <a:pt x="2126494" y="57169"/>
                  </a:lnTo>
                  <a:lnTo>
                    <a:pt x="2140484" y="51412"/>
                  </a:lnTo>
                  <a:lnTo>
                    <a:pt x="2154474" y="45969"/>
                  </a:lnTo>
                  <a:lnTo>
                    <a:pt x="2168464" y="40881"/>
                  </a:lnTo>
                  <a:lnTo>
                    <a:pt x="2182454" y="36173"/>
                  </a:lnTo>
                  <a:lnTo>
                    <a:pt x="2196444" y="31859"/>
                  </a:lnTo>
                  <a:lnTo>
                    <a:pt x="2210434" y="27940"/>
                  </a:lnTo>
                  <a:lnTo>
                    <a:pt x="2224424" y="24410"/>
                  </a:lnTo>
                  <a:lnTo>
                    <a:pt x="2238414" y="21251"/>
                  </a:lnTo>
                  <a:lnTo>
                    <a:pt x="2252404" y="18444"/>
                  </a:lnTo>
                  <a:lnTo>
                    <a:pt x="2266395" y="15964"/>
                  </a:lnTo>
                  <a:lnTo>
                    <a:pt x="2280385" y="13783"/>
                  </a:lnTo>
                  <a:lnTo>
                    <a:pt x="2294375" y="11874"/>
                  </a:lnTo>
                  <a:lnTo>
                    <a:pt x="2308365" y="10210"/>
                  </a:lnTo>
                  <a:lnTo>
                    <a:pt x="2322355" y="8763"/>
                  </a:lnTo>
                  <a:lnTo>
                    <a:pt x="2336345" y="7511"/>
                  </a:lnTo>
                  <a:lnTo>
                    <a:pt x="2350335" y="6428"/>
                  </a:lnTo>
                  <a:lnTo>
                    <a:pt x="2364325" y="5495"/>
                  </a:lnTo>
                  <a:lnTo>
                    <a:pt x="2378315" y="4692"/>
                  </a:lnTo>
                  <a:lnTo>
                    <a:pt x="2392305" y="4002"/>
                  </a:lnTo>
                  <a:lnTo>
                    <a:pt x="2406296" y="3410"/>
                  </a:lnTo>
                  <a:lnTo>
                    <a:pt x="2420286" y="2903"/>
                  </a:lnTo>
                  <a:lnTo>
                    <a:pt x="2434276" y="2469"/>
                  </a:lnTo>
                  <a:lnTo>
                    <a:pt x="2448266" y="2097"/>
                  </a:lnTo>
                  <a:lnTo>
                    <a:pt x="2462256" y="1780"/>
                  </a:lnTo>
                  <a:lnTo>
                    <a:pt x="2476246" y="1509"/>
                  </a:lnTo>
                  <a:lnTo>
                    <a:pt x="2490236" y="1278"/>
                  </a:lnTo>
                  <a:lnTo>
                    <a:pt x="2504226" y="1081"/>
                  </a:lnTo>
                  <a:lnTo>
                    <a:pt x="2518216" y="912"/>
                  </a:lnTo>
                  <a:lnTo>
                    <a:pt x="2532206" y="769"/>
                  </a:lnTo>
                  <a:lnTo>
                    <a:pt x="2546196" y="647"/>
                  </a:lnTo>
                  <a:lnTo>
                    <a:pt x="2560187" y="543"/>
                  </a:lnTo>
                  <a:lnTo>
                    <a:pt x="2574177" y="454"/>
                  </a:lnTo>
                  <a:lnTo>
                    <a:pt x="2588167" y="379"/>
                  </a:lnTo>
                  <a:lnTo>
                    <a:pt x="2602157" y="314"/>
                  </a:lnTo>
                  <a:lnTo>
                    <a:pt x="2616147" y="259"/>
                  </a:lnTo>
                  <a:lnTo>
                    <a:pt x="2630137" y="213"/>
                  </a:lnTo>
                  <a:lnTo>
                    <a:pt x="2644127" y="173"/>
                  </a:lnTo>
                  <a:lnTo>
                    <a:pt x="2658117" y="139"/>
                  </a:lnTo>
                  <a:lnTo>
                    <a:pt x="2672107" y="111"/>
                  </a:lnTo>
                  <a:lnTo>
                    <a:pt x="2686097" y="86"/>
                  </a:lnTo>
                  <a:lnTo>
                    <a:pt x="2700087" y="65"/>
                  </a:lnTo>
                  <a:lnTo>
                    <a:pt x="2714078" y="48"/>
                  </a:lnTo>
                  <a:lnTo>
                    <a:pt x="2728068" y="33"/>
                  </a:lnTo>
                  <a:lnTo>
                    <a:pt x="2742058" y="20"/>
                  </a:lnTo>
                  <a:lnTo>
                    <a:pt x="2756048" y="9"/>
                  </a:lnTo>
                  <a:lnTo>
                    <a:pt x="2770038" y="0"/>
                  </a:lnTo>
                  <a:lnTo>
                    <a:pt x="2770038" y="0"/>
                  </a:lnTo>
                  <a:lnTo>
                    <a:pt x="2784028" y="9"/>
                  </a:lnTo>
                  <a:lnTo>
                    <a:pt x="2798018" y="20"/>
                  </a:lnTo>
                  <a:lnTo>
                    <a:pt x="2812008" y="33"/>
                  </a:lnTo>
                  <a:lnTo>
                    <a:pt x="2825998" y="48"/>
                  </a:lnTo>
                  <a:lnTo>
                    <a:pt x="2839988" y="65"/>
                  </a:lnTo>
                  <a:lnTo>
                    <a:pt x="2853978" y="86"/>
                  </a:lnTo>
                  <a:lnTo>
                    <a:pt x="2867969" y="111"/>
                  </a:lnTo>
                  <a:lnTo>
                    <a:pt x="2881959" y="139"/>
                  </a:lnTo>
                  <a:lnTo>
                    <a:pt x="2895949" y="173"/>
                  </a:lnTo>
                  <a:lnTo>
                    <a:pt x="2909939" y="213"/>
                  </a:lnTo>
                  <a:lnTo>
                    <a:pt x="2923929" y="259"/>
                  </a:lnTo>
                  <a:lnTo>
                    <a:pt x="2937919" y="314"/>
                  </a:lnTo>
                  <a:lnTo>
                    <a:pt x="2951909" y="379"/>
                  </a:lnTo>
                  <a:lnTo>
                    <a:pt x="2965899" y="454"/>
                  </a:lnTo>
                  <a:lnTo>
                    <a:pt x="2979889" y="543"/>
                  </a:lnTo>
                  <a:lnTo>
                    <a:pt x="2993879" y="647"/>
                  </a:lnTo>
                  <a:lnTo>
                    <a:pt x="3007870" y="769"/>
                  </a:lnTo>
                  <a:lnTo>
                    <a:pt x="3021860" y="912"/>
                  </a:lnTo>
                  <a:lnTo>
                    <a:pt x="3035850" y="1081"/>
                  </a:lnTo>
                  <a:lnTo>
                    <a:pt x="3049840" y="1278"/>
                  </a:lnTo>
                  <a:lnTo>
                    <a:pt x="3063830" y="1509"/>
                  </a:lnTo>
                  <a:lnTo>
                    <a:pt x="3077820" y="1780"/>
                  </a:lnTo>
                  <a:lnTo>
                    <a:pt x="3091810" y="2097"/>
                  </a:lnTo>
                  <a:lnTo>
                    <a:pt x="3105800" y="2469"/>
                  </a:lnTo>
                  <a:lnTo>
                    <a:pt x="3119790" y="2903"/>
                  </a:lnTo>
                  <a:lnTo>
                    <a:pt x="3133780" y="3410"/>
                  </a:lnTo>
                  <a:lnTo>
                    <a:pt x="3147770" y="4002"/>
                  </a:lnTo>
                  <a:lnTo>
                    <a:pt x="3161761" y="4692"/>
                  </a:lnTo>
                  <a:lnTo>
                    <a:pt x="3175751" y="5495"/>
                  </a:lnTo>
                  <a:lnTo>
                    <a:pt x="3189741" y="6428"/>
                  </a:lnTo>
                  <a:lnTo>
                    <a:pt x="3203731" y="7511"/>
                  </a:lnTo>
                  <a:lnTo>
                    <a:pt x="3217721" y="8763"/>
                  </a:lnTo>
                  <a:lnTo>
                    <a:pt x="3231711" y="10210"/>
                  </a:lnTo>
                  <a:lnTo>
                    <a:pt x="3245701" y="11874"/>
                  </a:lnTo>
                  <a:lnTo>
                    <a:pt x="3259691" y="13783"/>
                  </a:lnTo>
                  <a:lnTo>
                    <a:pt x="3273681" y="15964"/>
                  </a:lnTo>
                  <a:lnTo>
                    <a:pt x="3287671" y="18444"/>
                  </a:lnTo>
                  <a:lnTo>
                    <a:pt x="3301661" y="21251"/>
                  </a:lnTo>
                  <a:lnTo>
                    <a:pt x="3315652" y="24410"/>
                  </a:lnTo>
                  <a:lnTo>
                    <a:pt x="3329642" y="27940"/>
                  </a:lnTo>
                  <a:lnTo>
                    <a:pt x="3343632" y="31859"/>
                  </a:lnTo>
                  <a:lnTo>
                    <a:pt x="3357622" y="36173"/>
                  </a:lnTo>
                  <a:lnTo>
                    <a:pt x="3371612" y="40881"/>
                  </a:lnTo>
                  <a:lnTo>
                    <a:pt x="3385602" y="45969"/>
                  </a:lnTo>
                  <a:lnTo>
                    <a:pt x="3399592" y="51412"/>
                  </a:lnTo>
                  <a:lnTo>
                    <a:pt x="3413582" y="57169"/>
                  </a:lnTo>
                  <a:lnTo>
                    <a:pt x="3427572" y="63188"/>
                  </a:lnTo>
                  <a:lnTo>
                    <a:pt x="3441562" y="69403"/>
                  </a:lnTo>
                  <a:lnTo>
                    <a:pt x="3455552" y="75741"/>
                  </a:lnTo>
                  <a:lnTo>
                    <a:pt x="3469543" y="82120"/>
                  </a:lnTo>
                  <a:lnTo>
                    <a:pt x="3483533" y="88458"/>
                  </a:lnTo>
                  <a:lnTo>
                    <a:pt x="3497523" y="94673"/>
                  </a:lnTo>
                  <a:lnTo>
                    <a:pt x="3511513" y="100692"/>
                  </a:lnTo>
                  <a:lnTo>
                    <a:pt x="3525503" y="106450"/>
                  </a:lnTo>
                  <a:lnTo>
                    <a:pt x="3539493" y="111892"/>
                  </a:lnTo>
                  <a:lnTo>
                    <a:pt x="3553483" y="116981"/>
                  </a:lnTo>
                  <a:lnTo>
                    <a:pt x="3567473" y="121689"/>
                  </a:lnTo>
                  <a:lnTo>
                    <a:pt x="3581463" y="126003"/>
                  </a:lnTo>
                  <a:lnTo>
                    <a:pt x="3595453" y="129921"/>
                  </a:lnTo>
                  <a:lnTo>
                    <a:pt x="3609444" y="133452"/>
                  </a:lnTo>
                  <a:lnTo>
                    <a:pt x="3623434" y="136610"/>
                  </a:lnTo>
                  <a:lnTo>
                    <a:pt x="3637424" y="139417"/>
                  </a:lnTo>
                  <a:lnTo>
                    <a:pt x="3651414" y="141898"/>
                  </a:lnTo>
                  <a:lnTo>
                    <a:pt x="3665404" y="144079"/>
                  </a:lnTo>
                  <a:lnTo>
                    <a:pt x="3679394" y="145987"/>
                  </a:lnTo>
                  <a:lnTo>
                    <a:pt x="3693384" y="147652"/>
                  </a:lnTo>
                  <a:lnTo>
                    <a:pt x="3707374" y="149098"/>
                  </a:lnTo>
                  <a:lnTo>
                    <a:pt x="3721364" y="150351"/>
                  </a:lnTo>
                  <a:lnTo>
                    <a:pt x="3735354" y="151433"/>
                  </a:lnTo>
                  <a:lnTo>
                    <a:pt x="3749344" y="152366"/>
                  </a:lnTo>
                  <a:lnTo>
                    <a:pt x="3763335" y="153170"/>
                  </a:lnTo>
                  <a:lnTo>
                    <a:pt x="3777325" y="153860"/>
                  </a:lnTo>
                  <a:lnTo>
                    <a:pt x="3791315" y="154451"/>
                  </a:lnTo>
                  <a:lnTo>
                    <a:pt x="3805305" y="154959"/>
                  </a:lnTo>
                  <a:lnTo>
                    <a:pt x="3819295" y="155393"/>
                  </a:lnTo>
                  <a:lnTo>
                    <a:pt x="3833285" y="155764"/>
                  </a:lnTo>
                  <a:lnTo>
                    <a:pt x="3847275" y="156081"/>
                  </a:lnTo>
                  <a:lnTo>
                    <a:pt x="3861265" y="156352"/>
                  </a:lnTo>
                  <a:lnTo>
                    <a:pt x="3875255" y="156583"/>
                  </a:lnTo>
                  <a:lnTo>
                    <a:pt x="3889245" y="156781"/>
                  </a:lnTo>
                  <a:lnTo>
                    <a:pt x="3903235" y="156949"/>
                  </a:lnTo>
                  <a:lnTo>
                    <a:pt x="3917226" y="157092"/>
                  </a:lnTo>
                  <a:lnTo>
                    <a:pt x="3931216" y="157214"/>
                  </a:lnTo>
                  <a:lnTo>
                    <a:pt x="3945206" y="157319"/>
                  </a:lnTo>
                  <a:lnTo>
                    <a:pt x="3959196" y="157407"/>
                  </a:lnTo>
                  <a:lnTo>
                    <a:pt x="3973186" y="157483"/>
                  </a:lnTo>
                  <a:lnTo>
                    <a:pt x="3987176" y="157547"/>
                  </a:lnTo>
                  <a:lnTo>
                    <a:pt x="4001166" y="157602"/>
                  </a:lnTo>
                  <a:lnTo>
                    <a:pt x="4015156" y="157649"/>
                  </a:lnTo>
                  <a:lnTo>
                    <a:pt x="4029146" y="157688"/>
                  </a:lnTo>
                  <a:lnTo>
                    <a:pt x="4043136" y="157722"/>
                  </a:lnTo>
                  <a:lnTo>
                    <a:pt x="4057126" y="157751"/>
                  </a:lnTo>
                  <a:lnTo>
                    <a:pt x="4071117" y="157775"/>
                  </a:lnTo>
                  <a:lnTo>
                    <a:pt x="4085107" y="157796"/>
                  </a:lnTo>
                  <a:lnTo>
                    <a:pt x="4099097" y="157814"/>
                  </a:lnTo>
                  <a:lnTo>
                    <a:pt x="4113087" y="157829"/>
                  </a:lnTo>
                  <a:lnTo>
                    <a:pt x="4127077" y="157842"/>
                  </a:lnTo>
                  <a:lnTo>
                    <a:pt x="4141067" y="157853"/>
                  </a:lnTo>
                  <a:lnTo>
                    <a:pt x="4155057" y="157862"/>
                  </a:lnTo>
                </a:path>
              </a:pathLst>
            </a:custGeom>
            <a:ln w="40651" cap="flat">
              <a:solidFill>
                <a:srgbClr val="D3D3D3">
                  <a:alpha val="100000"/>
                </a:srgbClr>
              </a:solidFill>
              <a:prstDash val="solid"/>
              <a:round/>
            </a:ln>
          </p:spPr>
          <p:txBody>
            <a:bodyPr/>
            <a:lstStyle/>
            <a:p/>
          </p:txBody>
        </p:sp>
        <p:sp>
          <p:nvSpPr>
            <p:cNvPr id="47" name="pl47"/>
            <p:cNvSpPr/>
            <p:nvPr/>
          </p:nvSpPr>
          <p:spPr>
            <a:xfrm>
              <a:off x="2737948" y="5170424"/>
              <a:ext cx="4155057" cy="631502"/>
            </a:xfrm>
            <a:custGeom>
              <a:avLst/>
              <a:pathLst>
                <a:path w="4155057" h="631502">
                  <a:moveTo>
                    <a:pt x="0" y="473587"/>
                  </a:moveTo>
                  <a:lnTo>
                    <a:pt x="13990" y="473568"/>
                  </a:lnTo>
                  <a:lnTo>
                    <a:pt x="27980" y="473546"/>
                  </a:lnTo>
                  <a:lnTo>
                    <a:pt x="41970" y="473520"/>
                  </a:lnTo>
                  <a:lnTo>
                    <a:pt x="55960" y="473490"/>
                  </a:lnTo>
                  <a:lnTo>
                    <a:pt x="69950" y="473455"/>
                  </a:lnTo>
                  <a:lnTo>
                    <a:pt x="83940" y="473413"/>
                  </a:lnTo>
                  <a:lnTo>
                    <a:pt x="97930" y="473364"/>
                  </a:lnTo>
                  <a:lnTo>
                    <a:pt x="111920" y="473307"/>
                  </a:lnTo>
                  <a:lnTo>
                    <a:pt x="125910" y="473239"/>
                  </a:lnTo>
                  <a:lnTo>
                    <a:pt x="139900" y="473160"/>
                  </a:lnTo>
                  <a:lnTo>
                    <a:pt x="153891" y="473067"/>
                  </a:lnTo>
                  <a:lnTo>
                    <a:pt x="167881" y="472957"/>
                  </a:lnTo>
                  <a:lnTo>
                    <a:pt x="181871" y="472828"/>
                  </a:lnTo>
                  <a:lnTo>
                    <a:pt x="195861" y="472677"/>
                  </a:lnTo>
                  <a:lnTo>
                    <a:pt x="209851" y="472500"/>
                  </a:lnTo>
                  <a:lnTo>
                    <a:pt x="223841" y="472292"/>
                  </a:lnTo>
                  <a:lnTo>
                    <a:pt x="237831" y="472047"/>
                  </a:lnTo>
                  <a:lnTo>
                    <a:pt x="251821" y="471761"/>
                  </a:lnTo>
                  <a:lnTo>
                    <a:pt x="265811" y="471424"/>
                  </a:lnTo>
                  <a:lnTo>
                    <a:pt x="279801" y="471030"/>
                  </a:lnTo>
                  <a:lnTo>
                    <a:pt x="293791" y="470567"/>
                  </a:lnTo>
                  <a:lnTo>
                    <a:pt x="307782" y="470025"/>
                  </a:lnTo>
                  <a:lnTo>
                    <a:pt x="321772" y="469391"/>
                  </a:lnTo>
                  <a:lnTo>
                    <a:pt x="335762" y="468648"/>
                  </a:lnTo>
                  <a:lnTo>
                    <a:pt x="349752" y="467780"/>
                  </a:lnTo>
                  <a:lnTo>
                    <a:pt x="363742" y="466766"/>
                  </a:lnTo>
                  <a:lnTo>
                    <a:pt x="377732" y="465582"/>
                  </a:lnTo>
                  <a:lnTo>
                    <a:pt x="391722" y="464202"/>
                  </a:lnTo>
                  <a:lnTo>
                    <a:pt x="405712" y="462596"/>
                  </a:lnTo>
                  <a:lnTo>
                    <a:pt x="419702" y="460729"/>
                  </a:lnTo>
                  <a:lnTo>
                    <a:pt x="433692" y="458564"/>
                  </a:lnTo>
                  <a:lnTo>
                    <a:pt x="447682" y="456059"/>
                  </a:lnTo>
                  <a:lnTo>
                    <a:pt x="461673" y="453166"/>
                  </a:lnTo>
                  <a:lnTo>
                    <a:pt x="475663" y="449838"/>
                  </a:lnTo>
                  <a:lnTo>
                    <a:pt x="489653" y="446020"/>
                  </a:lnTo>
                  <a:lnTo>
                    <a:pt x="503643" y="441658"/>
                  </a:lnTo>
                  <a:lnTo>
                    <a:pt x="517633" y="436697"/>
                  </a:lnTo>
                  <a:lnTo>
                    <a:pt x="531623" y="431083"/>
                  </a:lnTo>
                  <a:lnTo>
                    <a:pt x="545613" y="424766"/>
                  </a:lnTo>
                  <a:lnTo>
                    <a:pt x="559603" y="417705"/>
                  </a:lnTo>
                  <a:lnTo>
                    <a:pt x="573593" y="409868"/>
                  </a:lnTo>
                  <a:lnTo>
                    <a:pt x="587583" y="401240"/>
                  </a:lnTo>
                  <a:lnTo>
                    <a:pt x="601574" y="391824"/>
                  </a:lnTo>
                  <a:lnTo>
                    <a:pt x="615564" y="381648"/>
                  </a:lnTo>
                  <a:lnTo>
                    <a:pt x="629554" y="370762"/>
                  </a:lnTo>
                  <a:lnTo>
                    <a:pt x="643544" y="359248"/>
                  </a:lnTo>
                  <a:lnTo>
                    <a:pt x="657534" y="347210"/>
                  </a:lnTo>
                  <a:lnTo>
                    <a:pt x="671524" y="334779"/>
                  </a:lnTo>
                  <a:lnTo>
                    <a:pt x="685514" y="322103"/>
                  </a:lnTo>
                  <a:lnTo>
                    <a:pt x="699504" y="309345"/>
                  </a:lnTo>
                  <a:lnTo>
                    <a:pt x="713494" y="296670"/>
                  </a:lnTo>
                  <a:lnTo>
                    <a:pt x="727484" y="284239"/>
                  </a:lnTo>
                  <a:lnTo>
                    <a:pt x="741474" y="272201"/>
                  </a:lnTo>
                  <a:lnTo>
                    <a:pt x="755465" y="260686"/>
                  </a:lnTo>
                  <a:lnTo>
                    <a:pt x="769455" y="249801"/>
                  </a:lnTo>
                  <a:lnTo>
                    <a:pt x="783445" y="239624"/>
                  </a:lnTo>
                  <a:lnTo>
                    <a:pt x="797435" y="230208"/>
                  </a:lnTo>
                  <a:lnTo>
                    <a:pt x="811425" y="221580"/>
                  </a:lnTo>
                  <a:lnTo>
                    <a:pt x="825415" y="213744"/>
                  </a:lnTo>
                  <a:lnTo>
                    <a:pt x="839405" y="206682"/>
                  </a:lnTo>
                  <a:lnTo>
                    <a:pt x="853395" y="200366"/>
                  </a:lnTo>
                  <a:lnTo>
                    <a:pt x="867385" y="194751"/>
                  </a:lnTo>
                  <a:lnTo>
                    <a:pt x="881375" y="189790"/>
                  </a:lnTo>
                  <a:lnTo>
                    <a:pt x="895365" y="185428"/>
                  </a:lnTo>
                  <a:lnTo>
                    <a:pt x="909356" y="181611"/>
                  </a:lnTo>
                  <a:lnTo>
                    <a:pt x="923346" y="178282"/>
                  </a:lnTo>
                  <a:lnTo>
                    <a:pt x="937336" y="175390"/>
                  </a:lnTo>
                  <a:lnTo>
                    <a:pt x="951326" y="172884"/>
                  </a:lnTo>
                  <a:lnTo>
                    <a:pt x="965316" y="170719"/>
                  </a:lnTo>
                  <a:lnTo>
                    <a:pt x="979306" y="168853"/>
                  </a:lnTo>
                  <a:lnTo>
                    <a:pt x="993296" y="167246"/>
                  </a:lnTo>
                  <a:lnTo>
                    <a:pt x="1007286" y="165866"/>
                  </a:lnTo>
                  <a:lnTo>
                    <a:pt x="1021276" y="164683"/>
                  </a:lnTo>
                  <a:lnTo>
                    <a:pt x="1035266" y="163668"/>
                  </a:lnTo>
                  <a:lnTo>
                    <a:pt x="1049256" y="162800"/>
                  </a:lnTo>
                  <a:lnTo>
                    <a:pt x="1063247" y="162058"/>
                  </a:lnTo>
                  <a:lnTo>
                    <a:pt x="1077237" y="161423"/>
                  </a:lnTo>
                  <a:lnTo>
                    <a:pt x="1091227" y="160881"/>
                  </a:lnTo>
                  <a:lnTo>
                    <a:pt x="1105217" y="160419"/>
                  </a:lnTo>
                  <a:lnTo>
                    <a:pt x="1119207" y="160024"/>
                  </a:lnTo>
                  <a:lnTo>
                    <a:pt x="1133197" y="159688"/>
                  </a:lnTo>
                  <a:lnTo>
                    <a:pt x="1147187" y="159401"/>
                  </a:lnTo>
                  <a:lnTo>
                    <a:pt x="1161177" y="159157"/>
                  </a:lnTo>
                  <a:lnTo>
                    <a:pt x="1175167" y="158948"/>
                  </a:lnTo>
                  <a:lnTo>
                    <a:pt x="1189157" y="158771"/>
                  </a:lnTo>
                  <a:lnTo>
                    <a:pt x="1203148" y="158620"/>
                  </a:lnTo>
                  <a:lnTo>
                    <a:pt x="1217138" y="158491"/>
                  </a:lnTo>
                  <a:lnTo>
                    <a:pt x="1231128" y="158382"/>
                  </a:lnTo>
                  <a:lnTo>
                    <a:pt x="1245118" y="158288"/>
                  </a:lnTo>
                  <a:lnTo>
                    <a:pt x="1259108" y="158209"/>
                  </a:lnTo>
                  <a:lnTo>
                    <a:pt x="1273098" y="158142"/>
                  </a:lnTo>
                  <a:lnTo>
                    <a:pt x="1287088" y="158084"/>
                  </a:lnTo>
                  <a:lnTo>
                    <a:pt x="1301078" y="158035"/>
                  </a:lnTo>
                  <a:lnTo>
                    <a:pt x="1315068" y="157994"/>
                  </a:lnTo>
                  <a:lnTo>
                    <a:pt x="1329058" y="157958"/>
                  </a:lnTo>
                  <a:lnTo>
                    <a:pt x="1343048" y="157928"/>
                  </a:lnTo>
                  <a:lnTo>
                    <a:pt x="1357039" y="157902"/>
                  </a:lnTo>
                  <a:lnTo>
                    <a:pt x="1371029" y="157880"/>
                  </a:lnTo>
                  <a:lnTo>
                    <a:pt x="1385019" y="157862"/>
                  </a:lnTo>
                  <a:lnTo>
                    <a:pt x="1385019" y="157915"/>
                  </a:lnTo>
                  <a:lnTo>
                    <a:pt x="1399009" y="157943"/>
                  </a:lnTo>
                  <a:lnTo>
                    <a:pt x="1412999" y="157975"/>
                  </a:lnTo>
                  <a:lnTo>
                    <a:pt x="1426989" y="158014"/>
                  </a:lnTo>
                  <a:lnTo>
                    <a:pt x="1440979" y="158059"/>
                  </a:lnTo>
                  <a:lnTo>
                    <a:pt x="1454969" y="158112"/>
                  </a:lnTo>
                  <a:lnTo>
                    <a:pt x="1468959" y="158175"/>
                  </a:lnTo>
                  <a:lnTo>
                    <a:pt x="1482949" y="158248"/>
                  </a:lnTo>
                  <a:lnTo>
                    <a:pt x="1496939" y="158334"/>
                  </a:lnTo>
                  <a:lnTo>
                    <a:pt x="1510930" y="158436"/>
                  </a:lnTo>
                  <a:lnTo>
                    <a:pt x="1524920" y="158555"/>
                  </a:lnTo>
                  <a:lnTo>
                    <a:pt x="1538910" y="158695"/>
                  </a:lnTo>
                  <a:lnTo>
                    <a:pt x="1552900" y="158859"/>
                  </a:lnTo>
                  <a:lnTo>
                    <a:pt x="1566890" y="159052"/>
                  </a:lnTo>
                  <a:lnTo>
                    <a:pt x="1580880" y="159278"/>
                  </a:lnTo>
                  <a:lnTo>
                    <a:pt x="1594870" y="159545"/>
                  </a:lnTo>
                  <a:lnTo>
                    <a:pt x="1608860" y="159857"/>
                  </a:lnTo>
                  <a:lnTo>
                    <a:pt x="1622850" y="160224"/>
                  </a:lnTo>
                  <a:lnTo>
                    <a:pt x="1636840" y="160654"/>
                  </a:lnTo>
                  <a:lnTo>
                    <a:pt x="1650830" y="161158"/>
                  </a:lnTo>
                  <a:lnTo>
                    <a:pt x="1664821" y="161750"/>
                  </a:lnTo>
                  <a:lnTo>
                    <a:pt x="1678811" y="162444"/>
                  </a:lnTo>
                  <a:lnTo>
                    <a:pt x="1692801" y="163257"/>
                  </a:lnTo>
                  <a:lnTo>
                    <a:pt x="1706791" y="164208"/>
                  </a:lnTo>
                  <a:lnTo>
                    <a:pt x="1720781" y="165322"/>
                  </a:lnTo>
                  <a:lnTo>
                    <a:pt x="1734771" y="166625"/>
                  </a:lnTo>
                  <a:lnTo>
                    <a:pt x="1748761" y="168146"/>
                  </a:lnTo>
                  <a:lnTo>
                    <a:pt x="1762751" y="169922"/>
                  </a:lnTo>
                  <a:lnTo>
                    <a:pt x="1776741" y="171992"/>
                  </a:lnTo>
                  <a:lnTo>
                    <a:pt x="1790731" y="174401"/>
                  </a:lnTo>
                  <a:lnTo>
                    <a:pt x="1804722" y="177201"/>
                  </a:lnTo>
                  <a:lnTo>
                    <a:pt x="1818712" y="180449"/>
                  </a:lnTo>
                  <a:lnTo>
                    <a:pt x="1832702" y="184207"/>
                  </a:lnTo>
                  <a:lnTo>
                    <a:pt x="1846692" y="188545"/>
                  </a:lnTo>
                  <a:lnTo>
                    <a:pt x="1860682" y="193538"/>
                  </a:lnTo>
                  <a:lnTo>
                    <a:pt x="1874672" y="199265"/>
                  </a:lnTo>
                  <a:lnTo>
                    <a:pt x="1888662" y="205808"/>
                  </a:lnTo>
                  <a:lnTo>
                    <a:pt x="1902652" y="213249"/>
                  </a:lnTo>
                  <a:lnTo>
                    <a:pt x="1916642" y="221670"/>
                  </a:lnTo>
                  <a:lnTo>
                    <a:pt x="1930632" y="231146"/>
                  </a:lnTo>
                  <a:lnTo>
                    <a:pt x="1944622" y="241737"/>
                  </a:lnTo>
                  <a:lnTo>
                    <a:pt x="1958613" y="253493"/>
                  </a:lnTo>
                  <a:lnTo>
                    <a:pt x="1972603" y="266435"/>
                  </a:lnTo>
                  <a:lnTo>
                    <a:pt x="1986593" y="280558"/>
                  </a:lnTo>
                  <a:lnTo>
                    <a:pt x="2000583" y="295823"/>
                  </a:lnTo>
                  <a:lnTo>
                    <a:pt x="2014573" y="312151"/>
                  </a:lnTo>
                  <a:lnTo>
                    <a:pt x="2028563" y="329423"/>
                  </a:lnTo>
                  <a:lnTo>
                    <a:pt x="2042553" y="347480"/>
                  </a:lnTo>
                  <a:lnTo>
                    <a:pt x="2056543" y="366127"/>
                  </a:lnTo>
                  <a:lnTo>
                    <a:pt x="2070533" y="385140"/>
                  </a:lnTo>
                  <a:lnTo>
                    <a:pt x="2084523" y="404277"/>
                  </a:lnTo>
                  <a:lnTo>
                    <a:pt x="2098513" y="423290"/>
                  </a:lnTo>
                  <a:lnTo>
                    <a:pt x="2112504" y="441937"/>
                  </a:lnTo>
                  <a:lnTo>
                    <a:pt x="2126494" y="459994"/>
                  </a:lnTo>
                  <a:lnTo>
                    <a:pt x="2140484" y="477266"/>
                  </a:lnTo>
                  <a:lnTo>
                    <a:pt x="2154474" y="493594"/>
                  </a:lnTo>
                  <a:lnTo>
                    <a:pt x="2168464" y="508859"/>
                  </a:lnTo>
                  <a:lnTo>
                    <a:pt x="2182454" y="522982"/>
                  </a:lnTo>
                  <a:lnTo>
                    <a:pt x="2196444" y="535924"/>
                  </a:lnTo>
                  <a:lnTo>
                    <a:pt x="2210434" y="547679"/>
                  </a:lnTo>
                  <a:lnTo>
                    <a:pt x="2224424" y="558271"/>
                  </a:lnTo>
                  <a:lnTo>
                    <a:pt x="2238414" y="567746"/>
                  </a:lnTo>
                  <a:lnTo>
                    <a:pt x="2252404" y="576167"/>
                  </a:lnTo>
                  <a:lnTo>
                    <a:pt x="2266395" y="583609"/>
                  </a:lnTo>
                  <a:lnTo>
                    <a:pt x="2280385" y="590152"/>
                  </a:lnTo>
                  <a:lnTo>
                    <a:pt x="2294375" y="595879"/>
                  </a:lnTo>
                  <a:lnTo>
                    <a:pt x="2308365" y="600872"/>
                  </a:lnTo>
                  <a:lnTo>
                    <a:pt x="2322355" y="605210"/>
                  </a:lnTo>
                  <a:lnTo>
                    <a:pt x="2336345" y="608968"/>
                  </a:lnTo>
                  <a:lnTo>
                    <a:pt x="2350335" y="612216"/>
                  </a:lnTo>
                  <a:lnTo>
                    <a:pt x="2364325" y="615016"/>
                  </a:lnTo>
                  <a:lnTo>
                    <a:pt x="2378315" y="617425"/>
                  </a:lnTo>
                  <a:lnTo>
                    <a:pt x="2392305" y="619495"/>
                  </a:lnTo>
                  <a:lnTo>
                    <a:pt x="2406296" y="621271"/>
                  </a:lnTo>
                  <a:lnTo>
                    <a:pt x="2420286" y="622792"/>
                  </a:lnTo>
                  <a:lnTo>
                    <a:pt x="2434276" y="624095"/>
                  </a:lnTo>
                  <a:lnTo>
                    <a:pt x="2448266" y="625208"/>
                  </a:lnTo>
                  <a:lnTo>
                    <a:pt x="2462256" y="626160"/>
                  </a:lnTo>
                  <a:lnTo>
                    <a:pt x="2476246" y="626973"/>
                  </a:lnTo>
                  <a:lnTo>
                    <a:pt x="2490236" y="627667"/>
                  </a:lnTo>
                  <a:lnTo>
                    <a:pt x="2504226" y="628258"/>
                  </a:lnTo>
                  <a:lnTo>
                    <a:pt x="2518216" y="628763"/>
                  </a:lnTo>
                  <a:lnTo>
                    <a:pt x="2532206" y="629193"/>
                  </a:lnTo>
                  <a:lnTo>
                    <a:pt x="2546196" y="629560"/>
                  </a:lnTo>
                  <a:lnTo>
                    <a:pt x="2560187" y="629872"/>
                  </a:lnTo>
                  <a:lnTo>
                    <a:pt x="2574177" y="630138"/>
                  </a:lnTo>
                  <a:lnTo>
                    <a:pt x="2588167" y="630365"/>
                  </a:lnTo>
                  <a:lnTo>
                    <a:pt x="2602157" y="630558"/>
                  </a:lnTo>
                  <a:lnTo>
                    <a:pt x="2616147" y="630722"/>
                  </a:lnTo>
                  <a:lnTo>
                    <a:pt x="2630137" y="630862"/>
                  </a:lnTo>
                  <a:lnTo>
                    <a:pt x="2644127" y="630981"/>
                  </a:lnTo>
                  <a:lnTo>
                    <a:pt x="2658117" y="631082"/>
                  </a:lnTo>
                  <a:lnTo>
                    <a:pt x="2672107" y="631169"/>
                  </a:lnTo>
                  <a:lnTo>
                    <a:pt x="2686097" y="631242"/>
                  </a:lnTo>
                  <a:lnTo>
                    <a:pt x="2700087" y="631304"/>
                  </a:lnTo>
                  <a:lnTo>
                    <a:pt x="2714078" y="631358"/>
                  </a:lnTo>
                  <a:lnTo>
                    <a:pt x="2728068" y="631403"/>
                  </a:lnTo>
                  <a:lnTo>
                    <a:pt x="2742058" y="631441"/>
                  </a:lnTo>
                  <a:lnTo>
                    <a:pt x="2756048" y="631474"/>
                  </a:lnTo>
                  <a:lnTo>
                    <a:pt x="2770038" y="631502"/>
                  </a:lnTo>
                  <a:lnTo>
                    <a:pt x="2770038" y="631449"/>
                  </a:lnTo>
                  <a:lnTo>
                    <a:pt x="2784028" y="631412"/>
                  </a:lnTo>
                  <a:lnTo>
                    <a:pt x="2798018" y="631368"/>
                  </a:lnTo>
                  <a:lnTo>
                    <a:pt x="2812008" y="631317"/>
                  </a:lnTo>
                  <a:lnTo>
                    <a:pt x="2825998" y="631256"/>
                  </a:lnTo>
                  <a:lnTo>
                    <a:pt x="2839988" y="631186"/>
                  </a:lnTo>
                  <a:lnTo>
                    <a:pt x="2853978" y="631102"/>
                  </a:lnTo>
                  <a:lnTo>
                    <a:pt x="2867969" y="631004"/>
                  </a:lnTo>
                  <a:lnTo>
                    <a:pt x="2881959" y="630889"/>
                  </a:lnTo>
                  <a:lnTo>
                    <a:pt x="2895949" y="630754"/>
                  </a:lnTo>
                  <a:lnTo>
                    <a:pt x="2909939" y="630596"/>
                  </a:lnTo>
                  <a:lnTo>
                    <a:pt x="2923929" y="630409"/>
                  </a:lnTo>
                  <a:lnTo>
                    <a:pt x="2937919" y="630190"/>
                  </a:lnTo>
                  <a:lnTo>
                    <a:pt x="2951909" y="629933"/>
                  </a:lnTo>
                  <a:lnTo>
                    <a:pt x="2965899" y="629631"/>
                  </a:lnTo>
                  <a:lnTo>
                    <a:pt x="2979889" y="629276"/>
                  </a:lnTo>
                  <a:lnTo>
                    <a:pt x="2993879" y="628859"/>
                  </a:lnTo>
                  <a:lnTo>
                    <a:pt x="3007870" y="628371"/>
                  </a:lnTo>
                  <a:lnTo>
                    <a:pt x="3021860" y="627797"/>
                  </a:lnTo>
                  <a:lnTo>
                    <a:pt x="3035850" y="627124"/>
                  </a:lnTo>
                  <a:lnTo>
                    <a:pt x="3049840" y="626335"/>
                  </a:lnTo>
                  <a:lnTo>
                    <a:pt x="3063830" y="625410"/>
                  </a:lnTo>
                  <a:lnTo>
                    <a:pt x="3077820" y="624326"/>
                  </a:lnTo>
                  <a:lnTo>
                    <a:pt x="3091810" y="623057"/>
                  </a:lnTo>
                  <a:lnTo>
                    <a:pt x="3105800" y="621572"/>
                  </a:lnTo>
                  <a:lnTo>
                    <a:pt x="3119790" y="619836"/>
                  </a:lnTo>
                  <a:lnTo>
                    <a:pt x="3133780" y="617807"/>
                  </a:lnTo>
                  <a:lnTo>
                    <a:pt x="3147770" y="615440"/>
                  </a:lnTo>
                  <a:lnTo>
                    <a:pt x="3161761" y="612680"/>
                  </a:lnTo>
                  <a:lnTo>
                    <a:pt x="3175751" y="609467"/>
                  </a:lnTo>
                  <a:lnTo>
                    <a:pt x="3189741" y="605734"/>
                  </a:lnTo>
                  <a:lnTo>
                    <a:pt x="3203731" y="601404"/>
                  </a:lnTo>
                  <a:lnTo>
                    <a:pt x="3217721" y="596393"/>
                  </a:lnTo>
                  <a:lnTo>
                    <a:pt x="3231711" y="590609"/>
                  </a:lnTo>
                  <a:lnTo>
                    <a:pt x="3245701" y="583951"/>
                  </a:lnTo>
                  <a:lnTo>
                    <a:pt x="3259691" y="576316"/>
                  </a:lnTo>
                  <a:lnTo>
                    <a:pt x="3273681" y="567592"/>
                  </a:lnTo>
                  <a:lnTo>
                    <a:pt x="3287671" y="557670"/>
                  </a:lnTo>
                  <a:lnTo>
                    <a:pt x="3301661" y="546441"/>
                  </a:lnTo>
                  <a:lnTo>
                    <a:pt x="3315652" y="533808"/>
                  </a:lnTo>
                  <a:lnTo>
                    <a:pt x="3329642" y="519685"/>
                  </a:lnTo>
                  <a:lnTo>
                    <a:pt x="3343632" y="504012"/>
                  </a:lnTo>
                  <a:lnTo>
                    <a:pt x="3357622" y="486756"/>
                  </a:lnTo>
                  <a:lnTo>
                    <a:pt x="3371612" y="467925"/>
                  </a:lnTo>
                  <a:lnTo>
                    <a:pt x="3385602" y="447571"/>
                  </a:lnTo>
                  <a:lnTo>
                    <a:pt x="3399592" y="425801"/>
                  </a:lnTo>
                  <a:lnTo>
                    <a:pt x="3413582" y="402771"/>
                  </a:lnTo>
                  <a:lnTo>
                    <a:pt x="3427572" y="378695"/>
                  </a:lnTo>
                  <a:lnTo>
                    <a:pt x="3441562" y="353833"/>
                  </a:lnTo>
                  <a:lnTo>
                    <a:pt x="3455552" y="328482"/>
                  </a:lnTo>
                  <a:lnTo>
                    <a:pt x="3469543" y="302966"/>
                  </a:lnTo>
                  <a:lnTo>
                    <a:pt x="3483533" y="277615"/>
                  </a:lnTo>
                  <a:lnTo>
                    <a:pt x="3497523" y="252753"/>
                  </a:lnTo>
                  <a:lnTo>
                    <a:pt x="3511513" y="228677"/>
                  </a:lnTo>
                  <a:lnTo>
                    <a:pt x="3525503" y="205648"/>
                  </a:lnTo>
                  <a:lnTo>
                    <a:pt x="3539493" y="183877"/>
                  </a:lnTo>
                  <a:lnTo>
                    <a:pt x="3553483" y="163524"/>
                  </a:lnTo>
                  <a:lnTo>
                    <a:pt x="3567473" y="144693"/>
                  </a:lnTo>
                  <a:lnTo>
                    <a:pt x="3581463" y="127437"/>
                  </a:lnTo>
                  <a:lnTo>
                    <a:pt x="3595453" y="111763"/>
                  </a:lnTo>
                  <a:lnTo>
                    <a:pt x="3609444" y="97640"/>
                  </a:lnTo>
                  <a:lnTo>
                    <a:pt x="3623434" y="85007"/>
                  </a:lnTo>
                  <a:lnTo>
                    <a:pt x="3637424" y="73779"/>
                  </a:lnTo>
                  <a:lnTo>
                    <a:pt x="3651414" y="63856"/>
                  </a:lnTo>
                  <a:lnTo>
                    <a:pt x="3665404" y="55133"/>
                  </a:lnTo>
                  <a:lnTo>
                    <a:pt x="3679394" y="47497"/>
                  </a:lnTo>
                  <a:lnTo>
                    <a:pt x="3693384" y="40840"/>
                  </a:lnTo>
                  <a:lnTo>
                    <a:pt x="3707374" y="35055"/>
                  </a:lnTo>
                  <a:lnTo>
                    <a:pt x="3721364" y="30044"/>
                  </a:lnTo>
                  <a:lnTo>
                    <a:pt x="3735354" y="25714"/>
                  </a:lnTo>
                  <a:lnTo>
                    <a:pt x="3749344" y="21981"/>
                  </a:lnTo>
                  <a:lnTo>
                    <a:pt x="3763335" y="18769"/>
                  </a:lnTo>
                  <a:lnTo>
                    <a:pt x="3777325" y="16009"/>
                  </a:lnTo>
                  <a:lnTo>
                    <a:pt x="3791315" y="13641"/>
                  </a:lnTo>
                  <a:lnTo>
                    <a:pt x="3805305" y="11612"/>
                  </a:lnTo>
                  <a:lnTo>
                    <a:pt x="3819295" y="9876"/>
                  </a:lnTo>
                  <a:lnTo>
                    <a:pt x="3833285" y="8391"/>
                  </a:lnTo>
                  <a:lnTo>
                    <a:pt x="3847275" y="7122"/>
                  </a:lnTo>
                  <a:lnTo>
                    <a:pt x="3861265" y="6038"/>
                  </a:lnTo>
                  <a:lnTo>
                    <a:pt x="3875255" y="5113"/>
                  </a:lnTo>
                  <a:lnTo>
                    <a:pt x="3889245" y="4324"/>
                  </a:lnTo>
                  <a:lnTo>
                    <a:pt x="3903235" y="3651"/>
                  </a:lnTo>
                  <a:lnTo>
                    <a:pt x="3917226" y="3078"/>
                  </a:lnTo>
                  <a:lnTo>
                    <a:pt x="3931216" y="2589"/>
                  </a:lnTo>
                  <a:lnTo>
                    <a:pt x="3945206" y="2172"/>
                  </a:lnTo>
                  <a:lnTo>
                    <a:pt x="3959196" y="1818"/>
                  </a:lnTo>
                  <a:lnTo>
                    <a:pt x="3973186" y="1516"/>
                  </a:lnTo>
                  <a:lnTo>
                    <a:pt x="3987176" y="1258"/>
                  </a:lnTo>
                  <a:lnTo>
                    <a:pt x="4001166" y="1039"/>
                  </a:lnTo>
                  <a:lnTo>
                    <a:pt x="4015156" y="853"/>
                  </a:lnTo>
                  <a:lnTo>
                    <a:pt x="4029146" y="694"/>
                  </a:lnTo>
                  <a:lnTo>
                    <a:pt x="4043136" y="559"/>
                  </a:lnTo>
                  <a:lnTo>
                    <a:pt x="4057126" y="444"/>
                  </a:lnTo>
                  <a:lnTo>
                    <a:pt x="4071117" y="346"/>
                  </a:lnTo>
                  <a:lnTo>
                    <a:pt x="4085107" y="263"/>
                  </a:lnTo>
                  <a:lnTo>
                    <a:pt x="4099097" y="192"/>
                  </a:lnTo>
                  <a:lnTo>
                    <a:pt x="4113087" y="132"/>
                  </a:lnTo>
                  <a:lnTo>
                    <a:pt x="4127077" y="80"/>
                  </a:lnTo>
                  <a:lnTo>
                    <a:pt x="4141067" y="37"/>
                  </a:lnTo>
                  <a:lnTo>
                    <a:pt x="4155057" y="0"/>
                  </a:lnTo>
                </a:path>
              </a:pathLst>
            </a:custGeom>
            <a:ln w="40651" cap="flat">
              <a:solidFill>
                <a:srgbClr val="D3D3D3">
                  <a:alpha val="100000"/>
                </a:srgbClr>
              </a:solidFill>
              <a:prstDash val="solid"/>
              <a:round/>
            </a:ln>
          </p:spPr>
          <p:txBody>
            <a:bodyPr/>
            <a:lstStyle/>
            <a:p/>
          </p:txBody>
        </p:sp>
        <p:sp>
          <p:nvSpPr>
            <p:cNvPr id="48" name="pl48"/>
            <p:cNvSpPr/>
            <p:nvPr/>
          </p:nvSpPr>
          <p:spPr>
            <a:xfrm>
              <a:off x="2737948" y="2800688"/>
              <a:ext cx="4155057" cy="631661"/>
            </a:xfrm>
            <a:custGeom>
              <a:avLst/>
              <a:pathLst>
                <a:path w="4155057" h="631661">
                  <a:moveTo>
                    <a:pt x="0" y="631661"/>
                  </a:moveTo>
                  <a:lnTo>
                    <a:pt x="13990" y="631624"/>
                  </a:lnTo>
                  <a:lnTo>
                    <a:pt x="27980" y="631580"/>
                  </a:lnTo>
                  <a:lnTo>
                    <a:pt x="41970" y="631529"/>
                  </a:lnTo>
                  <a:lnTo>
                    <a:pt x="55960" y="631468"/>
                  </a:lnTo>
                  <a:lnTo>
                    <a:pt x="69950" y="631397"/>
                  </a:lnTo>
                  <a:lnTo>
                    <a:pt x="83940" y="631314"/>
                  </a:lnTo>
                  <a:lnTo>
                    <a:pt x="97930" y="631216"/>
                  </a:lnTo>
                  <a:lnTo>
                    <a:pt x="111920" y="631101"/>
                  </a:lnTo>
                  <a:lnTo>
                    <a:pt x="125910" y="630966"/>
                  </a:lnTo>
                  <a:lnTo>
                    <a:pt x="139900" y="630807"/>
                  </a:lnTo>
                  <a:lnTo>
                    <a:pt x="153891" y="630621"/>
                  </a:lnTo>
                  <a:lnTo>
                    <a:pt x="167881" y="630402"/>
                  </a:lnTo>
                  <a:lnTo>
                    <a:pt x="181871" y="630145"/>
                  </a:lnTo>
                  <a:lnTo>
                    <a:pt x="195861" y="629843"/>
                  </a:lnTo>
                  <a:lnTo>
                    <a:pt x="209851" y="629488"/>
                  </a:lnTo>
                  <a:lnTo>
                    <a:pt x="223841" y="629071"/>
                  </a:lnTo>
                  <a:lnTo>
                    <a:pt x="237831" y="628583"/>
                  </a:lnTo>
                  <a:lnTo>
                    <a:pt x="251821" y="628009"/>
                  </a:lnTo>
                  <a:lnTo>
                    <a:pt x="265811" y="627336"/>
                  </a:lnTo>
                  <a:lnTo>
                    <a:pt x="279801" y="626547"/>
                  </a:lnTo>
                  <a:lnTo>
                    <a:pt x="293791" y="625622"/>
                  </a:lnTo>
                  <a:lnTo>
                    <a:pt x="307782" y="624538"/>
                  </a:lnTo>
                  <a:lnTo>
                    <a:pt x="321772" y="623269"/>
                  </a:lnTo>
                  <a:lnTo>
                    <a:pt x="335762" y="621784"/>
                  </a:lnTo>
                  <a:lnTo>
                    <a:pt x="349752" y="620048"/>
                  </a:lnTo>
                  <a:lnTo>
                    <a:pt x="363742" y="618019"/>
                  </a:lnTo>
                  <a:lnTo>
                    <a:pt x="377732" y="615652"/>
                  </a:lnTo>
                  <a:lnTo>
                    <a:pt x="391722" y="612892"/>
                  </a:lnTo>
                  <a:lnTo>
                    <a:pt x="405712" y="609679"/>
                  </a:lnTo>
                  <a:lnTo>
                    <a:pt x="419702" y="605946"/>
                  </a:lnTo>
                  <a:lnTo>
                    <a:pt x="433692" y="601616"/>
                  </a:lnTo>
                  <a:lnTo>
                    <a:pt x="447682" y="596605"/>
                  </a:lnTo>
                  <a:lnTo>
                    <a:pt x="461673" y="590820"/>
                  </a:lnTo>
                  <a:lnTo>
                    <a:pt x="475663" y="584163"/>
                  </a:lnTo>
                  <a:lnTo>
                    <a:pt x="489653" y="576528"/>
                  </a:lnTo>
                  <a:lnTo>
                    <a:pt x="503643" y="567804"/>
                  </a:lnTo>
                  <a:lnTo>
                    <a:pt x="517633" y="557882"/>
                  </a:lnTo>
                  <a:lnTo>
                    <a:pt x="531623" y="546653"/>
                  </a:lnTo>
                  <a:lnTo>
                    <a:pt x="545613" y="534020"/>
                  </a:lnTo>
                  <a:lnTo>
                    <a:pt x="559603" y="519897"/>
                  </a:lnTo>
                  <a:lnTo>
                    <a:pt x="573593" y="504224"/>
                  </a:lnTo>
                  <a:lnTo>
                    <a:pt x="587583" y="486968"/>
                  </a:lnTo>
                  <a:lnTo>
                    <a:pt x="601574" y="468137"/>
                  </a:lnTo>
                  <a:lnTo>
                    <a:pt x="615564" y="447783"/>
                  </a:lnTo>
                  <a:lnTo>
                    <a:pt x="629554" y="426013"/>
                  </a:lnTo>
                  <a:lnTo>
                    <a:pt x="643544" y="402983"/>
                  </a:lnTo>
                  <a:lnTo>
                    <a:pt x="657534" y="378907"/>
                  </a:lnTo>
                  <a:lnTo>
                    <a:pt x="671524" y="354045"/>
                  </a:lnTo>
                  <a:lnTo>
                    <a:pt x="685514" y="328694"/>
                  </a:lnTo>
                  <a:lnTo>
                    <a:pt x="699504" y="303178"/>
                  </a:lnTo>
                  <a:lnTo>
                    <a:pt x="713494" y="277827"/>
                  </a:lnTo>
                  <a:lnTo>
                    <a:pt x="727484" y="252965"/>
                  </a:lnTo>
                  <a:lnTo>
                    <a:pt x="741474" y="228889"/>
                  </a:lnTo>
                  <a:lnTo>
                    <a:pt x="755465" y="205860"/>
                  </a:lnTo>
                  <a:lnTo>
                    <a:pt x="769455" y="184089"/>
                  </a:lnTo>
                  <a:lnTo>
                    <a:pt x="783445" y="163736"/>
                  </a:lnTo>
                  <a:lnTo>
                    <a:pt x="797435" y="144904"/>
                  </a:lnTo>
                  <a:lnTo>
                    <a:pt x="811425" y="127648"/>
                  </a:lnTo>
                  <a:lnTo>
                    <a:pt x="825415" y="111975"/>
                  </a:lnTo>
                  <a:lnTo>
                    <a:pt x="839405" y="97852"/>
                  </a:lnTo>
                  <a:lnTo>
                    <a:pt x="853395" y="85219"/>
                  </a:lnTo>
                  <a:lnTo>
                    <a:pt x="867385" y="73991"/>
                  </a:lnTo>
                  <a:lnTo>
                    <a:pt x="881375" y="64068"/>
                  </a:lnTo>
                  <a:lnTo>
                    <a:pt x="895365" y="55345"/>
                  </a:lnTo>
                  <a:lnTo>
                    <a:pt x="909356" y="47709"/>
                  </a:lnTo>
                  <a:lnTo>
                    <a:pt x="923346" y="41052"/>
                  </a:lnTo>
                  <a:lnTo>
                    <a:pt x="937336" y="35267"/>
                  </a:lnTo>
                  <a:lnTo>
                    <a:pt x="951326" y="30256"/>
                  </a:lnTo>
                  <a:lnTo>
                    <a:pt x="965316" y="25926"/>
                  </a:lnTo>
                  <a:lnTo>
                    <a:pt x="979306" y="22193"/>
                  </a:lnTo>
                  <a:lnTo>
                    <a:pt x="993296" y="18981"/>
                  </a:lnTo>
                  <a:lnTo>
                    <a:pt x="1007286" y="16221"/>
                  </a:lnTo>
                  <a:lnTo>
                    <a:pt x="1021276" y="13853"/>
                  </a:lnTo>
                  <a:lnTo>
                    <a:pt x="1035266" y="11824"/>
                  </a:lnTo>
                  <a:lnTo>
                    <a:pt x="1049256" y="10088"/>
                  </a:lnTo>
                  <a:lnTo>
                    <a:pt x="1063247" y="8603"/>
                  </a:lnTo>
                  <a:lnTo>
                    <a:pt x="1077237" y="7334"/>
                  </a:lnTo>
                  <a:lnTo>
                    <a:pt x="1091227" y="6250"/>
                  </a:lnTo>
                  <a:lnTo>
                    <a:pt x="1105217" y="5325"/>
                  </a:lnTo>
                  <a:lnTo>
                    <a:pt x="1119207" y="4536"/>
                  </a:lnTo>
                  <a:lnTo>
                    <a:pt x="1133197" y="3863"/>
                  </a:lnTo>
                  <a:lnTo>
                    <a:pt x="1147187" y="3290"/>
                  </a:lnTo>
                  <a:lnTo>
                    <a:pt x="1161177" y="2801"/>
                  </a:lnTo>
                  <a:lnTo>
                    <a:pt x="1175167" y="2384"/>
                  </a:lnTo>
                  <a:lnTo>
                    <a:pt x="1189157" y="2030"/>
                  </a:lnTo>
                  <a:lnTo>
                    <a:pt x="1203148" y="1727"/>
                  </a:lnTo>
                  <a:lnTo>
                    <a:pt x="1217138" y="1470"/>
                  </a:lnTo>
                  <a:lnTo>
                    <a:pt x="1231128" y="1251"/>
                  </a:lnTo>
                  <a:lnTo>
                    <a:pt x="1245118" y="1065"/>
                  </a:lnTo>
                  <a:lnTo>
                    <a:pt x="1259108" y="906"/>
                  </a:lnTo>
                  <a:lnTo>
                    <a:pt x="1273098" y="771"/>
                  </a:lnTo>
                  <a:lnTo>
                    <a:pt x="1287088" y="656"/>
                  </a:lnTo>
                  <a:lnTo>
                    <a:pt x="1301078" y="558"/>
                  </a:lnTo>
                  <a:lnTo>
                    <a:pt x="1315068" y="475"/>
                  </a:lnTo>
                  <a:lnTo>
                    <a:pt x="1329058" y="404"/>
                  </a:lnTo>
                  <a:lnTo>
                    <a:pt x="1343048" y="344"/>
                  </a:lnTo>
                  <a:lnTo>
                    <a:pt x="1357039" y="292"/>
                  </a:lnTo>
                  <a:lnTo>
                    <a:pt x="1371029" y="249"/>
                  </a:lnTo>
                  <a:lnTo>
                    <a:pt x="1385019" y="21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49" name="pl49"/>
            <p:cNvSpPr/>
            <p:nvPr/>
          </p:nvSpPr>
          <p:spPr>
            <a:xfrm>
              <a:off x="2737948" y="1537047"/>
              <a:ext cx="4155057" cy="473745"/>
            </a:xfrm>
            <a:custGeom>
              <a:avLst/>
              <a:pathLst>
                <a:path w="4155057" h="473745">
                  <a:moveTo>
                    <a:pt x="0" y="315724"/>
                  </a:moveTo>
                  <a:lnTo>
                    <a:pt x="13990" y="315706"/>
                  </a:lnTo>
                  <a:lnTo>
                    <a:pt x="27980" y="315684"/>
                  </a:lnTo>
                  <a:lnTo>
                    <a:pt x="41970" y="315658"/>
                  </a:lnTo>
                  <a:lnTo>
                    <a:pt x="55960" y="315628"/>
                  </a:lnTo>
                  <a:lnTo>
                    <a:pt x="69950" y="315593"/>
                  </a:lnTo>
                  <a:lnTo>
                    <a:pt x="83940" y="315551"/>
                  </a:lnTo>
                  <a:lnTo>
                    <a:pt x="97930" y="315502"/>
                  </a:lnTo>
                  <a:lnTo>
                    <a:pt x="111920" y="315444"/>
                  </a:lnTo>
                  <a:lnTo>
                    <a:pt x="125910" y="315377"/>
                  </a:lnTo>
                  <a:lnTo>
                    <a:pt x="139900" y="315298"/>
                  </a:lnTo>
                  <a:lnTo>
                    <a:pt x="153891" y="315204"/>
                  </a:lnTo>
                  <a:lnTo>
                    <a:pt x="167881" y="315095"/>
                  </a:lnTo>
                  <a:lnTo>
                    <a:pt x="181871" y="314966"/>
                  </a:lnTo>
                  <a:lnTo>
                    <a:pt x="195861" y="314815"/>
                  </a:lnTo>
                  <a:lnTo>
                    <a:pt x="209851" y="314638"/>
                  </a:lnTo>
                  <a:lnTo>
                    <a:pt x="223841" y="314429"/>
                  </a:lnTo>
                  <a:lnTo>
                    <a:pt x="237831" y="314185"/>
                  </a:lnTo>
                  <a:lnTo>
                    <a:pt x="251821" y="313898"/>
                  </a:lnTo>
                  <a:lnTo>
                    <a:pt x="265811" y="313562"/>
                  </a:lnTo>
                  <a:lnTo>
                    <a:pt x="279801" y="313167"/>
                  </a:lnTo>
                  <a:lnTo>
                    <a:pt x="293791" y="312705"/>
                  </a:lnTo>
                  <a:lnTo>
                    <a:pt x="307782" y="312163"/>
                  </a:lnTo>
                  <a:lnTo>
                    <a:pt x="321772" y="311528"/>
                  </a:lnTo>
                  <a:lnTo>
                    <a:pt x="335762" y="310786"/>
                  </a:lnTo>
                  <a:lnTo>
                    <a:pt x="349752" y="309918"/>
                  </a:lnTo>
                  <a:lnTo>
                    <a:pt x="363742" y="308903"/>
                  </a:lnTo>
                  <a:lnTo>
                    <a:pt x="377732" y="307720"/>
                  </a:lnTo>
                  <a:lnTo>
                    <a:pt x="391722" y="306340"/>
                  </a:lnTo>
                  <a:lnTo>
                    <a:pt x="405712" y="304733"/>
                  </a:lnTo>
                  <a:lnTo>
                    <a:pt x="419702" y="302867"/>
                  </a:lnTo>
                  <a:lnTo>
                    <a:pt x="433692" y="300702"/>
                  </a:lnTo>
                  <a:lnTo>
                    <a:pt x="447682" y="298196"/>
                  </a:lnTo>
                  <a:lnTo>
                    <a:pt x="461673" y="295304"/>
                  </a:lnTo>
                  <a:lnTo>
                    <a:pt x="475663" y="291975"/>
                  </a:lnTo>
                  <a:lnTo>
                    <a:pt x="489653" y="288158"/>
                  </a:lnTo>
                  <a:lnTo>
                    <a:pt x="503643" y="283796"/>
                  </a:lnTo>
                  <a:lnTo>
                    <a:pt x="517633" y="278835"/>
                  </a:lnTo>
                  <a:lnTo>
                    <a:pt x="531623" y="273220"/>
                  </a:lnTo>
                  <a:lnTo>
                    <a:pt x="545613" y="266904"/>
                  </a:lnTo>
                  <a:lnTo>
                    <a:pt x="559603" y="259842"/>
                  </a:lnTo>
                  <a:lnTo>
                    <a:pt x="573593" y="252006"/>
                  </a:lnTo>
                  <a:lnTo>
                    <a:pt x="587583" y="243378"/>
                  </a:lnTo>
                  <a:lnTo>
                    <a:pt x="601574" y="233962"/>
                  </a:lnTo>
                  <a:lnTo>
                    <a:pt x="615564" y="223785"/>
                  </a:lnTo>
                  <a:lnTo>
                    <a:pt x="629554" y="212900"/>
                  </a:lnTo>
                  <a:lnTo>
                    <a:pt x="643544" y="201385"/>
                  </a:lnTo>
                  <a:lnTo>
                    <a:pt x="657534" y="189347"/>
                  </a:lnTo>
                  <a:lnTo>
                    <a:pt x="671524" y="176916"/>
                  </a:lnTo>
                  <a:lnTo>
                    <a:pt x="685514" y="164241"/>
                  </a:lnTo>
                  <a:lnTo>
                    <a:pt x="699504" y="151483"/>
                  </a:lnTo>
                  <a:lnTo>
                    <a:pt x="713494" y="138807"/>
                  </a:lnTo>
                  <a:lnTo>
                    <a:pt x="727484" y="126376"/>
                  </a:lnTo>
                  <a:lnTo>
                    <a:pt x="741474" y="114338"/>
                  </a:lnTo>
                  <a:lnTo>
                    <a:pt x="755465" y="102824"/>
                  </a:lnTo>
                  <a:lnTo>
                    <a:pt x="769455" y="91938"/>
                  </a:lnTo>
                  <a:lnTo>
                    <a:pt x="783445" y="81762"/>
                  </a:lnTo>
                  <a:lnTo>
                    <a:pt x="797435" y="72346"/>
                  </a:lnTo>
                  <a:lnTo>
                    <a:pt x="811425" y="63718"/>
                  </a:lnTo>
                  <a:lnTo>
                    <a:pt x="825415" y="55881"/>
                  </a:lnTo>
                  <a:lnTo>
                    <a:pt x="839405" y="48820"/>
                  </a:lnTo>
                  <a:lnTo>
                    <a:pt x="853395" y="42503"/>
                  </a:lnTo>
                  <a:lnTo>
                    <a:pt x="867385" y="36889"/>
                  </a:lnTo>
                  <a:lnTo>
                    <a:pt x="881375" y="31928"/>
                  </a:lnTo>
                  <a:lnTo>
                    <a:pt x="895365" y="27566"/>
                  </a:lnTo>
                  <a:lnTo>
                    <a:pt x="909356" y="23748"/>
                  </a:lnTo>
                  <a:lnTo>
                    <a:pt x="923346" y="20420"/>
                  </a:lnTo>
                  <a:lnTo>
                    <a:pt x="937336" y="17527"/>
                  </a:lnTo>
                  <a:lnTo>
                    <a:pt x="951326" y="15022"/>
                  </a:lnTo>
                  <a:lnTo>
                    <a:pt x="965316" y="12857"/>
                  </a:lnTo>
                  <a:lnTo>
                    <a:pt x="979306" y="10990"/>
                  </a:lnTo>
                  <a:lnTo>
                    <a:pt x="993296" y="9384"/>
                  </a:lnTo>
                  <a:lnTo>
                    <a:pt x="1007286" y="8004"/>
                  </a:lnTo>
                  <a:lnTo>
                    <a:pt x="1021276" y="6820"/>
                  </a:lnTo>
                  <a:lnTo>
                    <a:pt x="1035266" y="5806"/>
                  </a:lnTo>
                  <a:lnTo>
                    <a:pt x="1049256" y="4938"/>
                  </a:lnTo>
                  <a:lnTo>
                    <a:pt x="1063247" y="4195"/>
                  </a:lnTo>
                  <a:lnTo>
                    <a:pt x="1077237" y="3561"/>
                  </a:lnTo>
                  <a:lnTo>
                    <a:pt x="1091227" y="3019"/>
                  </a:lnTo>
                  <a:lnTo>
                    <a:pt x="1105217" y="2556"/>
                  </a:lnTo>
                  <a:lnTo>
                    <a:pt x="1119207" y="2162"/>
                  </a:lnTo>
                  <a:lnTo>
                    <a:pt x="1133197" y="1825"/>
                  </a:lnTo>
                  <a:lnTo>
                    <a:pt x="1147187" y="1539"/>
                  </a:lnTo>
                  <a:lnTo>
                    <a:pt x="1161177" y="1294"/>
                  </a:lnTo>
                  <a:lnTo>
                    <a:pt x="1175167" y="1086"/>
                  </a:lnTo>
                  <a:lnTo>
                    <a:pt x="1189157" y="909"/>
                  </a:lnTo>
                  <a:lnTo>
                    <a:pt x="1203148" y="758"/>
                  </a:lnTo>
                  <a:lnTo>
                    <a:pt x="1217138" y="629"/>
                  </a:lnTo>
                  <a:lnTo>
                    <a:pt x="1231128" y="519"/>
                  </a:lnTo>
                  <a:lnTo>
                    <a:pt x="1245118" y="426"/>
                  </a:lnTo>
                  <a:lnTo>
                    <a:pt x="1259108" y="347"/>
                  </a:lnTo>
                  <a:lnTo>
                    <a:pt x="1273098" y="279"/>
                  </a:lnTo>
                  <a:lnTo>
                    <a:pt x="1287088" y="222"/>
                  </a:lnTo>
                  <a:lnTo>
                    <a:pt x="1301078" y="173"/>
                  </a:lnTo>
                  <a:lnTo>
                    <a:pt x="1315068" y="131"/>
                  </a:lnTo>
                  <a:lnTo>
                    <a:pt x="1329058" y="96"/>
                  </a:lnTo>
                  <a:lnTo>
                    <a:pt x="1343048" y="66"/>
                  </a:lnTo>
                  <a:lnTo>
                    <a:pt x="1357039" y="40"/>
                  </a:lnTo>
                  <a:lnTo>
                    <a:pt x="1371029" y="18"/>
                  </a:lnTo>
                  <a:lnTo>
                    <a:pt x="1385019" y="0"/>
                  </a:lnTo>
                  <a:lnTo>
                    <a:pt x="1385019" y="0"/>
                  </a:lnTo>
                  <a:lnTo>
                    <a:pt x="1399009" y="18"/>
                  </a:lnTo>
                  <a:lnTo>
                    <a:pt x="1412999" y="40"/>
                  </a:lnTo>
                  <a:lnTo>
                    <a:pt x="1426989" y="66"/>
                  </a:lnTo>
                  <a:lnTo>
                    <a:pt x="1440979" y="96"/>
                  </a:lnTo>
                  <a:lnTo>
                    <a:pt x="1454969" y="131"/>
                  </a:lnTo>
                  <a:lnTo>
                    <a:pt x="1468959" y="173"/>
                  </a:lnTo>
                  <a:lnTo>
                    <a:pt x="1482949" y="222"/>
                  </a:lnTo>
                  <a:lnTo>
                    <a:pt x="1496939" y="279"/>
                  </a:lnTo>
                  <a:lnTo>
                    <a:pt x="1510930" y="347"/>
                  </a:lnTo>
                  <a:lnTo>
                    <a:pt x="1524920" y="426"/>
                  </a:lnTo>
                  <a:lnTo>
                    <a:pt x="1538910" y="519"/>
                  </a:lnTo>
                  <a:lnTo>
                    <a:pt x="1552900" y="629"/>
                  </a:lnTo>
                  <a:lnTo>
                    <a:pt x="1566890" y="758"/>
                  </a:lnTo>
                  <a:lnTo>
                    <a:pt x="1580880" y="909"/>
                  </a:lnTo>
                  <a:lnTo>
                    <a:pt x="1594870" y="1086"/>
                  </a:lnTo>
                  <a:lnTo>
                    <a:pt x="1608860" y="1294"/>
                  </a:lnTo>
                  <a:lnTo>
                    <a:pt x="1622850" y="1539"/>
                  </a:lnTo>
                  <a:lnTo>
                    <a:pt x="1636840" y="1825"/>
                  </a:lnTo>
                  <a:lnTo>
                    <a:pt x="1650830" y="2162"/>
                  </a:lnTo>
                  <a:lnTo>
                    <a:pt x="1664821" y="2556"/>
                  </a:lnTo>
                  <a:lnTo>
                    <a:pt x="1678811" y="3019"/>
                  </a:lnTo>
                  <a:lnTo>
                    <a:pt x="1692801" y="3561"/>
                  </a:lnTo>
                  <a:lnTo>
                    <a:pt x="1706791" y="4195"/>
                  </a:lnTo>
                  <a:lnTo>
                    <a:pt x="1720781" y="4938"/>
                  </a:lnTo>
                  <a:lnTo>
                    <a:pt x="1734771" y="5806"/>
                  </a:lnTo>
                  <a:lnTo>
                    <a:pt x="1748761" y="6820"/>
                  </a:lnTo>
                  <a:lnTo>
                    <a:pt x="1762751" y="8004"/>
                  </a:lnTo>
                  <a:lnTo>
                    <a:pt x="1776741" y="9384"/>
                  </a:lnTo>
                  <a:lnTo>
                    <a:pt x="1790731" y="10990"/>
                  </a:lnTo>
                  <a:lnTo>
                    <a:pt x="1804722" y="12857"/>
                  </a:lnTo>
                  <a:lnTo>
                    <a:pt x="1818712" y="15022"/>
                  </a:lnTo>
                  <a:lnTo>
                    <a:pt x="1832702" y="17527"/>
                  </a:lnTo>
                  <a:lnTo>
                    <a:pt x="1846692" y="20420"/>
                  </a:lnTo>
                  <a:lnTo>
                    <a:pt x="1860682" y="23748"/>
                  </a:lnTo>
                  <a:lnTo>
                    <a:pt x="1874672" y="27566"/>
                  </a:lnTo>
                  <a:lnTo>
                    <a:pt x="1888662" y="31928"/>
                  </a:lnTo>
                  <a:lnTo>
                    <a:pt x="1902652" y="36889"/>
                  </a:lnTo>
                  <a:lnTo>
                    <a:pt x="1916642" y="42503"/>
                  </a:lnTo>
                  <a:lnTo>
                    <a:pt x="1930632" y="48820"/>
                  </a:lnTo>
                  <a:lnTo>
                    <a:pt x="1944622" y="55881"/>
                  </a:lnTo>
                  <a:lnTo>
                    <a:pt x="1958613" y="63718"/>
                  </a:lnTo>
                  <a:lnTo>
                    <a:pt x="1972603" y="72346"/>
                  </a:lnTo>
                  <a:lnTo>
                    <a:pt x="1986593" y="81762"/>
                  </a:lnTo>
                  <a:lnTo>
                    <a:pt x="2000583" y="91938"/>
                  </a:lnTo>
                  <a:lnTo>
                    <a:pt x="2014573" y="102824"/>
                  </a:lnTo>
                  <a:lnTo>
                    <a:pt x="2028563" y="114338"/>
                  </a:lnTo>
                  <a:lnTo>
                    <a:pt x="2042553" y="126376"/>
                  </a:lnTo>
                  <a:lnTo>
                    <a:pt x="2056543" y="138807"/>
                  </a:lnTo>
                  <a:lnTo>
                    <a:pt x="2070533" y="151483"/>
                  </a:lnTo>
                  <a:lnTo>
                    <a:pt x="2084523" y="164241"/>
                  </a:lnTo>
                  <a:lnTo>
                    <a:pt x="2098513" y="176916"/>
                  </a:lnTo>
                  <a:lnTo>
                    <a:pt x="2112504" y="189347"/>
                  </a:lnTo>
                  <a:lnTo>
                    <a:pt x="2126494" y="201385"/>
                  </a:lnTo>
                  <a:lnTo>
                    <a:pt x="2140484" y="212900"/>
                  </a:lnTo>
                  <a:lnTo>
                    <a:pt x="2154474" y="223785"/>
                  </a:lnTo>
                  <a:lnTo>
                    <a:pt x="2168464" y="233962"/>
                  </a:lnTo>
                  <a:lnTo>
                    <a:pt x="2182454" y="243378"/>
                  </a:lnTo>
                  <a:lnTo>
                    <a:pt x="2196444" y="252006"/>
                  </a:lnTo>
                  <a:lnTo>
                    <a:pt x="2210434" y="259842"/>
                  </a:lnTo>
                  <a:lnTo>
                    <a:pt x="2224424" y="266904"/>
                  </a:lnTo>
                  <a:lnTo>
                    <a:pt x="2238414" y="273220"/>
                  </a:lnTo>
                  <a:lnTo>
                    <a:pt x="2252404" y="278835"/>
                  </a:lnTo>
                  <a:lnTo>
                    <a:pt x="2266395" y="283796"/>
                  </a:lnTo>
                  <a:lnTo>
                    <a:pt x="2280385" y="288158"/>
                  </a:lnTo>
                  <a:lnTo>
                    <a:pt x="2294375" y="291975"/>
                  </a:lnTo>
                  <a:lnTo>
                    <a:pt x="2308365" y="295304"/>
                  </a:lnTo>
                  <a:lnTo>
                    <a:pt x="2322355" y="298196"/>
                  </a:lnTo>
                  <a:lnTo>
                    <a:pt x="2336345" y="300702"/>
                  </a:lnTo>
                  <a:lnTo>
                    <a:pt x="2350335" y="302867"/>
                  </a:lnTo>
                  <a:lnTo>
                    <a:pt x="2364325" y="304733"/>
                  </a:lnTo>
                  <a:lnTo>
                    <a:pt x="2378315" y="306340"/>
                  </a:lnTo>
                  <a:lnTo>
                    <a:pt x="2392305" y="307720"/>
                  </a:lnTo>
                  <a:lnTo>
                    <a:pt x="2406296" y="308903"/>
                  </a:lnTo>
                  <a:lnTo>
                    <a:pt x="2420286" y="309918"/>
                  </a:lnTo>
                  <a:lnTo>
                    <a:pt x="2434276" y="310786"/>
                  </a:lnTo>
                  <a:lnTo>
                    <a:pt x="2448266" y="311528"/>
                  </a:lnTo>
                  <a:lnTo>
                    <a:pt x="2462256" y="312163"/>
                  </a:lnTo>
                  <a:lnTo>
                    <a:pt x="2476246" y="312705"/>
                  </a:lnTo>
                  <a:lnTo>
                    <a:pt x="2490236" y="313167"/>
                  </a:lnTo>
                  <a:lnTo>
                    <a:pt x="2504226" y="313562"/>
                  </a:lnTo>
                  <a:lnTo>
                    <a:pt x="2518216" y="313898"/>
                  </a:lnTo>
                  <a:lnTo>
                    <a:pt x="2532206" y="314185"/>
                  </a:lnTo>
                  <a:lnTo>
                    <a:pt x="2546196" y="314429"/>
                  </a:lnTo>
                  <a:lnTo>
                    <a:pt x="2560187" y="314638"/>
                  </a:lnTo>
                  <a:lnTo>
                    <a:pt x="2574177" y="314815"/>
                  </a:lnTo>
                  <a:lnTo>
                    <a:pt x="2588167" y="314966"/>
                  </a:lnTo>
                  <a:lnTo>
                    <a:pt x="2602157" y="315095"/>
                  </a:lnTo>
                  <a:lnTo>
                    <a:pt x="2616147" y="315204"/>
                  </a:lnTo>
                  <a:lnTo>
                    <a:pt x="2630137" y="315298"/>
                  </a:lnTo>
                  <a:lnTo>
                    <a:pt x="2644127" y="315377"/>
                  </a:lnTo>
                  <a:lnTo>
                    <a:pt x="2658117" y="315444"/>
                  </a:lnTo>
                  <a:lnTo>
                    <a:pt x="2672107" y="315502"/>
                  </a:lnTo>
                  <a:lnTo>
                    <a:pt x="2686097" y="315551"/>
                  </a:lnTo>
                  <a:lnTo>
                    <a:pt x="2700087" y="315593"/>
                  </a:lnTo>
                  <a:lnTo>
                    <a:pt x="2714078" y="315628"/>
                  </a:lnTo>
                  <a:lnTo>
                    <a:pt x="2728068" y="315658"/>
                  </a:lnTo>
                  <a:lnTo>
                    <a:pt x="2742058" y="315684"/>
                  </a:lnTo>
                  <a:lnTo>
                    <a:pt x="2756048" y="315706"/>
                  </a:lnTo>
                  <a:lnTo>
                    <a:pt x="2770038" y="315724"/>
                  </a:lnTo>
                  <a:lnTo>
                    <a:pt x="2770038" y="315883"/>
                  </a:lnTo>
                  <a:lnTo>
                    <a:pt x="2784028" y="315892"/>
                  </a:lnTo>
                  <a:lnTo>
                    <a:pt x="2798018" y="315903"/>
                  </a:lnTo>
                  <a:lnTo>
                    <a:pt x="2812008" y="315916"/>
                  </a:lnTo>
                  <a:lnTo>
                    <a:pt x="2825998" y="315931"/>
                  </a:lnTo>
                  <a:lnTo>
                    <a:pt x="2839988" y="315949"/>
                  </a:lnTo>
                  <a:lnTo>
                    <a:pt x="2853978" y="315970"/>
                  </a:lnTo>
                  <a:lnTo>
                    <a:pt x="2867969" y="315994"/>
                  </a:lnTo>
                  <a:lnTo>
                    <a:pt x="2881959" y="316023"/>
                  </a:lnTo>
                  <a:lnTo>
                    <a:pt x="2895949" y="316057"/>
                  </a:lnTo>
                  <a:lnTo>
                    <a:pt x="2909939" y="316096"/>
                  </a:lnTo>
                  <a:lnTo>
                    <a:pt x="2923929" y="316143"/>
                  </a:lnTo>
                  <a:lnTo>
                    <a:pt x="2937919" y="316198"/>
                  </a:lnTo>
                  <a:lnTo>
                    <a:pt x="2951909" y="316262"/>
                  </a:lnTo>
                  <a:lnTo>
                    <a:pt x="2965899" y="316338"/>
                  </a:lnTo>
                  <a:lnTo>
                    <a:pt x="2979889" y="316426"/>
                  </a:lnTo>
                  <a:lnTo>
                    <a:pt x="2993879" y="316530"/>
                  </a:lnTo>
                  <a:lnTo>
                    <a:pt x="3007870" y="316653"/>
                  </a:lnTo>
                  <a:lnTo>
                    <a:pt x="3021860" y="316796"/>
                  </a:lnTo>
                  <a:lnTo>
                    <a:pt x="3035850" y="316964"/>
                  </a:lnTo>
                  <a:lnTo>
                    <a:pt x="3049840" y="317162"/>
                  </a:lnTo>
                  <a:lnTo>
                    <a:pt x="3063830" y="317393"/>
                  </a:lnTo>
                  <a:lnTo>
                    <a:pt x="3077820" y="317664"/>
                  </a:lnTo>
                  <a:lnTo>
                    <a:pt x="3091810" y="317981"/>
                  </a:lnTo>
                  <a:lnTo>
                    <a:pt x="3105800" y="318352"/>
                  </a:lnTo>
                  <a:lnTo>
                    <a:pt x="3119790" y="318786"/>
                  </a:lnTo>
                  <a:lnTo>
                    <a:pt x="3133780" y="319294"/>
                  </a:lnTo>
                  <a:lnTo>
                    <a:pt x="3147770" y="319885"/>
                  </a:lnTo>
                  <a:lnTo>
                    <a:pt x="3161761" y="320575"/>
                  </a:lnTo>
                  <a:lnTo>
                    <a:pt x="3175751" y="321379"/>
                  </a:lnTo>
                  <a:lnTo>
                    <a:pt x="3189741" y="322312"/>
                  </a:lnTo>
                  <a:lnTo>
                    <a:pt x="3203731" y="323394"/>
                  </a:lnTo>
                  <a:lnTo>
                    <a:pt x="3217721" y="324647"/>
                  </a:lnTo>
                  <a:lnTo>
                    <a:pt x="3231711" y="326093"/>
                  </a:lnTo>
                  <a:lnTo>
                    <a:pt x="3245701" y="327758"/>
                  </a:lnTo>
                  <a:lnTo>
                    <a:pt x="3259691" y="329666"/>
                  </a:lnTo>
                  <a:lnTo>
                    <a:pt x="3273681" y="331847"/>
                  </a:lnTo>
                  <a:lnTo>
                    <a:pt x="3287671" y="334328"/>
                  </a:lnTo>
                  <a:lnTo>
                    <a:pt x="3301661" y="337135"/>
                  </a:lnTo>
                  <a:lnTo>
                    <a:pt x="3315652" y="340293"/>
                  </a:lnTo>
                  <a:lnTo>
                    <a:pt x="3329642" y="343824"/>
                  </a:lnTo>
                  <a:lnTo>
                    <a:pt x="3343632" y="347742"/>
                  </a:lnTo>
                  <a:lnTo>
                    <a:pt x="3357622" y="352056"/>
                  </a:lnTo>
                  <a:lnTo>
                    <a:pt x="3371612" y="356764"/>
                  </a:lnTo>
                  <a:lnTo>
                    <a:pt x="3385602" y="361853"/>
                  </a:lnTo>
                  <a:lnTo>
                    <a:pt x="3399592" y="367295"/>
                  </a:lnTo>
                  <a:lnTo>
                    <a:pt x="3413582" y="373053"/>
                  </a:lnTo>
                  <a:lnTo>
                    <a:pt x="3427572" y="379071"/>
                  </a:lnTo>
                  <a:lnTo>
                    <a:pt x="3441562" y="385287"/>
                  </a:lnTo>
                  <a:lnTo>
                    <a:pt x="3455552" y="391625"/>
                  </a:lnTo>
                  <a:lnTo>
                    <a:pt x="3469543" y="398004"/>
                  </a:lnTo>
                  <a:lnTo>
                    <a:pt x="3483533" y="404342"/>
                  </a:lnTo>
                  <a:lnTo>
                    <a:pt x="3497523" y="410557"/>
                  </a:lnTo>
                  <a:lnTo>
                    <a:pt x="3511513" y="416576"/>
                  </a:lnTo>
                  <a:lnTo>
                    <a:pt x="3525503" y="422333"/>
                  </a:lnTo>
                  <a:lnTo>
                    <a:pt x="3539493" y="427776"/>
                  </a:lnTo>
                  <a:lnTo>
                    <a:pt x="3553483" y="432864"/>
                  </a:lnTo>
                  <a:lnTo>
                    <a:pt x="3567473" y="437572"/>
                  </a:lnTo>
                  <a:lnTo>
                    <a:pt x="3581463" y="441886"/>
                  </a:lnTo>
                  <a:lnTo>
                    <a:pt x="3595453" y="445805"/>
                  </a:lnTo>
                  <a:lnTo>
                    <a:pt x="3609444" y="449335"/>
                  </a:lnTo>
                  <a:lnTo>
                    <a:pt x="3623434" y="452494"/>
                  </a:lnTo>
                  <a:lnTo>
                    <a:pt x="3637424" y="455301"/>
                  </a:lnTo>
                  <a:lnTo>
                    <a:pt x="3651414" y="457781"/>
                  </a:lnTo>
                  <a:lnTo>
                    <a:pt x="3665404" y="459962"/>
                  </a:lnTo>
                  <a:lnTo>
                    <a:pt x="3679394" y="461871"/>
                  </a:lnTo>
                  <a:lnTo>
                    <a:pt x="3693384" y="463535"/>
                  </a:lnTo>
                  <a:lnTo>
                    <a:pt x="3707374" y="464981"/>
                  </a:lnTo>
                  <a:lnTo>
                    <a:pt x="3721364" y="466234"/>
                  </a:lnTo>
                  <a:lnTo>
                    <a:pt x="3735354" y="467317"/>
                  </a:lnTo>
                  <a:lnTo>
                    <a:pt x="3749344" y="468250"/>
                  </a:lnTo>
                  <a:lnTo>
                    <a:pt x="3763335" y="469053"/>
                  </a:lnTo>
                  <a:lnTo>
                    <a:pt x="3777325" y="469743"/>
                  </a:lnTo>
                  <a:lnTo>
                    <a:pt x="3791315" y="470335"/>
                  </a:lnTo>
                  <a:lnTo>
                    <a:pt x="3805305" y="470842"/>
                  </a:lnTo>
                  <a:lnTo>
                    <a:pt x="3819295" y="471276"/>
                  </a:lnTo>
                  <a:lnTo>
                    <a:pt x="3833285" y="471648"/>
                  </a:lnTo>
                  <a:lnTo>
                    <a:pt x="3847275" y="471965"/>
                  </a:lnTo>
                  <a:lnTo>
                    <a:pt x="3861265" y="472236"/>
                  </a:lnTo>
                  <a:lnTo>
                    <a:pt x="3875255" y="472467"/>
                  </a:lnTo>
                  <a:lnTo>
                    <a:pt x="3889245" y="472664"/>
                  </a:lnTo>
                  <a:lnTo>
                    <a:pt x="3903235" y="472832"/>
                  </a:lnTo>
                  <a:lnTo>
                    <a:pt x="3917226" y="472976"/>
                  </a:lnTo>
                  <a:lnTo>
                    <a:pt x="3931216" y="473098"/>
                  </a:lnTo>
                  <a:lnTo>
                    <a:pt x="3945206" y="473202"/>
                  </a:lnTo>
                  <a:lnTo>
                    <a:pt x="3959196" y="473291"/>
                  </a:lnTo>
                  <a:lnTo>
                    <a:pt x="3973186" y="473366"/>
                  </a:lnTo>
                  <a:lnTo>
                    <a:pt x="3987176" y="473431"/>
                  </a:lnTo>
                  <a:lnTo>
                    <a:pt x="4001166" y="473486"/>
                  </a:lnTo>
                  <a:lnTo>
                    <a:pt x="4015156" y="473532"/>
                  </a:lnTo>
                  <a:lnTo>
                    <a:pt x="4029146" y="473572"/>
                  </a:lnTo>
                  <a:lnTo>
                    <a:pt x="4043136" y="473606"/>
                  </a:lnTo>
                  <a:lnTo>
                    <a:pt x="4057126" y="473634"/>
                  </a:lnTo>
                  <a:lnTo>
                    <a:pt x="4071117" y="473659"/>
                  </a:lnTo>
                  <a:lnTo>
                    <a:pt x="4085107" y="473680"/>
                  </a:lnTo>
                  <a:lnTo>
                    <a:pt x="4099097" y="473697"/>
                  </a:lnTo>
                  <a:lnTo>
                    <a:pt x="4113087" y="473712"/>
                  </a:lnTo>
                  <a:lnTo>
                    <a:pt x="4127077" y="473725"/>
                  </a:lnTo>
                  <a:lnTo>
                    <a:pt x="4141067" y="473736"/>
                  </a:lnTo>
                  <a:lnTo>
                    <a:pt x="4155057" y="473745"/>
                  </a:lnTo>
                </a:path>
              </a:pathLst>
            </a:custGeom>
            <a:ln w="40651" cap="flat">
              <a:solidFill>
                <a:srgbClr val="D3D3D3">
                  <a:alpha val="100000"/>
                </a:srgbClr>
              </a:solidFill>
              <a:prstDash val="solid"/>
              <a:round/>
            </a:ln>
          </p:spPr>
          <p:txBody>
            <a:bodyPr/>
            <a:lstStyle/>
            <a:p/>
          </p:txBody>
        </p:sp>
        <p:sp>
          <p:nvSpPr>
            <p:cNvPr id="50" name="pl50"/>
            <p:cNvSpPr/>
            <p:nvPr/>
          </p:nvSpPr>
          <p:spPr>
            <a:xfrm>
              <a:off x="2737948" y="2958656"/>
              <a:ext cx="4155057" cy="473745"/>
            </a:xfrm>
            <a:custGeom>
              <a:avLst/>
              <a:pathLst>
                <a:path w="4155057" h="473745">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158"/>
                  </a:lnTo>
                  <a:lnTo>
                    <a:pt x="2784028" y="186"/>
                  </a:lnTo>
                  <a:lnTo>
                    <a:pt x="2798018" y="219"/>
                  </a:lnTo>
                  <a:lnTo>
                    <a:pt x="2812008" y="258"/>
                  </a:lnTo>
                  <a:lnTo>
                    <a:pt x="2825998" y="303"/>
                  </a:lnTo>
                  <a:lnTo>
                    <a:pt x="2839988" y="356"/>
                  </a:lnTo>
                  <a:lnTo>
                    <a:pt x="2853978" y="418"/>
                  </a:lnTo>
                  <a:lnTo>
                    <a:pt x="2867969" y="492"/>
                  </a:lnTo>
                  <a:lnTo>
                    <a:pt x="2881959" y="578"/>
                  </a:lnTo>
                  <a:lnTo>
                    <a:pt x="2895949" y="679"/>
                  </a:lnTo>
                  <a:lnTo>
                    <a:pt x="2909939" y="798"/>
                  </a:lnTo>
                  <a:lnTo>
                    <a:pt x="2923929" y="938"/>
                  </a:lnTo>
                  <a:lnTo>
                    <a:pt x="2937919" y="1103"/>
                  </a:lnTo>
                  <a:lnTo>
                    <a:pt x="2951909" y="1295"/>
                  </a:lnTo>
                  <a:lnTo>
                    <a:pt x="2965899" y="1522"/>
                  </a:lnTo>
                  <a:lnTo>
                    <a:pt x="2979889" y="1788"/>
                  </a:lnTo>
                  <a:lnTo>
                    <a:pt x="2993879" y="2101"/>
                  </a:lnTo>
                  <a:lnTo>
                    <a:pt x="3007870" y="2467"/>
                  </a:lnTo>
                  <a:lnTo>
                    <a:pt x="3021860" y="2897"/>
                  </a:lnTo>
                  <a:lnTo>
                    <a:pt x="3035850" y="3402"/>
                  </a:lnTo>
                  <a:lnTo>
                    <a:pt x="3049840" y="3994"/>
                  </a:lnTo>
                  <a:lnTo>
                    <a:pt x="3063830" y="4687"/>
                  </a:lnTo>
                  <a:lnTo>
                    <a:pt x="3077820" y="5500"/>
                  </a:lnTo>
                  <a:lnTo>
                    <a:pt x="3091810" y="6452"/>
                  </a:lnTo>
                  <a:lnTo>
                    <a:pt x="3105800" y="7566"/>
                  </a:lnTo>
                  <a:lnTo>
                    <a:pt x="3119790" y="8868"/>
                  </a:lnTo>
                  <a:lnTo>
                    <a:pt x="3133780" y="10390"/>
                  </a:lnTo>
                  <a:lnTo>
                    <a:pt x="3147770" y="12165"/>
                  </a:lnTo>
                  <a:lnTo>
                    <a:pt x="3161761" y="14235"/>
                  </a:lnTo>
                  <a:lnTo>
                    <a:pt x="3175751" y="16645"/>
                  </a:lnTo>
                  <a:lnTo>
                    <a:pt x="3189741" y="19445"/>
                  </a:lnTo>
                  <a:lnTo>
                    <a:pt x="3203731" y="22692"/>
                  </a:lnTo>
                  <a:lnTo>
                    <a:pt x="3217721" y="26450"/>
                  </a:lnTo>
                  <a:lnTo>
                    <a:pt x="3231711" y="30789"/>
                  </a:lnTo>
                  <a:lnTo>
                    <a:pt x="3245701" y="35782"/>
                  </a:lnTo>
                  <a:lnTo>
                    <a:pt x="3259691" y="41508"/>
                  </a:lnTo>
                  <a:lnTo>
                    <a:pt x="3273681" y="48051"/>
                  </a:lnTo>
                  <a:lnTo>
                    <a:pt x="3287671" y="55493"/>
                  </a:lnTo>
                  <a:lnTo>
                    <a:pt x="3301661" y="63914"/>
                  </a:lnTo>
                  <a:lnTo>
                    <a:pt x="3315652" y="73389"/>
                  </a:lnTo>
                  <a:lnTo>
                    <a:pt x="3329642" y="83981"/>
                  </a:lnTo>
                  <a:lnTo>
                    <a:pt x="3343632" y="95736"/>
                  </a:lnTo>
                  <a:lnTo>
                    <a:pt x="3357622" y="108678"/>
                  </a:lnTo>
                  <a:lnTo>
                    <a:pt x="3371612" y="122802"/>
                  </a:lnTo>
                  <a:lnTo>
                    <a:pt x="3385602" y="138067"/>
                  </a:lnTo>
                  <a:lnTo>
                    <a:pt x="3399592" y="154395"/>
                  </a:lnTo>
                  <a:lnTo>
                    <a:pt x="3413582" y="171667"/>
                  </a:lnTo>
                  <a:lnTo>
                    <a:pt x="3427572" y="189724"/>
                  </a:lnTo>
                  <a:lnTo>
                    <a:pt x="3441562" y="208370"/>
                  </a:lnTo>
                  <a:lnTo>
                    <a:pt x="3455552" y="227383"/>
                  </a:lnTo>
                  <a:lnTo>
                    <a:pt x="3469543" y="246521"/>
                  </a:lnTo>
                  <a:lnTo>
                    <a:pt x="3483533" y="265534"/>
                  </a:lnTo>
                  <a:lnTo>
                    <a:pt x="3497523" y="284180"/>
                  </a:lnTo>
                  <a:lnTo>
                    <a:pt x="3511513" y="302237"/>
                  </a:lnTo>
                  <a:lnTo>
                    <a:pt x="3525503" y="319509"/>
                  </a:lnTo>
                  <a:lnTo>
                    <a:pt x="3539493" y="335837"/>
                  </a:lnTo>
                  <a:lnTo>
                    <a:pt x="3553483" y="351102"/>
                  </a:lnTo>
                  <a:lnTo>
                    <a:pt x="3567473" y="365226"/>
                  </a:lnTo>
                  <a:lnTo>
                    <a:pt x="3581463" y="378168"/>
                  </a:lnTo>
                  <a:lnTo>
                    <a:pt x="3595453" y="389923"/>
                  </a:lnTo>
                  <a:lnTo>
                    <a:pt x="3609444" y="400515"/>
                  </a:lnTo>
                  <a:lnTo>
                    <a:pt x="3623434" y="409990"/>
                  </a:lnTo>
                  <a:lnTo>
                    <a:pt x="3637424" y="418411"/>
                  </a:lnTo>
                  <a:lnTo>
                    <a:pt x="3651414" y="425853"/>
                  </a:lnTo>
                  <a:lnTo>
                    <a:pt x="3665404" y="432396"/>
                  </a:lnTo>
                  <a:lnTo>
                    <a:pt x="3679394" y="438122"/>
                  </a:lnTo>
                  <a:lnTo>
                    <a:pt x="3693384" y="443115"/>
                  </a:lnTo>
                  <a:lnTo>
                    <a:pt x="3707374" y="447453"/>
                  </a:lnTo>
                  <a:lnTo>
                    <a:pt x="3721364" y="451212"/>
                  </a:lnTo>
                  <a:lnTo>
                    <a:pt x="3735354" y="454459"/>
                  </a:lnTo>
                  <a:lnTo>
                    <a:pt x="3749344" y="457259"/>
                  </a:lnTo>
                  <a:lnTo>
                    <a:pt x="3763335" y="459669"/>
                  </a:lnTo>
                  <a:lnTo>
                    <a:pt x="3777325" y="461739"/>
                  </a:lnTo>
                  <a:lnTo>
                    <a:pt x="3791315" y="463514"/>
                  </a:lnTo>
                  <a:lnTo>
                    <a:pt x="3805305" y="465036"/>
                  </a:lnTo>
                  <a:lnTo>
                    <a:pt x="3819295" y="466338"/>
                  </a:lnTo>
                  <a:lnTo>
                    <a:pt x="3833285" y="467452"/>
                  </a:lnTo>
                  <a:lnTo>
                    <a:pt x="3847275" y="468404"/>
                  </a:lnTo>
                  <a:lnTo>
                    <a:pt x="3861265" y="469216"/>
                  </a:lnTo>
                  <a:lnTo>
                    <a:pt x="3875255" y="469910"/>
                  </a:lnTo>
                  <a:lnTo>
                    <a:pt x="3889245" y="470502"/>
                  </a:lnTo>
                  <a:lnTo>
                    <a:pt x="3903235" y="471007"/>
                  </a:lnTo>
                  <a:lnTo>
                    <a:pt x="3917226" y="471437"/>
                  </a:lnTo>
                  <a:lnTo>
                    <a:pt x="3931216" y="471803"/>
                  </a:lnTo>
                  <a:lnTo>
                    <a:pt x="3945206" y="472116"/>
                  </a:lnTo>
                  <a:lnTo>
                    <a:pt x="3959196" y="472382"/>
                  </a:lnTo>
                  <a:lnTo>
                    <a:pt x="3973186" y="472608"/>
                  </a:lnTo>
                  <a:lnTo>
                    <a:pt x="3987176" y="472801"/>
                  </a:lnTo>
                  <a:lnTo>
                    <a:pt x="4001166" y="472966"/>
                  </a:lnTo>
                  <a:lnTo>
                    <a:pt x="4015156" y="473105"/>
                  </a:lnTo>
                  <a:lnTo>
                    <a:pt x="4029146" y="473225"/>
                  </a:lnTo>
                  <a:lnTo>
                    <a:pt x="4043136" y="473326"/>
                  </a:lnTo>
                  <a:lnTo>
                    <a:pt x="4057126" y="473412"/>
                  </a:lnTo>
                  <a:lnTo>
                    <a:pt x="4071117" y="473486"/>
                  </a:lnTo>
                  <a:lnTo>
                    <a:pt x="4085107" y="473548"/>
                  </a:lnTo>
                  <a:lnTo>
                    <a:pt x="4099097" y="473601"/>
                  </a:lnTo>
                  <a:lnTo>
                    <a:pt x="4113087" y="473646"/>
                  </a:lnTo>
                  <a:lnTo>
                    <a:pt x="4127077" y="473685"/>
                  </a:lnTo>
                  <a:lnTo>
                    <a:pt x="4141067" y="473718"/>
                  </a:lnTo>
                  <a:lnTo>
                    <a:pt x="4155057" y="473745"/>
                  </a:lnTo>
                </a:path>
              </a:pathLst>
            </a:custGeom>
            <a:ln w="40651" cap="flat">
              <a:solidFill>
                <a:srgbClr val="D3D3D3">
                  <a:alpha val="100000"/>
                </a:srgbClr>
              </a:solidFill>
              <a:prstDash val="solid"/>
              <a:round/>
            </a:ln>
          </p:spPr>
          <p:txBody>
            <a:bodyPr/>
            <a:lstStyle/>
            <a:p/>
          </p:txBody>
        </p:sp>
        <p:sp>
          <p:nvSpPr>
            <p:cNvPr id="51" name="pl51"/>
            <p:cNvSpPr/>
            <p:nvPr/>
          </p:nvSpPr>
          <p:spPr>
            <a:xfrm>
              <a:off x="2737948" y="4696360"/>
              <a:ext cx="4155057" cy="315777"/>
            </a:xfrm>
            <a:custGeom>
              <a:avLst/>
              <a:pathLst>
                <a:path w="4155057" h="315777">
                  <a:moveTo>
                    <a:pt x="0" y="315777"/>
                  </a:moveTo>
                  <a:lnTo>
                    <a:pt x="13990" y="315759"/>
                  </a:lnTo>
                  <a:lnTo>
                    <a:pt x="27980" y="315737"/>
                  </a:lnTo>
                  <a:lnTo>
                    <a:pt x="41970" y="315711"/>
                  </a:lnTo>
                  <a:lnTo>
                    <a:pt x="55960" y="315681"/>
                  </a:lnTo>
                  <a:lnTo>
                    <a:pt x="69950" y="315646"/>
                  </a:lnTo>
                  <a:lnTo>
                    <a:pt x="83940" y="315604"/>
                  </a:lnTo>
                  <a:lnTo>
                    <a:pt x="97930" y="315555"/>
                  </a:lnTo>
                  <a:lnTo>
                    <a:pt x="111920" y="315497"/>
                  </a:lnTo>
                  <a:lnTo>
                    <a:pt x="125910" y="315430"/>
                  </a:lnTo>
                  <a:lnTo>
                    <a:pt x="139900" y="315351"/>
                  </a:lnTo>
                  <a:lnTo>
                    <a:pt x="153891" y="315257"/>
                  </a:lnTo>
                  <a:lnTo>
                    <a:pt x="167881" y="315148"/>
                  </a:lnTo>
                  <a:lnTo>
                    <a:pt x="181871" y="315019"/>
                  </a:lnTo>
                  <a:lnTo>
                    <a:pt x="195861" y="314868"/>
                  </a:lnTo>
                  <a:lnTo>
                    <a:pt x="209851" y="314691"/>
                  </a:lnTo>
                  <a:lnTo>
                    <a:pt x="223841" y="314482"/>
                  </a:lnTo>
                  <a:lnTo>
                    <a:pt x="237831" y="314238"/>
                  </a:lnTo>
                  <a:lnTo>
                    <a:pt x="251821" y="313951"/>
                  </a:lnTo>
                  <a:lnTo>
                    <a:pt x="265811" y="313615"/>
                  </a:lnTo>
                  <a:lnTo>
                    <a:pt x="279801" y="313220"/>
                  </a:lnTo>
                  <a:lnTo>
                    <a:pt x="293791" y="312758"/>
                  </a:lnTo>
                  <a:lnTo>
                    <a:pt x="307782" y="312216"/>
                  </a:lnTo>
                  <a:lnTo>
                    <a:pt x="321772" y="311581"/>
                  </a:lnTo>
                  <a:lnTo>
                    <a:pt x="335762" y="310839"/>
                  </a:lnTo>
                  <a:lnTo>
                    <a:pt x="349752" y="309971"/>
                  </a:lnTo>
                  <a:lnTo>
                    <a:pt x="363742" y="308956"/>
                  </a:lnTo>
                  <a:lnTo>
                    <a:pt x="377732" y="307773"/>
                  </a:lnTo>
                  <a:lnTo>
                    <a:pt x="391722" y="306393"/>
                  </a:lnTo>
                  <a:lnTo>
                    <a:pt x="405712" y="304786"/>
                  </a:lnTo>
                  <a:lnTo>
                    <a:pt x="419702" y="302920"/>
                  </a:lnTo>
                  <a:lnTo>
                    <a:pt x="433692" y="300755"/>
                  </a:lnTo>
                  <a:lnTo>
                    <a:pt x="447682" y="298249"/>
                  </a:lnTo>
                  <a:lnTo>
                    <a:pt x="461673" y="295357"/>
                  </a:lnTo>
                  <a:lnTo>
                    <a:pt x="475663" y="292028"/>
                  </a:lnTo>
                  <a:lnTo>
                    <a:pt x="489653" y="288211"/>
                  </a:lnTo>
                  <a:lnTo>
                    <a:pt x="503643" y="283849"/>
                  </a:lnTo>
                  <a:lnTo>
                    <a:pt x="517633" y="278888"/>
                  </a:lnTo>
                  <a:lnTo>
                    <a:pt x="531623" y="273273"/>
                  </a:lnTo>
                  <a:lnTo>
                    <a:pt x="545613" y="266957"/>
                  </a:lnTo>
                  <a:lnTo>
                    <a:pt x="559603" y="259895"/>
                  </a:lnTo>
                  <a:lnTo>
                    <a:pt x="573593" y="252059"/>
                  </a:lnTo>
                  <a:lnTo>
                    <a:pt x="587583" y="243431"/>
                  </a:lnTo>
                  <a:lnTo>
                    <a:pt x="601574" y="234015"/>
                  </a:lnTo>
                  <a:lnTo>
                    <a:pt x="615564" y="223838"/>
                  </a:lnTo>
                  <a:lnTo>
                    <a:pt x="629554" y="212953"/>
                  </a:lnTo>
                  <a:lnTo>
                    <a:pt x="643544" y="201438"/>
                  </a:lnTo>
                  <a:lnTo>
                    <a:pt x="657534" y="189400"/>
                  </a:lnTo>
                  <a:lnTo>
                    <a:pt x="671524" y="176969"/>
                  </a:lnTo>
                  <a:lnTo>
                    <a:pt x="685514" y="164294"/>
                  </a:lnTo>
                  <a:lnTo>
                    <a:pt x="699504" y="151536"/>
                  </a:lnTo>
                  <a:lnTo>
                    <a:pt x="713494" y="138860"/>
                  </a:lnTo>
                  <a:lnTo>
                    <a:pt x="727484" y="126429"/>
                  </a:lnTo>
                  <a:lnTo>
                    <a:pt x="741474" y="114391"/>
                  </a:lnTo>
                  <a:lnTo>
                    <a:pt x="755465" y="102877"/>
                  </a:lnTo>
                  <a:lnTo>
                    <a:pt x="769455" y="91991"/>
                  </a:lnTo>
                  <a:lnTo>
                    <a:pt x="783445" y="81815"/>
                  </a:lnTo>
                  <a:lnTo>
                    <a:pt x="797435" y="72399"/>
                  </a:lnTo>
                  <a:lnTo>
                    <a:pt x="811425" y="63771"/>
                  </a:lnTo>
                  <a:lnTo>
                    <a:pt x="825415" y="55934"/>
                  </a:lnTo>
                  <a:lnTo>
                    <a:pt x="839405" y="48873"/>
                  </a:lnTo>
                  <a:lnTo>
                    <a:pt x="853395" y="42556"/>
                  </a:lnTo>
                  <a:lnTo>
                    <a:pt x="867385" y="36942"/>
                  </a:lnTo>
                  <a:lnTo>
                    <a:pt x="881375" y="31981"/>
                  </a:lnTo>
                  <a:lnTo>
                    <a:pt x="895365" y="27619"/>
                  </a:lnTo>
                  <a:lnTo>
                    <a:pt x="909356" y="23801"/>
                  </a:lnTo>
                  <a:lnTo>
                    <a:pt x="923346" y="20473"/>
                  </a:lnTo>
                  <a:lnTo>
                    <a:pt x="937336" y="17580"/>
                  </a:lnTo>
                  <a:lnTo>
                    <a:pt x="951326" y="15075"/>
                  </a:lnTo>
                  <a:lnTo>
                    <a:pt x="965316" y="12910"/>
                  </a:lnTo>
                  <a:lnTo>
                    <a:pt x="979306" y="11043"/>
                  </a:lnTo>
                  <a:lnTo>
                    <a:pt x="993296" y="9437"/>
                  </a:lnTo>
                  <a:lnTo>
                    <a:pt x="1007286" y="8057"/>
                  </a:lnTo>
                  <a:lnTo>
                    <a:pt x="1021276" y="6873"/>
                  </a:lnTo>
                  <a:lnTo>
                    <a:pt x="1035266" y="5859"/>
                  </a:lnTo>
                  <a:lnTo>
                    <a:pt x="1049256" y="4991"/>
                  </a:lnTo>
                  <a:lnTo>
                    <a:pt x="1063247" y="4248"/>
                  </a:lnTo>
                  <a:lnTo>
                    <a:pt x="1077237" y="3614"/>
                  </a:lnTo>
                  <a:lnTo>
                    <a:pt x="1091227" y="3072"/>
                  </a:lnTo>
                  <a:lnTo>
                    <a:pt x="1105217" y="2609"/>
                  </a:lnTo>
                  <a:lnTo>
                    <a:pt x="1119207" y="2215"/>
                  </a:lnTo>
                  <a:lnTo>
                    <a:pt x="1133197" y="1878"/>
                  </a:lnTo>
                  <a:lnTo>
                    <a:pt x="1147187" y="1592"/>
                  </a:lnTo>
                  <a:lnTo>
                    <a:pt x="1161177" y="1347"/>
                  </a:lnTo>
                  <a:lnTo>
                    <a:pt x="1175167" y="1139"/>
                  </a:lnTo>
                  <a:lnTo>
                    <a:pt x="1189157" y="962"/>
                  </a:lnTo>
                  <a:lnTo>
                    <a:pt x="1203148" y="811"/>
                  </a:lnTo>
                  <a:lnTo>
                    <a:pt x="1217138" y="682"/>
                  </a:lnTo>
                  <a:lnTo>
                    <a:pt x="1231128" y="572"/>
                  </a:lnTo>
                  <a:lnTo>
                    <a:pt x="1245118" y="479"/>
                  </a:lnTo>
                  <a:lnTo>
                    <a:pt x="1259108" y="400"/>
                  </a:lnTo>
                  <a:lnTo>
                    <a:pt x="1273098" y="332"/>
                  </a:lnTo>
                  <a:lnTo>
                    <a:pt x="1287088" y="275"/>
                  </a:lnTo>
                  <a:lnTo>
                    <a:pt x="1301078" y="226"/>
                  </a:lnTo>
                  <a:lnTo>
                    <a:pt x="1315068" y="184"/>
                  </a:lnTo>
                  <a:lnTo>
                    <a:pt x="1329058" y="149"/>
                  </a:lnTo>
                  <a:lnTo>
                    <a:pt x="1343048" y="119"/>
                  </a:lnTo>
                  <a:lnTo>
                    <a:pt x="1357039" y="93"/>
                  </a:lnTo>
                  <a:lnTo>
                    <a:pt x="1371029" y="71"/>
                  </a:lnTo>
                  <a:lnTo>
                    <a:pt x="1385019" y="52"/>
                  </a:lnTo>
                  <a:lnTo>
                    <a:pt x="1385019" y="0"/>
                  </a:lnTo>
                  <a:lnTo>
                    <a:pt x="1399009" y="9"/>
                  </a:lnTo>
                  <a:lnTo>
                    <a:pt x="1412999" y="20"/>
                  </a:lnTo>
                  <a:lnTo>
                    <a:pt x="1426989" y="33"/>
                  </a:lnTo>
                  <a:lnTo>
                    <a:pt x="1440979" y="48"/>
                  </a:lnTo>
                  <a:lnTo>
                    <a:pt x="1454969" y="65"/>
                  </a:lnTo>
                  <a:lnTo>
                    <a:pt x="1468959" y="86"/>
                  </a:lnTo>
                  <a:lnTo>
                    <a:pt x="1482949" y="111"/>
                  </a:lnTo>
                  <a:lnTo>
                    <a:pt x="1496939" y="139"/>
                  </a:lnTo>
                  <a:lnTo>
                    <a:pt x="1510930" y="173"/>
                  </a:lnTo>
                  <a:lnTo>
                    <a:pt x="1524920" y="213"/>
                  </a:lnTo>
                  <a:lnTo>
                    <a:pt x="1538910" y="259"/>
                  </a:lnTo>
                  <a:lnTo>
                    <a:pt x="1552900" y="314"/>
                  </a:lnTo>
                  <a:lnTo>
                    <a:pt x="1566890" y="379"/>
                  </a:lnTo>
                  <a:lnTo>
                    <a:pt x="1580880" y="454"/>
                  </a:lnTo>
                  <a:lnTo>
                    <a:pt x="1594870" y="543"/>
                  </a:lnTo>
                  <a:lnTo>
                    <a:pt x="1608860" y="647"/>
                  </a:lnTo>
                  <a:lnTo>
                    <a:pt x="1622850" y="769"/>
                  </a:lnTo>
                  <a:lnTo>
                    <a:pt x="1636840" y="912"/>
                  </a:lnTo>
                  <a:lnTo>
                    <a:pt x="1650830" y="1081"/>
                  </a:lnTo>
                  <a:lnTo>
                    <a:pt x="1664821" y="1278"/>
                  </a:lnTo>
                  <a:lnTo>
                    <a:pt x="1678811" y="1509"/>
                  </a:lnTo>
                  <a:lnTo>
                    <a:pt x="1692801" y="1780"/>
                  </a:lnTo>
                  <a:lnTo>
                    <a:pt x="1706791" y="2097"/>
                  </a:lnTo>
                  <a:lnTo>
                    <a:pt x="1720781" y="2469"/>
                  </a:lnTo>
                  <a:lnTo>
                    <a:pt x="1734771" y="2903"/>
                  </a:lnTo>
                  <a:lnTo>
                    <a:pt x="1748761" y="3410"/>
                  </a:lnTo>
                  <a:lnTo>
                    <a:pt x="1762751" y="4002"/>
                  </a:lnTo>
                  <a:lnTo>
                    <a:pt x="1776741" y="4692"/>
                  </a:lnTo>
                  <a:lnTo>
                    <a:pt x="1790731" y="5495"/>
                  </a:lnTo>
                  <a:lnTo>
                    <a:pt x="1804722" y="6428"/>
                  </a:lnTo>
                  <a:lnTo>
                    <a:pt x="1818712" y="7511"/>
                  </a:lnTo>
                  <a:lnTo>
                    <a:pt x="1832702" y="8763"/>
                  </a:lnTo>
                  <a:lnTo>
                    <a:pt x="1846692" y="10210"/>
                  </a:lnTo>
                  <a:lnTo>
                    <a:pt x="1860682" y="11874"/>
                  </a:lnTo>
                  <a:lnTo>
                    <a:pt x="1874672" y="13783"/>
                  </a:lnTo>
                  <a:lnTo>
                    <a:pt x="1888662" y="15964"/>
                  </a:lnTo>
                  <a:lnTo>
                    <a:pt x="1902652" y="18444"/>
                  </a:lnTo>
                  <a:lnTo>
                    <a:pt x="1916642" y="21251"/>
                  </a:lnTo>
                  <a:lnTo>
                    <a:pt x="1930632" y="24410"/>
                  </a:lnTo>
                  <a:lnTo>
                    <a:pt x="1944622" y="27940"/>
                  </a:lnTo>
                  <a:lnTo>
                    <a:pt x="1958613" y="31859"/>
                  </a:lnTo>
                  <a:lnTo>
                    <a:pt x="1972603" y="36173"/>
                  </a:lnTo>
                  <a:lnTo>
                    <a:pt x="1986593" y="40881"/>
                  </a:lnTo>
                  <a:lnTo>
                    <a:pt x="2000583" y="45969"/>
                  </a:lnTo>
                  <a:lnTo>
                    <a:pt x="2014573" y="51412"/>
                  </a:lnTo>
                  <a:lnTo>
                    <a:pt x="2028563" y="57169"/>
                  </a:lnTo>
                  <a:lnTo>
                    <a:pt x="2042553" y="63188"/>
                  </a:lnTo>
                  <a:lnTo>
                    <a:pt x="2056543" y="69403"/>
                  </a:lnTo>
                  <a:lnTo>
                    <a:pt x="2070533" y="75741"/>
                  </a:lnTo>
                  <a:lnTo>
                    <a:pt x="2084523" y="82120"/>
                  </a:lnTo>
                  <a:lnTo>
                    <a:pt x="2098513" y="88458"/>
                  </a:lnTo>
                  <a:lnTo>
                    <a:pt x="2112504" y="94673"/>
                  </a:lnTo>
                  <a:lnTo>
                    <a:pt x="2126494" y="100692"/>
                  </a:lnTo>
                  <a:lnTo>
                    <a:pt x="2140484" y="106450"/>
                  </a:lnTo>
                  <a:lnTo>
                    <a:pt x="2154474" y="111892"/>
                  </a:lnTo>
                  <a:lnTo>
                    <a:pt x="2168464" y="116981"/>
                  </a:lnTo>
                  <a:lnTo>
                    <a:pt x="2182454" y="121689"/>
                  </a:lnTo>
                  <a:lnTo>
                    <a:pt x="2196444" y="126003"/>
                  </a:lnTo>
                  <a:lnTo>
                    <a:pt x="2210434" y="129921"/>
                  </a:lnTo>
                  <a:lnTo>
                    <a:pt x="2224424" y="133452"/>
                  </a:lnTo>
                  <a:lnTo>
                    <a:pt x="2238414" y="136610"/>
                  </a:lnTo>
                  <a:lnTo>
                    <a:pt x="2252404" y="139417"/>
                  </a:lnTo>
                  <a:lnTo>
                    <a:pt x="2266395" y="141898"/>
                  </a:lnTo>
                  <a:lnTo>
                    <a:pt x="2280385" y="144079"/>
                  </a:lnTo>
                  <a:lnTo>
                    <a:pt x="2294375" y="145987"/>
                  </a:lnTo>
                  <a:lnTo>
                    <a:pt x="2308365" y="147652"/>
                  </a:lnTo>
                  <a:lnTo>
                    <a:pt x="2322355" y="149098"/>
                  </a:lnTo>
                  <a:lnTo>
                    <a:pt x="2336345" y="150351"/>
                  </a:lnTo>
                  <a:lnTo>
                    <a:pt x="2350335" y="151433"/>
                  </a:lnTo>
                  <a:lnTo>
                    <a:pt x="2364325" y="152366"/>
                  </a:lnTo>
                  <a:lnTo>
                    <a:pt x="2378315" y="153170"/>
                  </a:lnTo>
                  <a:lnTo>
                    <a:pt x="2392305" y="153860"/>
                  </a:lnTo>
                  <a:lnTo>
                    <a:pt x="2406296" y="154451"/>
                  </a:lnTo>
                  <a:lnTo>
                    <a:pt x="2420286" y="154959"/>
                  </a:lnTo>
                  <a:lnTo>
                    <a:pt x="2434276" y="155393"/>
                  </a:lnTo>
                  <a:lnTo>
                    <a:pt x="2448266" y="155764"/>
                  </a:lnTo>
                  <a:lnTo>
                    <a:pt x="2462256" y="156081"/>
                  </a:lnTo>
                  <a:lnTo>
                    <a:pt x="2476246" y="156352"/>
                  </a:lnTo>
                  <a:lnTo>
                    <a:pt x="2490236" y="156583"/>
                  </a:lnTo>
                  <a:lnTo>
                    <a:pt x="2504226" y="156781"/>
                  </a:lnTo>
                  <a:lnTo>
                    <a:pt x="2518216" y="156949"/>
                  </a:lnTo>
                  <a:lnTo>
                    <a:pt x="2532206" y="157092"/>
                  </a:lnTo>
                  <a:lnTo>
                    <a:pt x="2546196" y="157214"/>
                  </a:lnTo>
                  <a:lnTo>
                    <a:pt x="2560187" y="157319"/>
                  </a:lnTo>
                  <a:lnTo>
                    <a:pt x="2574177" y="157407"/>
                  </a:lnTo>
                  <a:lnTo>
                    <a:pt x="2588167" y="157483"/>
                  </a:lnTo>
                  <a:lnTo>
                    <a:pt x="2602157" y="157547"/>
                  </a:lnTo>
                  <a:lnTo>
                    <a:pt x="2616147" y="157602"/>
                  </a:lnTo>
                  <a:lnTo>
                    <a:pt x="2630137" y="157649"/>
                  </a:lnTo>
                  <a:lnTo>
                    <a:pt x="2644127" y="157688"/>
                  </a:lnTo>
                  <a:lnTo>
                    <a:pt x="2658117" y="157722"/>
                  </a:lnTo>
                  <a:lnTo>
                    <a:pt x="2672107" y="157751"/>
                  </a:lnTo>
                  <a:lnTo>
                    <a:pt x="2686097" y="157775"/>
                  </a:lnTo>
                  <a:lnTo>
                    <a:pt x="2700087" y="157796"/>
                  </a:lnTo>
                  <a:lnTo>
                    <a:pt x="2714078" y="157814"/>
                  </a:lnTo>
                  <a:lnTo>
                    <a:pt x="2728068" y="157829"/>
                  </a:lnTo>
                  <a:lnTo>
                    <a:pt x="2742058" y="157842"/>
                  </a:lnTo>
                  <a:lnTo>
                    <a:pt x="2756048" y="157853"/>
                  </a:lnTo>
                  <a:lnTo>
                    <a:pt x="2770038" y="157862"/>
                  </a:lnTo>
                  <a:lnTo>
                    <a:pt x="2770038" y="157915"/>
                  </a:lnTo>
                  <a:lnTo>
                    <a:pt x="2784028" y="157915"/>
                  </a:lnTo>
                  <a:lnTo>
                    <a:pt x="2798018" y="157915"/>
                  </a:lnTo>
                  <a:lnTo>
                    <a:pt x="2812008" y="157915"/>
                  </a:lnTo>
                  <a:lnTo>
                    <a:pt x="2825998" y="157915"/>
                  </a:lnTo>
                  <a:lnTo>
                    <a:pt x="2839988" y="157915"/>
                  </a:lnTo>
                  <a:lnTo>
                    <a:pt x="2853978" y="157915"/>
                  </a:lnTo>
                  <a:lnTo>
                    <a:pt x="2867969" y="157915"/>
                  </a:lnTo>
                  <a:lnTo>
                    <a:pt x="2881959" y="157915"/>
                  </a:lnTo>
                  <a:lnTo>
                    <a:pt x="2895949" y="157915"/>
                  </a:lnTo>
                  <a:lnTo>
                    <a:pt x="2909939" y="157915"/>
                  </a:lnTo>
                  <a:lnTo>
                    <a:pt x="2923929" y="157915"/>
                  </a:lnTo>
                  <a:lnTo>
                    <a:pt x="2937919" y="157915"/>
                  </a:lnTo>
                  <a:lnTo>
                    <a:pt x="2951909" y="157915"/>
                  </a:lnTo>
                  <a:lnTo>
                    <a:pt x="2965899" y="157915"/>
                  </a:lnTo>
                  <a:lnTo>
                    <a:pt x="2979889" y="157915"/>
                  </a:lnTo>
                  <a:lnTo>
                    <a:pt x="2993879" y="157915"/>
                  </a:lnTo>
                  <a:lnTo>
                    <a:pt x="3007870" y="157915"/>
                  </a:lnTo>
                  <a:lnTo>
                    <a:pt x="3021860" y="157915"/>
                  </a:lnTo>
                  <a:lnTo>
                    <a:pt x="3035850" y="157915"/>
                  </a:lnTo>
                  <a:lnTo>
                    <a:pt x="3049840" y="157915"/>
                  </a:lnTo>
                  <a:lnTo>
                    <a:pt x="3063830" y="157915"/>
                  </a:lnTo>
                  <a:lnTo>
                    <a:pt x="3077820" y="157915"/>
                  </a:lnTo>
                  <a:lnTo>
                    <a:pt x="3091810" y="157915"/>
                  </a:lnTo>
                  <a:lnTo>
                    <a:pt x="3105800" y="157915"/>
                  </a:lnTo>
                  <a:lnTo>
                    <a:pt x="3119790" y="157915"/>
                  </a:lnTo>
                  <a:lnTo>
                    <a:pt x="3133780" y="157915"/>
                  </a:lnTo>
                  <a:lnTo>
                    <a:pt x="3147770" y="157915"/>
                  </a:lnTo>
                  <a:lnTo>
                    <a:pt x="3161761" y="157915"/>
                  </a:lnTo>
                  <a:lnTo>
                    <a:pt x="3175751" y="157915"/>
                  </a:lnTo>
                  <a:lnTo>
                    <a:pt x="3189741" y="157915"/>
                  </a:lnTo>
                  <a:lnTo>
                    <a:pt x="3203731" y="157915"/>
                  </a:lnTo>
                  <a:lnTo>
                    <a:pt x="3217721" y="157915"/>
                  </a:lnTo>
                  <a:lnTo>
                    <a:pt x="3231711" y="157915"/>
                  </a:lnTo>
                  <a:lnTo>
                    <a:pt x="3245701" y="157915"/>
                  </a:lnTo>
                  <a:lnTo>
                    <a:pt x="3259691" y="157915"/>
                  </a:lnTo>
                  <a:lnTo>
                    <a:pt x="3273681" y="157915"/>
                  </a:lnTo>
                  <a:lnTo>
                    <a:pt x="3287671" y="157915"/>
                  </a:lnTo>
                  <a:lnTo>
                    <a:pt x="3301661" y="157915"/>
                  </a:lnTo>
                  <a:lnTo>
                    <a:pt x="3315652" y="157915"/>
                  </a:lnTo>
                  <a:lnTo>
                    <a:pt x="3329642" y="157915"/>
                  </a:lnTo>
                  <a:lnTo>
                    <a:pt x="3343632" y="157915"/>
                  </a:lnTo>
                  <a:lnTo>
                    <a:pt x="3357622" y="157915"/>
                  </a:lnTo>
                  <a:lnTo>
                    <a:pt x="3371612" y="157915"/>
                  </a:lnTo>
                  <a:lnTo>
                    <a:pt x="3385602" y="157915"/>
                  </a:lnTo>
                  <a:lnTo>
                    <a:pt x="3399592" y="157915"/>
                  </a:lnTo>
                  <a:lnTo>
                    <a:pt x="3413582" y="157915"/>
                  </a:lnTo>
                  <a:lnTo>
                    <a:pt x="3427572" y="157915"/>
                  </a:lnTo>
                  <a:lnTo>
                    <a:pt x="3441562" y="157915"/>
                  </a:lnTo>
                  <a:lnTo>
                    <a:pt x="3455552" y="157915"/>
                  </a:lnTo>
                  <a:lnTo>
                    <a:pt x="3469543" y="157915"/>
                  </a:lnTo>
                  <a:lnTo>
                    <a:pt x="3483533" y="157915"/>
                  </a:lnTo>
                  <a:lnTo>
                    <a:pt x="3497523" y="157915"/>
                  </a:lnTo>
                  <a:lnTo>
                    <a:pt x="3511513" y="157915"/>
                  </a:lnTo>
                  <a:lnTo>
                    <a:pt x="3525503" y="157915"/>
                  </a:lnTo>
                  <a:lnTo>
                    <a:pt x="3539493" y="157915"/>
                  </a:lnTo>
                  <a:lnTo>
                    <a:pt x="3553483" y="157915"/>
                  </a:lnTo>
                  <a:lnTo>
                    <a:pt x="3567473" y="157915"/>
                  </a:lnTo>
                  <a:lnTo>
                    <a:pt x="3581463" y="157915"/>
                  </a:lnTo>
                  <a:lnTo>
                    <a:pt x="3595453" y="157915"/>
                  </a:lnTo>
                  <a:lnTo>
                    <a:pt x="3609444" y="157915"/>
                  </a:lnTo>
                  <a:lnTo>
                    <a:pt x="3623434" y="157915"/>
                  </a:lnTo>
                  <a:lnTo>
                    <a:pt x="3637424" y="157915"/>
                  </a:lnTo>
                  <a:lnTo>
                    <a:pt x="3651414" y="157915"/>
                  </a:lnTo>
                  <a:lnTo>
                    <a:pt x="3665404" y="157915"/>
                  </a:lnTo>
                  <a:lnTo>
                    <a:pt x="3679394" y="157915"/>
                  </a:lnTo>
                  <a:lnTo>
                    <a:pt x="3693384" y="157915"/>
                  </a:lnTo>
                  <a:lnTo>
                    <a:pt x="3707374" y="157915"/>
                  </a:lnTo>
                  <a:lnTo>
                    <a:pt x="3721364" y="157915"/>
                  </a:lnTo>
                  <a:lnTo>
                    <a:pt x="3735354" y="157915"/>
                  </a:lnTo>
                  <a:lnTo>
                    <a:pt x="3749344" y="157915"/>
                  </a:lnTo>
                  <a:lnTo>
                    <a:pt x="3763335" y="157915"/>
                  </a:lnTo>
                  <a:lnTo>
                    <a:pt x="3777325" y="157915"/>
                  </a:lnTo>
                  <a:lnTo>
                    <a:pt x="3791315" y="157915"/>
                  </a:lnTo>
                  <a:lnTo>
                    <a:pt x="3805305" y="157915"/>
                  </a:lnTo>
                  <a:lnTo>
                    <a:pt x="3819295" y="157915"/>
                  </a:lnTo>
                  <a:lnTo>
                    <a:pt x="3833285" y="157915"/>
                  </a:lnTo>
                  <a:lnTo>
                    <a:pt x="3847275" y="157915"/>
                  </a:lnTo>
                  <a:lnTo>
                    <a:pt x="3861265" y="157915"/>
                  </a:lnTo>
                  <a:lnTo>
                    <a:pt x="3875255" y="157915"/>
                  </a:lnTo>
                  <a:lnTo>
                    <a:pt x="3889245" y="157915"/>
                  </a:lnTo>
                  <a:lnTo>
                    <a:pt x="3903235" y="157915"/>
                  </a:lnTo>
                  <a:lnTo>
                    <a:pt x="3917226" y="157915"/>
                  </a:lnTo>
                  <a:lnTo>
                    <a:pt x="3931216" y="157915"/>
                  </a:lnTo>
                  <a:lnTo>
                    <a:pt x="3945206" y="157915"/>
                  </a:lnTo>
                  <a:lnTo>
                    <a:pt x="3959196" y="157915"/>
                  </a:lnTo>
                  <a:lnTo>
                    <a:pt x="3973186" y="157915"/>
                  </a:lnTo>
                  <a:lnTo>
                    <a:pt x="3987176" y="157915"/>
                  </a:lnTo>
                  <a:lnTo>
                    <a:pt x="4001166" y="157915"/>
                  </a:lnTo>
                  <a:lnTo>
                    <a:pt x="4015156" y="157915"/>
                  </a:lnTo>
                  <a:lnTo>
                    <a:pt x="4029146" y="157915"/>
                  </a:lnTo>
                  <a:lnTo>
                    <a:pt x="4043136" y="157915"/>
                  </a:lnTo>
                  <a:lnTo>
                    <a:pt x="4057126" y="157915"/>
                  </a:lnTo>
                  <a:lnTo>
                    <a:pt x="4071117" y="157915"/>
                  </a:lnTo>
                  <a:lnTo>
                    <a:pt x="4085107" y="157915"/>
                  </a:lnTo>
                  <a:lnTo>
                    <a:pt x="4099097" y="157915"/>
                  </a:lnTo>
                  <a:lnTo>
                    <a:pt x="4113087" y="157915"/>
                  </a:lnTo>
                  <a:lnTo>
                    <a:pt x="4127077" y="157915"/>
                  </a:lnTo>
                  <a:lnTo>
                    <a:pt x="4141067" y="157915"/>
                  </a:lnTo>
                  <a:lnTo>
                    <a:pt x="4155057" y="157915"/>
                  </a:lnTo>
                </a:path>
              </a:pathLst>
            </a:custGeom>
            <a:ln w="40651" cap="flat">
              <a:solidFill>
                <a:srgbClr val="D3D3D3">
                  <a:alpha val="100000"/>
                </a:srgbClr>
              </a:solidFill>
              <a:prstDash val="solid"/>
              <a:round/>
            </a:ln>
          </p:spPr>
          <p:txBody>
            <a:bodyPr/>
            <a:lstStyle/>
            <a:p/>
          </p:txBody>
        </p:sp>
        <p:sp>
          <p:nvSpPr>
            <p:cNvPr id="52" name="pl52"/>
            <p:cNvSpPr/>
            <p:nvPr/>
          </p:nvSpPr>
          <p:spPr>
            <a:xfrm>
              <a:off x="2737948" y="2484804"/>
              <a:ext cx="4155057" cy="631661"/>
            </a:xfrm>
            <a:custGeom>
              <a:avLst/>
              <a:pathLst>
                <a:path w="4155057" h="631661">
                  <a:moveTo>
                    <a:pt x="0" y="0"/>
                  </a:moveTo>
                  <a:lnTo>
                    <a:pt x="13990" y="9"/>
                  </a:lnTo>
                  <a:lnTo>
                    <a:pt x="27980" y="20"/>
                  </a:lnTo>
                  <a:lnTo>
                    <a:pt x="41970" y="33"/>
                  </a:lnTo>
                  <a:lnTo>
                    <a:pt x="55960" y="48"/>
                  </a:lnTo>
                  <a:lnTo>
                    <a:pt x="69950" y="65"/>
                  </a:lnTo>
                  <a:lnTo>
                    <a:pt x="83940" y="86"/>
                  </a:lnTo>
                  <a:lnTo>
                    <a:pt x="97930" y="111"/>
                  </a:lnTo>
                  <a:lnTo>
                    <a:pt x="111920" y="139"/>
                  </a:lnTo>
                  <a:lnTo>
                    <a:pt x="125910" y="173"/>
                  </a:lnTo>
                  <a:lnTo>
                    <a:pt x="139900" y="213"/>
                  </a:lnTo>
                  <a:lnTo>
                    <a:pt x="153891" y="259"/>
                  </a:lnTo>
                  <a:lnTo>
                    <a:pt x="167881" y="314"/>
                  </a:lnTo>
                  <a:lnTo>
                    <a:pt x="181871" y="379"/>
                  </a:lnTo>
                  <a:lnTo>
                    <a:pt x="195861" y="454"/>
                  </a:lnTo>
                  <a:lnTo>
                    <a:pt x="209851" y="543"/>
                  </a:lnTo>
                  <a:lnTo>
                    <a:pt x="223841" y="647"/>
                  </a:lnTo>
                  <a:lnTo>
                    <a:pt x="237831" y="769"/>
                  </a:lnTo>
                  <a:lnTo>
                    <a:pt x="251821" y="912"/>
                  </a:lnTo>
                  <a:lnTo>
                    <a:pt x="265811" y="1081"/>
                  </a:lnTo>
                  <a:lnTo>
                    <a:pt x="279801" y="1278"/>
                  </a:lnTo>
                  <a:lnTo>
                    <a:pt x="293791" y="1509"/>
                  </a:lnTo>
                  <a:lnTo>
                    <a:pt x="307782" y="1780"/>
                  </a:lnTo>
                  <a:lnTo>
                    <a:pt x="321772" y="2097"/>
                  </a:lnTo>
                  <a:lnTo>
                    <a:pt x="335762" y="2469"/>
                  </a:lnTo>
                  <a:lnTo>
                    <a:pt x="349752" y="2903"/>
                  </a:lnTo>
                  <a:lnTo>
                    <a:pt x="363742" y="3410"/>
                  </a:lnTo>
                  <a:lnTo>
                    <a:pt x="377732" y="4002"/>
                  </a:lnTo>
                  <a:lnTo>
                    <a:pt x="391722" y="4692"/>
                  </a:lnTo>
                  <a:lnTo>
                    <a:pt x="405712" y="5495"/>
                  </a:lnTo>
                  <a:lnTo>
                    <a:pt x="419702" y="6428"/>
                  </a:lnTo>
                  <a:lnTo>
                    <a:pt x="433692" y="7511"/>
                  </a:lnTo>
                  <a:lnTo>
                    <a:pt x="447682" y="8763"/>
                  </a:lnTo>
                  <a:lnTo>
                    <a:pt x="461673" y="10210"/>
                  </a:lnTo>
                  <a:lnTo>
                    <a:pt x="475663" y="11874"/>
                  </a:lnTo>
                  <a:lnTo>
                    <a:pt x="489653" y="13783"/>
                  </a:lnTo>
                  <a:lnTo>
                    <a:pt x="503643" y="15964"/>
                  </a:lnTo>
                  <a:lnTo>
                    <a:pt x="517633" y="18444"/>
                  </a:lnTo>
                  <a:lnTo>
                    <a:pt x="531623" y="21251"/>
                  </a:lnTo>
                  <a:lnTo>
                    <a:pt x="545613" y="24410"/>
                  </a:lnTo>
                  <a:lnTo>
                    <a:pt x="559603" y="27940"/>
                  </a:lnTo>
                  <a:lnTo>
                    <a:pt x="573593" y="31859"/>
                  </a:lnTo>
                  <a:lnTo>
                    <a:pt x="587583" y="36173"/>
                  </a:lnTo>
                  <a:lnTo>
                    <a:pt x="601574" y="40881"/>
                  </a:lnTo>
                  <a:lnTo>
                    <a:pt x="615564" y="45969"/>
                  </a:lnTo>
                  <a:lnTo>
                    <a:pt x="629554" y="51412"/>
                  </a:lnTo>
                  <a:lnTo>
                    <a:pt x="643544" y="57169"/>
                  </a:lnTo>
                  <a:lnTo>
                    <a:pt x="657534" y="63188"/>
                  </a:lnTo>
                  <a:lnTo>
                    <a:pt x="671524" y="69403"/>
                  </a:lnTo>
                  <a:lnTo>
                    <a:pt x="685514" y="75741"/>
                  </a:lnTo>
                  <a:lnTo>
                    <a:pt x="699504" y="82120"/>
                  </a:lnTo>
                  <a:lnTo>
                    <a:pt x="713494" y="88458"/>
                  </a:lnTo>
                  <a:lnTo>
                    <a:pt x="727484" y="94673"/>
                  </a:lnTo>
                  <a:lnTo>
                    <a:pt x="741474" y="100692"/>
                  </a:lnTo>
                  <a:lnTo>
                    <a:pt x="755465" y="106450"/>
                  </a:lnTo>
                  <a:lnTo>
                    <a:pt x="769455" y="111892"/>
                  </a:lnTo>
                  <a:lnTo>
                    <a:pt x="783445" y="116981"/>
                  </a:lnTo>
                  <a:lnTo>
                    <a:pt x="797435" y="121689"/>
                  </a:lnTo>
                  <a:lnTo>
                    <a:pt x="811425" y="126003"/>
                  </a:lnTo>
                  <a:lnTo>
                    <a:pt x="825415" y="129921"/>
                  </a:lnTo>
                  <a:lnTo>
                    <a:pt x="839405" y="133452"/>
                  </a:lnTo>
                  <a:lnTo>
                    <a:pt x="853395" y="136610"/>
                  </a:lnTo>
                  <a:lnTo>
                    <a:pt x="867385" y="139417"/>
                  </a:lnTo>
                  <a:lnTo>
                    <a:pt x="881375" y="141898"/>
                  </a:lnTo>
                  <a:lnTo>
                    <a:pt x="895365" y="144079"/>
                  </a:lnTo>
                  <a:lnTo>
                    <a:pt x="909356" y="145987"/>
                  </a:lnTo>
                  <a:lnTo>
                    <a:pt x="923346" y="147652"/>
                  </a:lnTo>
                  <a:lnTo>
                    <a:pt x="937336" y="149098"/>
                  </a:lnTo>
                  <a:lnTo>
                    <a:pt x="951326" y="150351"/>
                  </a:lnTo>
                  <a:lnTo>
                    <a:pt x="965316" y="151433"/>
                  </a:lnTo>
                  <a:lnTo>
                    <a:pt x="979306" y="152366"/>
                  </a:lnTo>
                  <a:lnTo>
                    <a:pt x="993296" y="153170"/>
                  </a:lnTo>
                  <a:lnTo>
                    <a:pt x="1007286" y="153860"/>
                  </a:lnTo>
                  <a:lnTo>
                    <a:pt x="1021276" y="154451"/>
                  </a:lnTo>
                  <a:lnTo>
                    <a:pt x="1035266" y="154959"/>
                  </a:lnTo>
                  <a:lnTo>
                    <a:pt x="1049256" y="155393"/>
                  </a:lnTo>
                  <a:lnTo>
                    <a:pt x="1063247" y="155764"/>
                  </a:lnTo>
                  <a:lnTo>
                    <a:pt x="1077237" y="156081"/>
                  </a:lnTo>
                  <a:lnTo>
                    <a:pt x="1091227" y="156352"/>
                  </a:lnTo>
                  <a:lnTo>
                    <a:pt x="1105217" y="156583"/>
                  </a:lnTo>
                  <a:lnTo>
                    <a:pt x="1119207" y="156781"/>
                  </a:lnTo>
                  <a:lnTo>
                    <a:pt x="1133197" y="156949"/>
                  </a:lnTo>
                  <a:lnTo>
                    <a:pt x="1147187" y="157092"/>
                  </a:lnTo>
                  <a:lnTo>
                    <a:pt x="1161177" y="157214"/>
                  </a:lnTo>
                  <a:lnTo>
                    <a:pt x="1175167" y="157319"/>
                  </a:lnTo>
                  <a:lnTo>
                    <a:pt x="1189157" y="157407"/>
                  </a:lnTo>
                  <a:lnTo>
                    <a:pt x="1203148" y="157483"/>
                  </a:lnTo>
                  <a:lnTo>
                    <a:pt x="1217138" y="157547"/>
                  </a:lnTo>
                  <a:lnTo>
                    <a:pt x="1231128" y="157602"/>
                  </a:lnTo>
                  <a:lnTo>
                    <a:pt x="1245118" y="157649"/>
                  </a:lnTo>
                  <a:lnTo>
                    <a:pt x="1259108" y="157688"/>
                  </a:lnTo>
                  <a:lnTo>
                    <a:pt x="1273098" y="157722"/>
                  </a:lnTo>
                  <a:lnTo>
                    <a:pt x="1287088" y="157751"/>
                  </a:lnTo>
                  <a:lnTo>
                    <a:pt x="1301078" y="157775"/>
                  </a:lnTo>
                  <a:lnTo>
                    <a:pt x="1315068" y="157796"/>
                  </a:lnTo>
                  <a:lnTo>
                    <a:pt x="1329058" y="157814"/>
                  </a:lnTo>
                  <a:lnTo>
                    <a:pt x="1343048" y="157829"/>
                  </a:lnTo>
                  <a:lnTo>
                    <a:pt x="1357039" y="157842"/>
                  </a:lnTo>
                  <a:lnTo>
                    <a:pt x="1371029" y="157853"/>
                  </a:lnTo>
                  <a:lnTo>
                    <a:pt x="1385019" y="157862"/>
                  </a:lnTo>
                  <a:lnTo>
                    <a:pt x="1385019" y="158074"/>
                  </a:lnTo>
                  <a:lnTo>
                    <a:pt x="1399009" y="158102"/>
                  </a:lnTo>
                  <a:lnTo>
                    <a:pt x="1412999" y="158134"/>
                  </a:lnTo>
                  <a:lnTo>
                    <a:pt x="1426989" y="158173"/>
                  </a:lnTo>
                  <a:lnTo>
                    <a:pt x="1440979" y="158218"/>
                  </a:lnTo>
                  <a:lnTo>
                    <a:pt x="1454969" y="158271"/>
                  </a:lnTo>
                  <a:lnTo>
                    <a:pt x="1468959" y="158334"/>
                  </a:lnTo>
                  <a:lnTo>
                    <a:pt x="1482949" y="158407"/>
                  </a:lnTo>
                  <a:lnTo>
                    <a:pt x="1496939" y="158493"/>
                  </a:lnTo>
                  <a:lnTo>
                    <a:pt x="1510930" y="158595"/>
                  </a:lnTo>
                  <a:lnTo>
                    <a:pt x="1524920" y="158714"/>
                  </a:lnTo>
                  <a:lnTo>
                    <a:pt x="1538910" y="158854"/>
                  </a:lnTo>
                  <a:lnTo>
                    <a:pt x="1552900" y="159018"/>
                  </a:lnTo>
                  <a:lnTo>
                    <a:pt x="1566890" y="159211"/>
                  </a:lnTo>
                  <a:lnTo>
                    <a:pt x="1580880" y="159437"/>
                  </a:lnTo>
                  <a:lnTo>
                    <a:pt x="1594870" y="159703"/>
                  </a:lnTo>
                  <a:lnTo>
                    <a:pt x="1608860" y="160016"/>
                  </a:lnTo>
                  <a:lnTo>
                    <a:pt x="1622850" y="160382"/>
                  </a:lnTo>
                  <a:lnTo>
                    <a:pt x="1636840" y="160813"/>
                  </a:lnTo>
                  <a:lnTo>
                    <a:pt x="1650830" y="161317"/>
                  </a:lnTo>
                  <a:lnTo>
                    <a:pt x="1664821" y="161909"/>
                  </a:lnTo>
                  <a:lnTo>
                    <a:pt x="1678811" y="162603"/>
                  </a:lnTo>
                  <a:lnTo>
                    <a:pt x="1692801" y="163416"/>
                  </a:lnTo>
                  <a:lnTo>
                    <a:pt x="1706791" y="164367"/>
                  </a:lnTo>
                  <a:lnTo>
                    <a:pt x="1720781" y="165481"/>
                  </a:lnTo>
                  <a:lnTo>
                    <a:pt x="1734771" y="166783"/>
                  </a:lnTo>
                  <a:lnTo>
                    <a:pt x="1748761" y="168305"/>
                  </a:lnTo>
                  <a:lnTo>
                    <a:pt x="1762751" y="170081"/>
                  </a:lnTo>
                  <a:lnTo>
                    <a:pt x="1776741" y="172151"/>
                  </a:lnTo>
                  <a:lnTo>
                    <a:pt x="1790731" y="174560"/>
                  </a:lnTo>
                  <a:lnTo>
                    <a:pt x="1804722" y="177360"/>
                  </a:lnTo>
                  <a:lnTo>
                    <a:pt x="1818712" y="180607"/>
                  </a:lnTo>
                  <a:lnTo>
                    <a:pt x="1832702" y="184366"/>
                  </a:lnTo>
                  <a:lnTo>
                    <a:pt x="1846692" y="188704"/>
                  </a:lnTo>
                  <a:lnTo>
                    <a:pt x="1860682" y="193697"/>
                  </a:lnTo>
                  <a:lnTo>
                    <a:pt x="1874672" y="199424"/>
                  </a:lnTo>
                  <a:lnTo>
                    <a:pt x="1888662" y="205966"/>
                  </a:lnTo>
                  <a:lnTo>
                    <a:pt x="1902652" y="213408"/>
                  </a:lnTo>
                  <a:lnTo>
                    <a:pt x="1916642" y="221829"/>
                  </a:lnTo>
                  <a:lnTo>
                    <a:pt x="1930632" y="231304"/>
                  </a:lnTo>
                  <a:lnTo>
                    <a:pt x="1944622" y="241896"/>
                  </a:lnTo>
                  <a:lnTo>
                    <a:pt x="1958613" y="253652"/>
                  </a:lnTo>
                  <a:lnTo>
                    <a:pt x="1972603" y="266594"/>
                  </a:lnTo>
                  <a:lnTo>
                    <a:pt x="1986593" y="280717"/>
                  </a:lnTo>
                  <a:lnTo>
                    <a:pt x="2000583" y="295982"/>
                  </a:lnTo>
                  <a:lnTo>
                    <a:pt x="2014573" y="312310"/>
                  </a:lnTo>
                  <a:lnTo>
                    <a:pt x="2028563" y="329582"/>
                  </a:lnTo>
                  <a:lnTo>
                    <a:pt x="2042553" y="347639"/>
                  </a:lnTo>
                  <a:lnTo>
                    <a:pt x="2056543" y="366286"/>
                  </a:lnTo>
                  <a:lnTo>
                    <a:pt x="2070533" y="385299"/>
                  </a:lnTo>
                  <a:lnTo>
                    <a:pt x="2084523" y="404436"/>
                  </a:lnTo>
                  <a:lnTo>
                    <a:pt x="2098513" y="423449"/>
                  </a:lnTo>
                  <a:lnTo>
                    <a:pt x="2112504" y="442096"/>
                  </a:lnTo>
                  <a:lnTo>
                    <a:pt x="2126494" y="460153"/>
                  </a:lnTo>
                  <a:lnTo>
                    <a:pt x="2140484" y="477425"/>
                  </a:lnTo>
                  <a:lnTo>
                    <a:pt x="2154474" y="493753"/>
                  </a:lnTo>
                  <a:lnTo>
                    <a:pt x="2168464" y="509018"/>
                  </a:lnTo>
                  <a:lnTo>
                    <a:pt x="2182454" y="523141"/>
                  </a:lnTo>
                  <a:lnTo>
                    <a:pt x="2196444" y="536083"/>
                  </a:lnTo>
                  <a:lnTo>
                    <a:pt x="2210434" y="547838"/>
                  </a:lnTo>
                  <a:lnTo>
                    <a:pt x="2224424" y="558430"/>
                  </a:lnTo>
                  <a:lnTo>
                    <a:pt x="2238414" y="567905"/>
                  </a:lnTo>
                  <a:lnTo>
                    <a:pt x="2252404" y="576326"/>
                  </a:lnTo>
                  <a:lnTo>
                    <a:pt x="2266395" y="583768"/>
                  </a:lnTo>
                  <a:lnTo>
                    <a:pt x="2280385" y="590311"/>
                  </a:lnTo>
                  <a:lnTo>
                    <a:pt x="2294375" y="596038"/>
                  </a:lnTo>
                  <a:lnTo>
                    <a:pt x="2308365" y="601031"/>
                  </a:lnTo>
                  <a:lnTo>
                    <a:pt x="2322355" y="605369"/>
                  </a:lnTo>
                  <a:lnTo>
                    <a:pt x="2336345" y="609127"/>
                  </a:lnTo>
                  <a:lnTo>
                    <a:pt x="2350335" y="612375"/>
                  </a:lnTo>
                  <a:lnTo>
                    <a:pt x="2364325" y="615175"/>
                  </a:lnTo>
                  <a:lnTo>
                    <a:pt x="2378315" y="617584"/>
                  </a:lnTo>
                  <a:lnTo>
                    <a:pt x="2392305" y="619654"/>
                  </a:lnTo>
                  <a:lnTo>
                    <a:pt x="2406296" y="621430"/>
                  </a:lnTo>
                  <a:lnTo>
                    <a:pt x="2420286" y="622951"/>
                  </a:lnTo>
                  <a:lnTo>
                    <a:pt x="2434276" y="624253"/>
                  </a:lnTo>
                  <a:lnTo>
                    <a:pt x="2448266" y="625367"/>
                  </a:lnTo>
                  <a:lnTo>
                    <a:pt x="2462256" y="626319"/>
                  </a:lnTo>
                  <a:lnTo>
                    <a:pt x="2476246" y="627132"/>
                  </a:lnTo>
                  <a:lnTo>
                    <a:pt x="2490236" y="627825"/>
                  </a:lnTo>
                  <a:lnTo>
                    <a:pt x="2504226" y="628417"/>
                  </a:lnTo>
                  <a:lnTo>
                    <a:pt x="2518216" y="628922"/>
                  </a:lnTo>
                  <a:lnTo>
                    <a:pt x="2532206" y="629352"/>
                  </a:lnTo>
                  <a:lnTo>
                    <a:pt x="2546196" y="629719"/>
                  </a:lnTo>
                  <a:lnTo>
                    <a:pt x="2560187" y="630031"/>
                  </a:lnTo>
                  <a:lnTo>
                    <a:pt x="2574177" y="630297"/>
                  </a:lnTo>
                  <a:lnTo>
                    <a:pt x="2588167" y="630524"/>
                  </a:lnTo>
                  <a:lnTo>
                    <a:pt x="2602157" y="630717"/>
                  </a:lnTo>
                  <a:lnTo>
                    <a:pt x="2616147" y="630881"/>
                  </a:lnTo>
                  <a:lnTo>
                    <a:pt x="2630137" y="631021"/>
                  </a:lnTo>
                  <a:lnTo>
                    <a:pt x="2644127" y="631140"/>
                  </a:lnTo>
                  <a:lnTo>
                    <a:pt x="2658117" y="631241"/>
                  </a:lnTo>
                  <a:lnTo>
                    <a:pt x="2672107" y="631327"/>
                  </a:lnTo>
                  <a:lnTo>
                    <a:pt x="2686097" y="631401"/>
                  </a:lnTo>
                  <a:lnTo>
                    <a:pt x="2700087" y="631463"/>
                  </a:lnTo>
                  <a:lnTo>
                    <a:pt x="2714078" y="631516"/>
                  </a:lnTo>
                  <a:lnTo>
                    <a:pt x="2728068" y="631562"/>
                  </a:lnTo>
                  <a:lnTo>
                    <a:pt x="2742058" y="631600"/>
                  </a:lnTo>
                  <a:lnTo>
                    <a:pt x="2756048" y="631633"/>
                  </a:lnTo>
                  <a:lnTo>
                    <a:pt x="2770038" y="631661"/>
                  </a:lnTo>
                  <a:lnTo>
                    <a:pt x="2770038" y="631608"/>
                  </a:lnTo>
                  <a:lnTo>
                    <a:pt x="2784028" y="631571"/>
                  </a:lnTo>
                  <a:lnTo>
                    <a:pt x="2798018" y="631527"/>
                  </a:lnTo>
                  <a:lnTo>
                    <a:pt x="2812008" y="631476"/>
                  </a:lnTo>
                  <a:lnTo>
                    <a:pt x="2825998" y="631415"/>
                  </a:lnTo>
                  <a:lnTo>
                    <a:pt x="2839988" y="631345"/>
                  </a:lnTo>
                  <a:lnTo>
                    <a:pt x="2853978" y="631261"/>
                  </a:lnTo>
                  <a:lnTo>
                    <a:pt x="2867969" y="631163"/>
                  </a:lnTo>
                  <a:lnTo>
                    <a:pt x="2881959" y="631048"/>
                  </a:lnTo>
                  <a:lnTo>
                    <a:pt x="2895949" y="630913"/>
                  </a:lnTo>
                  <a:lnTo>
                    <a:pt x="2909939" y="630755"/>
                  </a:lnTo>
                  <a:lnTo>
                    <a:pt x="2923929" y="630568"/>
                  </a:lnTo>
                  <a:lnTo>
                    <a:pt x="2937919" y="630349"/>
                  </a:lnTo>
                  <a:lnTo>
                    <a:pt x="2951909" y="630092"/>
                  </a:lnTo>
                  <a:lnTo>
                    <a:pt x="2965899" y="629790"/>
                  </a:lnTo>
                  <a:lnTo>
                    <a:pt x="2979889" y="629435"/>
                  </a:lnTo>
                  <a:lnTo>
                    <a:pt x="2993879" y="629018"/>
                  </a:lnTo>
                  <a:lnTo>
                    <a:pt x="3007870" y="628530"/>
                  </a:lnTo>
                  <a:lnTo>
                    <a:pt x="3021860" y="627956"/>
                  </a:lnTo>
                  <a:lnTo>
                    <a:pt x="3035850" y="627283"/>
                  </a:lnTo>
                  <a:lnTo>
                    <a:pt x="3049840" y="626494"/>
                  </a:lnTo>
                  <a:lnTo>
                    <a:pt x="3063830" y="625569"/>
                  </a:lnTo>
                  <a:lnTo>
                    <a:pt x="3077820" y="624485"/>
                  </a:lnTo>
                  <a:lnTo>
                    <a:pt x="3091810" y="623216"/>
                  </a:lnTo>
                  <a:lnTo>
                    <a:pt x="3105800" y="621731"/>
                  </a:lnTo>
                  <a:lnTo>
                    <a:pt x="3119790" y="619995"/>
                  </a:lnTo>
                  <a:lnTo>
                    <a:pt x="3133780" y="617966"/>
                  </a:lnTo>
                  <a:lnTo>
                    <a:pt x="3147770" y="615599"/>
                  </a:lnTo>
                  <a:lnTo>
                    <a:pt x="3161761" y="612839"/>
                  </a:lnTo>
                  <a:lnTo>
                    <a:pt x="3175751" y="609626"/>
                  </a:lnTo>
                  <a:lnTo>
                    <a:pt x="3189741" y="605893"/>
                  </a:lnTo>
                  <a:lnTo>
                    <a:pt x="3203731" y="601563"/>
                  </a:lnTo>
                  <a:lnTo>
                    <a:pt x="3217721" y="596552"/>
                  </a:lnTo>
                  <a:lnTo>
                    <a:pt x="3231711" y="590767"/>
                  </a:lnTo>
                  <a:lnTo>
                    <a:pt x="3245701" y="584110"/>
                  </a:lnTo>
                  <a:lnTo>
                    <a:pt x="3259691" y="576475"/>
                  </a:lnTo>
                  <a:lnTo>
                    <a:pt x="3273681" y="567751"/>
                  </a:lnTo>
                  <a:lnTo>
                    <a:pt x="3287671" y="557829"/>
                  </a:lnTo>
                  <a:lnTo>
                    <a:pt x="3301661" y="546600"/>
                  </a:lnTo>
                  <a:lnTo>
                    <a:pt x="3315652" y="533967"/>
                  </a:lnTo>
                  <a:lnTo>
                    <a:pt x="3329642" y="519844"/>
                  </a:lnTo>
                  <a:lnTo>
                    <a:pt x="3343632" y="504171"/>
                  </a:lnTo>
                  <a:lnTo>
                    <a:pt x="3357622" y="486915"/>
                  </a:lnTo>
                  <a:lnTo>
                    <a:pt x="3371612" y="468084"/>
                  </a:lnTo>
                  <a:lnTo>
                    <a:pt x="3385602" y="447730"/>
                  </a:lnTo>
                  <a:lnTo>
                    <a:pt x="3399592" y="425960"/>
                  </a:lnTo>
                  <a:lnTo>
                    <a:pt x="3413582" y="402930"/>
                  </a:lnTo>
                  <a:lnTo>
                    <a:pt x="3427572" y="378854"/>
                  </a:lnTo>
                  <a:lnTo>
                    <a:pt x="3441562" y="353992"/>
                  </a:lnTo>
                  <a:lnTo>
                    <a:pt x="3455552" y="328641"/>
                  </a:lnTo>
                  <a:lnTo>
                    <a:pt x="3469543" y="303125"/>
                  </a:lnTo>
                  <a:lnTo>
                    <a:pt x="3483533" y="277774"/>
                  </a:lnTo>
                  <a:lnTo>
                    <a:pt x="3497523" y="252912"/>
                  </a:lnTo>
                  <a:lnTo>
                    <a:pt x="3511513" y="228836"/>
                  </a:lnTo>
                  <a:lnTo>
                    <a:pt x="3525503" y="205807"/>
                  </a:lnTo>
                  <a:lnTo>
                    <a:pt x="3539493" y="184036"/>
                  </a:lnTo>
                  <a:lnTo>
                    <a:pt x="3553483" y="163683"/>
                  </a:lnTo>
                  <a:lnTo>
                    <a:pt x="3567473" y="144851"/>
                  </a:lnTo>
                  <a:lnTo>
                    <a:pt x="3581463" y="127595"/>
                  </a:lnTo>
                  <a:lnTo>
                    <a:pt x="3595453" y="111922"/>
                  </a:lnTo>
                  <a:lnTo>
                    <a:pt x="3609444" y="97799"/>
                  </a:lnTo>
                  <a:lnTo>
                    <a:pt x="3623434" y="85166"/>
                  </a:lnTo>
                  <a:lnTo>
                    <a:pt x="3637424" y="73938"/>
                  </a:lnTo>
                  <a:lnTo>
                    <a:pt x="3651414" y="64015"/>
                  </a:lnTo>
                  <a:lnTo>
                    <a:pt x="3665404" y="55292"/>
                  </a:lnTo>
                  <a:lnTo>
                    <a:pt x="3679394" y="47656"/>
                  </a:lnTo>
                  <a:lnTo>
                    <a:pt x="3693384" y="40999"/>
                  </a:lnTo>
                  <a:lnTo>
                    <a:pt x="3707374" y="35214"/>
                  </a:lnTo>
                  <a:lnTo>
                    <a:pt x="3721364" y="30203"/>
                  </a:lnTo>
                  <a:lnTo>
                    <a:pt x="3735354" y="25873"/>
                  </a:lnTo>
                  <a:lnTo>
                    <a:pt x="3749344" y="22140"/>
                  </a:lnTo>
                  <a:lnTo>
                    <a:pt x="3763335" y="18928"/>
                  </a:lnTo>
                  <a:lnTo>
                    <a:pt x="3777325" y="16168"/>
                  </a:lnTo>
                  <a:lnTo>
                    <a:pt x="3791315" y="13800"/>
                  </a:lnTo>
                  <a:lnTo>
                    <a:pt x="3805305" y="11771"/>
                  </a:lnTo>
                  <a:lnTo>
                    <a:pt x="3819295" y="10035"/>
                  </a:lnTo>
                  <a:lnTo>
                    <a:pt x="3833285" y="8550"/>
                  </a:lnTo>
                  <a:lnTo>
                    <a:pt x="3847275" y="7281"/>
                  </a:lnTo>
                  <a:lnTo>
                    <a:pt x="3861265" y="6197"/>
                  </a:lnTo>
                  <a:lnTo>
                    <a:pt x="3875255" y="5272"/>
                  </a:lnTo>
                  <a:lnTo>
                    <a:pt x="3889245" y="4483"/>
                  </a:lnTo>
                  <a:lnTo>
                    <a:pt x="3903235" y="3810"/>
                  </a:lnTo>
                  <a:lnTo>
                    <a:pt x="3917226" y="3237"/>
                  </a:lnTo>
                  <a:lnTo>
                    <a:pt x="3931216" y="2748"/>
                  </a:lnTo>
                  <a:lnTo>
                    <a:pt x="3945206" y="2331"/>
                  </a:lnTo>
                  <a:lnTo>
                    <a:pt x="3959196" y="1977"/>
                  </a:lnTo>
                  <a:lnTo>
                    <a:pt x="3973186" y="1675"/>
                  </a:lnTo>
                  <a:lnTo>
                    <a:pt x="3987176" y="1417"/>
                  </a:lnTo>
                  <a:lnTo>
                    <a:pt x="4001166" y="1198"/>
                  </a:lnTo>
                  <a:lnTo>
                    <a:pt x="4015156" y="1012"/>
                  </a:lnTo>
                  <a:lnTo>
                    <a:pt x="4029146" y="853"/>
                  </a:lnTo>
                  <a:lnTo>
                    <a:pt x="4043136" y="718"/>
                  </a:lnTo>
                  <a:lnTo>
                    <a:pt x="4057126" y="603"/>
                  </a:lnTo>
                  <a:lnTo>
                    <a:pt x="4071117" y="505"/>
                  </a:lnTo>
                  <a:lnTo>
                    <a:pt x="4085107" y="422"/>
                  </a:lnTo>
                  <a:lnTo>
                    <a:pt x="4099097" y="351"/>
                  </a:lnTo>
                  <a:lnTo>
                    <a:pt x="4113087" y="291"/>
                  </a:lnTo>
                  <a:lnTo>
                    <a:pt x="4127077" y="239"/>
                  </a:lnTo>
                  <a:lnTo>
                    <a:pt x="4141067" y="196"/>
                  </a:lnTo>
                  <a:lnTo>
                    <a:pt x="4155057" y="158"/>
                  </a:lnTo>
                </a:path>
              </a:pathLst>
            </a:custGeom>
            <a:ln w="40651" cap="flat">
              <a:solidFill>
                <a:srgbClr val="D3D3D3">
                  <a:alpha val="100000"/>
                </a:srgbClr>
              </a:solidFill>
              <a:prstDash val="solid"/>
              <a:round/>
            </a:ln>
          </p:spPr>
          <p:txBody>
            <a:bodyPr/>
            <a:lstStyle/>
            <a:p/>
          </p:txBody>
        </p:sp>
        <p:sp>
          <p:nvSpPr>
            <p:cNvPr id="53" name="pl53"/>
            <p:cNvSpPr/>
            <p:nvPr/>
          </p:nvSpPr>
          <p:spPr>
            <a:xfrm>
              <a:off x="2737948" y="4538392"/>
              <a:ext cx="4155057" cy="315883"/>
            </a:xfrm>
            <a:custGeom>
              <a:avLst/>
              <a:pathLst>
                <a:path w="4155057" h="315883">
                  <a:moveTo>
                    <a:pt x="0" y="315883"/>
                  </a:moveTo>
                  <a:lnTo>
                    <a:pt x="13990" y="315883"/>
                  </a:lnTo>
                  <a:lnTo>
                    <a:pt x="27980" y="315883"/>
                  </a:lnTo>
                  <a:lnTo>
                    <a:pt x="41970" y="315883"/>
                  </a:lnTo>
                  <a:lnTo>
                    <a:pt x="55960" y="315883"/>
                  </a:lnTo>
                  <a:lnTo>
                    <a:pt x="69950" y="315883"/>
                  </a:lnTo>
                  <a:lnTo>
                    <a:pt x="83940" y="315883"/>
                  </a:lnTo>
                  <a:lnTo>
                    <a:pt x="97930" y="315883"/>
                  </a:lnTo>
                  <a:lnTo>
                    <a:pt x="111920" y="315883"/>
                  </a:lnTo>
                  <a:lnTo>
                    <a:pt x="125910" y="315883"/>
                  </a:lnTo>
                  <a:lnTo>
                    <a:pt x="139900" y="315883"/>
                  </a:lnTo>
                  <a:lnTo>
                    <a:pt x="153891" y="315883"/>
                  </a:lnTo>
                  <a:lnTo>
                    <a:pt x="167881" y="315883"/>
                  </a:lnTo>
                  <a:lnTo>
                    <a:pt x="181871" y="315883"/>
                  </a:lnTo>
                  <a:lnTo>
                    <a:pt x="195861" y="315883"/>
                  </a:lnTo>
                  <a:lnTo>
                    <a:pt x="209851" y="315883"/>
                  </a:lnTo>
                  <a:lnTo>
                    <a:pt x="223841" y="315883"/>
                  </a:lnTo>
                  <a:lnTo>
                    <a:pt x="237831" y="315883"/>
                  </a:lnTo>
                  <a:lnTo>
                    <a:pt x="251821" y="315883"/>
                  </a:lnTo>
                  <a:lnTo>
                    <a:pt x="265811" y="315883"/>
                  </a:lnTo>
                  <a:lnTo>
                    <a:pt x="279801" y="315883"/>
                  </a:lnTo>
                  <a:lnTo>
                    <a:pt x="293791" y="315883"/>
                  </a:lnTo>
                  <a:lnTo>
                    <a:pt x="307782" y="315883"/>
                  </a:lnTo>
                  <a:lnTo>
                    <a:pt x="321772" y="315883"/>
                  </a:lnTo>
                  <a:lnTo>
                    <a:pt x="335762" y="315883"/>
                  </a:lnTo>
                  <a:lnTo>
                    <a:pt x="349752" y="315883"/>
                  </a:lnTo>
                  <a:lnTo>
                    <a:pt x="363742" y="315883"/>
                  </a:lnTo>
                  <a:lnTo>
                    <a:pt x="377732" y="315883"/>
                  </a:lnTo>
                  <a:lnTo>
                    <a:pt x="391722" y="315883"/>
                  </a:lnTo>
                  <a:lnTo>
                    <a:pt x="405712" y="315883"/>
                  </a:lnTo>
                  <a:lnTo>
                    <a:pt x="419702" y="315883"/>
                  </a:lnTo>
                  <a:lnTo>
                    <a:pt x="433692" y="315883"/>
                  </a:lnTo>
                  <a:lnTo>
                    <a:pt x="447682" y="315883"/>
                  </a:lnTo>
                  <a:lnTo>
                    <a:pt x="461673" y="315883"/>
                  </a:lnTo>
                  <a:lnTo>
                    <a:pt x="475663" y="315883"/>
                  </a:lnTo>
                  <a:lnTo>
                    <a:pt x="489653" y="315883"/>
                  </a:lnTo>
                  <a:lnTo>
                    <a:pt x="503643" y="315883"/>
                  </a:lnTo>
                  <a:lnTo>
                    <a:pt x="517633" y="315883"/>
                  </a:lnTo>
                  <a:lnTo>
                    <a:pt x="531623" y="315883"/>
                  </a:lnTo>
                  <a:lnTo>
                    <a:pt x="545613" y="315883"/>
                  </a:lnTo>
                  <a:lnTo>
                    <a:pt x="559603" y="315883"/>
                  </a:lnTo>
                  <a:lnTo>
                    <a:pt x="573593" y="315883"/>
                  </a:lnTo>
                  <a:lnTo>
                    <a:pt x="587583" y="315883"/>
                  </a:lnTo>
                  <a:lnTo>
                    <a:pt x="601574" y="315883"/>
                  </a:lnTo>
                  <a:lnTo>
                    <a:pt x="615564" y="315883"/>
                  </a:lnTo>
                  <a:lnTo>
                    <a:pt x="629554" y="315883"/>
                  </a:lnTo>
                  <a:lnTo>
                    <a:pt x="643544" y="315883"/>
                  </a:lnTo>
                  <a:lnTo>
                    <a:pt x="657534" y="315883"/>
                  </a:lnTo>
                  <a:lnTo>
                    <a:pt x="671524" y="315883"/>
                  </a:lnTo>
                  <a:lnTo>
                    <a:pt x="685514" y="315883"/>
                  </a:lnTo>
                  <a:lnTo>
                    <a:pt x="699504" y="315883"/>
                  </a:lnTo>
                  <a:lnTo>
                    <a:pt x="713494" y="315883"/>
                  </a:lnTo>
                  <a:lnTo>
                    <a:pt x="727484" y="315883"/>
                  </a:lnTo>
                  <a:lnTo>
                    <a:pt x="741474" y="315883"/>
                  </a:lnTo>
                  <a:lnTo>
                    <a:pt x="755465" y="315883"/>
                  </a:lnTo>
                  <a:lnTo>
                    <a:pt x="769455" y="315883"/>
                  </a:lnTo>
                  <a:lnTo>
                    <a:pt x="783445" y="315883"/>
                  </a:lnTo>
                  <a:lnTo>
                    <a:pt x="797435" y="315883"/>
                  </a:lnTo>
                  <a:lnTo>
                    <a:pt x="811425" y="315883"/>
                  </a:lnTo>
                  <a:lnTo>
                    <a:pt x="825415" y="315883"/>
                  </a:lnTo>
                  <a:lnTo>
                    <a:pt x="839405" y="315883"/>
                  </a:lnTo>
                  <a:lnTo>
                    <a:pt x="853395" y="315883"/>
                  </a:lnTo>
                  <a:lnTo>
                    <a:pt x="867385" y="315883"/>
                  </a:lnTo>
                  <a:lnTo>
                    <a:pt x="881375" y="315883"/>
                  </a:lnTo>
                  <a:lnTo>
                    <a:pt x="895365" y="315883"/>
                  </a:lnTo>
                  <a:lnTo>
                    <a:pt x="909356" y="315883"/>
                  </a:lnTo>
                  <a:lnTo>
                    <a:pt x="923346" y="315883"/>
                  </a:lnTo>
                  <a:lnTo>
                    <a:pt x="937336" y="315883"/>
                  </a:lnTo>
                  <a:lnTo>
                    <a:pt x="951326" y="315883"/>
                  </a:lnTo>
                  <a:lnTo>
                    <a:pt x="965316" y="315883"/>
                  </a:lnTo>
                  <a:lnTo>
                    <a:pt x="979306" y="315883"/>
                  </a:lnTo>
                  <a:lnTo>
                    <a:pt x="993296" y="315883"/>
                  </a:lnTo>
                  <a:lnTo>
                    <a:pt x="1007286" y="315883"/>
                  </a:lnTo>
                  <a:lnTo>
                    <a:pt x="1021276" y="315883"/>
                  </a:lnTo>
                  <a:lnTo>
                    <a:pt x="1035266" y="315883"/>
                  </a:lnTo>
                  <a:lnTo>
                    <a:pt x="1049256" y="315883"/>
                  </a:lnTo>
                  <a:lnTo>
                    <a:pt x="1063247" y="315883"/>
                  </a:lnTo>
                  <a:lnTo>
                    <a:pt x="1077237" y="315883"/>
                  </a:lnTo>
                  <a:lnTo>
                    <a:pt x="1091227" y="315883"/>
                  </a:lnTo>
                  <a:lnTo>
                    <a:pt x="1105217" y="315883"/>
                  </a:lnTo>
                  <a:lnTo>
                    <a:pt x="1119207" y="315883"/>
                  </a:lnTo>
                  <a:lnTo>
                    <a:pt x="1133197" y="315883"/>
                  </a:lnTo>
                  <a:lnTo>
                    <a:pt x="1147187" y="315883"/>
                  </a:lnTo>
                  <a:lnTo>
                    <a:pt x="1161177" y="315883"/>
                  </a:lnTo>
                  <a:lnTo>
                    <a:pt x="1175167" y="315883"/>
                  </a:lnTo>
                  <a:lnTo>
                    <a:pt x="1189157" y="315883"/>
                  </a:lnTo>
                  <a:lnTo>
                    <a:pt x="1203148" y="315883"/>
                  </a:lnTo>
                  <a:lnTo>
                    <a:pt x="1217138" y="315883"/>
                  </a:lnTo>
                  <a:lnTo>
                    <a:pt x="1231128" y="315883"/>
                  </a:lnTo>
                  <a:lnTo>
                    <a:pt x="1245118" y="315883"/>
                  </a:lnTo>
                  <a:lnTo>
                    <a:pt x="1259108" y="315883"/>
                  </a:lnTo>
                  <a:lnTo>
                    <a:pt x="1273098" y="315883"/>
                  </a:lnTo>
                  <a:lnTo>
                    <a:pt x="1287088" y="315883"/>
                  </a:lnTo>
                  <a:lnTo>
                    <a:pt x="1301078" y="315883"/>
                  </a:lnTo>
                  <a:lnTo>
                    <a:pt x="1315068" y="315883"/>
                  </a:lnTo>
                  <a:lnTo>
                    <a:pt x="1329058" y="315883"/>
                  </a:lnTo>
                  <a:lnTo>
                    <a:pt x="1343048" y="315883"/>
                  </a:lnTo>
                  <a:lnTo>
                    <a:pt x="1357039" y="315883"/>
                  </a:lnTo>
                  <a:lnTo>
                    <a:pt x="1371029" y="315883"/>
                  </a:lnTo>
                  <a:lnTo>
                    <a:pt x="1385019" y="315883"/>
                  </a:lnTo>
                  <a:lnTo>
                    <a:pt x="1385019" y="315777"/>
                  </a:lnTo>
                  <a:lnTo>
                    <a:pt x="1399009" y="315759"/>
                  </a:lnTo>
                  <a:lnTo>
                    <a:pt x="1412999" y="315737"/>
                  </a:lnTo>
                  <a:lnTo>
                    <a:pt x="1426989" y="315711"/>
                  </a:lnTo>
                  <a:lnTo>
                    <a:pt x="1440979" y="315681"/>
                  </a:lnTo>
                  <a:lnTo>
                    <a:pt x="1454969" y="315646"/>
                  </a:lnTo>
                  <a:lnTo>
                    <a:pt x="1468959" y="315604"/>
                  </a:lnTo>
                  <a:lnTo>
                    <a:pt x="1482949" y="315555"/>
                  </a:lnTo>
                  <a:lnTo>
                    <a:pt x="1496939" y="315497"/>
                  </a:lnTo>
                  <a:lnTo>
                    <a:pt x="1510930" y="315430"/>
                  </a:lnTo>
                  <a:lnTo>
                    <a:pt x="1524920" y="315351"/>
                  </a:lnTo>
                  <a:lnTo>
                    <a:pt x="1538910" y="315257"/>
                  </a:lnTo>
                  <a:lnTo>
                    <a:pt x="1552900" y="315148"/>
                  </a:lnTo>
                  <a:lnTo>
                    <a:pt x="1566890" y="315019"/>
                  </a:lnTo>
                  <a:lnTo>
                    <a:pt x="1580880" y="314868"/>
                  </a:lnTo>
                  <a:lnTo>
                    <a:pt x="1594870" y="314691"/>
                  </a:lnTo>
                  <a:lnTo>
                    <a:pt x="1608860" y="314482"/>
                  </a:lnTo>
                  <a:lnTo>
                    <a:pt x="1622850" y="314238"/>
                  </a:lnTo>
                  <a:lnTo>
                    <a:pt x="1636840" y="313951"/>
                  </a:lnTo>
                  <a:lnTo>
                    <a:pt x="1650830" y="313615"/>
                  </a:lnTo>
                  <a:lnTo>
                    <a:pt x="1664821" y="313220"/>
                  </a:lnTo>
                  <a:lnTo>
                    <a:pt x="1678811" y="312758"/>
                  </a:lnTo>
                  <a:lnTo>
                    <a:pt x="1692801" y="312216"/>
                  </a:lnTo>
                  <a:lnTo>
                    <a:pt x="1706791" y="311581"/>
                  </a:lnTo>
                  <a:lnTo>
                    <a:pt x="1720781" y="310839"/>
                  </a:lnTo>
                  <a:lnTo>
                    <a:pt x="1734771" y="309971"/>
                  </a:lnTo>
                  <a:lnTo>
                    <a:pt x="1748761" y="308956"/>
                  </a:lnTo>
                  <a:lnTo>
                    <a:pt x="1762751" y="307773"/>
                  </a:lnTo>
                  <a:lnTo>
                    <a:pt x="1776741" y="306393"/>
                  </a:lnTo>
                  <a:lnTo>
                    <a:pt x="1790731" y="304786"/>
                  </a:lnTo>
                  <a:lnTo>
                    <a:pt x="1804722" y="302920"/>
                  </a:lnTo>
                  <a:lnTo>
                    <a:pt x="1818712" y="300755"/>
                  </a:lnTo>
                  <a:lnTo>
                    <a:pt x="1832702" y="298249"/>
                  </a:lnTo>
                  <a:lnTo>
                    <a:pt x="1846692" y="295357"/>
                  </a:lnTo>
                  <a:lnTo>
                    <a:pt x="1860682" y="292028"/>
                  </a:lnTo>
                  <a:lnTo>
                    <a:pt x="1874672" y="288211"/>
                  </a:lnTo>
                  <a:lnTo>
                    <a:pt x="1888662" y="283849"/>
                  </a:lnTo>
                  <a:lnTo>
                    <a:pt x="1902652" y="278888"/>
                  </a:lnTo>
                  <a:lnTo>
                    <a:pt x="1916642" y="273273"/>
                  </a:lnTo>
                  <a:lnTo>
                    <a:pt x="1930632" y="266957"/>
                  </a:lnTo>
                  <a:lnTo>
                    <a:pt x="1944622" y="259895"/>
                  </a:lnTo>
                  <a:lnTo>
                    <a:pt x="1958613" y="252059"/>
                  </a:lnTo>
                  <a:lnTo>
                    <a:pt x="1972603" y="243431"/>
                  </a:lnTo>
                  <a:lnTo>
                    <a:pt x="1986593" y="234015"/>
                  </a:lnTo>
                  <a:lnTo>
                    <a:pt x="2000583" y="223838"/>
                  </a:lnTo>
                  <a:lnTo>
                    <a:pt x="2014573" y="212953"/>
                  </a:lnTo>
                  <a:lnTo>
                    <a:pt x="2028563" y="201438"/>
                  </a:lnTo>
                  <a:lnTo>
                    <a:pt x="2042553" y="189400"/>
                  </a:lnTo>
                  <a:lnTo>
                    <a:pt x="2056543" y="176969"/>
                  </a:lnTo>
                  <a:lnTo>
                    <a:pt x="2070533" y="164294"/>
                  </a:lnTo>
                  <a:lnTo>
                    <a:pt x="2084523" y="151536"/>
                  </a:lnTo>
                  <a:lnTo>
                    <a:pt x="2098513" y="138860"/>
                  </a:lnTo>
                  <a:lnTo>
                    <a:pt x="2112504" y="126429"/>
                  </a:lnTo>
                  <a:lnTo>
                    <a:pt x="2126494" y="114391"/>
                  </a:lnTo>
                  <a:lnTo>
                    <a:pt x="2140484" y="102877"/>
                  </a:lnTo>
                  <a:lnTo>
                    <a:pt x="2154474" y="91991"/>
                  </a:lnTo>
                  <a:lnTo>
                    <a:pt x="2168464" y="81815"/>
                  </a:lnTo>
                  <a:lnTo>
                    <a:pt x="2182454" y="72399"/>
                  </a:lnTo>
                  <a:lnTo>
                    <a:pt x="2196444" y="63771"/>
                  </a:lnTo>
                  <a:lnTo>
                    <a:pt x="2210434" y="55934"/>
                  </a:lnTo>
                  <a:lnTo>
                    <a:pt x="2224424" y="48873"/>
                  </a:lnTo>
                  <a:lnTo>
                    <a:pt x="2238414" y="42556"/>
                  </a:lnTo>
                  <a:lnTo>
                    <a:pt x="2252404" y="36942"/>
                  </a:lnTo>
                  <a:lnTo>
                    <a:pt x="2266395" y="31981"/>
                  </a:lnTo>
                  <a:lnTo>
                    <a:pt x="2280385" y="27619"/>
                  </a:lnTo>
                  <a:lnTo>
                    <a:pt x="2294375" y="23801"/>
                  </a:lnTo>
                  <a:lnTo>
                    <a:pt x="2308365" y="20473"/>
                  </a:lnTo>
                  <a:lnTo>
                    <a:pt x="2322355" y="17580"/>
                  </a:lnTo>
                  <a:lnTo>
                    <a:pt x="2336345" y="15075"/>
                  </a:lnTo>
                  <a:lnTo>
                    <a:pt x="2350335" y="12910"/>
                  </a:lnTo>
                  <a:lnTo>
                    <a:pt x="2364325" y="11043"/>
                  </a:lnTo>
                  <a:lnTo>
                    <a:pt x="2378315" y="9437"/>
                  </a:lnTo>
                  <a:lnTo>
                    <a:pt x="2392305" y="8057"/>
                  </a:lnTo>
                  <a:lnTo>
                    <a:pt x="2406296" y="6873"/>
                  </a:lnTo>
                  <a:lnTo>
                    <a:pt x="2420286" y="5859"/>
                  </a:lnTo>
                  <a:lnTo>
                    <a:pt x="2434276" y="4991"/>
                  </a:lnTo>
                  <a:lnTo>
                    <a:pt x="2448266" y="4248"/>
                  </a:lnTo>
                  <a:lnTo>
                    <a:pt x="2462256" y="3614"/>
                  </a:lnTo>
                  <a:lnTo>
                    <a:pt x="2476246" y="3072"/>
                  </a:lnTo>
                  <a:lnTo>
                    <a:pt x="2490236" y="2609"/>
                  </a:lnTo>
                  <a:lnTo>
                    <a:pt x="2504226" y="2215"/>
                  </a:lnTo>
                  <a:lnTo>
                    <a:pt x="2518216" y="1878"/>
                  </a:lnTo>
                  <a:lnTo>
                    <a:pt x="2532206" y="1592"/>
                  </a:lnTo>
                  <a:lnTo>
                    <a:pt x="2546196" y="1347"/>
                  </a:lnTo>
                  <a:lnTo>
                    <a:pt x="2560187" y="1139"/>
                  </a:lnTo>
                  <a:lnTo>
                    <a:pt x="2574177" y="962"/>
                  </a:lnTo>
                  <a:lnTo>
                    <a:pt x="2588167" y="811"/>
                  </a:lnTo>
                  <a:lnTo>
                    <a:pt x="2602157" y="682"/>
                  </a:lnTo>
                  <a:lnTo>
                    <a:pt x="2616147" y="572"/>
                  </a:lnTo>
                  <a:lnTo>
                    <a:pt x="2630137" y="479"/>
                  </a:lnTo>
                  <a:lnTo>
                    <a:pt x="2644127" y="400"/>
                  </a:lnTo>
                  <a:lnTo>
                    <a:pt x="2658117" y="332"/>
                  </a:lnTo>
                  <a:lnTo>
                    <a:pt x="2672107" y="275"/>
                  </a:lnTo>
                  <a:lnTo>
                    <a:pt x="2686097" y="226"/>
                  </a:lnTo>
                  <a:lnTo>
                    <a:pt x="2700087" y="184"/>
                  </a:lnTo>
                  <a:lnTo>
                    <a:pt x="2714078" y="149"/>
                  </a:lnTo>
                  <a:lnTo>
                    <a:pt x="2728068" y="119"/>
                  </a:lnTo>
                  <a:lnTo>
                    <a:pt x="2742058" y="93"/>
                  </a:lnTo>
                  <a:lnTo>
                    <a:pt x="2756048" y="71"/>
                  </a:lnTo>
                  <a:lnTo>
                    <a:pt x="2770038" y="52"/>
                  </a:lnTo>
                  <a:lnTo>
                    <a:pt x="2770038" y="0"/>
                  </a:lnTo>
                  <a:lnTo>
                    <a:pt x="2784028" y="9"/>
                  </a:lnTo>
                  <a:lnTo>
                    <a:pt x="2798018" y="20"/>
                  </a:lnTo>
                  <a:lnTo>
                    <a:pt x="2812008" y="33"/>
                  </a:lnTo>
                  <a:lnTo>
                    <a:pt x="2825998" y="48"/>
                  </a:lnTo>
                  <a:lnTo>
                    <a:pt x="2839988" y="65"/>
                  </a:lnTo>
                  <a:lnTo>
                    <a:pt x="2853978" y="86"/>
                  </a:lnTo>
                  <a:lnTo>
                    <a:pt x="2867969" y="111"/>
                  </a:lnTo>
                  <a:lnTo>
                    <a:pt x="2881959" y="139"/>
                  </a:lnTo>
                  <a:lnTo>
                    <a:pt x="2895949" y="173"/>
                  </a:lnTo>
                  <a:lnTo>
                    <a:pt x="2909939" y="213"/>
                  </a:lnTo>
                  <a:lnTo>
                    <a:pt x="2923929" y="259"/>
                  </a:lnTo>
                  <a:lnTo>
                    <a:pt x="2937919" y="314"/>
                  </a:lnTo>
                  <a:lnTo>
                    <a:pt x="2951909" y="379"/>
                  </a:lnTo>
                  <a:lnTo>
                    <a:pt x="2965899" y="454"/>
                  </a:lnTo>
                  <a:lnTo>
                    <a:pt x="2979889" y="543"/>
                  </a:lnTo>
                  <a:lnTo>
                    <a:pt x="2993879" y="647"/>
                  </a:lnTo>
                  <a:lnTo>
                    <a:pt x="3007870" y="769"/>
                  </a:lnTo>
                  <a:lnTo>
                    <a:pt x="3021860" y="912"/>
                  </a:lnTo>
                  <a:lnTo>
                    <a:pt x="3035850" y="1081"/>
                  </a:lnTo>
                  <a:lnTo>
                    <a:pt x="3049840" y="1278"/>
                  </a:lnTo>
                  <a:lnTo>
                    <a:pt x="3063830" y="1509"/>
                  </a:lnTo>
                  <a:lnTo>
                    <a:pt x="3077820" y="1780"/>
                  </a:lnTo>
                  <a:lnTo>
                    <a:pt x="3091810" y="2097"/>
                  </a:lnTo>
                  <a:lnTo>
                    <a:pt x="3105800" y="2469"/>
                  </a:lnTo>
                  <a:lnTo>
                    <a:pt x="3119790" y="2903"/>
                  </a:lnTo>
                  <a:lnTo>
                    <a:pt x="3133780" y="3410"/>
                  </a:lnTo>
                  <a:lnTo>
                    <a:pt x="3147770" y="4002"/>
                  </a:lnTo>
                  <a:lnTo>
                    <a:pt x="3161761" y="4692"/>
                  </a:lnTo>
                  <a:lnTo>
                    <a:pt x="3175751" y="5495"/>
                  </a:lnTo>
                  <a:lnTo>
                    <a:pt x="3189741" y="6428"/>
                  </a:lnTo>
                  <a:lnTo>
                    <a:pt x="3203731" y="7511"/>
                  </a:lnTo>
                  <a:lnTo>
                    <a:pt x="3217721" y="8763"/>
                  </a:lnTo>
                  <a:lnTo>
                    <a:pt x="3231711" y="10210"/>
                  </a:lnTo>
                  <a:lnTo>
                    <a:pt x="3245701" y="11874"/>
                  </a:lnTo>
                  <a:lnTo>
                    <a:pt x="3259691" y="13783"/>
                  </a:lnTo>
                  <a:lnTo>
                    <a:pt x="3273681" y="15964"/>
                  </a:lnTo>
                  <a:lnTo>
                    <a:pt x="3287671" y="18444"/>
                  </a:lnTo>
                  <a:lnTo>
                    <a:pt x="3301661" y="21251"/>
                  </a:lnTo>
                  <a:lnTo>
                    <a:pt x="3315652" y="24410"/>
                  </a:lnTo>
                  <a:lnTo>
                    <a:pt x="3329642" y="27940"/>
                  </a:lnTo>
                  <a:lnTo>
                    <a:pt x="3343632" y="31859"/>
                  </a:lnTo>
                  <a:lnTo>
                    <a:pt x="3357622" y="36173"/>
                  </a:lnTo>
                  <a:lnTo>
                    <a:pt x="3371612" y="40881"/>
                  </a:lnTo>
                  <a:lnTo>
                    <a:pt x="3385602" y="45969"/>
                  </a:lnTo>
                  <a:lnTo>
                    <a:pt x="3399592" y="51412"/>
                  </a:lnTo>
                  <a:lnTo>
                    <a:pt x="3413582" y="57169"/>
                  </a:lnTo>
                  <a:lnTo>
                    <a:pt x="3427572" y="63188"/>
                  </a:lnTo>
                  <a:lnTo>
                    <a:pt x="3441562" y="69403"/>
                  </a:lnTo>
                  <a:lnTo>
                    <a:pt x="3455552" y="75741"/>
                  </a:lnTo>
                  <a:lnTo>
                    <a:pt x="3469543" y="82120"/>
                  </a:lnTo>
                  <a:lnTo>
                    <a:pt x="3483533" y="88458"/>
                  </a:lnTo>
                  <a:lnTo>
                    <a:pt x="3497523" y="94673"/>
                  </a:lnTo>
                  <a:lnTo>
                    <a:pt x="3511513" y="100692"/>
                  </a:lnTo>
                  <a:lnTo>
                    <a:pt x="3525503" y="106450"/>
                  </a:lnTo>
                  <a:lnTo>
                    <a:pt x="3539493" y="111892"/>
                  </a:lnTo>
                  <a:lnTo>
                    <a:pt x="3553483" y="116981"/>
                  </a:lnTo>
                  <a:lnTo>
                    <a:pt x="3567473" y="121689"/>
                  </a:lnTo>
                  <a:lnTo>
                    <a:pt x="3581463" y="126003"/>
                  </a:lnTo>
                  <a:lnTo>
                    <a:pt x="3595453" y="129921"/>
                  </a:lnTo>
                  <a:lnTo>
                    <a:pt x="3609444" y="133452"/>
                  </a:lnTo>
                  <a:lnTo>
                    <a:pt x="3623434" y="136610"/>
                  </a:lnTo>
                  <a:lnTo>
                    <a:pt x="3637424" y="139417"/>
                  </a:lnTo>
                  <a:lnTo>
                    <a:pt x="3651414" y="141898"/>
                  </a:lnTo>
                  <a:lnTo>
                    <a:pt x="3665404" y="144079"/>
                  </a:lnTo>
                  <a:lnTo>
                    <a:pt x="3679394" y="145987"/>
                  </a:lnTo>
                  <a:lnTo>
                    <a:pt x="3693384" y="147652"/>
                  </a:lnTo>
                  <a:lnTo>
                    <a:pt x="3707374" y="149098"/>
                  </a:lnTo>
                  <a:lnTo>
                    <a:pt x="3721364" y="150351"/>
                  </a:lnTo>
                  <a:lnTo>
                    <a:pt x="3735354" y="151433"/>
                  </a:lnTo>
                  <a:lnTo>
                    <a:pt x="3749344" y="152366"/>
                  </a:lnTo>
                  <a:lnTo>
                    <a:pt x="3763335" y="153170"/>
                  </a:lnTo>
                  <a:lnTo>
                    <a:pt x="3777325" y="153860"/>
                  </a:lnTo>
                  <a:lnTo>
                    <a:pt x="3791315" y="154451"/>
                  </a:lnTo>
                  <a:lnTo>
                    <a:pt x="3805305" y="154959"/>
                  </a:lnTo>
                  <a:lnTo>
                    <a:pt x="3819295" y="155393"/>
                  </a:lnTo>
                  <a:lnTo>
                    <a:pt x="3833285" y="155764"/>
                  </a:lnTo>
                  <a:lnTo>
                    <a:pt x="3847275" y="156081"/>
                  </a:lnTo>
                  <a:lnTo>
                    <a:pt x="3861265" y="156352"/>
                  </a:lnTo>
                  <a:lnTo>
                    <a:pt x="3875255" y="156583"/>
                  </a:lnTo>
                  <a:lnTo>
                    <a:pt x="3889245" y="156781"/>
                  </a:lnTo>
                  <a:lnTo>
                    <a:pt x="3903235" y="156949"/>
                  </a:lnTo>
                  <a:lnTo>
                    <a:pt x="3917226" y="157092"/>
                  </a:lnTo>
                  <a:lnTo>
                    <a:pt x="3931216" y="157214"/>
                  </a:lnTo>
                  <a:lnTo>
                    <a:pt x="3945206" y="157319"/>
                  </a:lnTo>
                  <a:lnTo>
                    <a:pt x="3959196" y="157407"/>
                  </a:lnTo>
                  <a:lnTo>
                    <a:pt x="3973186" y="157483"/>
                  </a:lnTo>
                  <a:lnTo>
                    <a:pt x="3987176" y="157547"/>
                  </a:lnTo>
                  <a:lnTo>
                    <a:pt x="4001166" y="157602"/>
                  </a:lnTo>
                  <a:lnTo>
                    <a:pt x="4015156" y="157649"/>
                  </a:lnTo>
                  <a:lnTo>
                    <a:pt x="4029146" y="157688"/>
                  </a:lnTo>
                  <a:lnTo>
                    <a:pt x="4043136" y="157722"/>
                  </a:lnTo>
                  <a:lnTo>
                    <a:pt x="4057126" y="157751"/>
                  </a:lnTo>
                  <a:lnTo>
                    <a:pt x="4071117" y="157775"/>
                  </a:lnTo>
                  <a:lnTo>
                    <a:pt x="4085107" y="157796"/>
                  </a:lnTo>
                  <a:lnTo>
                    <a:pt x="4099097" y="157814"/>
                  </a:lnTo>
                  <a:lnTo>
                    <a:pt x="4113087" y="157829"/>
                  </a:lnTo>
                  <a:lnTo>
                    <a:pt x="4127077" y="157842"/>
                  </a:lnTo>
                  <a:lnTo>
                    <a:pt x="4141067" y="157853"/>
                  </a:lnTo>
                  <a:lnTo>
                    <a:pt x="4155057" y="157862"/>
                  </a:lnTo>
                </a:path>
              </a:pathLst>
            </a:custGeom>
            <a:ln w="40651" cap="flat">
              <a:solidFill>
                <a:srgbClr val="D3D3D3">
                  <a:alpha val="100000"/>
                </a:srgbClr>
              </a:solidFill>
              <a:prstDash val="solid"/>
              <a:round/>
            </a:ln>
          </p:spPr>
          <p:txBody>
            <a:bodyPr/>
            <a:lstStyle/>
            <a:p/>
          </p:txBody>
        </p:sp>
        <p:sp>
          <p:nvSpPr>
            <p:cNvPr id="54" name="pl54"/>
            <p:cNvSpPr/>
            <p:nvPr/>
          </p:nvSpPr>
          <p:spPr>
            <a:xfrm>
              <a:off x="2737948" y="1379185"/>
              <a:ext cx="4155057" cy="789576"/>
            </a:xfrm>
            <a:custGeom>
              <a:avLst/>
              <a:pathLst>
                <a:path w="4155057" h="789576">
                  <a:moveTo>
                    <a:pt x="0" y="631449"/>
                  </a:moveTo>
                  <a:lnTo>
                    <a:pt x="13990" y="631412"/>
                  </a:lnTo>
                  <a:lnTo>
                    <a:pt x="27980" y="631368"/>
                  </a:lnTo>
                  <a:lnTo>
                    <a:pt x="41970" y="631317"/>
                  </a:lnTo>
                  <a:lnTo>
                    <a:pt x="55960" y="631256"/>
                  </a:lnTo>
                  <a:lnTo>
                    <a:pt x="69950" y="631186"/>
                  </a:lnTo>
                  <a:lnTo>
                    <a:pt x="83940" y="631102"/>
                  </a:lnTo>
                  <a:lnTo>
                    <a:pt x="97930" y="631004"/>
                  </a:lnTo>
                  <a:lnTo>
                    <a:pt x="111920" y="630889"/>
                  </a:lnTo>
                  <a:lnTo>
                    <a:pt x="125910" y="630754"/>
                  </a:lnTo>
                  <a:lnTo>
                    <a:pt x="139900" y="630596"/>
                  </a:lnTo>
                  <a:lnTo>
                    <a:pt x="153891" y="630409"/>
                  </a:lnTo>
                  <a:lnTo>
                    <a:pt x="167881" y="630190"/>
                  </a:lnTo>
                  <a:lnTo>
                    <a:pt x="181871" y="629933"/>
                  </a:lnTo>
                  <a:lnTo>
                    <a:pt x="195861" y="629631"/>
                  </a:lnTo>
                  <a:lnTo>
                    <a:pt x="209851" y="629276"/>
                  </a:lnTo>
                  <a:lnTo>
                    <a:pt x="223841" y="628859"/>
                  </a:lnTo>
                  <a:lnTo>
                    <a:pt x="237831" y="628371"/>
                  </a:lnTo>
                  <a:lnTo>
                    <a:pt x="251821" y="627797"/>
                  </a:lnTo>
                  <a:lnTo>
                    <a:pt x="265811" y="627124"/>
                  </a:lnTo>
                  <a:lnTo>
                    <a:pt x="279801" y="626335"/>
                  </a:lnTo>
                  <a:lnTo>
                    <a:pt x="293791" y="625410"/>
                  </a:lnTo>
                  <a:lnTo>
                    <a:pt x="307782" y="624326"/>
                  </a:lnTo>
                  <a:lnTo>
                    <a:pt x="321772" y="623057"/>
                  </a:lnTo>
                  <a:lnTo>
                    <a:pt x="335762" y="621572"/>
                  </a:lnTo>
                  <a:lnTo>
                    <a:pt x="349752" y="619836"/>
                  </a:lnTo>
                  <a:lnTo>
                    <a:pt x="363742" y="617807"/>
                  </a:lnTo>
                  <a:lnTo>
                    <a:pt x="377732" y="615440"/>
                  </a:lnTo>
                  <a:lnTo>
                    <a:pt x="391722" y="612680"/>
                  </a:lnTo>
                  <a:lnTo>
                    <a:pt x="405712" y="609467"/>
                  </a:lnTo>
                  <a:lnTo>
                    <a:pt x="419702" y="605734"/>
                  </a:lnTo>
                  <a:lnTo>
                    <a:pt x="433692" y="601404"/>
                  </a:lnTo>
                  <a:lnTo>
                    <a:pt x="447682" y="596393"/>
                  </a:lnTo>
                  <a:lnTo>
                    <a:pt x="461673" y="590609"/>
                  </a:lnTo>
                  <a:lnTo>
                    <a:pt x="475663" y="583951"/>
                  </a:lnTo>
                  <a:lnTo>
                    <a:pt x="489653" y="576316"/>
                  </a:lnTo>
                  <a:lnTo>
                    <a:pt x="503643" y="567592"/>
                  </a:lnTo>
                  <a:lnTo>
                    <a:pt x="517633" y="557670"/>
                  </a:lnTo>
                  <a:lnTo>
                    <a:pt x="531623" y="546441"/>
                  </a:lnTo>
                  <a:lnTo>
                    <a:pt x="545613" y="533808"/>
                  </a:lnTo>
                  <a:lnTo>
                    <a:pt x="559603" y="519685"/>
                  </a:lnTo>
                  <a:lnTo>
                    <a:pt x="573593" y="504012"/>
                  </a:lnTo>
                  <a:lnTo>
                    <a:pt x="587583" y="486756"/>
                  </a:lnTo>
                  <a:lnTo>
                    <a:pt x="601574" y="467925"/>
                  </a:lnTo>
                  <a:lnTo>
                    <a:pt x="615564" y="447571"/>
                  </a:lnTo>
                  <a:lnTo>
                    <a:pt x="629554" y="425801"/>
                  </a:lnTo>
                  <a:lnTo>
                    <a:pt x="643544" y="402771"/>
                  </a:lnTo>
                  <a:lnTo>
                    <a:pt x="657534" y="378695"/>
                  </a:lnTo>
                  <a:lnTo>
                    <a:pt x="671524" y="353833"/>
                  </a:lnTo>
                  <a:lnTo>
                    <a:pt x="685514" y="328482"/>
                  </a:lnTo>
                  <a:lnTo>
                    <a:pt x="699504" y="302966"/>
                  </a:lnTo>
                  <a:lnTo>
                    <a:pt x="713494" y="277615"/>
                  </a:lnTo>
                  <a:lnTo>
                    <a:pt x="727484" y="252753"/>
                  </a:lnTo>
                  <a:lnTo>
                    <a:pt x="741474" y="228677"/>
                  </a:lnTo>
                  <a:lnTo>
                    <a:pt x="755465" y="205648"/>
                  </a:lnTo>
                  <a:lnTo>
                    <a:pt x="769455" y="183877"/>
                  </a:lnTo>
                  <a:lnTo>
                    <a:pt x="783445" y="163524"/>
                  </a:lnTo>
                  <a:lnTo>
                    <a:pt x="797435" y="144693"/>
                  </a:lnTo>
                  <a:lnTo>
                    <a:pt x="811425" y="127437"/>
                  </a:lnTo>
                  <a:lnTo>
                    <a:pt x="825415" y="111763"/>
                  </a:lnTo>
                  <a:lnTo>
                    <a:pt x="839405" y="97640"/>
                  </a:lnTo>
                  <a:lnTo>
                    <a:pt x="853395" y="85007"/>
                  </a:lnTo>
                  <a:lnTo>
                    <a:pt x="867385" y="73779"/>
                  </a:lnTo>
                  <a:lnTo>
                    <a:pt x="881375" y="63856"/>
                  </a:lnTo>
                  <a:lnTo>
                    <a:pt x="895365" y="55133"/>
                  </a:lnTo>
                  <a:lnTo>
                    <a:pt x="909356" y="47497"/>
                  </a:lnTo>
                  <a:lnTo>
                    <a:pt x="923346" y="40840"/>
                  </a:lnTo>
                  <a:lnTo>
                    <a:pt x="937336" y="35055"/>
                  </a:lnTo>
                  <a:lnTo>
                    <a:pt x="951326" y="30044"/>
                  </a:lnTo>
                  <a:lnTo>
                    <a:pt x="965316" y="25714"/>
                  </a:lnTo>
                  <a:lnTo>
                    <a:pt x="979306" y="21981"/>
                  </a:lnTo>
                  <a:lnTo>
                    <a:pt x="993296" y="18769"/>
                  </a:lnTo>
                  <a:lnTo>
                    <a:pt x="1007286" y="16009"/>
                  </a:lnTo>
                  <a:lnTo>
                    <a:pt x="1021276" y="13641"/>
                  </a:lnTo>
                  <a:lnTo>
                    <a:pt x="1035266" y="11612"/>
                  </a:lnTo>
                  <a:lnTo>
                    <a:pt x="1049256" y="9876"/>
                  </a:lnTo>
                  <a:lnTo>
                    <a:pt x="1063247" y="8391"/>
                  </a:lnTo>
                  <a:lnTo>
                    <a:pt x="1077237" y="7122"/>
                  </a:lnTo>
                  <a:lnTo>
                    <a:pt x="1091227" y="6038"/>
                  </a:lnTo>
                  <a:lnTo>
                    <a:pt x="1105217" y="5113"/>
                  </a:lnTo>
                  <a:lnTo>
                    <a:pt x="1119207" y="4324"/>
                  </a:lnTo>
                  <a:lnTo>
                    <a:pt x="1133197" y="3651"/>
                  </a:lnTo>
                  <a:lnTo>
                    <a:pt x="1147187" y="3078"/>
                  </a:lnTo>
                  <a:lnTo>
                    <a:pt x="1161177" y="2589"/>
                  </a:lnTo>
                  <a:lnTo>
                    <a:pt x="1175167" y="2172"/>
                  </a:lnTo>
                  <a:lnTo>
                    <a:pt x="1189157" y="1818"/>
                  </a:lnTo>
                  <a:lnTo>
                    <a:pt x="1203148" y="1516"/>
                  </a:lnTo>
                  <a:lnTo>
                    <a:pt x="1217138" y="1258"/>
                  </a:lnTo>
                  <a:lnTo>
                    <a:pt x="1231128" y="1039"/>
                  </a:lnTo>
                  <a:lnTo>
                    <a:pt x="1245118" y="853"/>
                  </a:lnTo>
                  <a:lnTo>
                    <a:pt x="1259108" y="694"/>
                  </a:lnTo>
                  <a:lnTo>
                    <a:pt x="1273098" y="559"/>
                  </a:lnTo>
                  <a:lnTo>
                    <a:pt x="1287088" y="444"/>
                  </a:lnTo>
                  <a:lnTo>
                    <a:pt x="1301078" y="346"/>
                  </a:lnTo>
                  <a:lnTo>
                    <a:pt x="1315068" y="263"/>
                  </a:lnTo>
                  <a:lnTo>
                    <a:pt x="1329058" y="192"/>
                  </a:lnTo>
                  <a:lnTo>
                    <a:pt x="1343048" y="132"/>
                  </a:lnTo>
                  <a:lnTo>
                    <a:pt x="1357039" y="80"/>
                  </a:lnTo>
                  <a:lnTo>
                    <a:pt x="1371029" y="37"/>
                  </a:lnTo>
                  <a:lnTo>
                    <a:pt x="1385019" y="0"/>
                  </a:lnTo>
                  <a:lnTo>
                    <a:pt x="1385019" y="0"/>
                  </a:lnTo>
                  <a:lnTo>
                    <a:pt x="1399009" y="37"/>
                  </a:lnTo>
                  <a:lnTo>
                    <a:pt x="1412999" y="80"/>
                  </a:lnTo>
                  <a:lnTo>
                    <a:pt x="1426989" y="132"/>
                  </a:lnTo>
                  <a:lnTo>
                    <a:pt x="1440979" y="192"/>
                  </a:lnTo>
                  <a:lnTo>
                    <a:pt x="1454969" y="263"/>
                  </a:lnTo>
                  <a:lnTo>
                    <a:pt x="1468959" y="346"/>
                  </a:lnTo>
                  <a:lnTo>
                    <a:pt x="1482949" y="444"/>
                  </a:lnTo>
                  <a:lnTo>
                    <a:pt x="1496939" y="559"/>
                  </a:lnTo>
                  <a:lnTo>
                    <a:pt x="1510930" y="694"/>
                  </a:lnTo>
                  <a:lnTo>
                    <a:pt x="1524920" y="853"/>
                  </a:lnTo>
                  <a:lnTo>
                    <a:pt x="1538910" y="1039"/>
                  </a:lnTo>
                  <a:lnTo>
                    <a:pt x="1552900" y="1258"/>
                  </a:lnTo>
                  <a:lnTo>
                    <a:pt x="1566890" y="1516"/>
                  </a:lnTo>
                  <a:lnTo>
                    <a:pt x="1580880" y="1818"/>
                  </a:lnTo>
                  <a:lnTo>
                    <a:pt x="1594870" y="2172"/>
                  </a:lnTo>
                  <a:lnTo>
                    <a:pt x="1608860" y="2589"/>
                  </a:lnTo>
                  <a:lnTo>
                    <a:pt x="1622850" y="3078"/>
                  </a:lnTo>
                  <a:lnTo>
                    <a:pt x="1636840" y="3651"/>
                  </a:lnTo>
                  <a:lnTo>
                    <a:pt x="1650830" y="4324"/>
                  </a:lnTo>
                  <a:lnTo>
                    <a:pt x="1664821" y="5113"/>
                  </a:lnTo>
                  <a:lnTo>
                    <a:pt x="1678811" y="6038"/>
                  </a:lnTo>
                  <a:lnTo>
                    <a:pt x="1692801" y="7122"/>
                  </a:lnTo>
                  <a:lnTo>
                    <a:pt x="1706791" y="8391"/>
                  </a:lnTo>
                  <a:lnTo>
                    <a:pt x="1720781" y="9876"/>
                  </a:lnTo>
                  <a:lnTo>
                    <a:pt x="1734771" y="11612"/>
                  </a:lnTo>
                  <a:lnTo>
                    <a:pt x="1748761" y="13641"/>
                  </a:lnTo>
                  <a:lnTo>
                    <a:pt x="1762751" y="16009"/>
                  </a:lnTo>
                  <a:lnTo>
                    <a:pt x="1776741" y="18769"/>
                  </a:lnTo>
                  <a:lnTo>
                    <a:pt x="1790731" y="21981"/>
                  </a:lnTo>
                  <a:lnTo>
                    <a:pt x="1804722" y="25714"/>
                  </a:lnTo>
                  <a:lnTo>
                    <a:pt x="1818712" y="30044"/>
                  </a:lnTo>
                  <a:lnTo>
                    <a:pt x="1832702" y="35055"/>
                  </a:lnTo>
                  <a:lnTo>
                    <a:pt x="1846692" y="40840"/>
                  </a:lnTo>
                  <a:lnTo>
                    <a:pt x="1860682" y="47497"/>
                  </a:lnTo>
                  <a:lnTo>
                    <a:pt x="1874672" y="55133"/>
                  </a:lnTo>
                  <a:lnTo>
                    <a:pt x="1888662" y="63856"/>
                  </a:lnTo>
                  <a:lnTo>
                    <a:pt x="1902652" y="73779"/>
                  </a:lnTo>
                  <a:lnTo>
                    <a:pt x="1916642" y="85007"/>
                  </a:lnTo>
                  <a:lnTo>
                    <a:pt x="1930632" y="97640"/>
                  </a:lnTo>
                  <a:lnTo>
                    <a:pt x="1944622" y="111763"/>
                  </a:lnTo>
                  <a:lnTo>
                    <a:pt x="1958613" y="127437"/>
                  </a:lnTo>
                  <a:lnTo>
                    <a:pt x="1972603" y="144693"/>
                  </a:lnTo>
                  <a:lnTo>
                    <a:pt x="1986593" y="163524"/>
                  </a:lnTo>
                  <a:lnTo>
                    <a:pt x="2000583" y="183877"/>
                  </a:lnTo>
                  <a:lnTo>
                    <a:pt x="2014573" y="205648"/>
                  </a:lnTo>
                  <a:lnTo>
                    <a:pt x="2028563" y="228677"/>
                  </a:lnTo>
                  <a:lnTo>
                    <a:pt x="2042553" y="252753"/>
                  </a:lnTo>
                  <a:lnTo>
                    <a:pt x="2056543" y="277615"/>
                  </a:lnTo>
                  <a:lnTo>
                    <a:pt x="2070533" y="302966"/>
                  </a:lnTo>
                  <a:lnTo>
                    <a:pt x="2084523" y="328482"/>
                  </a:lnTo>
                  <a:lnTo>
                    <a:pt x="2098513" y="353833"/>
                  </a:lnTo>
                  <a:lnTo>
                    <a:pt x="2112504" y="378695"/>
                  </a:lnTo>
                  <a:lnTo>
                    <a:pt x="2126494" y="402771"/>
                  </a:lnTo>
                  <a:lnTo>
                    <a:pt x="2140484" y="425801"/>
                  </a:lnTo>
                  <a:lnTo>
                    <a:pt x="2154474" y="447571"/>
                  </a:lnTo>
                  <a:lnTo>
                    <a:pt x="2168464" y="467925"/>
                  </a:lnTo>
                  <a:lnTo>
                    <a:pt x="2182454" y="486756"/>
                  </a:lnTo>
                  <a:lnTo>
                    <a:pt x="2196444" y="504012"/>
                  </a:lnTo>
                  <a:lnTo>
                    <a:pt x="2210434" y="519685"/>
                  </a:lnTo>
                  <a:lnTo>
                    <a:pt x="2224424" y="533808"/>
                  </a:lnTo>
                  <a:lnTo>
                    <a:pt x="2238414" y="546441"/>
                  </a:lnTo>
                  <a:lnTo>
                    <a:pt x="2252404" y="557670"/>
                  </a:lnTo>
                  <a:lnTo>
                    <a:pt x="2266395" y="567592"/>
                  </a:lnTo>
                  <a:lnTo>
                    <a:pt x="2280385" y="576316"/>
                  </a:lnTo>
                  <a:lnTo>
                    <a:pt x="2294375" y="583951"/>
                  </a:lnTo>
                  <a:lnTo>
                    <a:pt x="2308365" y="590609"/>
                  </a:lnTo>
                  <a:lnTo>
                    <a:pt x="2322355" y="596393"/>
                  </a:lnTo>
                  <a:lnTo>
                    <a:pt x="2336345" y="601404"/>
                  </a:lnTo>
                  <a:lnTo>
                    <a:pt x="2350335" y="605734"/>
                  </a:lnTo>
                  <a:lnTo>
                    <a:pt x="2364325" y="609467"/>
                  </a:lnTo>
                  <a:lnTo>
                    <a:pt x="2378315" y="612680"/>
                  </a:lnTo>
                  <a:lnTo>
                    <a:pt x="2392305" y="615440"/>
                  </a:lnTo>
                  <a:lnTo>
                    <a:pt x="2406296" y="617807"/>
                  </a:lnTo>
                  <a:lnTo>
                    <a:pt x="2420286" y="619836"/>
                  </a:lnTo>
                  <a:lnTo>
                    <a:pt x="2434276" y="621572"/>
                  </a:lnTo>
                  <a:lnTo>
                    <a:pt x="2448266" y="623057"/>
                  </a:lnTo>
                  <a:lnTo>
                    <a:pt x="2462256" y="624326"/>
                  </a:lnTo>
                  <a:lnTo>
                    <a:pt x="2476246" y="625410"/>
                  </a:lnTo>
                  <a:lnTo>
                    <a:pt x="2490236" y="626335"/>
                  </a:lnTo>
                  <a:lnTo>
                    <a:pt x="2504226" y="627124"/>
                  </a:lnTo>
                  <a:lnTo>
                    <a:pt x="2518216" y="627797"/>
                  </a:lnTo>
                  <a:lnTo>
                    <a:pt x="2532206" y="628371"/>
                  </a:lnTo>
                  <a:lnTo>
                    <a:pt x="2546196" y="628859"/>
                  </a:lnTo>
                  <a:lnTo>
                    <a:pt x="2560187" y="629276"/>
                  </a:lnTo>
                  <a:lnTo>
                    <a:pt x="2574177" y="629631"/>
                  </a:lnTo>
                  <a:lnTo>
                    <a:pt x="2588167" y="629933"/>
                  </a:lnTo>
                  <a:lnTo>
                    <a:pt x="2602157" y="630190"/>
                  </a:lnTo>
                  <a:lnTo>
                    <a:pt x="2616147" y="630409"/>
                  </a:lnTo>
                  <a:lnTo>
                    <a:pt x="2630137" y="630596"/>
                  </a:lnTo>
                  <a:lnTo>
                    <a:pt x="2644127" y="630754"/>
                  </a:lnTo>
                  <a:lnTo>
                    <a:pt x="2658117" y="630889"/>
                  </a:lnTo>
                  <a:lnTo>
                    <a:pt x="2672107" y="631004"/>
                  </a:lnTo>
                  <a:lnTo>
                    <a:pt x="2686097" y="631102"/>
                  </a:lnTo>
                  <a:lnTo>
                    <a:pt x="2700087" y="631186"/>
                  </a:lnTo>
                  <a:lnTo>
                    <a:pt x="2714078" y="631256"/>
                  </a:lnTo>
                  <a:lnTo>
                    <a:pt x="2728068" y="631317"/>
                  </a:lnTo>
                  <a:lnTo>
                    <a:pt x="2742058" y="631368"/>
                  </a:lnTo>
                  <a:lnTo>
                    <a:pt x="2756048" y="631412"/>
                  </a:lnTo>
                  <a:lnTo>
                    <a:pt x="2770038" y="631449"/>
                  </a:lnTo>
                  <a:lnTo>
                    <a:pt x="2770038" y="631714"/>
                  </a:lnTo>
                  <a:lnTo>
                    <a:pt x="2784028" y="631723"/>
                  </a:lnTo>
                  <a:lnTo>
                    <a:pt x="2798018" y="631734"/>
                  </a:lnTo>
                  <a:lnTo>
                    <a:pt x="2812008" y="631747"/>
                  </a:lnTo>
                  <a:lnTo>
                    <a:pt x="2825998" y="631762"/>
                  </a:lnTo>
                  <a:lnTo>
                    <a:pt x="2839988" y="631780"/>
                  </a:lnTo>
                  <a:lnTo>
                    <a:pt x="2853978" y="631800"/>
                  </a:lnTo>
                  <a:lnTo>
                    <a:pt x="2867969" y="631825"/>
                  </a:lnTo>
                  <a:lnTo>
                    <a:pt x="2881959" y="631854"/>
                  </a:lnTo>
                  <a:lnTo>
                    <a:pt x="2895949" y="631887"/>
                  </a:lnTo>
                  <a:lnTo>
                    <a:pt x="2909939" y="631927"/>
                  </a:lnTo>
                  <a:lnTo>
                    <a:pt x="2923929" y="631974"/>
                  </a:lnTo>
                  <a:lnTo>
                    <a:pt x="2937919" y="632028"/>
                  </a:lnTo>
                  <a:lnTo>
                    <a:pt x="2951909" y="632093"/>
                  </a:lnTo>
                  <a:lnTo>
                    <a:pt x="2965899" y="632168"/>
                  </a:lnTo>
                  <a:lnTo>
                    <a:pt x="2979889" y="632257"/>
                  </a:lnTo>
                  <a:lnTo>
                    <a:pt x="2993879" y="632361"/>
                  </a:lnTo>
                  <a:lnTo>
                    <a:pt x="3007870" y="632483"/>
                  </a:lnTo>
                  <a:lnTo>
                    <a:pt x="3021860" y="632627"/>
                  </a:lnTo>
                  <a:lnTo>
                    <a:pt x="3035850" y="632795"/>
                  </a:lnTo>
                  <a:lnTo>
                    <a:pt x="3049840" y="632992"/>
                  </a:lnTo>
                  <a:lnTo>
                    <a:pt x="3063830" y="633223"/>
                  </a:lnTo>
                  <a:lnTo>
                    <a:pt x="3077820" y="633494"/>
                  </a:lnTo>
                  <a:lnTo>
                    <a:pt x="3091810" y="633812"/>
                  </a:lnTo>
                  <a:lnTo>
                    <a:pt x="3105800" y="634183"/>
                  </a:lnTo>
                  <a:lnTo>
                    <a:pt x="3119790" y="634617"/>
                  </a:lnTo>
                  <a:lnTo>
                    <a:pt x="3133780" y="635124"/>
                  </a:lnTo>
                  <a:lnTo>
                    <a:pt x="3147770" y="635716"/>
                  </a:lnTo>
                  <a:lnTo>
                    <a:pt x="3161761" y="636406"/>
                  </a:lnTo>
                  <a:lnTo>
                    <a:pt x="3175751" y="637209"/>
                  </a:lnTo>
                  <a:lnTo>
                    <a:pt x="3189741" y="638142"/>
                  </a:lnTo>
                  <a:lnTo>
                    <a:pt x="3203731" y="639225"/>
                  </a:lnTo>
                  <a:lnTo>
                    <a:pt x="3217721" y="640478"/>
                  </a:lnTo>
                  <a:lnTo>
                    <a:pt x="3231711" y="641924"/>
                  </a:lnTo>
                  <a:lnTo>
                    <a:pt x="3245701" y="643588"/>
                  </a:lnTo>
                  <a:lnTo>
                    <a:pt x="3259691" y="645497"/>
                  </a:lnTo>
                  <a:lnTo>
                    <a:pt x="3273681" y="647678"/>
                  </a:lnTo>
                  <a:lnTo>
                    <a:pt x="3287671" y="650159"/>
                  </a:lnTo>
                  <a:lnTo>
                    <a:pt x="3301661" y="652966"/>
                  </a:lnTo>
                  <a:lnTo>
                    <a:pt x="3315652" y="656124"/>
                  </a:lnTo>
                  <a:lnTo>
                    <a:pt x="3329642" y="659655"/>
                  </a:lnTo>
                  <a:lnTo>
                    <a:pt x="3343632" y="663573"/>
                  </a:lnTo>
                  <a:lnTo>
                    <a:pt x="3357622" y="667887"/>
                  </a:lnTo>
                  <a:lnTo>
                    <a:pt x="3371612" y="672595"/>
                  </a:lnTo>
                  <a:lnTo>
                    <a:pt x="3385602" y="677683"/>
                  </a:lnTo>
                  <a:lnTo>
                    <a:pt x="3399592" y="683126"/>
                  </a:lnTo>
                  <a:lnTo>
                    <a:pt x="3413582" y="688883"/>
                  </a:lnTo>
                  <a:lnTo>
                    <a:pt x="3427572" y="694902"/>
                  </a:lnTo>
                  <a:lnTo>
                    <a:pt x="3441562" y="701118"/>
                  </a:lnTo>
                  <a:lnTo>
                    <a:pt x="3455552" y="707455"/>
                  </a:lnTo>
                  <a:lnTo>
                    <a:pt x="3469543" y="713834"/>
                  </a:lnTo>
                  <a:lnTo>
                    <a:pt x="3483533" y="720172"/>
                  </a:lnTo>
                  <a:lnTo>
                    <a:pt x="3497523" y="726388"/>
                  </a:lnTo>
                  <a:lnTo>
                    <a:pt x="3511513" y="732407"/>
                  </a:lnTo>
                  <a:lnTo>
                    <a:pt x="3525503" y="738164"/>
                  </a:lnTo>
                  <a:lnTo>
                    <a:pt x="3539493" y="743607"/>
                  </a:lnTo>
                  <a:lnTo>
                    <a:pt x="3553483" y="748695"/>
                  </a:lnTo>
                  <a:lnTo>
                    <a:pt x="3567473" y="753403"/>
                  </a:lnTo>
                  <a:lnTo>
                    <a:pt x="3581463" y="757717"/>
                  </a:lnTo>
                  <a:lnTo>
                    <a:pt x="3595453" y="761635"/>
                  </a:lnTo>
                  <a:lnTo>
                    <a:pt x="3609444" y="765166"/>
                  </a:lnTo>
                  <a:lnTo>
                    <a:pt x="3623434" y="768324"/>
                  </a:lnTo>
                  <a:lnTo>
                    <a:pt x="3637424" y="771131"/>
                  </a:lnTo>
                  <a:lnTo>
                    <a:pt x="3651414" y="773612"/>
                  </a:lnTo>
                  <a:lnTo>
                    <a:pt x="3665404" y="775793"/>
                  </a:lnTo>
                  <a:lnTo>
                    <a:pt x="3679394" y="777702"/>
                  </a:lnTo>
                  <a:lnTo>
                    <a:pt x="3693384" y="779366"/>
                  </a:lnTo>
                  <a:lnTo>
                    <a:pt x="3707374" y="780812"/>
                  </a:lnTo>
                  <a:lnTo>
                    <a:pt x="3721364" y="782065"/>
                  </a:lnTo>
                  <a:lnTo>
                    <a:pt x="3735354" y="783147"/>
                  </a:lnTo>
                  <a:lnTo>
                    <a:pt x="3749344" y="784081"/>
                  </a:lnTo>
                  <a:lnTo>
                    <a:pt x="3763335" y="784884"/>
                  </a:lnTo>
                  <a:lnTo>
                    <a:pt x="3777325" y="785574"/>
                  </a:lnTo>
                  <a:lnTo>
                    <a:pt x="3791315" y="786166"/>
                  </a:lnTo>
                  <a:lnTo>
                    <a:pt x="3805305" y="786673"/>
                  </a:lnTo>
                  <a:lnTo>
                    <a:pt x="3819295" y="787107"/>
                  </a:lnTo>
                  <a:lnTo>
                    <a:pt x="3833285" y="787478"/>
                  </a:lnTo>
                  <a:lnTo>
                    <a:pt x="3847275" y="787796"/>
                  </a:lnTo>
                  <a:lnTo>
                    <a:pt x="3861265" y="788066"/>
                  </a:lnTo>
                  <a:lnTo>
                    <a:pt x="3875255" y="788298"/>
                  </a:lnTo>
                  <a:lnTo>
                    <a:pt x="3889245" y="788495"/>
                  </a:lnTo>
                  <a:lnTo>
                    <a:pt x="3903235" y="788663"/>
                  </a:lnTo>
                  <a:lnTo>
                    <a:pt x="3917226" y="788807"/>
                  </a:lnTo>
                  <a:lnTo>
                    <a:pt x="3931216" y="788929"/>
                  </a:lnTo>
                  <a:lnTo>
                    <a:pt x="3945206" y="789033"/>
                  </a:lnTo>
                  <a:lnTo>
                    <a:pt x="3959196" y="789122"/>
                  </a:lnTo>
                  <a:lnTo>
                    <a:pt x="3973186" y="789197"/>
                  </a:lnTo>
                  <a:lnTo>
                    <a:pt x="3987176" y="789261"/>
                  </a:lnTo>
                  <a:lnTo>
                    <a:pt x="4001166" y="789316"/>
                  </a:lnTo>
                  <a:lnTo>
                    <a:pt x="4015156" y="789363"/>
                  </a:lnTo>
                  <a:lnTo>
                    <a:pt x="4029146" y="789402"/>
                  </a:lnTo>
                  <a:lnTo>
                    <a:pt x="4043136" y="789436"/>
                  </a:lnTo>
                  <a:lnTo>
                    <a:pt x="4057126" y="789465"/>
                  </a:lnTo>
                  <a:lnTo>
                    <a:pt x="4071117" y="789489"/>
                  </a:lnTo>
                  <a:lnTo>
                    <a:pt x="4085107" y="789510"/>
                  </a:lnTo>
                  <a:lnTo>
                    <a:pt x="4099097" y="789528"/>
                  </a:lnTo>
                  <a:lnTo>
                    <a:pt x="4113087" y="789543"/>
                  </a:lnTo>
                  <a:lnTo>
                    <a:pt x="4127077" y="789556"/>
                  </a:lnTo>
                  <a:lnTo>
                    <a:pt x="4141067" y="789567"/>
                  </a:lnTo>
                  <a:lnTo>
                    <a:pt x="4155057" y="789576"/>
                  </a:lnTo>
                </a:path>
              </a:pathLst>
            </a:custGeom>
            <a:ln w="40651" cap="flat">
              <a:solidFill>
                <a:srgbClr val="D3D3D3">
                  <a:alpha val="100000"/>
                </a:srgbClr>
              </a:solidFill>
              <a:prstDash val="solid"/>
              <a:round/>
            </a:ln>
          </p:spPr>
          <p:txBody>
            <a:bodyPr/>
            <a:lstStyle/>
            <a:p/>
          </p:txBody>
        </p:sp>
        <p:sp>
          <p:nvSpPr>
            <p:cNvPr id="55" name="pl55"/>
            <p:cNvSpPr/>
            <p:nvPr/>
          </p:nvSpPr>
          <p:spPr>
            <a:xfrm>
              <a:off x="2737948" y="2168815"/>
              <a:ext cx="4155057" cy="157915"/>
            </a:xfrm>
            <a:custGeom>
              <a:avLst/>
              <a:pathLst>
                <a:path w="4155057" h="157915">
                  <a:moveTo>
                    <a:pt x="0" y="157915"/>
                  </a:moveTo>
                  <a:lnTo>
                    <a:pt x="13990" y="157906"/>
                  </a:lnTo>
                  <a:lnTo>
                    <a:pt x="27980" y="157895"/>
                  </a:lnTo>
                  <a:lnTo>
                    <a:pt x="41970" y="157882"/>
                  </a:lnTo>
                  <a:lnTo>
                    <a:pt x="55960" y="157867"/>
                  </a:lnTo>
                  <a:lnTo>
                    <a:pt x="69950" y="157849"/>
                  </a:lnTo>
                  <a:lnTo>
                    <a:pt x="83940" y="157828"/>
                  </a:lnTo>
                  <a:lnTo>
                    <a:pt x="97930" y="157804"/>
                  </a:lnTo>
                  <a:lnTo>
                    <a:pt x="111920" y="157775"/>
                  </a:lnTo>
                  <a:lnTo>
                    <a:pt x="125910" y="157741"/>
                  </a:lnTo>
                  <a:lnTo>
                    <a:pt x="139900" y="157701"/>
                  </a:lnTo>
                  <a:lnTo>
                    <a:pt x="153891" y="157655"/>
                  </a:lnTo>
                  <a:lnTo>
                    <a:pt x="167881" y="157600"/>
                  </a:lnTo>
                  <a:lnTo>
                    <a:pt x="181871" y="157536"/>
                  </a:lnTo>
                  <a:lnTo>
                    <a:pt x="195861" y="157460"/>
                  </a:lnTo>
                  <a:lnTo>
                    <a:pt x="209851" y="157372"/>
                  </a:lnTo>
                  <a:lnTo>
                    <a:pt x="223841" y="157267"/>
                  </a:lnTo>
                  <a:lnTo>
                    <a:pt x="237831" y="157145"/>
                  </a:lnTo>
                  <a:lnTo>
                    <a:pt x="251821" y="157002"/>
                  </a:lnTo>
                  <a:lnTo>
                    <a:pt x="265811" y="156834"/>
                  </a:lnTo>
                  <a:lnTo>
                    <a:pt x="279801" y="156636"/>
                  </a:lnTo>
                  <a:lnTo>
                    <a:pt x="293791" y="156405"/>
                  </a:lnTo>
                  <a:lnTo>
                    <a:pt x="307782" y="156134"/>
                  </a:lnTo>
                  <a:lnTo>
                    <a:pt x="321772" y="155817"/>
                  </a:lnTo>
                  <a:lnTo>
                    <a:pt x="335762" y="155446"/>
                  </a:lnTo>
                  <a:lnTo>
                    <a:pt x="349752" y="155012"/>
                  </a:lnTo>
                  <a:lnTo>
                    <a:pt x="363742" y="154504"/>
                  </a:lnTo>
                  <a:lnTo>
                    <a:pt x="377732" y="153913"/>
                  </a:lnTo>
                  <a:lnTo>
                    <a:pt x="391722" y="153223"/>
                  </a:lnTo>
                  <a:lnTo>
                    <a:pt x="405712" y="152419"/>
                  </a:lnTo>
                  <a:lnTo>
                    <a:pt x="419702" y="151486"/>
                  </a:lnTo>
                  <a:lnTo>
                    <a:pt x="433692" y="150404"/>
                  </a:lnTo>
                  <a:lnTo>
                    <a:pt x="447682" y="149151"/>
                  </a:lnTo>
                  <a:lnTo>
                    <a:pt x="461673" y="147705"/>
                  </a:lnTo>
                  <a:lnTo>
                    <a:pt x="475663" y="146040"/>
                  </a:lnTo>
                  <a:lnTo>
                    <a:pt x="489653" y="144132"/>
                  </a:lnTo>
                  <a:lnTo>
                    <a:pt x="503643" y="141951"/>
                  </a:lnTo>
                  <a:lnTo>
                    <a:pt x="517633" y="139470"/>
                  </a:lnTo>
                  <a:lnTo>
                    <a:pt x="531623" y="136663"/>
                  </a:lnTo>
                  <a:lnTo>
                    <a:pt x="545613" y="133505"/>
                  </a:lnTo>
                  <a:lnTo>
                    <a:pt x="559603" y="129974"/>
                  </a:lnTo>
                  <a:lnTo>
                    <a:pt x="573593" y="126056"/>
                  </a:lnTo>
                  <a:lnTo>
                    <a:pt x="587583" y="121742"/>
                  </a:lnTo>
                  <a:lnTo>
                    <a:pt x="601574" y="117034"/>
                  </a:lnTo>
                  <a:lnTo>
                    <a:pt x="615564" y="111945"/>
                  </a:lnTo>
                  <a:lnTo>
                    <a:pt x="629554" y="106503"/>
                  </a:lnTo>
                  <a:lnTo>
                    <a:pt x="643544" y="100745"/>
                  </a:lnTo>
                  <a:lnTo>
                    <a:pt x="657534" y="94726"/>
                  </a:lnTo>
                  <a:lnTo>
                    <a:pt x="671524" y="88511"/>
                  </a:lnTo>
                  <a:lnTo>
                    <a:pt x="685514" y="82173"/>
                  </a:lnTo>
                  <a:lnTo>
                    <a:pt x="699504" y="75794"/>
                  </a:lnTo>
                  <a:lnTo>
                    <a:pt x="713494" y="69456"/>
                  </a:lnTo>
                  <a:lnTo>
                    <a:pt x="727484" y="63241"/>
                  </a:lnTo>
                  <a:lnTo>
                    <a:pt x="741474" y="57222"/>
                  </a:lnTo>
                  <a:lnTo>
                    <a:pt x="755465" y="51465"/>
                  </a:lnTo>
                  <a:lnTo>
                    <a:pt x="769455" y="46022"/>
                  </a:lnTo>
                  <a:lnTo>
                    <a:pt x="783445" y="40934"/>
                  </a:lnTo>
                  <a:lnTo>
                    <a:pt x="797435" y="36226"/>
                  </a:lnTo>
                  <a:lnTo>
                    <a:pt x="811425" y="31912"/>
                  </a:lnTo>
                  <a:lnTo>
                    <a:pt x="825415" y="27993"/>
                  </a:lnTo>
                  <a:lnTo>
                    <a:pt x="839405" y="24463"/>
                  </a:lnTo>
                  <a:lnTo>
                    <a:pt x="853395" y="21304"/>
                  </a:lnTo>
                  <a:lnTo>
                    <a:pt x="867385" y="18497"/>
                  </a:lnTo>
                  <a:lnTo>
                    <a:pt x="881375" y="16017"/>
                  </a:lnTo>
                  <a:lnTo>
                    <a:pt x="895365" y="13836"/>
                  </a:lnTo>
                  <a:lnTo>
                    <a:pt x="909356" y="11927"/>
                  </a:lnTo>
                  <a:lnTo>
                    <a:pt x="923346" y="10263"/>
                  </a:lnTo>
                  <a:lnTo>
                    <a:pt x="937336" y="8816"/>
                  </a:lnTo>
                  <a:lnTo>
                    <a:pt x="951326" y="7564"/>
                  </a:lnTo>
                  <a:lnTo>
                    <a:pt x="965316" y="6481"/>
                  </a:lnTo>
                  <a:lnTo>
                    <a:pt x="979306" y="5548"/>
                  </a:lnTo>
                  <a:lnTo>
                    <a:pt x="993296" y="4745"/>
                  </a:lnTo>
                  <a:lnTo>
                    <a:pt x="1007286" y="4055"/>
                  </a:lnTo>
                  <a:lnTo>
                    <a:pt x="1021276" y="3463"/>
                  </a:lnTo>
                  <a:lnTo>
                    <a:pt x="1035266" y="2956"/>
                  </a:lnTo>
                  <a:lnTo>
                    <a:pt x="1049256" y="2522"/>
                  </a:lnTo>
                  <a:lnTo>
                    <a:pt x="1063247" y="2150"/>
                  </a:lnTo>
                  <a:lnTo>
                    <a:pt x="1077237" y="1833"/>
                  </a:lnTo>
                  <a:lnTo>
                    <a:pt x="1091227" y="1562"/>
                  </a:lnTo>
                  <a:lnTo>
                    <a:pt x="1105217" y="1331"/>
                  </a:lnTo>
                  <a:lnTo>
                    <a:pt x="1119207" y="1134"/>
                  </a:lnTo>
                  <a:lnTo>
                    <a:pt x="1133197" y="965"/>
                  </a:lnTo>
                  <a:lnTo>
                    <a:pt x="1147187" y="822"/>
                  </a:lnTo>
                  <a:lnTo>
                    <a:pt x="1161177" y="700"/>
                  </a:lnTo>
                  <a:lnTo>
                    <a:pt x="1175167" y="596"/>
                  </a:lnTo>
                  <a:lnTo>
                    <a:pt x="1189157" y="507"/>
                  </a:lnTo>
                  <a:lnTo>
                    <a:pt x="1203148" y="431"/>
                  </a:lnTo>
                  <a:lnTo>
                    <a:pt x="1217138" y="367"/>
                  </a:lnTo>
                  <a:lnTo>
                    <a:pt x="1231128" y="312"/>
                  </a:lnTo>
                  <a:lnTo>
                    <a:pt x="1245118" y="266"/>
                  </a:lnTo>
                  <a:lnTo>
                    <a:pt x="1259108" y="226"/>
                  </a:lnTo>
                  <a:lnTo>
                    <a:pt x="1273098" y="192"/>
                  </a:lnTo>
                  <a:lnTo>
                    <a:pt x="1287088" y="164"/>
                  </a:lnTo>
                  <a:lnTo>
                    <a:pt x="1301078" y="139"/>
                  </a:lnTo>
                  <a:lnTo>
                    <a:pt x="1315068" y="118"/>
                  </a:lnTo>
                  <a:lnTo>
                    <a:pt x="1329058" y="101"/>
                  </a:lnTo>
                  <a:lnTo>
                    <a:pt x="1343048" y="86"/>
                  </a:lnTo>
                  <a:lnTo>
                    <a:pt x="1357039" y="73"/>
                  </a:lnTo>
                  <a:lnTo>
                    <a:pt x="1371029" y="62"/>
                  </a:lnTo>
                  <a:lnTo>
                    <a:pt x="1385019" y="5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56" name="pl56"/>
            <p:cNvSpPr/>
            <p:nvPr/>
          </p:nvSpPr>
          <p:spPr>
            <a:xfrm>
              <a:off x="2737948" y="3116942"/>
              <a:ext cx="4155057" cy="1263375"/>
            </a:xfrm>
            <a:custGeom>
              <a:avLst/>
              <a:pathLst>
                <a:path w="4155057" h="1263375">
                  <a:moveTo>
                    <a:pt x="0" y="0"/>
                  </a:moveTo>
                  <a:lnTo>
                    <a:pt x="13990" y="55"/>
                  </a:lnTo>
                  <a:lnTo>
                    <a:pt x="27980" y="121"/>
                  </a:lnTo>
                  <a:lnTo>
                    <a:pt x="41970" y="198"/>
                  </a:lnTo>
                  <a:lnTo>
                    <a:pt x="55960" y="288"/>
                  </a:lnTo>
                  <a:lnTo>
                    <a:pt x="69950" y="394"/>
                  </a:lnTo>
                  <a:lnTo>
                    <a:pt x="83940" y="519"/>
                  </a:lnTo>
                  <a:lnTo>
                    <a:pt x="97930" y="666"/>
                  </a:lnTo>
                  <a:lnTo>
                    <a:pt x="111920" y="839"/>
                  </a:lnTo>
                  <a:lnTo>
                    <a:pt x="125910" y="1041"/>
                  </a:lnTo>
                  <a:lnTo>
                    <a:pt x="139900" y="1279"/>
                  </a:lnTo>
                  <a:lnTo>
                    <a:pt x="153891" y="1559"/>
                  </a:lnTo>
                  <a:lnTo>
                    <a:pt x="167881" y="1888"/>
                  </a:lnTo>
                  <a:lnTo>
                    <a:pt x="181871" y="2274"/>
                  </a:lnTo>
                  <a:lnTo>
                    <a:pt x="195861" y="2727"/>
                  </a:lnTo>
                  <a:lnTo>
                    <a:pt x="209851" y="3259"/>
                  </a:lnTo>
                  <a:lnTo>
                    <a:pt x="223841" y="3884"/>
                  </a:lnTo>
                  <a:lnTo>
                    <a:pt x="237831" y="4617"/>
                  </a:lnTo>
                  <a:lnTo>
                    <a:pt x="251821" y="5477"/>
                  </a:lnTo>
                  <a:lnTo>
                    <a:pt x="265811" y="6487"/>
                  </a:lnTo>
                  <a:lnTo>
                    <a:pt x="279801" y="7670"/>
                  </a:lnTo>
                  <a:lnTo>
                    <a:pt x="293791" y="9058"/>
                  </a:lnTo>
                  <a:lnTo>
                    <a:pt x="307782" y="10683"/>
                  </a:lnTo>
                  <a:lnTo>
                    <a:pt x="321772" y="12587"/>
                  </a:lnTo>
                  <a:lnTo>
                    <a:pt x="335762" y="14814"/>
                  </a:lnTo>
                  <a:lnTo>
                    <a:pt x="349752" y="17419"/>
                  </a:lnTo>
                  <a:lnTo>
                    <a:pt x="363742" y="20462"/>
                  </a:lnTo>
                  <a:lnTo>
                    <a:pt x="377732" y="24013"/>
                  </a:lnTo>
                  <a:lnTo>
                    <a:pt x="391722" y="28153"/>
                  </a:lnTo>
                  <a:lnTo>
                    <a:pt x="405712" y="32972"/>
                  </a:lnTo>
                  <a:lnTo>
                    <a:pt x="419702" y="38572"/>
                  </a:lnTo>
                  <a:lnTo>
                    <a:pt x="433692" y="45067"/>
                  </a:lnTo>
                  <a:lnTo>
                    <a:pt x="447682" y="52583"/>
                  </a:lnTo>
                  <a:lnTo>
                    <a:pt x="461673" y="61260"/>
                  </a:lnTo>
                  <a:lnTo>
                    <a:pt x="475663" y="71246"/>
                  </a:lnTo>
                  <a:lnTo>
                    <a:pt x="489653" y="82699"/>
                  </a:lnTo>
                  <a:lnTo>
                    <a:pt x="503643" y="95785"/>
                  </a:lnTo>
                  <a:lnTo>
                    <a:pt x="517633" y="110668"/>
                  </a:lnTo>
                  <a:lnTo>
                    <a:pt x="531623" y="127511"/>
                  </a:lnTo>
                  <a:lnTo>
                    <a:pt x="545613" y="146461"/>
                  </a:lnTo>
                  <a:lnTo>
                    <a:pt x="559603" y="167645"/>
                  </a:lnTo>
                  <a:lnTo>
                    <a:pt x="573593" y="191155"/>
                  </a:lnTo>
                  <a:lnTo>
                    <a:pt x="587583" y="217039"/>
                  </a:lnTo>
                  <a:lnTo>
                    <a:pt x="601574" y="245286"/>
                  </a:lnTo>
                  <a:lnTo>
                    <a:pt x="615564" y="275816"/>
                  </a:lnTo>
                  <a:lnTo>
                    <a:pt x="629554" y="308472"/>
                  </a:lnTo>
                  <a:lnTo>
                    <a:pt x="643544" y="343016"/>
                  </a:lnTo>
                  <a:lnTo>
                    <a:pt x="657534" y="379130"/>
                  </a:lnTo>
                  <a:lnTo>
                    <a:pt x="671524" y="416423"/>
                  </a:lnTo>
                  <a:lnTo>
                    <a:pt x="685514" y="454449"/>
                  </a:lnTo>
                  <a:lnTo>
                    <a:pt x="699504" y="492724"/>
                  </a:lnTo>
                  <a:lnTo>
                    <a:pt x="713494" y="530750"/>
                  </a:lnTo>
                  <a:lnTo>
                    <a:pt x="727484" y="568043"/>
                  </a:lnTo>
                  <a:lnTo>
                    <a:pt x="741474" y="604157"/>
                  </a:lnTo>
                  <a:lnTo>
                    <a:pt x="755465" y="638701"/>
                  </a:lnTo>
                  <a:lnTo>
                    <a:pt x="769455" y="671357"/>
                  </a:lnTo>
                  <a:lnTo>
                    <a:pt x="783445" y="701887"/>
                  </a:lnTo>
                  <a:lnTo>
                    <a:pt x="797435" y="730134"/>
                  </a:lnTo>
                  <a:lnTo>
                    <a:pt x="811425" y="756018"/>
                  </a:lnTo>
                  <a:lnTo>
                    <a:pt x="825415" y="779528"/>
                  </a:lnTo>
                  <a:lnTo>
                    <a:pt x="839405" y="800712"/>
                  </a:lnTo>
                  <a:lnTo>
                    <a:pt x="853395" y="819662"/>
                  </a:lnTo>
                  <a:lnTo>
                    <a:pt x="867385" y="836505"/>
                  </a:lnTo>
                  <a:lnTo>
                    <a:pt x="881375" y="851388"/>
                  </a:lnTo>
                  <a:lnTo>
                    <a:pt x="895365" y="864474"/>
                  </a:lnTo>
                  <a:lnTo>
                    <a:pt x="909356" y="875927"/>
                  </a:lnTo>
                  <a:lnTo>
                    <a:pt x="923346" y="885913"/>
                  </a:lnTo>
                  <a:lnTo>
                    <a:pt x="937336" y="894590"/>
                  </a:lnTo>
                  <a:lnTo>
                    <a:pt x="951326" y="902106"/>
                  </a:lnTo>
                  <a:lnTo>
                    <a:pt x="965316" y="908601"/>
                  </a:lnTo>
                  <a:lnTo>
                    <a:pt x="979306" y="914201"/>
                  </a:lnTo>
                  <a:lnTo>
                    <a:pt x="993296" y="919020"/>
                  </a:lnTo>
                  <a:lnTo>
                    <a:pt x="1007286" y="923160"/>
                  </a:lnTo>
                  <a:lnTo>
                    <a:pt x="1021276" y="926711"/>
                  </a:lnTo>
                  <a:lnTo>
                    <a:pt x="1035266" y="929754"/>
                  </a:lnTo>
                  <a:lnTo>
                    <a:pt x="1049256" y="932359"/>
                  </a:lnTo>
                  <a:lnTo>
                    <a:pt x="1063247" y="934586"/>
                  </a:lnTo>
                  <a:lnTo>
                    <a:pt x="1077237" y="936490"/>
                  </a:lnTo>
                  <a:lnTo>
                    <a:pt x="1091227" y="938115"/>
                  </a:lnTo>
                  <a:lnTo>
                    <a:pt x="1105217" y="939503"/>
                  </a:lnTo>
                  <a:lnTo>
                    <a:pt x="1119207" y="940686"/>
                  </a:lnTo>
                  <a:lnTo>
                    <a:pt x="1133197" y="941696"/>
                  </a:lnTo>
                  <a:lnTo>
                    <a:pt x="1147187" y="942556"/>
                  </a:lnTo>
                  <a:lnTo>
                    <a:pt x="1161177" y="943289"/>
                  </a:lnTo>
                  <a:lnTo>
                    <a:pt x="1175167" y="943914"/>
                  </a:lnTo>
                  <a:lnTo>
                    <a:pt x="1189157" y="944446"/>
                  </a:lnTo>
                  <a:lnTo>
                    <a:pt x="1203148" y="944899"/>
                  </a:lnTo>
                  <a:lnTo>
                    <a:pt x="1217138" y="945285"/>
                  </a:lnTo>
                  <a:lnTo>
                    <a:pt x="1231128" y="945614"/>
                  </a:lnTo>
                  <a:lnTo>
                    <a:pt x="1245118" y="945894"/>
                  </a:lnTo>
                  <a:lnTo>
                    <a:pt x="1259108" y="946132"/>
                  </a:lnTo>
                  <a:lnTo>
                    <a:pt x="1273098" y="946334"/>
                  </a:lnTo>
                  <a:lnTo>
                    <a:pt x="1287088" y="946507"/>
                  </a:lnTo>
                  <a:lnTo>
                    <a:pt x="1301078" y="946654"/>
                  </a:lnTo>
                  <a:lnTo>
                    <a:pt x="1315068" y="946779"/>
                  </a:lnTo>
                  <a:lnTo>
                    <a:pt x="1329058" y="946885"/>
                  </a:lnTo>
                  <a:lnTo>
                    <a:pt x="1343048" y="946975"/>
                  </a:lnTo>
                  <a:lnTo>
                    <a:pt x="1357039" y="947052"/>
                  </a:lnTo>
                  <a:lnTo>
                    <a:pt x="1371029" y="947118"/>
                  </a:lnTo>
                  <a:lnTo>
                    <a:pt x="1385019" y="947174"/>
                  </a:lnTo>
                  <a:lnTo>
                    <a:pt x="1385019" y="947544"/>
                  </a:lnTo>
                  <a:lnTo>
                    <a:pt x="1399009" y="947554"/>
                  </a:lnTo>
                  <a:lnTo>
                    <a:pt x="1412999" y="947565"/>
                  </a:lnTo>
                  <a:lnTo>
                    <a:pt x="1426989" y="947577"/>
                  </a:lnTo>
                  <a:lnTo>
                    <a:pt x="1440979" y="947593"/>
                  </a:lnTo>
                  <a:lnTo>
                    <a:pt x="1454969" y="947610"/>
                  </a:lnTo>
                  <a:lnTo>
                    <a:pt x="1468959" y="947631"/>
                  </a:lnTo>
                  <a:lnTo>
                    <a:pt x="1482949" y="947656"/>
                  </a:lnTo>
                  <a:lnTo>
                    <a:pt x="1496939" y="947684"/>
                  </a:lnTo>
                  <a:lnTo>
                    <a:pt x="1510930" y="947718"/>
                  </a:lnTo>
                  <a:lnTo>
                    <a:pt x="1524920" y="947758"/>
                  </a:lnTo>
                  <a:lnTo>
                    <a:pt x="1538910" y="947804"/>
                  </a:lnTo>
                  <a:lnTo>
                    <a:pt x="1552900" y="947859"/>
                  </a:lnTo>
                  <a:lnTo>
                    <a:pt x="1566890" y="947923"/>
                  </a:lnTo>
                  <a:lnTo>
                    <a:pt x="1580880" y="947999"/>
                  </a:lnTo>
                  <a:lnTo>
                    <a:pt x="1594870" y="948088"/>
                  </a:lnTo>
                  <a:lnTo>
                    <a:pt x="1608860" y="948192"/>
                  </a:lnTo>
                  <a:lnTo>
                    <a:pt x="1622850" y="948314"/>
                  </a:lnTo>
                  <a:lnTo>
                    <a:pt x="1636840" y="948457"/>
                  </a:lnTo>
                  <a:lnTo>
                    <a:pt x="1650830" y="948626"/>
                  </a:lnTo>
                  <a:lnTo>
                    <a:pt x="1664821" y="948823"/>
                  </a:lnTo>
                  <a:lnTo>
                    <a:pt x="1678811" y="949054"/>
                  </a:lnTo>
                  <a:lnTo>
                    <a:pt x="1692801" y="949325"/>
                  </a:lnTo>
                  <a:lnTo>
                    <a:pt x="1706791" y="949642"/>
                  </a:lnTo>
                  <a:lnTo>
                    <a:pt x="1720781" y="950014"/>
                  </a:lnTo>
                  <a:lnTo>
                    <a:pt x="1734771" y="950448"/>
                  </a:lnTo>
                  <a:lnTo>
                    <a:pt x="1748761" y="950955"/>
                  </a:lnTo>
                  <a:lnTo>
                    <a:pt x="1762751" y="951547"/>
                  </a:lnTo>
                  <a:lnTo>
                    <a:pt x="1776741" y="952237"/>
                  </a:lnTo>
                  <a:lnTo>
                    <a:pt x="1790731" y="953040"/>
                  </a:lnTo>
                  <a:lnTo>
                    <a:pt x="1804722" y="953973"/>
                  </a:lnTo>
                  <a:lnTo>
                    <a:pt x="1818712" y="955056"/>
                  </a:lnTo>
                  <a:lnTo>
                    <a:pt x="1832702" y="956308"/>
                  </a:lnTo>
                  <a:lnTo>
                    <a:pt x="1846692" y="957755"/>
                  </a:lnTo>
                  <a:lnTo>
                    <a:pt x="1860682" y="959419"/>
                  </a:lnTo>
                  <a:lnTo>
                    <a:pt x="1874672" y="961328"/>
                  </a:lnTo>
                  <a:lnTo>
                    <a:pt x="1888662" y="963509"/>
                  </a:lnTo>
                  <a:lnTo>
                    <a:pt x="1902652" y="965989"/>
                  </a:lnTo>
                  <a:lnTo>
                    <a:pt x="1916642" y="968796"/>
                  </a:lnTo>
                  <a:lnTo>
                    <a:pt x="1930632" y="971955"/>
                  </a:lnTo>
                  <a:lnTo>
                    <a:pt x="1944622" y="975485"/>
                  </a:lnTo>
                  <a:lnTo>
                    <a:pt x="1958613" y="979404"/>
                  </a:lnTo>
                  <a:lnTo>
                    <a:pt x="1972603" y="983718"/>
                  </a:lnTo>
                  <a:lnTo>
                    <a:pt x="1986593" y="988425"/>
                  </a:lnTo>
                  <a:lnTo>
                    <a:pt x="2000583" y="993514"/>
                  </a:lnTo>
                  <a:lnTo>
                    <a:pt x="2014573" y="998956"/>
                  </a:lnTo>
                  <a:lnTo>
                    <a:pt x="2028563" y="1004714"/>
                  </a:lnTo>
                  <a:lnTo>
                    <a:pt x="2042553" y="1010733"/>
                  </a:lnTo>
                  <a:lnTo>
                    <a:pt x="2056543" y="1016948"/>
                  </a:lnTo>
                  <a:lnTo>
                    <a:pt x="2070533" y="1023286"/>
                  </a:lnTo>
                  <a:lnTo>
                    <a:pt x="2084523" y="1029665"/>
                  </a:lnTo>
                  <a:lnTo>
                    <a:pt x="2098513" y="1036003"/>
                  </a:lnTo>
                  <a:lnTo>
                    <a:pt x="2112504" y="1042218"/>
                  </a:lnTo>
                  <a:lnTo>
                    <a:pt x="2126494" y="1048237"/>
                  </a:lnTo>
                  <a:lnTo>
                    <a:pt x="2140484" y="1053995"/>
                  </a:lnTo>
                  <a:lnTo>
                    <a:pt x="2154474" y="1059437"/>
                  </a:lnTo>
                  <a:lnTo>
                    <a:pt x="2168464" y="1064526"/>
                  </a:lnTo>
                  <a:lnTo>
                    <a:pt x="2182454" y="1069234"/>
                  </a:lnTo>
                  <a:lnTo>
                    <a:pt x="2196444" y="1073548"/>
                  </a:lnTo>
                  <a:lnTo>
                    <a:pt x="2210434" y="1077466"/>
                  </a:lnTo>
                  <a:lnTo>
                    <a:pt x="2224424" y="1080997"/>
                  </a:lnTo>
                  <a:lnTo>
                    <a:pt x="2238414" y="1084155"/>
                  </a:lnTo>
                  <a:lnTo>
                    <a:pt x="2252404" y="1086962"/>
                  </a:lnTo>
                  <a:lnTo>
                    <a:pt x="2266395" y="1089443"/>
                  </a:lnTo>
                  <a:lnTo>
                    <a:pt x="2280385" y="1091623"/>
                  </a:lnTo>
                  <a:lnTo>
                    <a:pt x="2294375" y="1093532"/>
                  </a:lnTo>
                  <a:lnTo>
                    <a:pt x="2308365" y="1095197"/>
                  </a:lnTo>
                  <a:lnTo>
                    <a:pt x="2322355" y="1096643"/>
                  </a:lnTo>
                  <a:lnTo>
                    <a:pt x="2336345" y="1097896"/>
                  </a:lnTo>
                  <a:lnTo>
                    <a:pt x="2350335" y="1098978"/>
                  </a:lnTo>
                  <a:lnTo>
                    <a:pt x="2364325" y="1099911"/>
                  </a:lnTo>
                  <a:lnTo>
                    <a:pt x="2378315" y="1100714"/>
                  </a:lnTo>
                  <a:lnTo>
                    <a:pt x="2392305" y="1101404"/>
                  </a:lnTo>
                  <a:lnTo>
                    <a:pt x="2406296" y="1101996"/>
                  </a:lnTo>
                  <a:lnTo>
                    <a:pt x="2420286" y="1102504"/>
                  </a:lnTo>
                  <a:lnTo>
                    <a:pt x="2434276" y="1102938"/>
                  </a:lnTo>
                  <a:lnTo>
                    <a:pt x="2448266" y="1103309"/>
                  </a:lnTo>
                  <a:lnTo>
                    <a:pt x="2462256" y="1103626"/>
                  </a:lnTo>
                  <a:lnTo>
                    <a:pt x="2476246" y="1103897"/>
                  </a:lnTo>
                  <a:lnTo>
                    <a:pt x="2490236" y="1104128"/>
                  </a:lnTo>
                  <a:lnTo>
                    <a:pt x="2504226" y="1104326"/>
                  </a:lnTo>
                  <a:lnTo>
                    <a:pt x="2518216" y="1104494"/>
                  </a:lnTo>
                  <a:lnTo>
                    <a:pt x="2532206" y="1104637"/>
                  </a:lnTo>
                  <a:lnTo>
                    <a:pt x="2546196" y="1104759"/>
                  </a:lnTo>
                  <a:lnTo>
                    <a:pt x="2560187" y="1104864"/>
                  </a:lnTo>
                  <a:lnTo>
                    <a:pt x="2574177" y="1104952"/>
                  </a:lnTo>
                  <a:lnTo>
                    <a:pt x="2588167" y="1105028"/>
                  </a:lnTo>
                  <a:lnTo>
                    <a:pt x="2602157" y="1105092"/>
                  </a:lnTo>
                  <a:lnTo>
                    <a:pt x="2616147" y="1105147"/>
                  </a:lnTo>
                  <a:lnTo>
                    <a:pt x="2630137" y="1105193"/>
                  </a:lnTo>
                  <a:lnTo>
                    <a:pt x="2644127" y="1105233"/>
                  </a:lnTo>
                  <a:lnTo>
                    <a:pt x="2658117" y="1105267"/>
                  </a:lnTo>
                  <a:lnTo>
                    <a:pt x="2672107" y="1105296"/>
                  </a:lnTo>
                  <a:lnTo>
                    <a:pt x="2686097" y="1105320"/>
                  </a:lnTo>
                  <a:lnTo>
                    <a:pt x="2700087" y="1105341"/>
                  </a:lnTo>
                  <a:lnTo>
                    <a:pt x="2714078" y="1105359"/>
                  </a:lnTo>
                  <a:lnTo>
                    <a:pt x="2728068" y="1105374"/>
                  </a:lnTo>
                  <a:lnTo>
                    <a:pt x="2742058" y="1105387"/>
                  </a:lnTo>
                  <a:lnTo>
                    <a:pt x="2756048" y="1105397"/>
                  </a:lnTo>
                  <a:lnTo>
                    <a:pt x="2770038" y="1105407"/>
                  </a:lnTo>
                  <a:lnTo>
                    <a:pt x="2770038" y="1105513"/>
                  </a:lnTo>
                  <a:lnTo>
                    <a:pt x="2784028" y="1105522"/>
                  </a:lnTo>
                  <a:lnTo>
                    <a:pt x="2798018" y="1105533"/>
                  </a:lnTo>
                  <a:lnTo>
                    <a:pt x="2812008" y="1105546"/>
                  </a:lnTo>
                  <a:lnTo>
                    <a:pt x="2825998" y="1105561"/>
                  </a:lnTo>
                  <a:lnTo>
                    <a:pt x="2839988" y="1105579"/>
                  </a:lnTo>
                  <a:lnTo>
                    <a:pt x="2853978" y="1105599"/>
                  </a:lnTo>
                  <a:lnTo>
                    <a:pt x="2867969" y="1105624"/>
                  </a:lnTo>
                  <a:lnTo>
                    <a:pt x="2881959" y="1105653"/>
                  </a:lnTo>
                  <a:lnTo>
                    <a:pt x="2895949" y="1105686"/>
                  </a:lnTo>
                  <a:lnTo>
                    <a:pt x="2909939" y="1105726"/>
                  </a:lnTo>
                  <a:lnTo>
                    <a:pt x="2923929" y="1105773"/>
                  </a:lnTo>
                  <a:lnTo>
                    <a:pt x="2937919" y="1105827"/>
                  </a:lnTo>
                  <a:lnTo>
                    <a:pt x="2951909" y="1105892"/>
                  </a:lnTo>
                  <a:lnTo>
                    <a:pt x="2965899" y="1105967"/>
                  </a:lnTo>
                  <a:lnTo>
                    <a:pt x="2979889" y="1106056"/>
                  </a:lnTo>
                  <a:lnTo>
                    <a:pt x="2993879" y="1106160"/>
                  </a:lnTo>
                  <a:lnTo>
                    <a:pt x="3007870" y="1106282"/>
                  </a:lnTo>
                  <a:lnTo>
                    <a:pt x="3021860" y="1106426"/>
                  </a:lnTo>
                  <a:lnTo>
                    <a:pt x="3035850" y="1106594"/>
                  </a:lnTo>
                  <a:lnTo>
                    <a:pt x="3049840" y="1106791"/>
                  </a:lnTo>
                  <a:lnTo>
                    <a:pt x="3063830" y="1107022"/>
                  </a:lnTo>
                  <a:lnTo>
                    <a:pt x="3077820" y="1107293"/>
                  </a:lnTo>
                  <a:lnTo>
                    <a:pt x="3091810" y="1107611"/>
                  </a:lnTo>
                  <a:lnTo>
                    <a:pt x="3105800" y="1107982"/>
                  </a:lnTo>
                  <a:lnTo>
                    <a:pt x="3119790" y="1108416"/>
                  </a:lnTo>
                  <a:lnTo>
                    <a:pt x="3133780" y="1108923"/>
                  </a:lnTo>
                  <a:lnTo>
                    <a:pt x="3147770" y="1109515"/>
                  </a:lnTo>
                  <a:lnTo>
                    <a:pt x="3161761" y="1110205"/>
                  </a:lnTo>
                  <a:lnTo>
                    <a:pt x="3175751" y="1111008"/>
                  </a:lnTo>
                  <a:lnTo>
                    <a:pt x="3189741" y="1111941"/>
                  </a:lnTo>
                  <a:lnTo>
                    <a:pt x="3203731" y="1113024"/>
                  </a:lnTo>
                  <a:lnTo>
                    <a:pt x="3217721" y="1114277"/>
                  </a:lnTo>
                  <a:lnTo>
                    <a:pt x="3231711" y="1115723"/>
                  </a:lnTo>
                  <a:lnTo>
                    <a:pt x="3245701" y="1117387"/>
                  </a:lnTo>
                  <a:lnTo>
                    <a:pt x="3259691" y="1119296"/>
                  </a:lnTo>
                  <a:lnTo>
                    <a:pt x="3273681" y="1121477"/>
                  </a:lnTo>
                  <a:lnTo>
                    <a:pt x="3287671" y="1123958"/>
                  </a:lnTo>
                  <a:lnTo>
                    <a:pt x="3301661" y="1126765"/>
                  </a:lnTo>
                  <a:lnTo>
                    <a:pt x="3315652" y="1129923"/>
                  </a:lnTo>
                  <a:lnTo>
                    <a:pt x="3329642" y="1133454"/>
                  </a:lnTo>
                  <a:lnTo>
                    <a:pt x="3343632" y="1137372"/>
                  </a:lnTo>
                  <a:lnTo>
                    <a:pt x="3357622" y="1141686"/>
                  </a:lnTo>
                  <a:lnTo>
                    <a:pt x="3371612" y="1146394"/>
                  </a:lnTo>
                  <a:lnTo>
                    <a:pt x="3385602" y="1151482"/>
                  </a:lnTo>
                  <a:lnTo>
                    <a:pt x="3399592" y="1156925"/>
                  </a:lnTo>
                  <a:lnTo>
                    <a:pt x="3413582" y="1162682"/>
                  </a:lnTo>
                  <a:lnTo>
                    <a:pt x="3427572" y="1168701"/>
                  </a:lnTo>
                  <a:lnTo>
                    <a:pt x="3441562" y="1174917"/>
                  </a:lnTo>
                  <a:lnTo>
                    <a:pt x="3455552" y="1181254"/>
                  </a:lnTo>
                  <a:lnTo>
                    <a:pt x="3469543" y="1187633"/>
                  </a:lnTo>
                  <a:lnTo>
                    <a:pt x="3483533" y="1193971"/>
                  </a:lnTo>
                  <a:lnTo>
                    <a:pt x="3497523" y="1200187"/>
                  </a:lnTo>
                  <a:lnTo>
                    <a:pt x="3511513" y="1206206"/>
                  </a:lnTo>
                  <a:lnTo>
                    <a:pt x="3525503" y="1211963"/>
                  </a:lnTo>
                  <a:lnTo>
                    <a:pt x="3539493" y="1217406"/>
                  </a:lnTo>
                  <a:lnTo>
                    <a:pt x="3553483" y="1222494"/>
                  </a:lnTo>
                  <a:lnTo>
                    <a:pt x="3567473" y="1227202"/>
                  </a:lnTo>
                  <a:lnTo>
                    <a:pt x="3581463" y="1231516"/>
                  </a:lnTo>
                  <a:lnTo>
                    <a:pt x="3595453" y="1235434"/>
                  </a:lnTo>
                  <a:lnTo>
                    <a:pt x="3609444" y="1238965"/>
                  </a:lnTo>
                  <a:lnTo>
                    <a:pt x="3623434" y="1242123"/>
                  </a:lnTo>
                  <a:lnTo>
                    <a:pt x="3637424" y="1244930"/>
                  </a:lnTo>
                  <a:lnTo>
                    <a:pt x="3651414" y="1247411"/>
                  </a:lnTo>
                  <a:lnTo>
                    <a:pt x="3665404" y="1249592"/>
                  </a:lnTo>
                  <a:lnTo>
                    <a:pt x="3679394" y="1251501"/>
                  </a:lnTo>
                  <a:lnTo>
                    <a:pt x="3693384" y="1253165"/>
                  </a:lnTo>
                  <a:lnTo>
                    <a:pt x="3707374" y="1254611"/>
                  </a:lnTo>
                  <a:lnTo>
                    <a:pt x="3721364" y="1255864"/>
                  </a:lnTo>
                  <a:lnTo>
                    <a:pt x="3735354" y="1256946"/>
                  </a:lnTo>
                  <a:lnTo>
                    <a:pt x="3749344" y="1257880"/>
                  </a:lnTo>
                  <a:lnTo>
                    <a:pt x="3763335" y="1258683"/>
                  </a:lnTo>
                  <a:lnTo>
                    <a:pt x="3777325" y="1259373"/>
                  </a:lnTo>
                  <a:lnTo>
                    <a:pt x="3791315" y="1259965"/>
                  </a:lnTo>
                  <a:lnTo>
                    <a:pt x="3805305" y="1260472"/>
                  </a:lnTo>
                  <a:lnTo>
                    <a:pt x="3819295" y="1260906"/>
                  </a:lnTo>
                  <a:lnTo>
                    <a:pt x="3833285" y="1261277"/>
                  </a:lnTo>
                  <a:lnTo>
                    <a:pt x="3847275" y="1261594"/>
                  </a:lnTo>
                  <a:lnTo>
                    <a:pt x="3861265" y="1261865"/>
                  </a:lnTo>
                  <a:lnTo>
                    <a:pt x="3875255" y="1262097"/>
                  </a:lnTo>
                  <a:lnTo>
                    <a:pt x="3889245" y="1262294"/>
                  </a:lnTo>
                  <a:lnTo>
                    <a:pt x="3903235" y="1262462"/>
                  </a:lnTo>
                  <a:lnTo>
                    <a:pt x="3917226" y="1262605"/>
                  </a:lnTo>
                  <a:lnTo>
                    <a:pt x="3931216" y="1262728"/>
                  </a:lnTo>
                  <a:lnTo>
                    <a:pt x="3945206" y="1262832"/>
                  </a:lnTo>
                  <a:lnTo>
                    <a:pt x="3959196" y="1262921"/>
                  </a:lnTo>
                  <a:lnTo>
                    <a:pt x="3973186" y="1262996"/>
                  </a:lnTo>
                  <a:lnTo>
                    <a:pt x="3987176" y="1263060"/>
                  </a:lnTo>
                  <a:lnTo>
                    <a:pt x="4001166" y="1263115"/>
                  </a:lnTo>
                  <a:lnTo>
                    <a:pt x="4015156" y="1263162"/>
                  </a:lnTo>
                  <a:lnTo>
                    <a:pt x="4029146" y="1263201"/>
                  </a:lnTo>
                  <a:lnTo>
                    <a:pt x="4043136" y="1263235"/>
                  </a:lnTo>
                  <a:lnTo>
                    <a:pt x="4057126" y="1263264"/>
                  </a:lnTo>
                  <a:lnTo>
                    <a:pt x="4071117" y="1263288"/>
                  </a:lnTo>
                  <a:lnTo>
                    <a:pt x="4085107" y="1263309"/>
                  </a:lnTo>
                  <a:lnTo>
                    <a:pt x="4099097" y="1263327"/>
                  </a:lnTo>
                  <a:lnTo>
                    <a:pt x="4113087" y="1263342"/>
                  </a:lnTo>
                  <a:lnTo>
                    <a:pt x="4127077" y="1263355"/>
                  </a:lnTo>
                  <a:lnTo>
                    <a:pt x="4141067" y="1263366"/>
                  </a:lnTo>
                  <a:lnTo>
                    <a:pt x="4155057" y="1263375"/>
                  </a:lnTo>
                </a:path>
              </a:pathLst>
            </a:custGeom>
            <a:ln w="40651" cap="flat">
              <a:solidFill>
                <a:srgbClr val="D3D3D3">
                  <a:alpha val="100000"/>
                </a:srgbClr>
              </a:solidFill>
              <a:prstDash val="solid"/>
              <a:round/>
            </a:ln>
          </p:spPr>
          <p:txBody>
            <a:bodyPr/>
            <a:lstStyle/>
            <a:p/>
          </p:txBody>
        </p:sp>
        <p:sp>
          <p:nvSpPr>
            <p:cNvPr id="57" name="pl57"/>
            <p:cNvSpPr/>
            <p:nvPr/>
          </p:nvSpPr>
          <p:spPr>
            <a:xfrm>
              <a:off x="2737948" y="905121"/>
              <a:ext cx="4155057" cy="315830"/>
            </a:xfrm>
            <a:custGeom>
              <a:avLst/>
              <a:pathLst>
                <a:path w="4155057" h="315830">
                  <a:moveTo>
                    <a:pt x="0" y="157968"/>
                  </a:moveTo>
                  <a:lnTo>
                    <a:pt x="13990" y="157977"/>
                  </a:lnTo>
                  <a:lnTo>
                    <a:pt x="27980" y="157988"/>
                  </a:lnTo>
                  <a:lnTo>
                    <a:pt x="41970" y="158001"/>
                  </a:lnTo>
                  <a:lnTo>
                    <a:pt x="55960" y="158016"/>
                  </a:lnTo>
                  <a:lnTo>
                    <a:pt x="69950" y="158034"/>
                  </a:lnTo>
                  <a:lnTo>
                    <a:pt x="83940" y="158054"/>
                  </a:lnTo>
                  <a:lnTo>
                    <a:pt x="97930" y="158079"/>
                  </a:lnTo>
                  <a:lnTo>
                    <a:pt x="111920" y="158108"/>
                  </a:lnTo>
                  <a:lnTo>
                    <a:pt x="125910" y="158141"/>
                  </a:lnTo>
                  <a:lnTo>
                    <a:pt x="139900" y="158181"/>
                  </a:lnTo>
                  <a:lnTo>
                    <a:pt x="153891" y="158228"/>
                  </a:lnTo>
                  <a:lnTo>
                    <a:pt x="167881" y="158283"/>
                  </a:lnTo>
                  <a:lnTo>
                    <a:pt x="181871" y="158347"/>
                  </a:lnTo>
                  <a:lnTo>
                    <a:pt x="195861" y="158422"/>
                  </a:lnTo>
                  <a:lnTo>
                    <a:pt x="209851" y="158511"/>
                  </a:lnTo>
                  <a:lnTo>
                    <a:pt x="223841" y="158615"/>
                  </a:lnTo>
                  <a:lnTo>
                    <a:pt x="237831" y="158737"/>
                  </a:lnTo>
                  <a:lnTo>
                    <a:pt x="251821" y="158881"/>
                  </a:lnTo>
                  <a:lnTo>
                    <a:pt x="265811" y="159049"/>
                  </a:lnTo>
                  <a:lnTo>
                    <a:pt x="279801" y="159246"/>
                  </a:lnTo>
                  <a:lnTo>
                    <a:pt x="293791" y="159477"/>
                  </a:lnTo>
                  <a:lnTo>
                    <a:pt x="307782" y="159748"/>
                  </a:lnTo>
                  <a:lnTo>
                    <a:pt x="321772" y="160066"/>
                  </a:lnTo>
                  <a:lnTo>
                    <a:pt x="335762" y="160437"/>
                  </a:lnTo>
                  <a:lnTo>
                    <a:pt x="349752" y="160871"/>
                  </a:lnTo>
                  <a:lnTo>
                    <a:pt x="363742" y="161378"/>
                  </a:lnTo>
                  <a:lnTo>
                    <a:pt x="377732" y="161970"/>
                  </a:lnTo>
                  <a:lnTo>
                    <a:pt x="391722" y="162660"/>
                  </a:lnTo>
                  <a:lnTo>
                    <a:pt x="405712" y="163463"/>
                  </a:lnTo>
                  <a:lnTo>
                    <a:pt x="419702" y="164397"/>
                  </a:lnTo>
                  <a:lnTo>
                    <a:pt x="433692" y="165479"/>
                  </a:lnTo>
                  <a:lnTo>
                    <a:pt x="447682" y="166732"/>
                  </a:lnTo>
                  <a:lnTo>
                    <a:pt x="461673" y="168178"/>
                  </a:lnTo>
                  <a:lnTo>
                    <a:pt x="475663" y="169842"/>
                  </a:lnTo>
                  <a:lnTo>
                    <a:pt x="489653" y="171751"/>
                  </a:lnTo>
                  <a:lnTo>
                    <a:pt x="503643" y="173932"/>
                  </a:lnTo>
                  <a:lnTo>
                    <a:pt x="517633" y="176413"/>
                  </a:lnTo>
                  <a:lnTo>
                    <a:pt x="531623" y="179220"/>
                  </a:lnTo>
                  <a:lnTo>
                    <a:pt x="545613" y="182378"/>
                  </a:lnTo>
                  <a:lnTo>
                    <a:pt x="559603" y="185909"/>
                  </a:lnTo>
                  <a:lnTo>
                    <a:pt x="573593" y="189827"/>
                  </a:lnTo>
                  <a:lnTo>
                    <a:pt x="587583" y="194141"/>
                  </a:lnTo>
                  <a:lnTo>
                    <a:pt x="601574" y="198849"/>
                  </a:lnTo>
                  <a:lnTo>
                    <a:pt x="615564" y="203937"/>
                  </a:lnTo>
                  <a:lnTo>
                    <a:pt x="629554" y="209380"/>
                  </a:lnTo>
                  <a:lnTo>
                    <a:pt x="643544" y="215137"/>
                  </a:lnTo>
                  <a:lnTo>
                    <a:pt x="657534" y="221156"/>
                  </a:lnTo>
                  <a:lnTo>
                    <a:pt x="671524" y="227372"/>
                  </a:lnTo>
                  <a:lnTo>
                    <a:pt x="685514" y="233709"/>
                  </a:lnTo>
                  <a:lnTo>
                    <a:pt x="699504" y="240089"/>
                  </a:lnTo>
                  <a:lnTo>
                    <a:pt x="713494" y="246426"/>
                  </a:lnTo>
                  <a:lnTo>
                    <a:pt x="727484" y="252642"/>
                  </a:lnTo>
                  <a:lnTo>
                    <a:pt x="741474" y="258661"/>
                  </a:lnTo>
                  <a:lnTo>
                    <a:pt x="755465" y="264418"/>
                  </a:lnTo>
                  <a:lnTo>
                    <a:pt x="769455" y="269861"/>
                  </a:lnTo>
                  <a:lnTo>
                    <a:pt x="783445" y="274949"/>
                  </a:lnTo>
                  <a:lnTo>
                    <a:pt x="797435" y="279657"/>
                  </a:lnTo>
                  <a:lnTo>
                    <a:pt x="811425" y="283971"/>
                  </a:lnTo>
                  <a:lnTo>
                    <a:pt x="825415" y="287889"/>
                  </a:lnTo>
                  <a:lnTo>
                    <a:pt x="839405" y="291420"/>
                  </a:lnTo>
                  <a:lnTo>
                    <a:pt x="853395" y="294578"/>
                  </a:lnTo>
                  <a:lnTo>
                    <a:pt x="867385" y="297385"/>
                  </a:lnTo>
                  <a:lnTo>
                    <a:pt x="881375" y="299866"/>
                  </a:lnTo>
                  <a:lnTo>
                    <a:pt x="895365" y="302047"/>
                  </a:lnTo>
                  <a:lnTo>
                    <a:pt x="909356" y="303956"/>
                  </a:lnTo>
                  <a:lnTo>
                    <a:pt x="923346" y="305620"/>
                  </a:lnTo>
                  <a:lnTo>
                    <a:pt x="937336" y="307066"/>
                  </a:lnTo>
                  <a:lnTo>
                    <a:pt x="951326" y="308319"/>
                  </a:lnTo>
                  <a:lnTo>
                    <a:pt x="965316" y="309401"/>
                  </a:lnTo>
                  <a:lnTo>
                    <a:pt x="979306" y="310335"/>
                  </a:lnTo>
                  <a:lnTo>
                    <a:pt x="993296" y="311138"/>
                  </a:lnTo>
                  <a:lnTo>
                    <a:pt x="1007286" y="311828"/>
                  </a:lnTo>
                  <a:lnTo>
                    <a:pt x="1021276" y="312420"/>
                  </a:lnTo>
                  <a:lnTo>
                    <a:pt x="1035266" y="312927"/>
                  </a:lnTo>
                  <a:lnTo>
                    <a:pt x="1049256" y="313361"/>
                  </a:lnTo>
                  <a:lnTo>
                    <a:pt x="1063247" y="313732"/>
                  </a:lnTo>
                  <a:lnTo>
                    <a:pt x="1077237" y="314050"/>
                  </a:lnTo>
                  <a:lnTo>
                    <a:pt x="1091227" y="314320"/>
                  </a:lnTo>
                  <a:lnTo>
                    <a:pt x="1105217" y="314552"/>
                  </a:lnTo>
                  <a:lnTo>
                    <a:pt x="1119207" y="314749"/>
                  </a:lnTo>
                  <a:lnTo>
                    <a:pt x="1133197" y="314917"/>
                  </a:lnTo>
                  <a:lnTo>
                    <a:pt x="1147187" y="315061"/>
                  </a:lnTo>
                  <a:lnTo>
                    <a:pt x="1161177" y="315183"/>
                  </a:lnTo>
                  <a:lnTo>
                    <a:pt x="1175167" y="315287"/>
                  </a:lnTo>
                  <a:lnTo>
                    <a:pt x="1189157" y="315376"/>
                  </a:lnTo>
                  <a:lnTo>
                    <a:pt x="1203148" y="315451"/>
                  </a:lnTo>
                  <a:lnTo>
                    <a:pt x="1217138" y="315515"/>
                  </a:lnTo>
                  <a:lnTo>
                    <a:pt x="1231128" y="315570"/>
                  </a:lnTo>
                  <a:lnTo>
                    <a:pt x="1245118" y="315617"/>
                  </a:lnTo>
                  <a:lnTo>
                    <a:pt x="1259108" y="315657"/>
                  </a:lnTo>
                  <a:lnTo>
                    <a:pt x="1273098" y="315690"/>
                  </a:lnTo>
                  <a:lnTo>
                    <a:pt x="1287088" y="315719"/>
                  </a:lnTo>
                  <a:lnTo>
                    <a:pt x="1301078" y="315743"/>
                  </a:lnTo>
                  <a:lnTo>
                    <a:pt x="1315068" y="315764"/>
                  </a:lnTo>
                  <a:lnTo>
                    <a:pt x="1329058" y="315782"/>
                  </a:lnTo>
                  <a:lnTo>
                    <a:pt x="1343048" y="315797"/>
                  </a:lnTo>
                  <a:lnTo>
                    <a:pt x="1357039" y="315810"/>
                  </a:lnTo>
                  <a:lnTo>
                    <a:pt x="1371029" y="315821"/>
                  </a:lnTo>
                  <a:lnTo>
                    <a:pt x="1385019" y="315830"/>
                  </a:lnTo>
                  <a:lnTo>
                    <a:pt x="1385019" y="315830"/>
                  </a:lnTo>
                  <a:lnTo>
                    <a:pt x="1399009" y="315821"/>
                  </a:lnTo>
                  <a:lnTo>
                    <a:pt x="1412999" y="315810"/>
                  </a:lnTo>
                  <a:lnTo>
                    <a:pt x="1426989" y="315797"/>
                  </a:lnTo>
                  <a:lnTo>
                    <a:pt x="1440979" y="315782"/>
                  </a:lnTo>
                  <a:lnTo>
                    <a:pt x="1454969" y="315764"/>
                  </a:lnTo>
                  <a:lnTo>
                    <a:pt x="1468959" y="315743"/>
                  </a:lnTo>
                  <a:lnTo>
                    <a:pt x="1482949" y="315719"/>
                  </a:lnTo>
                  <a:lnTo>
                    <a:pt x="1496939" y="315690"/>
                  </a:lnTo>
                  <a:lnTo>
                    <a:pt x="1510930" y="315657"/>
                  </a:lnTo>
                  <a:lnTo>
                    <a:pt x="1524920" y="315617"/>
                  </a:lnTo>
                  <a:lnTo>
                    <a:pt x="1538910" y="315570"/>
                  </a:lnTo>
                  <a:lnTo>
                    <a:pt x="1552900" y="315515"/>
                  </a:lnTo>
                  <a:lnTo>
                    <a:pt x="1566890" y="315451"/>
                  </a:lnTo>
                  <a:lnTo>
                    <a:pt x="1580880" y="315376"/>
                  </a:lnTo>
                  <a:lnTo>
                    <a:pt x="1594870" y="315287"/>
                  </a:lnTo>
                  <a:lnTo>
                    <a:pt x="1608860" y="315183"/>
                  </a:lnTo>
                  <a:lnTo>
                    <a:pt x="1622850" y="315061"/>
                  </a:lnTo>
                  <a:lnTo>
                    <a:pt x="1636840" y="314917"/>
                  </a:lnTo>
                  <a:lnTo>
                    <a:pt x="1650830" y="314749"/>
                  </a:lnTo>
                  <a:lnTo>
                    <a:pt x="1664821" y="314552"/>
                  </a:lnTo>
                  <a:lnTo>
                    <a:pt x="1678811" y="314320"/>
                  </a:lnTo>
                  <a:lnTo>
                    <a:pt x="1692801" y="314050"/>
                  </a:lnTo>
                  <a:lnTo>
                    <a:pt x="1706791" y="313732"/>
                  </a:lnTo>
                  <a:lnTo>
                    <a:pt x="1720781" y="313361"/>
                  </a:lnTo>
                  <a:lnTo>
                    <a:pt x="1734771" y="312927"/>
                  </a:lnTo>
                  <a:lnTo>
                    <a:pt x="1748761" y="312420"/>
                  </a:lnTo>
                  <a:lnTo>
                    <a:pt x="1762751" y="311828"/>
                  </a:lnTo>
                  <a:lnTo>
                    <a:pt x="1776741" y="311138"/>
                  </a:lnTo>
                  <a:lnTo>
                    <a:pt x="1790731" y="310335"/>
                  </a:lnTo>
                  <a:lnTo>
                    <a:pt x="1804722" y="309401"/>
                  </a:lnTo>
                  <a:lnTo>
                    <a:pt x="1818712" y="308319"/>
                  </a:lnTo>
                  <a:lnTo>
                    <a:pt x="1832702" y="307066"/>
                  </a:lnTo>
                  <a:lnTo>
                    <a:pt x="1846692" y="305620"/>
                  </a:lnTo>
                  <a:lnTo>
                    <a:pt x="1860682" y="303956"/>
                  </a:lnTo>
                  <a:lnTo>
                    <a:pt x="1874672" y="302047"/>
                  </a:lnTo>
                  <a:lnTo>
                    <a:pt x="1888662" y="299866"/>
                  </a:lnTo>
                  <a:lnTo>
                    <a:pt x="1902652" y="297385"/>
                  </a:lnTo>
                  <a:lnTo>
                    <a:pt x="1916642" y="294578"/>
                  </a:lnTo>
                  <a:lnTo>
                    <a:pt x="1930632" y="291420"/>
                  </a:lnTo>
                  <a:lnTo>
                    <a:pt x="1944622" y="287889"/>
                  </a:lnTo>
                  <a:lnTo>
                    <a:pt x="1958613" y="283971"/>
                  </a:lnTo>
                  <a:lnTo>
                    <a:pt x="1972603" y="279657"/>
                  </a:lnTo>
                  <a:lnTo>
                    <a:pt x="1986593" y="274949"/>
                  </a:lnTo>
                  <a:lnTo>
                    <a:pt x="2000583" y="269861"/>
                  </a:lnTo>
                  <a:lnTo>
                    <a:pt x="2014573" y="264418"/>
                  </a:lnTo>
                  <a:lnTo>
                    <a:pt x="2028563" y="258661"/>
                  </a:lnTo>
                  <a:lnTo>
                    <a:pt x="2042553" y="252642"/>
                  </a:lnTo>
                  <a:lnTo>
                    <a:pt x="2056543" y="246426"/>
                  </a:lnTo>
                  <a:lnTo>
                    <a:pt x="2070533" y="240089"/>
                  </a:lnTo>
                  <a:lnTo>
                    <a:pt x="2084523" y="233709"/>
                  </a:lnTo>
                  <a:lnTo>
                    <a:pt x="2098513" y="227372"/>
                  </a:lnTo>
                  <a:lnTo>
                    <a:pt x="2112504" y="221156"/>
                  </a:lnTo>
                  <a:lnTo>
                    <a:pt x="2126494" y="215137"/>
                  </a:lnTo>
                  <a:lnTo>
                    <a:pt x="2140484" y="209380"/>
                  </a:lnTo>
                  <a:lnTo>
                    <a:pt x="2154474" y="203937"/>
                  </a:lnTo>
                  <a:lnTo>
                    <a:pt x="2168464" y="198849"/>
                  </a:lnTo>
                  <a:lnTo>
                    <a:pt x="2182454" y="194141"/>
                  </a:lnTo>
                  <a:lnTo>
                    <a:pt x="2196444" y="189827"/>
                  </a:lnTo>
                  <a:lnTo>
                    <a:pt x="2210434" y="185909"/>
                  </a:lnTo>
                  <a:lnTo>
                    <a:pt x="2224424" y="182378"/>
                  </a:lnTo>
                  <a:lnTo>
                    <a:pt x="2238414" y="179220"/>
                  </a:lnTo>
                  <a:lnTo>
                    <a:pt x="2252404" y="176413"/>
                  </a:lnTo>
                  <a:lnTo>
                    <a:pt x="2266395" y="173932"/>
                  </a:lnTo>
                  <a:lnTo>
                    <a:pt x="2280385" y="171751"/>
                  </a:lnTo>
                  <a:lnTo>
                    <a:pt x="2294375" y="169842"/>
                  </a:lnTo>
                  <a:lnTo>
                    <a:pt x="2308365" y="168178"/>
                  </a:lnTo>
                  <a:lnTo>
                    <a:pt x="2322355" y="166732"/>
                  </a:lnTo>
                  <a:lnTo>
                    <a:pt x="2336345" y="165479"/>
                  </a:lnTo>
                  <a:lnTo>
                    <a:pt x="2350335" y="164397"/>
                  </a:lnTo>
                  <a:lnTo>
                    <a:pt x="2364325" y="163463"/>
                  </a:lnTo>
                  <a:lnTo>
                    <a:pt x="2378315" y="162660"/>
                  </a:lnTo>
                  <a:lnTo>
                    <a:pt x="2392305" y="161970"/>
                  </a:lnTo>
                  <a:lnTo>
                    <a:pt x="2406296" y="161378"/>
                  </a:lnTo>
                  <a:lnTo>
                    <a:pt x="2420286" y="160871"/>
                  </a:lnTo>
                  <a:lnTo>
                    <a:pt x="2434276" y="160437"/>
                  </a:lnTo>
                  <a:lnTo>
                    <a:pt x="2448266" y="160066"/>
                  </a:lnTo>
                  <a:lnTo>
                    <a:pt x="2462256" y="159748"/>
                  </a:lnTo>
                  <a:lnTo>
                    <a:pt x="2476246" y="159477"/>
                  </a:lnTo>
                  <a:lnTo>
                    <a:pt x="2490236" y="159246"/>
                  </a:lnTo>
                  <a:lnTo>
                    <a:pt x="2504226" y="159049"/>
                  </a:lnTo>
                  <a:lnTo>
                    <a:pt x="2518216" y="158881"/>
                  </a:lnTo>
                  <a:lnTo>
                    <a:pt x="2532206" y="158737"/>
                  </a:lnTo>
                  <a:lnTo>
                    <a:pt x="2546196" y="158615"/>
                  </a:lnTo>
                  <a:lnTo>
                    <a:pt x="2560187" y="158511"/>
                  </a:lnTo>
                  <a:lnTo>
                    <a:pt x="2574177" y="158422"/>
                  </a:lnTo>
                  <a:lnTo>
                    <a:pt x="2588167" y="158347"/>
                  </a:lnTo>
                  <a:lnTo>
                    <a:pt x="2602157" y="158283"/>
                  </a:lnTo>
                  <a:lnTo>
                    <a:pt x="2616147" y="158228"/>
                  </a:lnTo>
                  <a:lnTo>
                    <a:pt x="2630137" y="158181"/>
                  </a:lnTo>
                  <a:lnTo>
                    <a:pt x="2644127" y="158141"/>
                  </a:lnTo>
                  <a:lnTo>
                    <a:pt x="2658117" y="158108"/>
                  </a:lnTo>
                  <a:lnTo>
                    <a:pt x="2672107" y="158079"/>
                  </a:lnTo>
                  <a:lnTo>
                    <a:pt x="2686097" y="158054"/>
                  </a:lnTo>
                  <a:lnTo>
                    <a:pt x="2700087" y="158034"/>
                  </a:lnTo>
                  <a:lnTo>
                    <a:pt x="2714078" y="158016"/>
                  </a:lnTo>
                  <a:lnTo>
                    <a:pt x="2728068" y="158001"/>
                  </a:lnTo>
                  <a:lnTo>
                    <a:pt x="2742058" y="157988"/>
                  </a:lnTo>
                  <a:lnTo>
                    <a:pt x="2756048" y="157977"/>
                  </a:lnTo>
                  <a:lnTo>
                    <a:pt x="2770038" y="157968"/>
                  </a:lnTo>
                  <a:lnTo>
                    <a:pt x="2770038" y="157862"/>
                  </a:lnTo>
                  <a:lnTo>
                    <a:pt x="2784028" y="157853"/>
                  </a:lnTo>
                  <a:lnTo>
                    <a:pt x="2798018" y="157842"/>
                  </a:lnTo>
                  <a:lnTo>
                    <a:pt x="2812008" y="157829"/>
                  </a:lnTo>
                  <a:lnTo>
                    <a:pt x="2825998" y="157814"/>
                  </a:lnTo>
                  <a:lnTo>
                    <a:pt x="2839988" y="157796"/>
                  </a:lnTo>
                  <a:lnTo>
                    <a:pt x="2853978" y="157775"/>
                  </a:lnTo>
                  <a:lnTo>
                    <a:pt x="2867969" y="157751"/>
                  </a:lnTo>
                  <a:lnTo>
                    <a:pt x="2881959" y="157722"/>
                  </a:lnTo>
                  <a:lnTo>
                    <a:pt x="2895949" y="157688"/>
                  </a:lnTo>
                  <a:lnTo>
                    <a:pt x="2909939" y="157649"/>
                  </a:lnTo>
                  <a:lnTo>
                    <a:pt x="2923929" y="157602"/>
                  </a:lnTo>
                  <a:lnTo>
                    <a:pt x="2937919" y="157547"/>
                  </a:lnTo>
                  <a:lnTo>
                    <a:pt x="2951909" y="157483"/>
                  </a:lnTo>
                  <a:lnTo>
                    <a:pt x="2965899" y="157407"/>
                  </a:lnTo>
                  <a:lnTo>
                    <a:pt x="2979889" y="157319"/>
                  </a:lnTo>
                  <a:lnTo>
                    <a:pt x="2993879" y="157214"/>
                  </a:lnTo>
                  <a:lnTo>
                    <a:pt x="3007870" y="157092"/>
                  </a:lnTo>
                  <a:lnTo>
                    <a:pt x="3021860" y="156949"/>
                  </a:lnTo>
                  <a:lnTo>
                    <a:pt x="3035850" y="156781"/>
                  </a:lnTo>
                  <a:lnTo>
                    <a:pt x="3049840" y="156583"/>
                  </a:lnTo>
                  <a:lnTo>
                    <a:pt x="3063830" y="156352"/>
                  </a:lnTo>
                  <a:lnTo>
                    <a:pt x="3077820" y="156081"/>
                  </a:lnTo>
                  <a:lnTo>
                    <a:pt x="3091810" y="155764"/>
                  </a:lnTo>
                  <a:lnTo>
                    <a:pt x="3105800" y="155393"/>
                  </a:lnTo>
                  <a:lnTo>
                    <a:pt x="3119790" y="154959"/>
                  </a:lnTo>
                  <a:lnTo>
                    <a:pt x="3133780" y="154451"/>
                  </a:lnTo>
                  <a:lnTo>
                    <a:pt x="3147770" y="153860"/>
                  </a:lnTo>
                  <a:lnTo>
                    <a:pt x="3161761" y="153170"/>
                  </a:lnTo>
                  <a:lnTo>
                    <a:pt x="3175751" y="152366"/>
                  </a:lnTo>
                  <a:lnTo>
                    <a:pt x="3189741" y="151433"/>
                  </a:lnTo>
                  <a:lnTo>
                    <a:pt x="3203731" y="150351"/>
                  </a:lnTo>
                  <a:lnTo>
                    <a:pt x="3217721" y="149098"/>
                  </a:lnTo>
                  <a:lnTo>
                    <a:pt x="3231711" y="147652"/>
                  </a:lnTo>
                  <a:lnTo>
                    <a:pt x="3245701" y="145987"/>
                  </a:lnTo>
                  <a:lnTo>
                    <a:pt x="3259691" y="144079"/>
                  </a:lnTo>
                  <a:lnTo>
                    <a:pt x="3273681" y="141898"/>
                  </a:lnTo>
                  <a:lnTo>
                    <a:pt x="3287671" y="139417"/>
                  </a:lnTo>
                  <a:lnTo>
                    <a:pt x="3301661" y="136610"/>
                  </a:lnTo>
                  <a:lnTo>
                    <a:pt x="3315652" y="133452"/>
                  </a:lnTo>
                  <a:lnTo>
                    <a:pt x="3329642" y="129921"/>
                  </a:lnTo>
                  <a:lnTo>
                    <a:pt x="3343632" y="126003"/>
                  </a:lnTo>
                  <a:lnTo>
                    <a:pt x="3357622" y="121689"/>
                  </a:lnTo>
                  <a:lnTo>
                    <a:pt x="3371612" y="116981"/>
                  </a:lnTo>
                  <a:lnTo>
                    <a:pt x="3385602" y="111892"/>
                  </a:lnTo>
                  <a:lnTo>
                    <a:pt x="3399592" y="106450"/>
                  </a:lnTo>
                  <a:lnTo>
                    <a:pt x="3413582" y="100692"/>
                  </a:lnTo>
                  <a:lnTo>
                    <a:pt x="3427572" y="94673"/>
                  </a:lnTo>
                  <a:lnTo>
                    <a:pt x="3441562" y="88458"/>
                  </a:lnTo>
                  <a:lnTo>
                    <a:pt x="3455552" y="82120"/>
                  </a:lnTo>
                  <a:lnTo>
                    <a:pt x="3469543" y="75741"/>
                  </a:lnTo>
                  <a:lnTo>
                    <a:pt x="3483533" y="69403"/>
                  </a:lnTo>
                  <a:lnTo>
                    <a:pt x="3497523" y="63188"/>
                  </a:lnTo>
                  <a:lnTo>
                    <a:pt x="3511513" y="57169"/>
                  </a:lnTo>
                  <a:lnTo>
                    <a:pt x="3525503" y="51412"/>
                  </a:lnTo>
                  <a:lnTo>
                    <a:pt x="3539493" y="45969"/>
                  </a:lnTo>
                  <a:lnTo>
                    <a:pt x="3553483" y="40881"/>
                  </a:lnTo>
                  <a:lnTo>
                    <a:pt x="3567473" y="36173"/>
                  </a:lnTo>
                  <a:lnTo>
                    <a:pt x="3581463" y="31859"/>
                  </a:lnTo>
                  <a:lnTo>
                    <a:pt x="3595453" y="27940"/>
                  </a:lnTo>
                  <a:lnTo>
                    <a:pt x="3609444" y="24410"/>
                  </a:lnTo>
                  <a:lnTo>
                    <a:pt x="3623434" y="21251"/>
                  </a:lnTo>
                  <a:lnTo>
                    <a:pt x="3637424" y="18444"/>
                  </a:lnTo>
                  <a:lnTo>
                    <a:pt x="3651414" y="15964"/>
                  </a:lnTo>
                  <a:lnTo>
                    <a:pt x="3665404" y="13783"/>
                  </a:lnTo>
                  <a:lnTo>
                    <a:pt x="3679394" y="11874"/>
                  </a:lnTo>
                  <a:lnTo>
                    <a:pt x="3693384" y="10210"/>
                  </a:lnTo>
                  <a:lnTo>
                    <a:pt x="3707374" y="8763"/>
                  </a:lnTo>
                  <a:lnTo>
                    <a:pt x="3721364" y="7511"/>
                  </a:lnTo>
                  <a:lnTo>
                    <a:pt x="3735354" y="6428"/>
                  </a:lnTo>
                  <a:lnTo>
                    <a:pt x="3749344" y="5495"/>
                  </a:lnTo>
                  <a:lnTo>
                    <a:pt x="3763335" y="4692"/>
                  </a:lnTo>
                  <a:lnTo>
                    <a:pt x="3777325" y="4002"/>
                  </a:lnTo>
                  <a:lnTo>
                    <a:pt x="3791315" y="3410"/>
                  </a:lnTo>
                  <a:lnTo>
                    <a:pt x="3805305" y="2903"/>
                  </a:lnTo>
                  <a:lnTo>
                    <a:pt x="3819295" y="2469"/>
                  </a:lnTo>
                  <a:lnTo>
                    <a:pt x="3833285" y="2097"/>
                  </a:lnTo>
                  <a:lnTo>
                    <a:pt x="3847275" y="1780"/>
                  </a:lnTo>
                  <a:lnTo>
                    <a:pt x="3861265" y="1509"/>
                  </a:lnTo>
                  <a:lnTo>
                    <a:pt x="3875255" y="1278"/>
                  </a:lnTo>
                  <a:lnTo>
                    <a:pt x="3889245" y="1081"/>
                  </a:lnTo>
                  <a:lnTo>
                    <a:pt x="3903235" y="912"/>
                  </a:lnTo>
                  <a:lnTo>
                    <a:pt x="3917226" y="769"/>
                  </a:lnTo>
                  <a:lnTo>
                    <a:pt x="3931216" y="647"/>
                  </a:lnTo>
                  <a:lnTo>
                    <a:pt x="3945206" y="543"/>
                  </a:lnTo>
                  <a:lnTo>
                    <a:pt x="3959196" y="454"/>
                  </a:lnTo>
                  <a:lnTo>
                    <a:pt x="3973186" y="379"/>
                  </a:lnTo>
                  <a:lnTo>
                    <a:pt x="3987176" y="314"/>
                  </a:lnTo>
                  <a:lnTo>
                    <a:pt x="4001166" y="259"/>
                  </a:lnTo>
                  <a:lnTo>
                    <a:pt x="4015156" y="213"/>
                  </a:lnTo>
                  <a:lnTo>
                    <a:pt x="4029146" y="173"/>
                  </a:lnTo>
                  <a:lnTo>
                    <a:pt x="4043136" y="139"/>
                  </a:lnTo>
                  <a:lnTo>
                    <a:pt x="4057126" y="111"/>
                  </a:lnTo>
                  <a:lnTo>
                    <a:pt x="4071117" y="86"/>
                  </a:lnTo>
                  <a:lnTo>
                    <a:pt x="4085107" y="65"/>
                  </a:lnTo>
                  <a:lnTo>
                    <a:pt x="4099097" y="48"/>
                  </a:lnTo>
                  <a:lnTo>
                    <a:pt x="4113087" y="33"/>
                  </a:lnTo>
                  <a:lnTo>
                    <a:pt x="4127077" y="20"/>
                  </a:lnTo>
                  <a:lnTo>
                    <a:pt x="4141067" y="9"/>
                  </a:lnTo>
                  <a:lnTo>
                    <a:pt x="4155057" y="0"/>
                  </a:lnTo>
                </a:path>
              </a:pathLst>
            </a:custGeom>
            <a:ln w="40651" cap="flat">
              <a:solidFill>
                <a:srgbClr val="D3D3D3">
                  <a:alpha val="100000"/>
                </a:srgbClr>
              </a:solidFill>
              <a:prstDash val="solid"/>
              <a:round/>
            </a:ln>
          </p:spPr>
          <p:txBody>
            <a:bodyPr/>
            <a:lstStyle/>
            <a:p/>
          </p:txBody>
        </p:sp>
        <p:sp>
          <p:nvSpPr>
            <p:cNvPr id="58" name="pl58"/>
            <p:cNvSpPr/>
            <p:nvPr/>
          </p:nvSpPr>
          <p:spPr>
            <a:xfrm>
              <a:off x="2737948" y="2642773"/>
              <a:ext cx="4155057" cy="1105672"/>
            </a:xfrm>
            <a:custGeom>
              <a:avLst/>
              <a:pathLst>
                <a:path w="4155057" h="1105672">
                  <a:moveTo>
                    <a:pt x="0" y="1105672"/>
                  </a:moveTo>
                  <a:lnTo>
                    <a:pt x="13990" y="1105662"/>
                  </a:lnTo>
                  <a:lnTo>
                    <a:pt x="27980" y="1105651"/>
                  </a:lnTo>
                  <a:lnTo>
                    <a:pt x="41970" y="1105639"/>
                  </a:lnTo>
                  <a:lnTo>
                    <a:pt x="55960" y="1105624"/>
                  </a:lnTo>
                  <a:lnTo>
                    <a:pt x="69950" y="1105606"/>
                  </a:lnTo>
                  <a:lnTo>
                    <a:pt x="83940" y="1105585"/>
                  </a:lnTo>
                  <a:lnTo>
                    <a:pt x="97930" y="1105561"/>
                  </a:lnTo>
                  <a:lnTo>
                    <a:pt x="111920" y="1105532"/>
                  </a:lnTo>
                  <a:lnTo>
                    <a:pt x="125910" y="1105498"/>
                  </a:lnTo>
                  <a:lnTo>
                    <a:pt x="139900" y="1105458"/>
                  </a:lnTo>
                  <a:lnTo>
                    <a:pt x="153891" y="1105412"/>
                  </a:lnTo>
                  <a:lnTo>
                    <a:pt x="167881" y="1105357"/>
                  </a:lnTo>
                  <a:lnTo>
                    <a:pt x="181871" y="1105293"/>
                  </a:lnTo>
                  <a:lnTo>
                    <a:pt x="195861" y="1105217"/>
                  </a:lnTo>
                  <a:lnTo>
                    <a:pt x="209851" y="1105128"/>
                  </a:lnTo>
                  <a:lnTo>
                    <a:pt x="223841" y="1105024"/>
                  </a:lnTo>
                  <a:lnTo>
                    <a:pt x="237831" y="1104902"/>
                  </a:lnTo>
                  <a:lnTo>
                    <a:pt x="251821" y="1104759"/>
                  </a:lnTo>
                  <a:lnTo>
                    <a:pt x="265811" y="1104590"/>
                  </a:lnTo>
                  <a:lnTo>
                    <a:pt x="279801" y="1104393"/>
                  </a:lnTo>
                  <a:lnTo>
                    <a:pt x="293791" y="1104162"/>
                  </a:lnTo>
                  <a:lnTo>
                    <a:pt x="307782" y="1103891"/>
                  </a:lnTo>
                  <a:lnTo>
                    <a:pt x="321772" y="1103574"/>
                  </a:lnTo>
                  <a:lnTo>
                    <a:pt x="335762" y="1103203"/>
                  </a:lnTo>
                  <a:lnTo>
                    <a:pt x="349752" y="1102768"/>
                  </a:lnTo>
                  <a:lnTo>
                    <a:pt x="363742" y="1102261"/>
                  </a:lnTo>
                  <a:lnTo>
                    <a:pt x="377732" y="1101669"/>
                  </a:lnTo>
                  <a:lnTo>
                    <a:pt x="391722" y="1100979"/>
                  </a:lnTo>
                  <a:lnTo>
                    <a:pt x="405712" y="1100176"/>
                  </a:lnTo>
                  <a:lnTo>
                    <a:pt x="419702" y="1099243"/>
                  </a:lnTo>
                  <a:lnTo>
                    <a:pt x="433692" y="1098160"/>
                  </a:lnTo>
                  <a:lnTo>
                    <a:pt x="447682" y="1096908"/>
                  </a:lnTo>
                  <a:lnTo>
                    <a:pt x="461673" y="1095462"/>
                  </a:lnTo>
                  <a:lnTo>
                    <a:pt x="475663" y="1093797"/>
                  </a:lnTo>
                  <a:lnTo>
                    <a:pt x="489653" y="1091888"/>
                  </a:lnTo>
                  <a:lnTo>
                    <a:pt x="503643" y="1089707"/>
                  </a:lnTo>
                  <a:lnTo>
                    <a:pt x="517633" y="1087227"/>
                  </a:lnTo>
                  <a:lnTo>
                    <a:pt x="531623" y="1084420"/>
                  </a:lnTo>
                  <a:lnTo>
                    <a:pt x="545613" y="1081261"/>
                  </a:lnTo>
                  <a:lnTo>
                    <a:pt x="559603" y="1077731"/>
                  </a:lnTo>
                  <a:lnTo>
                    <a:pt x="573593" y="1073812"/>
                  </a:lnTo>
                  <a:lnTo>
                    <a:pt x="587583" y="1069498"/>
                  </a:lnTo>
                  <a:lnTo>
                    <a:pt x="601574" y="1064791"/>
                  </a:lnTo>
                  <a:lnTo>
                    <a:pt x="615564" y="1059702"/>
                  </a:lnTo>
                  <a:lnTo>
                    <a:pt x="629554" y="1054260"/>
                  </a:lnTo>
                  <a:lnTo>
                    <a:pt x="643544" y="1048502"/>
                  </a:lnTo>
                  <a:lnTo>
                    <a:pt x="657534" y="1042483"/>
                  </a:lnTo>
                  <a:lnTo>
                    <a:pt x="671524" y="1036268"/>
                  </a:lnTo>
                  <a:lnTo>
                    <a:pt x="685514" y="1029930"/>
                  </a:lnTo>
                  <a:lnTo>
                    <a:pt x="699504" y="1023551"/>
                  </a:lnTo>
                  <a:lnTo>
                    <a:pt x="713494" y="1017213"/>
                  </a:lnTo>
                  <a:lnTo>
                    <a:pt x="727484" y="1010998"/>
                  </a:lnTo>
                  <a:lnTo>
                    <a:pt x="741474" y="1004979"/>
                  </a:lnTo>
                  <a:lnTo>
                    <a:pt x="755465" y="999221"/>
                  </a:lnTo>
                  <a:lnTo>
                    <a:pt x="769455" y="993779"/>
                  </a:lnTo>
                  <a:lnTo>
                    <a:pt x="783445" y="988690"/>
                  </a:lnTo>
                  <a:lnTo>
                    <a:pt x="797435" y="983983"/>
                  </a:lnTo>
                  <a:lnTo>
                    <a:pt x="811425" y="979669"/>
                  </a:lnTo>
                  <a:lnTo>
                    <a:pt x="825415" y="975750"/>
                  </a:lnTo>
                  <a:lnTo>
                    <a:pt x="839405" y="972220"/>
                  </a:lnTo>
                  <a:lnTo>
                    <a:pt x="853395" y="969061"/>
                  </a:lnTo>
                  <a:lnTo>
                    <a:pt x="867385" y="966254"/>
                  </a:lnTo>
                  <a:lnTo>
                    <a:pt x="881375" y="963774"/>
                  </a:lnTo>
                  <a:lnTo>
                    <a:pt x="895365" y="961593"/>
                  </a:lnTo>
                  <a:lnTo>
                    <a:pt x="909356" y="959684"/>
                  </a:lnTo>
                  <a:lnTo>
                    <a:pt x="923346" y="958019"/>
                  </a:lnTo>
                  <a:lnTo>
                    <a:pt x="937336" y="956573"/>
                  </a:lnTo>
                  <a:lnTo>
                    <a:pt x="951326" y="955321"/>
                  </a:lnTo>
                  <a:lnTo>
                    <a:pt x="965316" y="954238"/>
                  </a:lnTo>
                  <a:lnTo>
                    <a:pt x="979306" y="953305"/>
                  </a:lnTo>
                  <a:lnTo>
                    <a:pt x="993296" y="952502"/>
                  </a:lnTo>
                  <a:lnTo>
                    <a:pt x="1007286" y="951812"/>
                  </a:lnTo>
                  <a:lnTo>
                    <a:pt x="1021276" y="951220"/>
                  </a:lnTo>
                  <a:lnTo>
                    <a:pt x="1035266" y="950713"/>
                  </a:lnTo>
                  <a:lnTo>
                    <a:pt x="1049256" y="950278"/>
                  </a:lnTo>
                  <a:lnTo>
                    <a:pt x="1063247" y="949907"/>
                  </a:lnTo>
                  <a:lnTo>
                    <a:pt x="1077237" y="949590"/>
                  </a:lnTo>
                  <a:lnTo>
                    <a:pt x="1091227" y="949319"/>
                  </a:lnTo>
                  <a:lnTo>
                    <a:pt x="1105217" y="949088"/>
                  </a:lnTo>
                  <a:lnTo>
                    <a:pt x="1119207" y="948890"/>
                  </a:lnTo>
                  <a:lnTo>
                    <a:pt x="1133197" y="948722"/>
                  </a:lnTo>
                  <a:lnTo>
                    <a:pt x="1147187" y="948579"/>
                  </a:lnTo>
                  <a:lnTo>
                    <a:pt x="1161177" y="948457"/>
                  </a:lnTo>
                  <a:lnTo>
                    <a:pt x="1175167" y="948353"/>
                  </a:lnTo>
                  <a:lnTo>
                    <a:pt x="1189157" y="948264"/>
                  </a:lnTo>
                  <a:lnTo>
                    <a:pt x="1203148" y="948188"/>
                  </a:lnTo>
                  <a:lnTo>
                    <a:pt x="1217138" y="948124"/>
                  </a:lnTo>
                  <a:lnTo>
                    <a:pt x="1231128" y="948069"/>
                  </a:lnTo>
                  <a:lnTo>
                    <a:pt x="1245118" y="948023"/>
                  </a:lnTo>
                  <a:lnTo>
                    <a:pt x="1259108" y="947983"/>
                  </a:lnTo>
                  <a:lnTo>
                    <a:pt x="1273098" y="947949"/>
                  </a:lnTo>
                  <a:lnTo>
                    <a:pt x="1287088" y="947920"/>
                  </a:lnTo>
                  <a:lnTo>
                    <a:pt x="1301078" y="947896"/>
                  </a:lnTo>
                  <a:lnTo>
                    <a:pt x="1315068" y="947875"/>
                  </a:lnTo>
                  <a:lnTo>
                    <a:pt x="1329058" y="947857"/>
                  </a:lnTo>
                  <a:lnTo>
                    <a:pt x="1343048" y="947842"/>
                  </a:lnTo>
                  <a:lnTo>
                    <a:pt x="1357039" y="947829"/>
                  </a:lnTo>
                  <a:lnTo>
                    <a:pt x="1371029" y="947819"/>
                  </a:lnTo>
                  <a:lnTo>
                    <a:pt x="1385019" y="947809"/>
                  </a:lnTo>
                  <a:lnTo>
                    <a:pt x="1385019" y="947438"/>
                  </a:lnTo>
                  <a:lnTo>
                    <a:pt x="1399009" y="947383"/>
                  </a:lnTo>
                  <a:lnTo>
                    <a:pt x="1412999" y="947317"/>
                  </a:lnTo>
                  <a:lnTo>
                    <a:pt x="1426989" y="947240"/>
                  </a:lnTo>
                  <a:lnTo>
                    <a:pt x="1440979" y="947150"/>
                  </a:lnTo>
                  <a:lnTo>
                    <a:pt x="1454969" y="947043"/>
                  </a:lnTo>
                  <a:lnTo>
                    <a:pt x="1468959" y="946919"/>
                  </a:lnTo>
                  <a:lnTo>
                    <a:pt x="1482949" y="946772"/>
                  </a:lnTo>
                  <a:lnTo>
                    <a:pt x="1496939" y="946599"/>
                  </a:lnTo>
                  <a:lnTo>
                    <a:pt x="1510930" y="946397"/>
                  </a:lnTo>
                  <a:lnTo>
                    <a:pt x="1524920" y="946159"/>
                  </a:lnTo>
                  <a:lnTo>
                    <a:pt x="1538910" y="945879"/>
                  </a:lnTo>
                  <a:lnTo>
                    <a:pt x="1552900" y="945550"/>
                  </a:lnTo>
                  <a:lnTo>
                    <a:pt x="1566890" y="945164"/>
                  </a:lnTo>
                  <a:lnTo>
                    <a:pt x="1580880" y="944711"/>
                  </a:lnTo>
                  <a:lnTo>
                    <a:pt x="1594870" y="944179"/>
                  </a:lnTo>
                  <a:lnTo>
                    <a:pt x="1608860" y="943554"/>
                  </a:lnTo>
                  <a:lnTo>
                    <a:pt x="1622850" y="942821"/>
                  </a:lnTo>
                  <a:lnTo>
                    <a:pt x="1636840" y="941961"/>
                  </a:lnTo>
                  <a:lnTo>
                    <a:pt x="1650830" y="940951"/>
                  </a:lnTo>
                  <a:lnTo>
                    <a:pt x="1664821" y="939768"/>
                  </a:lnTo>
                  <a:lnTo>
                    <a:pt x="1678811" y="938380"/>
                  </a:lnTo>
                  <a:lnTo>
                    <a:pt x="1692801" y="936755"/>
                  </a:lnTo>
                  <a:lnTo>
                    <a:pt x="1706791" y="934851"/>
                  </a:lnTo>
                  <a:lnTo>
                    <a:pt x="1720781" y="932624"/>
                  </a:lnTo>
                  <a:lnTo>
                    <a:pt x="1734771" y="930019"/>
                  </a:lnTo>
                  <a:lnTo>
                    <a:pt x="1748761" y="926976"/>
                  </a:lnTo>
                  <a:lnTo>
                    <a:pt x="1762751" y="923425"/>
                  </a:lnTo>
                  <a:lnTo>
                    <a:pt x="1776741" y="919285"/>
                  </a:lnTo>
                  <a:lnTo>
                    <a:pt x="1790731" y="914466"/>
                  </a:lnTo>
                  <a:lnTo>
                    <a:pt x="1804722" y="908866"/>
                  </a:lnTo>
                  <a:lnTo>
                    <a:pt x="1818712" y="902371"/>
                  </a:lnTo>
                  <a:lnTo>
                    <a:pt x="1832702" y="894854"/>
                  </a:lnTo>
                  <a:lnTo>
                    <a:pt x="1846692" y="886178"/>
                  </a:lnTo>
                  <a:lnTo>
                    <a:pt x="1860682" y="876192"/>
                  </a:lnTo>
                  <a:lnTo>
                    <a:pt x="1874672" y="864739"/>
                  </a:lnTo>
                  <a:lnTo>
                    <a:pt x="1888662" y="851653"/>
                  </a:lnTo>
                  <a:lnTo>
                    <a:pt x="1902652" y="836770"/>
                  </a:lnTo>
                  <a:lnTo>
                    <a:pt x="1916642" y="819927"/>
                  </a:lnTo>
                  <a:lnTo>
                    <a:pt x="1930632" y="800977"/>
                  </a:lnTo>
                  <a:lnTo>
                    <a:pt x="1944622" y="779793"/>
                  </a:lnTo>
                  <a:lnTo>
                    <a:pt x="1958613" y="756283"/>
                  </a:lnTo>
                  <a:lnTo>
                    <a:pt x="1972603" y="730399"/>
                  </a:lnTo>
                  <a:lnTo>
                    <a:pt x="1986593" y="702152"/>
                  </a:lnTo>
                  <a:lnTo>
                    <a:pt x="2000583" y="671622"/>
                  </a:lnTo>
                  <a:lnTo>
                    <a:pt x="2014573" y="638966"/>
                  </a:lnTo>
                  <a:lnTo>
                    <a:pt x="2028563" y="604422"/>
                  </a:lnTo>
                  <a:lnTo>
                    <a:pt x="2042553" y="568308"/>
                  </a:lnTo>
                  <a:lnTo>
                    <a:pt x="2056543" y="531015"/>
                  </a:lnTo>
                  <a:lnTo>
                    <a:pt x="2070533" y="492989"/>
                  </a:lnTo>
                  <a:lnTo>
                    <a:pt x="2084523" y="454714"/>
                  </a:lnTo>
                  <a:lnTo>
                    <a:pt x="2098513" y="416688"/>
                  </a:lnTo>
                  <a:lnTo>
                    <a:pt x="2112504" y="379395"/>
                  </a:lnTo>
                  <a:lnTo>
                    <a:pt x="2126494" y="343281"/>
                  </a:lnTo>
                  <a:lnTo>
                    <a:pt x="2140484" y="308737"/>
                  </a:lnTo>
                  <a:lnTo>
                    <a:pt x="2154474" y="276081"/>
                  </a:lnTo>
                  <a:lnTo>
                    <a:pt x="2168464" y="245551"/>
                  </a:lnTo>
                  <a:lnTo>
                    <a:pt x="2182454" y="217304"/>
                  </a:lnTo>
                  <a:lnTo>
                    <a:pt x="2196444" y="191420"/>
                  </a:lnTo>
                  <a:lnTo>
                    <a:pt x="2210434" y="167910"/>
                  </a:lnTo>
                  <a:lnTo>
                    <a:pt x="2224424" y="146726"/>
                  </a:lnTo>
                  <a:lnTo>
                    <a:pt x="2238414" y="127776"/>
                  </a:lnTo>
                  <a:lnTo>
                    <a:pt x="2252404" y="110933"/>
                  </a:lnTo>
                  <a:lnTo>
                    <a:pt x="2266395" y="96050"/>
                  </a:lnTo>
                  <a:lnTo>
                    <a:pt x="2280385" y="82964"/>
                  </a:lnTo>
                  <a:lnTo>
                    <a:pt x="2294375" y="71511"/>
                  </a:lnTo>
                  <a:lnTo>
                    <a:pt x="2308365" y="61525"/>
                  </a:lnTo>
                  <a:lnTo>
                    <a:pt x="2322355" y="52848"/>
                  </a:lnTo>
                  <a:lnTo>
                    <a:pt x="2336345" y="45332"/>
                  </a:lnTo>
                  <a:lnTo>
                    <a:pt x="2350335" y="38837"/>
                  </a:lnTo>
                  <a:lnTo>
                    <a:pt x="2364325" y="33237"/>
                  </a:lnTo>
                  <a:lnTo>
                    <a:pt x="2378315" y="28418"/>
                  </a:lnTo>
                  <a:lnTo>
                    <a:pt x="2392305" y="24278"/>
                  </a:lnTo>
                  <a:lnTo>
                    <a:pt x="2406296" y="20727"/>
                  </a:lnTo>
                  <a:lnTo>
                    <a:pt x="2420286" y="17684"/>
                  </a:lnTo>
                  <a:lnTo>
                    <a:pt x="2434276" y="15079"/>
                  </a:lnTo>
                  <a:lnTo>
                    <a:pt x="2448266" y="12852"/>
                  </a:lnTo>
                  <a:lnTo>
                    <a:pt x="2462256" y="10948"/>
                  </a:lnTo>
                  <a:lnTo>
                    <a:pt x="2476246" y="9323"/>
                  </a:lnTo>
                  <a:lnTo>
                    <a:pt x="2490236" y="7935"/>
                  </a:lnTo>
                  <a:lnTo>
                    <a:pt x="2504226" y="6752"/>
                  </a:lnTo>
                  <a:lnTo>
                    <a:pt x="2518216" y="5742"/>
                  </a:lnTo>
                  <a:lnTo>
                    <a:pt x="2532206" y="4882"/>
                  </a:lnTo>
                  <a:lnTo>
                    <a:pt x="2546196" y="4149"/>
                  </a:lnTo>
                  <a:lnTo>
                    <a:pt x="2560187" y="3524"/>
                  </a:lnTo>
                  <a:lnTo>
                    <a:pt x="2574177" y="2992"/>
                  </a:lnTo>
                  <a:lnTo>
                    <a:pt x="2588167" y="2539"/>
                  </a:lnTo>
                  <a:lnTo>
                    <a:pt x="2602157" y="2153"/>
                  </a:lnTo>
                  <a:lnTo>
                    <a:pt x="2616147" y="1824"/>
                  </a:lnTo>
                  <a:lnTo>
                    <a:pt x="2630137" y="1544"/>
                  </a:lnTo>
                  <a:lnTo>
                    <a:pt x="2644127" y="1306"/>
                  </a:lnTo>
                  <a:lnTo>
                    <a:pt x="2658117" y="1104"/>
                  </a:lnTo>
                  <a:lnTo>
                    <a:pt x="2672107" y="931"/>
                  </a:lnTo>
                  <a:lnTo>
                    <a:pt x="2686097" y="784"/>
                  </a:lnTo>
                  <a:lnTo>
                    <a:pt x="2700087" y="659"/>
                  </a:lnTo>
                  <a:lnTo>
                    <a:pt x="2714078" y="553"/>
                  </a:lnTo>
                  <a:lnTo>
                    <a:pt x="2728068" y="463"/>
                  </a:lnTo>
                  <a:lnTo>
                    <a:pt x="2742058" y="386"/>
                  </a:lnTo>
                  <a:lnTo>
                    <a:pt x="2756048" y="320"/>
                  </a:lnTo>
                  <a:lnTo>
                    <a:pt x="2770038" y="264"/>
                  </a:lnTo>
                  <a:lnTo>
                    <a:pt x="2770038" y="0"/>
                  </a:lnTo>
                  <a:lnTo>
                    <a:pt x="2784028" y="9"/>
                  </a:lnTo>
                  <a:lnTo>
                    <a:pt x="2798018" y="20"/>
                  </a:lnTo>
                  <a:lnTo>
                    <a:pt x="2812008" y="33"/>
                  </a:lnTo>
                  <a:lnTo>
                    <a:pt x="2825998" y="48"/>
                  </a:lnTo>
                  <a:lnTo>
                    <a:pt x="2839988" y="65"/>
                  </a:lnTo>
                  <a:lnTo>
                    <a:pt x="2853978" y="86"/>
                  </a:lnTo>
                  <a:lnTo>
                    <a:pt x="2867969" y="111"/>
                  </a:lnTo>
                  <a:lnTo>
                    <a:pt x="2881959" y="139"/>
                  </a:lnTo>
                  <a:lnTo>
                    <a:pt x="2895949" y="173"/>
                  </a:lnTo>
                  <a:lnTo>
                    <a:pt x="2909939" y="213"/>
                  </a:lnTo>
                  <a:lnTo>
                    <a:pt x="2923929" y="259"/>
                  </a:lnTo>
                  <a:lnTo>
                    <a:pt x="2937919" y="314"/>
                  </a:lnTo>
                  <a:lnTo>
                    <a:pt x="2951909" y="379"/>
                  </a:lnTo>
                  <a:lnTo>
                    <a:pt x="2965899" y="454"/>
                  </a:lnTo>
                  <a:lnTo>
                    <a:pt x="2979889" y="543"/>
                  </a:lnTo>
                  <a:lnTo>
                    <a:pt x="2993879" y="647"/>
                  </a:lnTo>
                  <a:lnTo>
                    <a:pt x="3007870" y="769"/>
                  </a:lnTo>
                  <a:lnTo>
                    <a:pt x="3021860" y="912"/>
                  </a:lnTo>
                  <a:lnTo>
                    <a:pt x="3035850" y="1081"/>
                  </a:lnTo>
                  <a:lnTo>
                    <a:pt x="3049840" y="1278"/>
                  </a:lnTo>
                  <a:lnTo>
                    <a:pt x="3063830" y="1509"/>
                  </a:lnTo>
                  <a:lnTo>
                    <a:pt x="3077820" y="1780"/>
                  </a:lnTo>
                  <a:lnTo>
                    <a:pt x="3091810" y="2097"/>
                  </a:lnTo>
                  <a:lnTo>
                    <a:pt x="3105800" y="2469"/>
                  </a:lnTo>
                  <a:lnTo>
                    <a:pt x="3119790" y="2903"/>
                  </a:lnTo>
                  <a:lnTo>
                    <a:pt x="3133780" y="3410"/>
                  </a:lnTo>
                  <a:lnTo>
                    <a:pt x="3147770" y="4002"/>
                  </a:lnTo>
                  <a:lnTo>
                    <a:pt x="3161761" y="4692"/>
                  </a:lnTo>
                  <a:lnTo>
                    <a:pt x="3175751" y="5495"/>
                  </a:lnTo>
                  <a:lnTo>
                    <a:pt x="3189741" y="6428"/>
                  </a:lnTo>
                  <a:lnTo>
                    <a:pt x="3203731" y="7511"/>
                  </a:lnTo>
                  <a:lnTo>
                    <a:pt x="3217721" y="8763"/>
                  </a:lnTo>
                  <a:lnTo>
                    <a:pt x="3231711" y="10210"/>
                  </a:lnTo>
                  <a:lnTo>
                    <a:pt x="3245701" y="11874"/>
                  </a:lnTo>
                  <a:lnTo>
                    <a:pt x="3259691" y="13783"/>
                  </a:lnTo>
                  <a:lnTo>
                    <a:pt x="3273681" y="15964"/>
                  </a:lnTo>
                  <a:lnTo>
                    <a:pt x="3287671" y="18444"/>
                  </a:lnTo>
                  <a:lnTo>
                    <a:pt x="3301661" y="21251"/>
                  </a:lnTo>
                  <a:lnTo>
                    <a:pt x="3315652" y="24410"/>
                  </a:lnTo>
                  <a:lnTo>
                    <a:pt x="3329642" y="27940"/>
                  </a:lnTo>
                  <a:lnTo>
                    <a:pt x="3343632" y="31859"/>
                  </a:lnTo>
                  <a:lnTo>
                    <a:pt x="3357622" y="36173"/>
                  </a:lnTo>
                  <a:lnTo>
                    <a:pt x="3371612" y="40881"/>
                  </a:lnTo>
                  <a:lnTo>
                    <a:pt x="3385602" y="45969"/>
                  </a:lnTo>
                  <a:lnTo>
                    <a:pt x="3399592" y="51412"/>
                  </a:lnTo>
                  <a:lnTo>
                    <a:pt x="3413582" y="57169"/>
                  </a:lnTo>
                  <a:lnTo>
                    <a:pt x="3427572" y="63188"/>
                  </a:lnTo>
                  <a:lnTo>
                    <a:pt x="3441562" y="69403"/>
                  </a:lnTo>
                  <a:lnTo>
                    <a:pt x="3455552" y="75741"/>
                  </a:lnTo>
                  <a:lnTo>
                    <a:pt x="3469543" y="82120"/>
                  </a:lnTo>
                  <a:lnTo>
                    <a:pt x="3483533" y="88458"/>
                  </a:lnTo>
                  <a:lnTo>
                    <a:pt x="3497523" y="94673"/>
                  </a:lnTo>
                  <a:lnTo>
                    <a:pt x="3511513" y="100692"/>
                  </a:lnTo>
                  <a:lnTo>
                    <a:pt x="3525503" y="106450"/>
                  </a:lnTo>
                  <a:lnTo>
                    <a:pt x="3539493" y="111892"/>
                  </a:lnTo>
                  <a:lnTo>
                    <a:pt x="3553483" y="116981"/>
                  </a:lnTo>
                  <a:lnTo>
                    <a:pt x="3567473" y="121689"/>
                  </a:lnTo>
                  <a:lnTo>
                    <a:pt x="3581463" y="126003"/>
                  </a:lnTo>
                  <a:lnTo>
                    <a:pt x="3595453" y="129921"/>
                  </a:lnTo>
                  <a:lnTo>
                    <a:pt x="3609444" y="133452"/>
                  </a:lnTo>
                  <a:lnTo>
                    <a:pt x="3623434" y="136610"/>
                  </a:lnTo>
                  <a:lnTo>
                    <a:pt x="3637424" y="139417"/>
                  </a:lnTo>
                  <a:lnTo>
                    <a:pt x="3651414" y="141898"/>
                  </a:lnTo>
                  <a:lnTo>
                    <a:pt x="3665404" y="144079"/>
                  </a:lnTo>
                  <a:lnTo>
                    <a:pt x="3679394" y="145987"/>
                  </a:lnTo>
                  <a:lnTo>
                    <a:pt x="3693384" y="147652"/>
                  </a:lnTo>
                  <a:lnTo>
                    <a:pt x="3707374" y="149098"/>
                  </a:lnTo>
                  <a:lnTo>
                    <a:pt x="3721364" y="150351"/>
                  </a:lnTo>
                  <a:lnTo>
                    <a:pt x="3735354" y="151433"/>
                  </a:lnTo>
                  <a:lnTo>
                    <a:pt x="3749344" y="152366"/>
                  </a:lnTo>
                  <a:lnTo>
                    <a:pt x="3763335" y="153170"/>
                  </a:lnTo>
                  <a:lnTo>
                    <a:pt x="3777325" y="153860"/>
                  </a:lnTo>
                  <a:lnTo>
                    <a:pt x="3791315" y="154451"/>
                  </a:lnTo>
                  <a:lnTo>
                    <a:pt x="3805305" y="154959"/>
                  </a:lnTo>
                  <a:lnTo>
                    <a:pt x="3819295" y="155393"/>
                  </a:lnTo>
                  <a:lnTo>
                    <a:pt x="3833285" y="155764"/>
                  </a:lnTo>
                  <a:lnTo>
                    <a:pt x="3847275" y="156081"/>
                  </a:lnTo>
                  <a:lnTo>
                    <a:pt x="3861265" y="156352"/>
                  </a:lnTo>
                  <a:lnTo>
                    <a:pt x="3875255" y="156583"/>
                  </a:lnTo>
                  <a:lnTo>
                    <a:pt x="3889245" y="156781"/>
                  </a:lnTo>
                  <a:lnTo>
                    <a:pt x="3903235" y="156949"/>
                  </a:lnTo>
                  <a:lnTo>
                    <a:pt x="3917226" y="157092"/>
                  </a:lnTo>
                  <a:lnTo>
                    <a:pt x="3931216" y="157214"/>
                  </a:lnTo>
                  <a:lnTo>
                    <a:pt x="3945206" y="157319"/>
                  </a:lnTo>
                  <a:lnTo>
                    <a:pt x="3959196" y="157407"/>
                  </a:lnTo>
                  <a:lnTo>
                    <a:pt x="3973186" y="157483"/>
                  </a:lnTo>
                  <a:lnTo>
                    <a:pt x="3987176" y="157547"/>
                  </a:lnTo>
                  <a:lnTo>
                    <a:pt x="4001166" y="157602"/>
                  </a:lnTo>
                  <a:lnTo>
                    <a:pt x="4015156" y="157649"/>
                  </a:lnTo>
                  <a:lnTo>
                    <a:pt x="4029146" y="157688"/>
                  </a:lnTo>
                  <a:lnTo>
                    <a:pt x="4043136" y="157722"/>
                  </a:lnTo>
                  <a:lnTo>
                    <a:pt x="4057126" y="157751"/>
                  </a:lnTo>
                  <a:lnTo>
                    <a:pt x="4071117" y="157775"/>
                  </a:lnTo>
                  <a:lnTo>
                    <a:pt x="4085107" y="157796"/>
                  </a:lnTo>
                  <a:lnTo>
                    <a:pt x="4099097" y="157814"/>
                  </a:lnTo>
                  <a:lnTo>
                    <a:pt x="4113087" y="157829"/>
                  </a:lnTo>
                  <a:lnTo>
                    <a:pt x="4127077" y="157842"/>
                  </a:lnTo>
                  <a:lnTo>
                    <a:pt x="4141067" y="157853"/>
                  </a:lnTo>
                  <a:lnTo>
                    <a:pt x="4155057" y="157862"/>
                  </a:lnTo>
                </a:path>
              </a:pathLst>
            </a:custGeom>
            <a:ln w="40651" cap="flat">
              <a:solidFill>
                <a:srgbClr val="D3D3D3">
                  <a:alpha val="100000"/>
                </a:srgbClr>
              </a:solidFill>
              <a:prstDash val="solid"/>
              <a:round/>
            </a:ln>
          </p:spPr>
          <p:txBody>
            <a:bodyPr/>
            <a:lstStyle/>
            <a:p/>
          </p:txBody>
        </p:sp>
        <p:sp>
          <p:nvSpPr>
            <p:cNvPr id="59" name="pl59"/>
            <p:cNvSpPr/>
            <p:nvPr/>
          </p:nvSpPr>
          <p:spPr>
            <a:xfrm>
              <a:off x="2737948" y="2484751"/>
              <a:ext cx="4155057" cy="157915"/>
            </a:xfrm>
            <a:custGeom>
              <a:avLst/>
              <a:pathLst>
                <a:path w="4155057" h="157915">
                  <a:moveTo>
                    <a:pt x="0" y="157915"/>
                  </a:moveTo>
                  <a:lnTo>
                    <a:pt x="13990" y="157906"/>
                  </a:lnTo>
                  <a:lnTo>
                    <a:pt x="27980" y="157895"/>
                  </a:lnTo>
                  <a:lnTo>
                    <a:pt x="41970" y="157882"/>
                  </a:lnTo>
                  <a:lnTo>
                    <a:pt x="55960" y="157867"/>
                  </a:lnTo>
                  <a:lnTo>
                    <a:pt x="69950" y="157849"/>
                  </a:lnTo>
                  <a:lnTo>
                    <a:pt x="83940" y="157828"/>
                  </a:lnTo>
                  <a:lnTo>
                    <a:pt x="97930" y="157804"/>
                  </a:lnTo>
                  <a:lnTo>
                    <a:pt x="111920" y="157775"/>
                  </a:lnTo>
                  <a:lnTo>
                    <a:pt x="125910" y="157741"/>
                  </a:lnTo>
                  <a:lnTo>
                    <a:pt x="139900" y="157701"/>
                  </a:lnTo>
                  <a:lnTo>
                    <a:pt x="153891" y="157655"/>
                  </a:lnTo>
                  <a:lnTo>
                    <a:pt x="167881" y="157600"/>
                  </a:lnTo>
                  <a:lnTo>
                    <a:pt x="181871" y="157536"/>
                  </a:lnTo>
                  <a:lnTo>
                    <a:pt x="195861" y="157460"/>
                  </a:lnTo>
                  <a:lnTo>
                    <a:pt x="209851" y="157372"/>
                  </a:lnTo>
                  <a:lnTo>
                    <a:pt x="223841" y="157267"/>
                  </a:lnTo>
                  <a:lnTo>
                    <a:pt x="237831" y="157145"/>
                  </a:lnTo>
                  <a:lnTo>
                    <a:pt x="251821" y="157002"/>
                  </a:lnTo>
                  <a:lnTo>
                    <a:pt x="265811" y="156834"/>
                  </a:lnTo>
                  <a:lnTo>
                    <a:pt x="279801" y="156636"/>
                  </a:lnTo>
                  <a:lnTo>
                    <a:pt x="293791" y="156405"/>
                  </a:lnTo>
                  <a:lnTo>
                    <a:pt x="307782" y="156134"/>
                  </a:lnTo>
                  <a:lnTo>
                    <a:pt x="321772" y="155817"/>
                  </a:lnTo>
                  <a:lnTo>
                    <a:pt x="335762" y="155446"/>
                  </a:lnTo>
                  <a:lnTo>
                    <a:pt x="349752" y="155012"/>
                  </a:lnTo>
                  <a:lnTo>
                    <a:pt x="363742" y="154504"/>
                  </a:lnTo>
                  <a:lnTo>
                    <a:pt x="377732" y="153913"/>
                  </a:lnTo>
                  <a:lnTo>
                    <a:pt x="391722" y="153223"/>
                  </a:lnTo>
                  <a:lnTo>
                    <a:pt x="405712" y="152419"/>
                  </a:lnTo>
                  <a:lnTo>
                    <a:pt x="419702" y="151486"/>
                  </a:lnTo>
                  <a:lnTo>
                    <a:pt x="433692" y="150404"/>
                  </a:lnTo>
                  <a:lnTo>
                    <a:pt x="447682" y="149151"/>
                  </a:lnTo>
                  <a:lnTo>
                    <a:pt x="461673" y="147705"/>
                  </a:lnTo>
                  <a:lnTo>
                    <a:pt x="475663" y="146040"/>
                  </a:lnTo>
                  <a:lnTo>
                    <a:pt x="489653" y="144132"/>
                  </a:lnTo>
                  <a:lnTo>
                    <a:pt x="503643" y="141951"/>
                  </a:lnTo>
                  <a:lnTo>
                    <a:pt x="517633" y="139470"/>
                  </a:lnTo>
                  <a:lnTo>
                    <a:pt x="531623" y="136663"/>
                  </a:lnTo>
                  <a:lnTo>
                    <a:pt x="545613" y="133505"/>
                  </a:lnTo>
                  <a:lnTo>
                    <a:pt x="559603" y="129974"/>
                  </a:lnTo>
                  <a:lnTo>
                    <a:pt x="573593" y="126056"/>
                  </a:lnTo>
                  <a:lnTo>
                    <a:pt x="587583" y="121742"/>
                  </a:lnTo>
                  <a:lnTo>
                    <a:pt x="601574" y="117034"/>
                  </a:lnTo>
                  <a:lnTo>
                    <a:pt x="615564" y="111945"/>
                  </a:lnTo>
                  <a:lnTo>
                    <a:pt x="629554" y="106503"/>
                  </a:lnTo>
                  <a:lnTo>
                    <a:pt x="643544" y="100745"/>
                  </a:lnTo>
                  <a:lnTo>
                    <a:pt x="657534" y="94726"/>
                  </a:lnTo>
                  <a:lnTo>
                    <a:pt x="671524" y="88511"/>
                  </a:lnTo>
                  <a:lnTo>
                    <a:pt x="685514" y="82173"/>
                  </a:lnTo>
                  <a:lnTo>
                    <a:pt x="699504" y="75794"/>
                  </a:lnTo>
                  <a:lnTo>
                    <a:pt x="713494" y="69456"/>
                  </a:lnTo>
                  <a:lnTo>
                    <a:pt x="727484" y="63241"/>
                  </a:lnTo>
                  <a:lnTo>
                    <a:pt x="741474" y="57222"/>
                  </a:lnTo>
                  <a:lnTo>
                    <a:pt x="755465" y="51465"/>
                  </a:lnTo>
                  <a:lnTo>
                    <a:pt x="769455" y="46022"/>
                  </a:lnTo>
                  <a:lnTo>
                    <a:pt x="783445" y="40934"/>
                  </a:lnTo>
                  <a:lnTo>
                    <a:pt x="797435" y="36226"/>
                  </a:lnTo>
                  <a:lnTo>
                    <a:pt x="811425" y="31912"/>
                  </a:lnTo>
                  <a:lnTo>
                    <a:pt x="825415" y="27993"/>
                  </a:lnTo>
                  <a:lnTo>
                    <a:pt x="839405" y="24463"/>
                  </a:lnTo>
                  <a:lnTo>
                    <a:pt x="853395" y="21304"/>
                  </a:lnTo>
                  <a:lnTo>
                    <a:pt x="867385" y="18497"/>
                  </a:lnTo>
                  <a:lnTo>
                    <a:pt x="881375" y="16017"/>
                  </a:lnTo>
                  <a:lnTo>
                    <a:pt x="895365" y="13836"/>
                  </a:lnTo>
                  <a:lnTo>
                    <a:pt x="909356" y="11927"/>
                  </a:lnTo>
                  <a:lnTo>
                    <a:pt x="923346" y="10263"/>
                  </a:lnTo>
                  <a:lnTo>
                    <a:pt x="937336" y="8816"/>
                  </a:lnTo>
                  <a:lnTo>
                    <a:pt x="951326" y="7564"/>
                  </a:lnTo>
                  <a:lnTo>
                    <a:pt x="965316" y="6481"/>
                  </a:lnTo>
                  <a:lnTo>
                    <a:pt x="979306" y="5548"/>
                  </a:lnTo>
                  <a:lnTo>
                    <a:pt x="993296" y="4745"/>
                  </a:lnTo>
                  <a:lnTo>
                    <a:pt x="1007286" y="4055"/>
                  </a:lnTo>
                  <a:lnTo>
                    <a:pt x="1021276" y="3463"/>
                  </a:lnTo>
                  <a:lnTo>
                    <a:pt x="1035266" y="2956"/>
                  </a:lnTo>
                  <a:lnTo>
                    <a:pt x="1049256" y="2522"/>
                  </a:lnTo>
                  <a:lnTo>
                    <a:pt x="1063247" y="2150"/>
                  </a:lnTo>
                  <a:lnTo>
                    <a:pt x="1077237" y="1833"/>
                  </a:lnTo>
                  <a:lnTo>
                    <a:pt x="1091227" y="1562"/>
                  </a:lnTo>
                  <a:lnTo>
                    <a:pt x="1105217" y="1331"/>
                  </a:lnTo>
                  <a:lnTo>
                    <a:pt x="1119207" y="1134"/>
                  </a:lnTo>
                  <a:lnTo>
                    <a:pt x="1133197" y="965"/>
                  </a:lnTo>
                  <a:lnTo>
                    <a:pt x="1147187" y="822"/>
                  </a:lnTo>
                  <a:lnTo>
                    <a:pt x="1161177" y="700"/>
                  </a:lnTo>
                  <a:lnTo>
                    <a:pt x="1175167" y="596"/>
                  </a:lnTo>
                  <a:lnTo>
                    <a:pt x="1189157" y="507"/>
                  </a:lnTo>
                  <a:lnTo>
                    <a:pt x="1203148" y="431"/>
                  </a:lnTo>
                  <a:lnTo>
                    <a:pt x="1217138" y="367"/>
                  </a:lnTo>
                  <a:lnTo>
                    <a:pt x="1231128" y="312"/>
                  </a:lnTo>
                  <a:lnTo>
                    <a:pt x="1245118" y="266"/>
                  </a:lnTo>
                  <a:lnTo>
                    <a:pt x="1259108" y="226"/>
                  </a:lnTo>
                  <a:lnTo>
                    <a:pt x="1273098" y="192"/>
                  </a:lnTo>
                  <a:lnTo>
                    <a:pt x="1287088" y="164"/>
                  </a:lnTo>
                  <a:lnTo>
                    <a:pt x="1301078" y="139"/>
                  </a:lnTo>
                  <a:lnTo>
                    <a:pt x="1315068" y="118"/>
                  </a:lnTo>
                  <a:lnTo>
                    <a:pt x="1329058" y="101"/>
                  </a:lnTo>
                  <a:lnTo>
                    <a:pt x="1343048" y="86"/>
                  </a:lnTo>
                  <a:lnTo>
                    <a:pt x="1357039" y="73"/>
                  </a:lnTo>
                  <a:lnTo>
                    <a:pt x="1371029" y="62"/>
                  </a:lnTo>
                  <a:lnTo>
                    <a:pt x="1385019" y="5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60" name="pl60"/>
            <p:cNvSpPr/>
            <p:nvPr/>
          </p:nvSpPr>
          <p:spPr>
            <a:xfrm>
              <a:off x="2737948" y="1537206"/>
              <a:ext cx="4155057" cy="789576"/>
            </a:xfrm>
            <a:custGeom>
              <a:avLst/>
              <a:pathLst>
                <a:path w="4155057" h="789576">
                  <a:moveTo>
                    <a:pt x="0" y="631661"/>
                  </a:moveTo>
                  <a:lnTo>
                    <a:pt x="13990" y="631670"/>
                  </a:lnTo>
                  <a:lnTo>
                    <a:pt x="27980" y="631681"/>
                  </a:lnTo>
                  <a:lnTo>
                    <a:pt x="41970" y="631694"/>
                  </a:lnTo>
                  <a:lnTo>
                    <a:pt x="55960" y="631709"/>
                  </a:lnTo>
                  <a:lnTo>
                    <a:pt x="69950" y="631727"/>
                  </a:lnTo>
                  <a:lnTo>
                    <a:pt x="83940" y="631747"/>
                  </a:lnTo>
                  <a:lnTo>
                    <a:pt x="97930" y="631772"/>
                  </a:lnTo>
                  <a:lnTo>
                    <a:pt x="111920" y="631801"/>
                  </a:lnTo>
                  <a:lnTo>
                    <a:pt x="125910" y="631834"/>
                  </a:lnTo>
                  <a:lnTo>
                    <a:pt x="139900" y="631874"/>
                  </a:lnTo>
                  <a:lnTo>
                    <a:pt x="153891" y="631921"/>
                  </a:lnTo>
                  <a:lnTo>
                    <a:pt x="167881" y="631975"/>
                  </a:lnTo>
                  <a:lnTo>
                    <a:pt x="181871" y="632040"/>
                  </a:lnTo>
                  <a:lnTo>
                    <a:pt x="195861" y="632115"/>
                  </a:lnTo>
                  <a:lnTo>
                    <a:pt x="209851" y="632204"/>
                  </a:lnTo>
                  <a:lnTo>
                    <a:pt x="223841" y="632308"/>
                  </a:lnTo>
                  <a:lnTo>
                    <a:pt x="237831" y="632430"/>
                  </a:lnTo>
                  <a:lnTo>
                    <a:pt x="251821" y="632574"/>
                  </a:lnTo>
                  <a:lnTo>
                    <a:pt x="265811" y="632742"/>
                  </a:lnTo>
                  <a:lnTo>
                    <a:pt x="279801" y="632939"/>
                  </a:lnTo>
                  <a:lnTo>
                    <a:pt x="293791" y="633170"/>
                  </a:lnTo>
                  <a:lnTo>
                    <a:pt x="307782" y="633441"/>
                  </a:lnTo>
                  <a:lnTo>
                    <a:pt x="321772" y="633759"/>
                  </a:lnTo>
                  <a:lnTo>
                    <a:pt x="335762" y="634130"/>
                  </a:lnTo>
                  <a:lnTo>
                    <a:pt x="349752" y="634564"/>
                  </a:lnTo>
                  <a:lnTo>
                    <a:pt x="363742" y="635071"/>
                  </a:lnTo>
                  <a:lnTo>
                    <a:pt x="377732" y="635663"/>
                  </a:lnTo>
                  <a:lnTo>
                    <a:pt x="391722" y="636353"/>
                  </a:lnTo>
                  <a:lnTo>
                    <a:pt x="405712" y="637156"/>
                  </a:lnTo>
                  <a:lnTo>
                    <a:pt x="419702" y="638090"/>
                  </a:lnTo>
                  <a:lnTo>
                    <a:pt x="433692" y="639172"/>
                  </a:lnTo>
                  <a:lnTo>
                    <a:pt x="447682" y="640425"/>
                  </a:lnTo>
                  <a:lnTo>
                    <a:pt x="461673" y="641871"/>
                  </a:lnTo>
                  <a:lnTo>
                    <a:pt x="475663" y="643535"/>
                  </a:lnTo>
                  <a:lnTo>
                    <a:pt x="489653" y="645444"/>
                  </a:lnTo>
                  <a:lnTo>
                    <a:pt x="503643" y="647625"/>
                  </a:lnTo>
                  <a:lnTo>
                    <a:pt x="517633" y="650106"/>
                  </a:lnTo>
                  <a:lnTo>
                    <a:pt x="531623" y="652913"/>
                  </a:lnTo>
                  <a:lnTo>
                    <a:pt x="545613" y="656071"/>
                  </a:lnTo>
                  <a:lnTo>
                    <a:pt x="559603" y="659602"/>
                  </a:lnTo>
                  <a:lnTo>
                    <a:pt x="573593" y="663520"/>
                  </a:lnTo>
                  <a:lnTo>
                    <a:pt x="587583" y="667834"/>
                  </a:lnTo>
                  <a:lnTo>
                    <a:pt x="601574" y="672542"/>
                  </a:lnTo>
                  <a:lnTo>
                    <a:pt x="615564" y="677630"/>
                  </a:lnTo>
                  <a:lnTo>
                    <a:pt x="629554" y="683073"/>
                  </a:lnTo>
                  <a:lnTo>
                    <a:pt x="643544" y="688830"/>
                  </a:lnTo>
                  <a:lnTo>
                    <a:pt x="657534" y="694849"/>
                  </a:lnTo>
                  <a:lnTo>
                    <a:pt x="671524" y="701065"/>
                  </a:lnTo>
                  <a:lnTo>
                    <a:pt x="685514" y="707402"/>
                  </a:lnTo>
                  <a:lnTo>
                    <a:pt x="699504" y="713782"/>
                  </a:lnTo>
                  <a:lnTo>
                    <a:pt x="713494" y="720119"/>
                  </a:lnTo>
                  <a:lnTo>
                    <a:pt x="727484" y="726335"/>
                  </a:lnTo>
                  <a:lnTo>
                    <a:pt x="741474" y="732354"/>
                  </a:lnTo>
                  <a:lnTo>
                    <a:pt x="755465" y="738111"/>
                  </a:lnTo>
                  <a:lnTo>
                    <a:pt x="769455" y="743554"/>
                  </a:lnTo>
                  <a:lnTo>
                    <a:pt x="783445" y="748642"/>
                  </a:lnTo>
                  <a:lnTo>
                    <a:pt x="797435" y="753350"/>
                  </a:lnTo>
                  <a:lnTo>
                    <a:pt x="811425" y="757664"/>
                  </a:lnTo>
                  <a:lnTo>
                    <a:pt x="825415" y="761582"/>
                  </a:lnTo>
                  <a:lnTo>
                    <a:pt x="839405" y="765113"/>
                  </a:lnTo>
                  <a:lnTo>
                    <a:pt x="853395" y="768271"/>
                  </a:lnTo>
                  <a:lnTo>
                    <a:pt x="867385" y="771078"/>
                  </a:lnTo>
                  <a:lnTo>
                    <a:pt x="881375" y="773559"/>
                  </a:lnTo>
                  <a:lnTo>
                    <a:pt x="895365" y="775740"/>
                  </a:lnTo>
                  <a:lnTo>
                    <a:pt x="909356" y="777649"/>
                  </a:lnTo>
                  <a:lnTo>
                    <a:pt x="923346" y="779313"/>
                  </a:lnTo>
                  <a:lnTo>
                    <a:pt x="937336" y="780759"/>
                  </a:lnTo>
                  <a:lnTo>
                    <a:pt x="951326" y="782012"/>
                  </a:lnTo>
                  <a:lnTo>
                    <a:pt x="965316" y="783094"/>
                  </a:lnTo>
                  <a:lnTo>
                    <a:pt x="979306" y="784028"/>
                  </a:lnTo>
                  <a:lnTo>
                    <a:pt x="993296" y="784831"/>
                  </a:lnTo>
                  <a:lnTo>
                    <a:pt x="1007286" y="785521"/>
                  </a:lnTo>
                  <a:lnTo>
                    <a:pt x="1021276" y="786113"/>
                  </a:lnTo>
                  <a:lnTo>
                    <a:pt x="1035266" y="786620"/>
                  </a:lnTo>
                  <a:lnTo>
                    <a:pt x="1049256" y="787054"/>
                  </a:lnTo>
                  <a:lnTo>
                    <a:pt x="1063247" y="787425"/>
                  </a:lnTo>
                  <a:lnTo>
                    <a:pt x="1077237" y="787743"/>
                  </a:lnTo>
                  <a:lnTo>
                    <a:pt x="1091227" y="788013"/>
                  </a:lnTo>
                  <a:lnTo>
                    <a:pt x="1105217" y="788245"/>
                  </a:lnTo>
                  <a:lnTo>
                    <a:pt x="1119207" y="788442"/>
                  </a:lnTo>
                  <a:lnTo>
                    <a:pt x="1133197" y="788610"/>
                  </a:lnTo>
                  <a:lnTo>
                    <a:pt x="1147187" y="788754"/>
                  </a:lnTo>
                  <a:lnTo>
                    <a:pt x="1161177" y="788876"/>
                  </a:lnTo>
                  <a:lnTo>
                    <a:pt x="1175167" y="788980"/>
                  </a:lnTo>
                  <a:lnTo>
                    <a:pt x="1189157" y="789069"/>
                  </a:lnTo>
                  <a:lnTo>
                    <a:pt x="1203148" y="789144"/>
                  </a:lnTo>
                  <a:lnTo>
                    <a:pt x="1217138" y="789208"/>
                  </a:lnTo>
                  <a:lnTo>
                    <a:pt x="1231128" y="789263"/>
                  </a:lnTo>
                  <a:lnTo>
                    <a:pt x="1245118" y="789310"/>
                  </a:lnTo>
                  <a:lnTo>
                    <a:pt x="1259108" y="789350"/>
                  </a:lnTo>
                  <a:lnTo>
                    <a:pt x="1273098" y="789383"/>
                  </a:lnTo>
                  <a:lnTo>
                    <a:pt x="1287088" y="789412"/>
                  </a:lnTo>
                  <a:lnTo>
                    <a:pt x="1301078" y="789436"/>
                  </a:lnTo>
                  <a:lnTo>
                    <a:pt x="1315068" y="789457"/>
                  </a:lnTo>
                  <a:lnTo>
                    <a:pt x="1329058" y="789475"/>
                  </a:lnTo>
                  <a:lnTo>
                    <a:pt x="1343048" y="789490"/>
                  </a:lnTo>
                  <a:lnTo>
                    <a:pt x="1357039" y="789503"/>
                  </a:lnTo>
                  <a:lnTo>
                    <a:pt x="1371029" y="789514"/>
                  </a:lnTo>
                  <a:lnTo>
                    <a:pt x="1385019" y="789523"/>
                  </a:lnTo>
                  <a:lnTo>
                    <a:pt x="1385019" y="789576"/>
                  </a:lnTo>
                  <a:lnTo>
                    <a:pt x="1399009" y="789576"/>
                  </a:lnTo>
                  <a:lnTo>
                    <a:pt x="1412999" y="789576"/>
                  </a:lnTo>
                  <a:lnTo>
                    <a:pt x="1426989" y="789576"/>
                  </a:lnTo>
                  <a:lnTo>
                    <a:pt x="1440979" y="789576"/>
                  </a:lnTo>
                  <a:lnTo>
                    <a:pt x="1454969" y="789576"/>
                  </a:lnTo>
                  <a:lnTo>
                    <a:pt x="1468959" y="789576"/>
                  </a:lnTo>
                  <a:lnTo>
                    <a:pt x="1482949" y="789576"/>
                  </a:lnTo>
                  <a:lnTo>
                    <a:pt x="1496939" y="789576"/>
                  </a:lnTo>
                  <a:lnTo>
                    <a:pt x="1510930" y="789576"/>
                  </a:lnTo>
                  <a:lnTo>
                    <a:pt x="1524920" y="789576"/>
                  </a:lnTo>
                  <a:lnTo>
                    <a:pt x="1538910" y="789576"/>
                  </a:lnTo>
                  <a:lnTo>
                    <a:pt x="1552900" y="789576"/>
                  </a:lnTo>
                  <a:lnTo>
                    <a:pt x="1566890" y="789576"/>
                  </a:lnTo>
                  <a:lnTo>
                    <a:pt x="1580880" y="789576"/>
                  </a:lnTo>
                  <a:lnTo>
                    <a:pt x="1594870" y="789576"/>
                  </a:lnTo>
                  <a:lnTo>
                    <a:pt x="1608860" y="789576"/>
                  </a:lnTo>
                  <a:lnTo>
                    <a:pt x="1622850" y="789576"/>
                  </a:lnTo>
                  <a:lnTo>
                    <a:pt x="1636840" y="789576"/>
                  </a:lnTo>
                  <a:lnTo>
                    <a:pt x="1650830" y="789576"/>
                  </a:lnTo>
                  <a:lnTo>
                    <a:pt x="1664821" y="789576"/>
                  </a:lnTo>
                  <a:lnTo>
                    <a:pt x="1678811" y="789576"/>
                  </a:lnTo>
                  <a:lnTo>
                    <a:pt x="1692801" y="789576"/>
                  </a:lnTo>
                  <a:lnTo>
                    <a:pt x="1706791" y="789576"/>
                  </a:lnTo>
                  <a:lnTo>
                    <a:pt x="1720781" y="789576"/>
                  </a:lnTo>
                  <a:lnTo>
                    <a:pt x="1734771" y="789576"/>
                  </a:lnTo>
                  <a:lnTo>
                    <a:pt x="1748761" y="789576"/>
                  </a:lnTo>
                  <a:lnTo>
                    <a:pt x="1762751" y="789576"/>
                  </a:lnTo>
                  <a:lnTo>
                    <a:pt x="1776741" y="789576"/>
                  </a:lnTo>
                  <a:lnTo>
                    <a:pt x="1790731" y="789576"/>
                  </a:lnTo>
                  <a:lnTo>
                    <a:pt x="1804722" y="789576"/>
                  </a:lnTo>
                  <a:lnTo>
                    <a:pt x="1818712" y="789576"/>
                  </a:lnTo>
                  <a:lnTo>
                    <a:pt x="1832702" y="789576"/>
                  </a:lnTo>
                  <a:lnTo>
                    <a:pt x="1846692" y="789576"/>
                  </a:lnTo>
                  <a:lnTo>
                    <a:pt x="1860682" y="789576"/>
                  </a:lnTo>
                  <a:lnTo>
                    <a:pt x="1874672" y="789576"/>
                  </a:lnTo>
                  <a:lnTo>
                    <a:pt x="1888662" y="789576"/>
                  </a:lnTo>
                  <a:lnTo>
                    <a:pt x="1902652" y="789576"/>
                  </a:lnTo>
                  <a:lnTo>
                    <a:pt x="1916642" y="789576"/>
                  </a:lnTo>
                  <a:lnTo>
                    <a:pt x="1930632" y="789576"/>
                  </a:lnTo>
                  <a:lnTo>
                    <a:pt x="1944622" y="789576"/>
                  </a:lnTo>
                  <a:lnTo>
                    <a:pt x="1958613" y="789576"/>
                  </a:lnTo>
                  <a:lnTo>
                    <a:pt x="1972603" y="789576"/>
                  </a:lnTo>
                  <a:lnTo>
                    <a:pt x="1986593" y="789576"/>
                  </a:lnTo>
                  <a:lnTo>
                    <a:pt x="2000583" y="789576"/>
                  </a:lnTo>
                  <a:lnTo>
                    <a:pt x="2014573" y="789576"/>
                  </a:lnTo>
                  <a:lnTo>
                    <a:pt x="2028563" y="789576"/>
                  </a:lnTo>
                  <a:lnTo>
                    <a:pt x="2042553" y="789576"/>
                  </a:lnTo>
                  <a:lnTo>
                    <a:pt x="2056543" y="789576"/>
                  </a:lnTo>
                  <a:lnTo>
                    <a:pt x="2070533" y="789576"/>
                  </a:lnTo>
                  <a:lnTo>
                    <a:pt x="2084523" y="789576"/>
                  </a:lnTo>
                  <a:lnTo>
                    <a:pt x="2098513" y="789576"/>
                  </a:lnTo>
                  <a:lnTo>
                    <a:pt x="2112504" y="789576"/>
                  </a:lnTo>
                  <a:lnTo>
                    <a:pt x="2126494" y="789576"/>
                  </a:lnTo>
                  <a:lnTo>
                    <a:pt x="2140484" y="789576"/>
                  </a:lnTo>
                  <a:lnTo>
                    <a:pt x="2154474" y="789576"/>
                  </a:lnTo>
                  <a:lnTo>
                    <a:pt x="2168464" y="789576"/>
                  </a:lnTo>
                  <a:lnTo>
                    <a:pt x="2182454" y="789576"/>
                  </a:lnTo>
                  <a:lnTo>
                    <a:pt x="2196444" y="789576"/>
                  </a:lnTo>
                  <a:lnTo>
                    <a:pt x="2210434" y="789576"/>
                  </a:lnTo>
                  <a:lnTo>
                    <a:pt x="2224424" y="789576"/>
                  </a:lnTo>
                  <a:lnTo>
                    <a:pt x="2238414" y="789576"/>
                  </a:lnTo>
                  <a:lnTo>
                    <a:pt x="2252404" y="789576"/>
                  </a:lnTo>
                  <a:lnTo>
                    <a:pt x="2266395" y="789576"/>
                  </a:lnTo>
                  <a:lnTo>
                    <a:pt x="2280385" y="789576"/>
                  </a:lnTo>
                  <a:lnTo>
                    <a:pt x="2294375" y="789576"/>
                  </a:lnTo>
                  <a:lnTo>
                    <a:pt x="2308365" y="789576"/>
                  </a:lnTo>
                  <a:lnTo>
                    <a:pt x="2322355" y="789576"/>
                  </a:lnTo>
                  <a:lnTo>
                    <a:pt x="2336345" y="789576"/>
                  </a:lnTo>
                  <a:lnTo>
                    <a:pt x="2350335" y="789576"/>
                  </a:lnTo>
                  <a:lnTo>
                    <a:pt x="2364325" y="789576"/>
                  </a:lnTo>
                  <a:lnTo>
                    <a:pt x="2378315" y="789576"/>
                  </a:lnTo>
                  <a:lnTo>
                    <a:pt x="2392305" y="789576"/>
                  </a:lnTo>
                  <a:lnTo>
                    <a:pt x="2406296" y="789576"/>
                  </a:lnTo>
                  <a:lnTo>
                    <a:pt x="2420286" y="789576"/>
                  </a:lnTo>
                  <a:lnTo>
                    <a:pt x="2434276" y="789576"/>
                  </a:lnTo>
                  <a:lnTo>
                    <a:pt x="2448266" y="789576"/>
                  </a:lnTo>
                  <a:lnTo>
                    <a:pt x="2462256" y="789576"/>
                  </a:lnTo>
                  <a:lnTo>
                    <a:pt x="2476246" y="789576"/>
                  </a:lnTo>
                  <a:lnTo>
                    <a:pt x="2490236" y="789576"/>
                  </a:lnTo>
                  <a:lnTo>
                    <a:pt x="2504226" y="789576"/>
                  </a:lnTo>
                  <a:lnTo>
                    <a:pt x="2518216" y="789576"/>
                  </a:lnTo>
                  <a:lnTo>
                    <a:pt x="2532206" y="789576"/>
                  </a:lnTo>
                  <a:lnTo>
                    <a:pt x="2546196" y="789576"/>
                  </a:lnTo>
                  <a:lnTo>
                    <a:pt x="2560187" y="789576"/>
                  </a:lnTo>
                  <a:lnTo>
                    <a:pt x="2574177" y="789576"/>
                  </a:lnTo>
                  <a:lnTo>
                    <a:pt x="2588167" y="789576"/>
                  </a:lnTo>
                  <a:lnTo>
                    <a:pt x="2602157" y="789576"/>
                  </a:lnTo>
                  <a:lnTo>
                    <a:pt x="2616147" y="789576"/>
                  </a:lnTo>
                  <a:lnTo>
                    <a:pt x="2630137" y="789576"/>
                  </a:lnTo>
                  <a:lnTo>
                    <a:pt x="2644127" y="789576"/>
                  </a:lnTo>
                  <a:lnTo>
                    <a:pt x="2658117" y="789576"/>
                  </a:lnTo>
                  <a:lnTo>
                    <a:pt x="2672107" y="789576"/>
                  </a:lnTo>
                  <a:lnTo>
                    <a:pt x="2686097" y="789576"/>
                  </a:lnTo>
                  <a:lnTo>
                    <a:pt x="2700087" y="789576"/>
                  </a:lnTo>
                  <a:lnTo>
                    <a:pt x="2714078" y="789576"/>
                  </a:lnTo>
                  <a:lnTo>
                    <a:pt x="2728068" y="789576"/>
                  </a:lnTo>
                  <a:lnTo>
                    <a:pt x="2742058" y="789576"/>
                  </a:lnTo>
                  <a:lnTo>
                    <a:pt x="2756048" y="789576"/>
                  </a:lnTo>
                  <a:lnTo>
                    <a:pt x="2770038" y="789576"/>
                  </a:lnTo>
                  <a:lnTo>
                    <a:pt x="2770038" y="789311"/>
                  </a:lnTo>
                  <a:lnTo>
                    <a:pt x="2784028" y="789265"/>
                  </a:lnTo>
                  <a:lnTo>
                    <a:pt x="2798018" y="789210"/>
                  </a:lnTo>
                  <a:lnTo>
                    <a:pt x="2812008" y="789146"/>
                  </a:lnTo>
                  <a:lnTo>
                    <a:pt x="2825998" y="789071"/>
                  </a:lnTo>
                  <a:lnTo>
                    <a:pt x="2839988" y="788982"/>
                  </a:lnTo>
                  <a:lnTo>
                    <a:pt x="2853978" y="788878"/>
                  </a:lnTo>
                  <a:lnTo>
                    <a:pt x="2867969" y="788756"/>
                  </a:lnTo>
                  <a:lnTo>
                    <a:pt x="2881959" y="788612"/>
                  </a:lnTo>
                  <a:lnTo>
                    <a:pt x="2895949" y="788443"/>
                  </a:lnTo>
                  <a:lnTo>
                    <a:pt x="2909939" y="788245"/>
                  </a:lnTo>
                  <a:lnTo>
                    <a:pt x="2923929" y="788012"/>
                  </a:lnTo>
                  <a:lnTo>
                    <a:pt x="2937919" y="787738"/>
                  </a:lnTo>
                  <a:lnTo>
                    <a:pt x="2951909" y="787416"/>
                  </a:lnTo>
                  <a:lnTo>
                    <a:pt x="2965899" y="787038"/>
                  </a:lnTo>
                  <a:lnTo>
                    <a:pt x="2979889" y="786595"/>
                  </a:lnTo>
                  <a:lnTo>
                    <a:pt x="2993879" y="786074"/>
                  </a:lnTo>
                  <a:lnTo>
                    <a:pt x="3007870" y="785463"/>
                  </a:lnTo>
                  <a:lnTo>
                    <a:pt x="3021860" y="784746"/>
                  </a:lnTo>
                  <a:lnTo>
                    <a:pt x="3035850" y="783905"/>
                  </a:lnTo>
                  <a:lnTo>
                    <a:pt x="3049840" y="782919"/>
                  </a:lnTo>
                  <a:lnTo>
                    <a:pt x="3063830" y="781763"/>
                  </a:lnTo>
                  <a:lnTo>
                    <a:pt x="3077820" y="780408"/>
                  </a:lnTo>
                  <a:lnTo>
                    <a:pt x="3091810" y="778822"/>
                  </a:lnTo>
                  <a:lnTo>
                    <a:pt x="3105800" y="776966"/>
                  </a:lnTo>
                  <a:lnTo>
                    <a:pt x="3119790" y="774795"/>
                  </a:lnTo>
                  <a:lnTo>
                    <a:pt x="3133780" y="772259"/>
                  </a:lnTo>
                  <a:lnTo>
                    <a:pt x="3147770" y="769300"/>
                  </a:lnTo>
                  <a:lnTo>
                    <a:pt x="3161761" y="765850"/>
                  </a:lnTo>
                  <a:lnTo>
                    <a:pt x="3175751" y="761834"/>
                  </a:lnTo>
                  <a:lnTo>
                    <a:pt x="3189741" y="757168"/>
                  </a:lnTo>
                  <a:lnTo>
                    <a:pt x="3203731" y="751755"/>
                  </a:lnTo>
                  <a:lnTo>
                    <a:pt x="3217721" y="745491"/>
                  </a:lnTo>
                  <a:lnTo>
                    <a:pt x="3231711" y="738261"/>
                  </a:lnTo>
                  <a:lnTo>
                    <a:pt x="3245701" y="729939"/>
                  </a:lnTo>
                  <a:lnTo>
                    <a:pt x="3259691" y="720395"/>
                  </a:lnTo>
                  <a:lnTo>
                    <a:pt x="3273681" y="709490"/>
                  </a:lnTo>
                  <a:lnTo>
                    <a:pt x="3287671" y="697087"/>
                  </a:lnTo>
                  <a:lnTo>
                    <a:pt x="3301661" y="683052"/>
                  </a:lnTo>
                  <a:lnTo>
                    <a:pt x="3315652" y="667260"/>
                  </a:lnTo>
                  <a:lnTo>
                    <a:pt x="3329642" y="649607"/>
                  </a:lnTo>
                  <a:lnTo>
                    <a:pt x="3343632" y="630015"/>
                  </a:lnTo>
                  <a:lnTo>
                    <a:pt x="3357622" y="608445"/>
                  </a:lnTo>
                  <a:lnTo>
                    <a:pt x="3371612" y="584906"/>
                  </a:lnTo>
                  <a:lnTo>
                    <a:pt x="3385602" y="559464"/>
                  </a:lnTo>
                  <a:lnTo>
                    <a:pt x="3399592" y="532251"/>
                  </a:lnTo>
                  <a:lnTo>
                    <a:pt x="3413582" y="503464"/>
                  </a:lnTo>
                  <a:lnTo>
                    <a:pt x="3427572" y="473369"/>
                  </a:lnTo>
                  <a:lnTo>
                    <a:pt x="3441562" y="442291"/>
                  </a:lnTo>
                  <a:lnTo>
                    <a:pt x="3455552" y="410603"/>
                  </a:lnTo>
                  <a:lnTo>
                    <a:pt x="3469543" y="378708"/>
                  </a:lnTo>
                  <a:lnTo>
                    <a:pt x="3483533" y="347019"/>
                  </a:lnTo>
                  <a:lnTo>
                    <a:pt x="3497523" y="315941"/>
                  </a:lnTo>
                  <a:lnTo>
                    <a:pt x="3511513" y="285847"/>
                  </a:lnTo>
                  <a:lnTo>
                    <a:pt x="3525503" y="257060"/>
                  </a:lnTo>
                  <a:lnTo>
                    <a:pt x="3539493" y="229846"/>
                  </a:lnTo>
                  <a:lnTo>
                    <a:pt x="3553483" y="204405"/>
                  </a:lnTo>
                  <a:lnTo>
                    <a:pt x="3567473" y="180866"/>
                  </a:lnTo>
                  <a:lnTo>
                    <a:pt x="3581463" y="159296"/>
                  </a:lnTo>
                  <a:lnTo>
                    <a:pt x="3595453" y="139704"/>
                  </a:lnTo>
                  <a:lnTo>
                    <a:pt x="3609444" y="122051"/>
                  </a:lnTo>
                  <a:lnTo>
                    <a:pt x="3623434" y="106259"/>
                  </a:lnTo>
                  <a:lnTo>
                    <a:pt x="3637424" y="92224"/>
                  </a:lnTo>
                  <a:lnTo>
                    <a:pt x="3651414" y="79821"/>
                  </a:lnTo>
                  <a:lnTo>
                    <a:pt x="3665404" y="68916"/>
                  </a:lnTo>
                  <a:lnTo>
                    <a:pt x="3679394" y="59372"/>
                  </a:lnTo>
                  <a:lnTo>
                    <a:pt x="3693384" y="51050"/>
                  </a:lnTo>
                  <a:lnTo>
                    <a:pt x="3707374" y="43819"/>
                  </a:lnTo>
                  <a:lnTo>
                    <a:pt x="3721364" y="37556"/>
                  </a:lnTo>
                  <a:lnTo>
                    <a:pt x="3735354" y="32143"/>
                  </a:lnTo>
                  <a:lnTo>
                    <a:pt x="3749344" y="27477"/>
                  </a:lnTo>
                  <a:lnTo>
                    <a:pt x="3763335" y="23461"/>
                  </a:lnTo>
                  <a:lnTo>
                    <a:pt x="3777325" y="20011"/>
                  </a:lnTo>
                  <a:lnTo>
                    <a:pt x="3791315" y="17052"/>
                  </a:lnTo>
                  <a:lnTo>
                    <a:pt x="3805305" y="14516"/>
                  </a:lnTo>
                  <a:lnTo>
                    <a:pt x="3819295" y="12345"/>
                  </a:lnTo>
                  <a:lnTo>
                    <a:pt x="3833285" y="10489"/>
                  </a:lnTo>
                  <a:lnTo>
                    <a:pt x="3847275" y="8903"/>
                  </a:lnTo>
                  <a:lnTo>
                    <a:pt x="3861265" y="7548"/>
                  </a:lnTo>
                  <a:lnTo>
                    <a:pt x="3875255" y="6392"/>
                  </a:lnTo>
                  <a:lnTo>
                    <a:pt x="3889245" y="5405"/>
                  </a:lnTo>
                  <a:lnTo>
                    <a:pt x="3903235" y="4564"/>
                  </a:lnTo>
                  <a:lnTo>
                    <a:pt x="3917226" y="3847"/>
                  </a:lnTo>
                  <a:lnTo>
                    <a:pt x="3931216" y="3236"/>
                  </a:lnTo>
                  <a:lnTo>
                    <a:pt x="3945206" y="2716"/>
                  </a:lnTo>
                  <a:lnTo>
                    <a:pt x="3959196" y="2272"/>
                  </a:lnTo>
                  <a:lnTo>
                    <a:pt x="3973186" y="1895"/>
                  </a:lnTo>
                  <a:lnTo>
                    <a:pt x="3987176" y="1573"/>
                  </a:lnTo>
                  <a:lnTo>
                    <a:pt x="4001166" y="1299"/>
                  </a:lnTo>
                  <a:lnTo>
                    <a:pt x="4015156" y="1066"/>
                  </a:lnTo>
                  <a:lnTo>
                    <a:pt x="4029146" y="868"/>
                  </a:lnTo>
                  <a:lnTo>
                    <a:pt x="4043136" y="699"/>
                  </a:lnTo>
                  <a:lnTo>
                    <a:pt x="4057126" y="555"/>
                  </a:lnTo>
                  <a:lnTo>
                    <a:pt x="4071117" y="433"/>
                  </a:lnTo>
                  <a:lnTo>
                    <a:pt x="4085107" y="329"/>
                  </a:lnTo>
                  <a:lnTo>
                    <a:pt x="4099097" y="240"/>
                  </a:lnTo>
                  <a:lnTo>
                    <a:pt x="4113087" y="165"/>
                  </a:lnTo>
                  <a:lnTo>
                    <a:pt x="4127077" y="101"/>
                  </a:lnTo>
                  <a:lnTo>
                    <a:pt x="4141067" y="46"/>
                  </a:lnTo>
                  <a:lnTo>
                    <a:pt x="4155057" y="0"/>
                  </a:lnTo>
                </a:path>
              </a:pathLst>
            </a:custGeom>
            <a:ln w="40651" cap="flat">
              <a:solidFill>
                <a:srgbClr val="D3D3D3">
                  <a:alpha val="100000"/>
                </a:srgbClr>
              </a:solidFill>
              <a:prstDash val="solid"/>
              <a:round/>
            </a:ln>
          </p:spPr>
          <p:txBody>
            <a:bodyPr/>
            <a:lstStyle/>
            <a:p/>
          </p:txBody>
        </p:sp>
        <p:sp>
          <p:nvSpPr>
            <p:cNvPr id="61" name="pl61"/>
            <p:cNvSpPr/>
            <p:nvPr/>
          </p:nvSpPr>
          <p:spPr>
            <a:xfrm>
              <a:off x="2737948" y="5486202"/>
              <a:ext cx="4155057" cy="315777"/>
            </a:xfrm>
            <a:custGeom>
              <a:avLst/>
              <a:pathLst>
                <a:path w="4155057" h="315777">
                  <a:moveTo>
                    <a:pt x="0" y="315777"/>
                  </a:moveTo>
                  <a:lnTo>
                    <a:pt x="13990" y="315759"/>
                  </a:lnTo>
                  <a:lnTo>
                    <a:pt x="27980" y="315737"/>
                  </a:lnTo>
                  <a:lnTo>
                    <a:pt x="41970" y="315711"/>
                  </a:lnTo>
                  <a:lnTo>
                    <a:pt x="55960" y="315681"/>
                  </a:lnTo>
                  <a:lnTo>
                    <a:pt x="69950" y="315646"/>
                  </a:lnTo>
                  <a:lnTo>
                    <a:pt x="83940" y="315604"/>
                  </a:lnTo>
                  <a:lnTo>
                    <a:pt x="97930" y="315555"/>
                  </a:lnTo>
                  <a:lnTo>
                    <a:pt x="111920" y="315497"/>
                  </a:lnTo>
                  <a:lnTo>
                    <a:pt x="125910" y="315430"/>
                  </a:lnTo>
                  <a:lnTo>
                    <a:pt x="139900" y="315351"/>
                  </a:lnTo>
                  <a:lnTo>
                    <a:pt x="153891" y="315257"/>
                  </a:lnTo>
                  <a:lnTo>
                    <a:pt x="167881" y="315148"/>
                  </a:lnTo>
                  <a:lnTo>
                    <a:pt x="181871" y="315019"/>
                  </a:lnTo>
                  <a:lnTo>
                    <a:pt x="195861" y="314868"/>
                  </a:lnTo>
                  <a:lnTo>
                    <a:pt x="209851" y="314691"/>
                  </a:lnTo>
                  <a:lnTo>
                    <a:pt x="223841" y="314482"/>
                  </a:lnTo>
                  <a:lnTo>
                    <a:pt x="237831" y="314238"/>
                  </a:lnTo>
                  <a:lnTo>
                    <a:pt x="251821" y="313951"/>
                  </a:lnTo>
                  <a:lnTo>
                    <a:pt x="265811" y="313615"/>
                  </a:lnTo>
                  <a:lnTo>
                    <a:pt x="279801" y="313220"/>
                  </a:lnTo>
                  <a:lnTo>
                    <a:pt x="293791" y="312758"/>
                  </a:lnTo>
                  <a:lnTo>
                    <a:pt x="307782" y="312216"/>
                  </a:lnTo>
                  <a:lnTo>
                    <a:pt x="321772" y="311581"/>
                  </a:lnTo>
                  <a:lnTo>
                    <a:pt x="335762" y="310839"/>
                  </a:lnTo>
                  <a:lnTo>
                    <a:pt x="349752" y="309971"/>
                  </a:lnTo>
                  <a:lnTo>
                    <a:pt x="363742" y="308956"/>
                  </a:lnTo>
                  <a:lnTo>
                    <a:pt x="377732" y="307773"/>
                  </a:lnTo>
                  <a:lnTo>
                    <a:pt x="391722" y="306393"/>
                  </a:lnTo>
                  <a:lnTo>
                    <a:pt x="405712" y="304786"/>
                  </a:lnTo>
                  <a:lnTo>
                    <a:pt x="419702" y="302920"/>
                  </a:lnTo>
                  <a:lnTo>
                    <a:pt x="433692" y="300755"/>
                  </a:lnTo>
                  <a:lnTo>
                    <a:pt x="447682" y="298249"/>
                  </a:lnTo>
                  <a:lnTo>
                    <a:pt x="461673" y="295357"/>
                  </a:lnTo>
                  <a:lnTo>
                    <a:pt x="475663" y="292028"/>
                  </a:lnTo>
                  <a:lnTo>
                    <a:pt x="489653" y="288211"/>
                  </a:lnTo>
                  <a:lnTo>
                    <a:pt x="503643" y="283849"/>
                  </a:lnTo>
                  <a:lnTo>
                    <a:pt x="517633" y="278888"/>
                  </a:lnTo>
                  <a:lnTo>
                    <a:pt x="531623" y="273273"/>
                  </a:lnTo>
                  <a:lnTo>
                    <a:pt x="545613" y="266957"/>
                  </a:lnTo>
                  <a:lnTo>
                    <a:pt x="559603" y="259895"/>
                  </a:lnTo>
                  <a:lnTo>
                    <a:pt x="573593" y="252059"/>
                  </a:lnTo>
                  <a:lnTo>
                    <a:pt x="587583" y="243431"/>
                  </a:lnTo>
                  <a:lnTo>
                    <a:pt x="601574" y="234015"/>
                  </a:lnTo>
                  <a:lnTo>
                    <a:pt x="615564" y="223838"/>
                  </a:lnTo>
                  <a:lnTo>
                    <a:pt x="629554" y="212953"/>
                  </a:lnTo>
                  <a:lnTo>
                    <a:pt x="643544" y="201438"/>
                  </a:lnTo>
                  <a:lnTo>
                    <a:pt x="657534" y="189400"/>
                  </a:lnTo>
                  <a:lnTo>
                    <a:pt x="671524" y="176969"/>
                  </a:lnTo>
                  <a:lnTo>
                    <a:pt x="685514" y="164294"/>
                  </a:lnTo>
                  <a:lnTo>
                    <a:pt x="699504" y="151536"/>
                  </a:lnTo>
                  <a:lnTo>
                    <a:pt x="713494" y="138860"/>
                  </a:lnTo>
                  <a:lnTo>
                    <a:pt x="727484" y="126429"/>
                  </a:lnTo>
                  <a:lnTo>
                    <a:pt x="741474" y="114391"/>
                  </a:lnTo>
                  <a:lnTo>
                    <a:pt x="755465" y="102877"/>
                  </a:lnTo>
                  <a:lnTo>
                    <a:pt x="769455" y="91991"/>
                  </a:lnTo>
                  <a:lnTo>
                    <a:pt x="783445" y="81815"/>
                  </a:lnTo>
                  <a:lnTo>
                    <a:pt x="797435" y="72399"/>
                  </a:lnTo>
                  <a:lnTo>
                    <a:pt x="811425" y="63771"/>
                  </a:lnTo>
                  <a:lnTo>
                    <a:pt x="825415" y="55934"/>
                  </a:lnTo>
                  <a:lnTo>
                    <a:pt x="839405" y="48873"/>
                  </a:lnTo>
                  <a:lnTo>
                    <a:pt x="853395" y="42556"/>
                  </a:lnTo>
                  <a:lnTo>
                    <a:pt x="867385" y="36942"/>
                  </a:lnTo>
                  <a:lnTo>
                    <a:pt x="881375" y="31981"/>
                  </a:lnTo>
                  <a:lnTo>
                    <a:pt x="895365" y="27619"/>
                  </a:lnTo>
                  <a:lnTo>
                    <a:pt x="909356" y="23801"/>
                  </a:lnTo>
                  <a:lnTo>
                    <a:pt x="923346" y="20473"/>
                  </a:lnTo>
                  <a:lnTo>
                    <a:pt x="937336" y="17580"/>
                  </a:lnTo>
                  <a:lnTo>
                    <a:pt x="951326" y="15075"/>
                  </a:lnTo>
                  <a:lnTo>
                    <a:pt x="965316" y="12910"/>
                  </a:lnTo>
                  <a:lnTo>
                    <a:pt x="979306" y="11043"/>
                  </a:lnTo>
                  <a:lnTo>
                    <a:pt x="993296" y="9437"/>
                  </a:lnTo>
                  <a:lnTo>
                    <a:pt x="1007286" y="8057"/>
                  </a:lnTo>
                  <a:lnTo>
                    <a:pt x="1021276" y="6873"/>
                  </a:lnTo>
                  <a:lnTo>
                    <a:pt x="1035266" y="5859"/>
                  </a:lnTo>
                  <a:lnTo>
                    <a:pt x="1049256" y="4991"/>
                  </a:lnTo>
                  <a:lnTo>
                    <a:pt x="1063247" y="4248"/>
                  </a:lnTo>
                  <a:lnTo>
                    <a:pt x="1077237" y="3614"/>
                  </a:lnTo>
                  <a:lnTo>
                    <a:pt x="1091227" y="3072"/>
                  </a:lnTo>
                  <a:lnTo>
                    <a:pt x="1105217" y="2609"/>
                  </a:lnTo>
                  <a:lnTo>
                    <a:pt x="1119207" y="2215"/>
                  </a:lnTo>
                  <a:lnTo>
                    <a:pt x="1133197" y="1878"/>
                  </a:lnTo>
                  <a:lnTo>
                    <a:pt x="1147187" y="1592"/>
                  </a:lnTo>
                  <a:lnTo>
                    <a:pt x="1161177" y="1347"/>
                  </a:lnTo>
                  <a:lnTo>
                    <a:pt x="1175167" y="1139"/>
                  </a:lnTo>
                  <a:lnTo>
                    <a:pt x="1189157" y="962"/>
                  </a:lnTo>
                  <a:lnTo>
                    <a:pt x="1203148" y="811"/>
                  </a:lnTo>
                  <a:lnTo>
                    <a:pt x="1217138" y="682"/>
                  </a:lnTo>
                  <a:lnTo>
                    <a:pt x="1231128" y="572"/>
                  </a:lnTo>
                  <a:lnTo>
                    <a:pt x="1245118" y="479"/>
                  </a:lnTo>
                  <a:lnTo>
                    <a:pt x="1259108" y="400"/>
                  </a:lnTo>
                  <a:lnTo>
                    <a:pt x="1273098" y="332"/>
                  </a:lnTo>
                  <a:lnTo>
                    <a:pt x="1287088" y="275"/>
                  </a:lnTo>
                  <a:lnTo>
                    <a:pt x="1301078" y="226"/>
                  </a:lnTo>
                  <a:lnTo>
                    <a:pt x="1315068" y="184"/>
                  </a:lnTo>
                  <a:lnTo>
                    <a:pt x="1329058" y="149"/>
                  </a:lnTo>
                  <a:lnTo>
                    <a:pt x="1343048" y="119"/>
                  </a:lnTo>
                  <a:lnTo>
                    <a:pt x="1357039" y="93"/>
                  </a:lnTo>
                  <a:lnTo>
                    <a:pt x="1371029" y="71"/>
                  </a:lnTo>
                  <a:lnTo>
                    <a:pt x="1385019" y="52"/>
                  </a:lnTo>
                  <a:lnTo>
                    <a:pt x="1385019" y="0"/>
                  </a:lnTo>
                  <a:lnTo>
                    <a:pt x="1399009" y="9"/>
                  </a:lnTo>
                  <a:lnTo>
                    <a:pt x="1412999" y="20"/>
                  </a:lnTo>
                  <a:lnTo>
                    <a:pt x="1426989" y="33"/>
                  </a:lnTo>
                  <a:lnTo>
                    <a:pt x="1440979" y="48"/>
                  </a:lnTo>
                  <a:lnTo>
                    <a:pt x="1454969" y="65"/>
                  </a:lnTo>
                  <a:lnTo>
                    <a:pt x="1468959" y="86"/>
                  </a:lnTo>
                  <a:lnTo>
                    <a:pt x="1482949" y="111"/>
                  </a:lnTo>
                  <a:lnTo>
                    <a:pt x="1496939" y="139"/>
                  </a:lnTo>
                  <a:lnTo>
                    <a:pt x="1510930" y="173"/>
                  </a:lnTo>
                  <a:lnTo>
                    <a:pt x="1524920" y="213"/>
                  </a:lnTo>
                  <a:lnTo>
                    <a:pt x="1538910" y="259"/>
                  </a:lnTo>
                  <a:lnTo>
                    <a:pt x="1552900" y="314"/>
                  </a:lnTo>
                  <a:lnTo>
                    <a:pt x="1566890" y="379"/>
                  </a:lnTo>
                  <a:lnTo>
                    <a:pt x="1580880" y="454"/>
                  </a:lnTo>
                  <a:lnTo>
                    <a:pt x="1594870" y="543"/>
                  </a:lnTo>
                  <a:lnTo>
                    <a:pt x="1608860" y="647"/>
                  </a:lnTo>
                  <a:lnTo>
                    <a:pt x="1622850" y="769"/>
                  </a:lnTo>
                  <a:lnTo>
                    <a:pt x="1636840" y="912"/>
                  </a:lnTo>
                  <a:lnTo>
                    <a:pt x="1650830" y="1081"/>
                  </a:lnTo>
                  <a:lnTo>
                    <a:pt x="1664821" y="1278"/>
                  </a:lnTo>
                  <a:lnTo>
                    <a:pt x="1678811" y="1509"/>
                  </a:lnTo>
                  <a:lnTo>
                    <a:pt x="1692801" y="1780"/>
                  </a:lnTo>
                  <a:lnTo>
                    <a:pt x="1706791" y="2097"/>
                  </a:lnTo>
                  <a:lnTo>
                    <a:pt x="1720781" y="2469"/>
                  </a:lnTo>
                  <a:lnTo>
                    <a:pt x="1734771" y="2903"/>
                  </a:lnTo>
                  <a:lnTo>
                    <a:pt x="1748761" y="3410"/>
                  </a:lnTo>
                  <a:lnTo>
                    <a:pt x="1762751" y="4002"/>
                  </a:lnTo>
                  <a:lnTo>
                    <a:pt x="1776741" y="4692"/>
                  </a:lnTo>
                  <a:lnTo>
                    <a:pt x="1790731" y="5495"/>
                  </a:lnTo>
                  <a:lnTo>
                    <a:pt x="1804722" y="6428"/>
                  </a:lnTo>
                  <a:lnTo>
                    <a:pt x="1818712" y="7511"/>
                  </a:lnTo>
                  <a:lnTo>
                    <a:pt x="1832702" y="8763"/>
                  </a:lnTo>
                  <a:lnTo>
                    <a:pt x="1846692" y="10210"/>
                  </a:lnTo>
                  <a:lnTo>
                    <a:pt x="1860682" y="11874"/>
                  </a:lnTo>
                  <a:lnTo>
                    <a:pt x="1874672" y="13783"/>
                  </a:lnTo>
                  <a:lnTo>
                    <a:pt x="1888662" y="15964"/>
                  </a:lnTo>
                  <a:lnTo>
                    <a:pt x="1902652" y="18444"/>
                  </a:lnTo>
                  <a:lnTo>
                    <a:pt x="1916642" y="21251"/>
                  </a:lnTo>
                  <a:lnTo>
                    <a:pt x="1930632" y="24410"/>
                  </a:lnTo>
                  <a:lnTo>
                    <a:pt x="1944622" y="27940"/>
                  </a:lnTo>
                  <a:lnTo>
                    <a:pt x="1958613" y="31859"/>
                  </a:lnTo>
                  <a:lnTo>
                    <a:pt x="1972603" y="36173"/>
                  </a:lnTo>
                  <a:lnTo>
                    <a:pt x="1986593" y="40881"/>
                  </a:lnTo>
                  <a:lnTo>
                    <a:pt x="2000583" y="45969"/>
                  </a:lnTo>
                  <a:lnTo>
                    <a:pt x="2014573" y="51412"/>
                  </a:lnTo>
                  <a:lnTo>
                    <a:pt x="2028563" y="57169"/>
                  </a:lnTo>
                  <a:lnTo>
                    <a:pt x="2042553" y="63188"/>
                  </a:lnTo>
                  <a:lnTo>
                    <a:pt x="2056543" y="69403"/>
                  </a:lnTo>
                  <a:lnTo>
                    <a:pt x="2070533" y="75741"/>
                  </a:lnTo>
                  <a:lnTo>
                    <a:pt x="2084523" y="82120"/>
                  </a:lnTo>
                  <a:lnTo>
                    <a:pt x="2098513" y="88458"/>
                  </a:lnTo>
                  <a:lnTo>
                    <a:pt x="2112504" y="94673"/>
                  </a:lnTo>
                  <a:lnTo>
                    <a:pt x="2126494" y="100692"/>
                  </a:lnTo>
                  <a:lnTo>
                    <a:pt x="2140484" y="106450"/>
                  </a:lnTo>
                  <a:lnTo>
                    <a:pt x="2154474" y="111892"/>
                  </a:lnTo>
                  <a:lnTo>
                    <a:pt x="2168464" y="116981"/>
                  </a:lnTo>
                  <a:lnTo>
                    <a:pt x="2182454" y="121689"/>
                  </a:lnTo>
                  <a:lnTo>
                    <a:pt x="2196444" y="126003"/>
                  </a:lnTo>
                  <a:lnTo>
                    <a:pt x="2210434" y="129921"/>
                  </a:lnTo>
                  <a:lnTo>
                    <a:pt x="2224424" y="133452"/>
                  </a:lnTo>
                  <a:lnTo>
                    <a:pt x="2238414" y="136610"/>
                  </a:lnTo>
                  <a:lnTo>
                    <a:pt x="2252404" y="139417"/>
                  </a:lnTo>
                  <a:lnTo>
                    <a:pt x="2266395" y="141898"/>
                  </a:lnTo>
                  <a:lnTo>
                    <a:pt x="2280385" y="144079"/>
                  </a:lnTo>
                  <a:lnTo>
                    <a:pt x="2294375" y="145987"/>
                  </a:lnTo>
                  <a:lnTo>
                    <a:pt x="2308365" y="147652"/>
                  </a:lnTo>
                  <a:lnTo>
                    <a:pt x="2322355" y="149098"/>
                  </a:lnTo>
                  <a:lnTo>
                    <a:pt x="2336345" y="150351"/>
                  </a:lnTo>
                  <a:lnTo>
                    <a:pt x="2350335" y="151433"/>
                  </a:lnTo>
                  <a:lnTo>
                    <a:pt x="2364325" y="152366"/>
                  </a:lnTo>
                  <a:lnTo>
                    <a:pt x="2378315" y="153170"/>
                  </a:lnTo>
                  <a:lnTo>
                    <a:pt x="2392305" y="153860"/>
                  </a:lnTo>
                  <a:lnTo>
                    <a:pt x="2406296" y="154451"/>
                  </a:lnTo>
                  <a:lnTo>
                    <a:pt x="2420286" y="154959"/>
                  </a:lnTo>
                  <a:lnTo>
                    <a:pt x="2434276" y="155393"/>
                  </a:lnTo>
                  <a:lnTo>
                    <a:pt x="2448266" y="155764"/>
                  </a:lnTo>
                  <a:lnTo>
                    <a:pt x="2462256" y="156081"/>
                  </a:lnTo>
                  <a:lnTo>
                    <a:pt x="2476246" y="156352"/>
                  </a:lnTo>
                  <a:lnTo>
                    <a:pt x="2490236" y="156583"/>
                  </a:lnTo>
                  <a:lnTo>
                    <a:pt x="2504226" y="156781"/>
                  </a:lnTo>
                  <a:lnTo>
                    <a:pt x="2518216" y="156949"/>
                  </a:lnTo>
                  <a:lnTo>
                    <a:pt x="2532206" y="157092"/>
                  </a:lnTo>
                  <a:lnTo>
                    <a:pt x="2546196" y="157214"/>
                  </a:lnTo>
                  <a:lnTo>
                    <a:pt x="2560187" y="157319"/>
                  </a:lnTo>
                  <a:lnTo>
                    <a:pt x="2574177" y="157407"/>
                  </a:lnTo>
                  <a:lnTo>
                    <a:pt x="2588167" y="157483"/>
                  </a:lnTo>
                  <a:lnTo>
                    <a:pt x="2602157" y="157547"/>
                  </a:lnTo>
                  <a:lnTo>
                    <a:pt x="2616147" y="157602"/>
                  </a:lnTo>
                  <a:lnTo>
                    <a:pt x="2630137" y="157649"/>
                  </a:lnTo>
                  <a:lnTo>
                    <a:pt x="2644127" y="157688"/>
                  </a:lnTo>
                  <a:lnTo>
                    <a:pt x="2658117" y="157722"/>
                  </a:lnTo>
                  <a:lnTo>
                    <a:pt x="2672107" y="157751"/>
                  </a:lnTo>
                  <a:lnTo>
                    <a:pt x="2686097" y="157775"/>
                  </a:lnTo>
                  <a:lnTo>
                    <a:pt x="2700087" y="157796"/>
                  </a:lnTo>
                  <a:lnTo>
                    <a:pt x="2714078" y="157814"/>
                  </a:lnTo>
                  <a:lnTo>
                    <a:pt x="2728068" y="157829"/>
                  </a:lnTo>
                  <a:lnTo>
                    <a:pt x="2742058" y="157842"/>
                  </a:lnTo>
                  <a:lnTo>
                    <a:pt x="2756048" y="157853"/>
                  </a:lnTo>
                  <a:lnTo>
                    <a:pt x="2770038" y="157862"/>
                  </a:lnTo>
                  <a:lnTo>
                    <a:pt x="2770038" y="157862"/>
                  </a:lnTo>
                  <a:lnTo>
                    <a:pt x="2784028" y="157853"/>
                  </a:lnTo>
                  <a:lnTo>
                    <a:pt x="2798018" y="157842"/>
                  </a:lnTo>
                  <a:lnTo>
                    <a:pt x="2812008" y="157829"/>
                  </a:lnTo>
                  <a:lnTo>
                    <a:pt x="2825998" y="157814"/>
                  </a:lnTo>
                  <a:lnTo>
                    <a:pt x="2839988" y="157796"/>
                  </a:lnTo>
                  <a:lnTo>
                    <a:pt x="2853978" y="157775"/>
                  </a:lnTo>
                  <a:lnTo>
                    <a:pt x="2867969" y="157751"/>
                  </a:lnTo>
                  <a:lnTo>
                    <a:pt x="2881959" y="157722"/>
                  </a:lnTo>
                  <a:lnTo>
                    <a:pt x="2895949" y="157688"/>
                  </a:lnTo>
                  <a:lnTo>
                    <a:pt x="2909939" y="157649"/>
                  </a:lnTo>
                  <a:lnTo>
                    <a:pt x="2923929" y="157602"/>
                  </a:lnTo>
                  <a:lnTo>
                    <a:pt x="2937919" y="157547"/>
                  </a:lnTo>
                  <a:lnTo>
                    <a:pt x="2951909" y="157483"/>
                  </a:lnTo>
                  <a:lnTo>
                    <a:pt x="2965899" y="157407"/>
                  </a:lnTo>
                  <a:lnTo>
                    <a:pt x="2979889" y="157319"/>
                  </a:lnTo>
                  <a:lnTo>
                    <a:pt x="2993879" y="157214"/>
                  </a:lnTo>
                  <a:lnTo>
                    <a:pt x="3007870" y="157092"/>
                  </a:lnTo>
                  <a:lnTo>
                    <a:pt x="3021860" y="156949"/>
                  </a:lnTo>
                  <a:lnTo>
                    <a:pt x="3035850" y="156781"/>
                  </a:lnTo>
                  <a:lnTo>
                    <a:pt x="3049840" y="156583"/>
                  </a:lnTo>
                  <a:lnTo>
                    <a:pt x="3063830" y="156352"/>
                  </a:lnTo>
                  <a:lnTo>
                    <a:pt x="3077820" y="156081"/>
                  </a:lnTo>
                  <a:lnTo>
                    <a:pt x="3091810" y="155764"/>
                  </a:lnTo>
                  <a:lnTo>
                    <a:pt x="3105800" y="155393"/>
                  </a:lnTo>
                  <a:lnTo>
                    <a:pt x="3119790" y="154959"/>
                  </a:lnTo>
                  <a:lnTo>
                    <a:pt x="3133780" y="154451"/>
                  </a:lnTo>
                  <a:lnTo>
                    <a:pt x="3147770" y="153860"/>
                  </a:lnTo>
                  <a:lnTo>
                    <a:pt x="3161761" y="153170"/>
                  </a:lnTo>
                  <a:lnTo>
                    <a:pt x="3175751" y="152366"/>
                  </a:lnTo>
                  <a:lnTo>
                    <a:pt x="3189741" y="151433"/>
                  </a:lnTo>
                  <a:lnTo>
                    <a:pt x="3203731" y="150351"/>
                  </a:lnTo>
                  <a:lnTo>
                    <a:pt x="3217721" y="149098"/>
                  </a:lnTo>
                  <a:lnTo>
                    <a:pt x="3231711" y="147652"/>
                  </a:lnTo>
                  <a:lnTo>
                    <a:pt x="3245701" y="145987"/>
                  </a:lnTo>
                  <a:lnTo>
                    <a:pt x="3259691" y="144079"/>
                  </a:lnTo>
                  <a:lnTo>
                    <a:pt x="3273681" y="141898"/>
                  </a:lnTo>
                  <a:lnTo>
                    <a:pt x="3287671" y="139417"/>
                  </a:lnTo>
                  <a:lnTo>
                    <a:pt x="3301661" y="136610"/>
                  </a:lnTo>
                  <a:lnTo>
                    <a:pt x="3315652" y="133452"/>
                  </a:lnTo>
                  <a:lnTo>
                    <a:pt x="3329642" y="129921"/>
                  </a:lnTo>
                  <a:lnTo>
                    <a:pt x="3343632" y="126003"/>
                  </a:lnTo>
                  <a:lnTo>
                    <a:pt x="3357622" y="121689"/>
                  </a:lnTo>
                  <a:lnTo>
                    <a:pt x="3371612" y="116981"/>
                  </a:lnTo>
                  <a:lnTo>
                    <a:pt x="3385602" y="111892"/>
                  </a:lnTo>
                  <a:lnTo>
                    <a:pt x="3399592" y="106450"/>
                  </a:lnTo>
                  <a:lnTo>
                    <a:pt x="3413582" y="100692"/>
                  </a:lnTo>
                  <a:lnTo>
                    <a:pt x="3427572" y="94673"/>
                  </a:lnTo>
                  <a:lnTo>
                    <a:pt x="3441562" y="88458"/>
                  </a:lnTo>
                  <a:lnTo>
                    <a:pt x="3455552" y="82120"/>
                  </a:lnTo>
                  <a:lnTo>
                    <a:pt x="3469543" y="75741"/>
                  </a:lnTo>
                  <a:lnTo>
                    <a:pt x="3483533" y="69403"/>
                  </a:lnTo>
                  <a:lnTo>
                    <a:pt x="3497523" y="63188"/>
                  </a:lnTo>
                  <a:lnTo>
                    <a:pt x="3511513" y="57169"/>
                  </a:lnTo>
                  <a:lnTo>
                    <a:pt x="3525503" y="51412"/>
                  </a:lnTo>
                  <a:lnTo>
                    <a:pt x="3539493" y="45969"/>
                  </a:lnTo>
                  <a:lnTo>
                    <a:pt x="3553483" y="40881"/>
                  </a:lnTo>
                  <a:lnTo>
                    <a:pt x="3567473" y="36173"/>
                  </a:lnTo>
                  <a:lnTo>
                    <a:pt x="3581463" y="31859"/>
                  </a:lnTo>
                  <a:lnTo>
                    <a:pt x="3595453" y="27940"/>
                  </a:lnTo>
                  <a:lnTo>
                    <a:pt x="3609444" y="24410"/>
                  </a:lnTo>
                  <a:lnTo>
                    <a:pt x="3623434" y="21251"/>
                  </a:lnTo>
                  <a:lnTo>
                    <a:pt x="3637424" y="18444"/>
                  </a:lnTo>
                  <a:lnTo>
                    <a:pt x="3651414" y="15964"/>
                  </a:lnTo>
                  <a:lnTo>
                    <a:pt x="3665404" y="13783"/>
                  </a:lnTo>
                  <a:lnTo>
                    <a:pt x="3679394" y="11874"/>
                  </a:lnTo>
                  <a:lnTo>
                    <a:pt x="3693384" y="10210"/>
                  </a:lnTo>
                  <a:lnTo>
                    <a:pt x="3707374" y="8763"/>
                  </a:lnTo>
                  <a:lnTo>
                    <a:pt x="3721364" y="7511"/>
                  </a:lnTo>
                  <a:lnTo>
                    <a:pt x="3735354" y="6428"/>
                  </a:lnTo>
                  <a:lnTo>
                    <a:pt x="3749344" y="5495"/>
                  </a:lnTo>
                  <a:lnTo>
                    <a:pt x="3763335" y="4692"/>
                  </a:lnTo>
                  <a:lnTo>
                    <a:pt x="3777325" y="4002"/>
                  </a:lnTo>
                  <a:lnTo>
                    <a:pt x="3791315" y="3410"/>
                  </a:lnTo>
                  <a:lnTo>
                    <a:pt x="3805305" y="2903"/>
                  </a:lnTo>
                  <a:lnTo>
                    <a:pt x="3819295" y="2469"/>
                  </a:lnTo>
                  <a:lnTo>
                    <a:pt x="3833285" y="2097"/>
                  </a:lnTo>
                  <a:lnTo>
                    <a:pt x="3847275" y="1780"/>
                  </a:lnTo>
                  <a:lnTo>
                    <a:pt x="3861265" y="1509"/>
                  </a:lnTo>
                  <a:lnTo>
                    <a:pt x="3875255" y="1278"/>
                  </a:lnTo>
                  <a:lnTo>
                    <a:pt x="3889245" y="1081"/>
                  </a:lnTo>
                  <a:lnTo>
                    <a:pt x="3903235" y="912"/>
                  </a:lnTo>
                  <a:lnTo>
                    <a:pt x="3917226" y="769"/>
                  </a:lnTo>
                  <a:lnTo>
                    <a:pt x="3931216" y="647"/>
                  </a:lnTo>
                  <a:lnTo>
                    <a:pt x="3945206" y="543"/>
                  </a:lnTo>
                  <a:lnTo>
                    <a:pt x="3959196" y="454"/>
                  </a:lnTo>
                  <a:lnTo>
                    <a:pt x="3973186" y="379"/>
                  </a:lnTo>
                  <a:lnTo>
                    <a:pt x="3987176" y="314"/>
                  </a:lnTo>
                  <a:lnTo>
                    <a:pt x="4001166" y="259"/>
                  </a:lnTo>
                  <a:lnTo>
                    <a:pt x="4015156" y="213"/>
                  </a:lnTo>
                  <a:lnTo>
                    <a:pt x="4029146" y="173"/>
                  </a:lnTo>
                  <a:lnTo>
                    <a:pt x="4043136" y="139"/>
                  </a:lnTo>
                  <a:lnTo>
                    <a:pt x="4057126" y="111"/>
                  </a:lnTo>
                  <a:lnTo>
                    <a:pt x="4071117" y="86"/>
                  </a:lnTo>
                  <a:lnTo>
                    <a:pt x="4085107" y="65"/>
                  </a:lnTo>
                  <a:lnTo>
                    <a:pt x="4099097" y="48"/>
                  </a:lnTo>
                  <a:lnTo>
                    <a:pt x="4113087" y="33"/>
                  </a:lnTo>
                  <a:lnTo>
                    <a:pt x="4127077" y="20"/>
                  </a:lnTo>
                  <a:lnTo>
                    <a:pt x="4141067" y="9"/>
                  </a:lnTo>
                  <a:lnTo>
                    <a:pt x="4155057" y="0"/>
                  </a:lnTo>
                </a:path>
              </a:pathLst>
            </a:custGeom>
            <a:ln w="40651" cap="flat">
              <a:solidFill>
                <a:srgbClr val="D3D3D3">
                  <a:alpha val="100000"/>
                </a:srgbClr>
              </a:solidFill>
              <a:prstDash val="solid"/>
              <a:round/>
            </a:ln>
          </p:spPr>
          <p:txBody>
            <a:bodyPr/>
            <a:lstStyle/>
            <a:p/>
          </p:txBody>
        </p:sp>
        <p:sp>
          <p:nvSpPr>
            <p:cNvPr id="62" name="pl62"/>
            <p:cNvSpPr/>
            <p:nvPr/>
          </p:nvSpPr>
          <p:spPr>
            <a:xfrm>
              <a:off x="2737948" y="5012244"/>
              <a:ext cx="4155057" cy="315830"/>
            </a:xfrm>
            <a:custGeom>
              <a:avLst/>
              <a:pathLst>
                <a:path w="4155057" h="315830">
                  <a:moveTo>
                    <a:pt x="0" y="157915"/>
                  </a:moveTo>
                  <a:lnTo>
                    <a:pt x="13990" y="157906"/>
                  </a:lnTo>
                  <a:lnTo>
                    <a:pt x="27980" y="157895"/>
                  </a:lnTo>
                  <a:lnTo>
                    <a:pt x="41970" y="157882"/>
                  </a:lnTo>
                  <a:lnTo>
                    <a:pt x="55960" y="157867"/>
                  </a:lnTo>
                  <a:lnTo>
                    <a:pt x="69950" y="157849"/>
                  </a:lnTo>
                  <a:lnTo>
                    <a:pt x="83940" y="157828"/>
                  </a:lnTo>
                  <a:lnTo>
                    <a:pt x="97930" y="157804"/>
                  </a:lnTo>
                  <a:lnTo>
                    <a:pt x="111920" y="157775"/>
                  </a:lnTo>
                  <a:lnTo>
                    <a:pt x="125910" y="157741"/>
                  </a:lnTo>
                  <a:lnTo>
                    <a:pt x="139900" y="157701"/>
                  </a:lnTo>
                  <a:lnTo>
                    <a:pt x="153891" y="157655"/>
                  </a:lnTo>
                  <a:lnTo>
                    <a:pt x="167881" y="157600"/>
                  </a:lnTo>
                  <a:lnTo>
                    <a:pt x="181871" y="157536"/>
                  </a:lnTo>
                  <a:lnTo>
                    <a:pt x="195861" y="157460"/>
                  </a:lnTo>
                  <a:lnTo>
                    <a:pt x="209851" y="157372"/>
                  </a:lnTo>
                  <a:lnTo>
                    <a:pt x="223841" y="157267"/>
                  </a:lnTo>
                  <a:lnTo>
                    <a:pt x="237831" y="157145"/>
                  </a:lnTo>
                  <a:lnTo>
                    <a:pt x="251821" y="157002"/>
                  </a:lnTo>
                  <a:lnTo>
                    <a:pt x="265811" y="156834"/>
                  </a:lnTo>
                  <a:lnTo>
                    <a:pt x="279801" y="156636"/>
                  </a:lnTo>
                  <a:lnTo>
                    <a:pt x="293791" y="156405"/>
                  </a:lnTo>
                  <a:lnTo>
                    <a:pt x="307782" y="156134"/>
                  </a:lnTo>
                  <a:lnTo>
                    <a:pt x="321772" y="155817"/>
                  </a:lnTo>
                  <a:lnTo>
                    <a:pt x="335762" y="155446"/>
                  </a:lnTo>
                  <a:lnTo>
                    <a:pt x="349752" y="155012"/>
                  </a:lnTo>
                  <a:lnTo>
                    <a:pt x="363742" y="154504"/>
                  </a:lnTo>
                  <a:lnTo>
                    <a:pt x="377732" y="153913"/>
                  </a:lnTo>
                  <a:lnTo>
                    <a:pt x="391722" y="153223"/>
                  </a:lnTo>
                  <a:lnTo>
                    <a:pt x="405712" y="152419"/>
                  </a:lnTo>
                  <a:lnTo>
                    <a:pt x="419702" y="151486"/>
                  </a:lnTo>
                  <a:lnTo>
                    <a:pt x="433692" y="150404"/>
                  </a:lnTo>
                  <a:lnTo>
                    <a:pt x="447682" y="149151"/>
                  </a:lnTo>
                  <a:lnTo>
                    <a:pt x="461673" y="147705"/>
                  </a:lnTo>
                  <a:lnTo>
                    <a:pt x="475663" y="146040"/>
                  </a:lnTo>
                  <a:lnTo>
                    <a:pt x="489653" y="144132"/>
                  </a:lnTo>
                  <a:lnTo>
                    <a:pt x="503643" y="141951"/>
                  </a:lnTo>
                  <a:lnTo>
                    <a:pt x="517633" y="139470"/>
                  </a:lnTo>
                  <a:lnTo>
                    <a:pt x="531623" y="136663"/>
                  </a:lnTo>
                  <a:lnTo>
                    <a:pt x="545613" y="133505"/>
                  </a:lnTo>
                  <a:lnTo>
                    <a:pt x="559603" y="129974"/>
                  </a:lnTo>
                  <a:lnTo>
                    <a:pt x="573593" y="126056"/>
                  </a:lnTo>
                  <a:lnTo>
                    <a:pt x="587583" y="121742"/>
                  </a:lnTo>
                  <a:lnTo>
                    <a:pt x="601574" y="117034"/>
                  </a:lnTo>
                  <a:lnTo>
                    <a:pt x="615564" y="111945"/>
                  </a:lnTo>
                  <a:lnTo>
                    <a:pt x="629554" y="106503"/>
                  </a:lnTo>
                  <a:lnTo>
                    <a:pt x="643544" y="100745"/>
                  </a:lnTo>
                  <a:lnTo>
                    <a:pt x="657534" y="94726"/>
                  </a:lnTo>
                  <a:lnTo>
                    <a:pt x="671524" y="88511"/>
                  </a:lnTo>
                  <a:lnTo>
                    <a:pt x="685514" y="82173"/>
                  </a:lnTo>
                  <a:lnTo>
                    <a:pt x="699504" y="75794"/>
                  </a:lnTo>
                  <a:lnTo>
                    <a:pt x="713494" y="69456"/>
                  </a:lnTo>
                  <a:lnTo>
                    <a:pt x="727484" y="63241"/>
                  </a:lnTo>
                  <a:lnTo>
                    <a:pt x="741474" y="57222"/>
                  </a:lnTo>
                  <a:lnTo>
                    <a:pt x="755465" y="51465"/>
                  </a:lnTo>
                  <a:lnTo>
                    <a:pt x="769455" y="46022"/>
                  </a:lnTo>
                  <a:lnTo>
                    <a:pt x="783445" y="40934"/>
                  </a:lnTo>
                  <a:lnTo>
                    <a:pt x="797435" y="36226"/>
                  </a:lnTo>
                  <a:lnTo>
                    <a:pt x="811425" y="31912"/>
                  </a:lnTo>
                  <a:lnTo>
                    <a:pt x="825415" y="27993"/>
                  </a:lnTo>
                  <a:lnTo>
                    <a:pt x="839405" y="24463"/>
                  </a:lnTo>
                  <a:lnTo>
                    <a:pt x="853395" y="21304"/>
                  </a:lnTo>
                  <a:lnTo>
                    <a:pt x="867385" y="18497"/>
                  </a:lnTo>
                  <a:lnTo>
                    <a:pt x="881375" y="16017"/>
                  </a:lnTo>
                  <a:lnTo>
                    <a:pt x="895365" y="13836"/>
                  </a:lnTo>
                  <a:lnTo>
                    <a:pt x="909356" y="11927"/>
                  </a:lnTo>
                  <a:lnTo>
                    <a:pt x="923346" y="10263"/>
                  </a:lnTo>
                  <a:lnTo>
                    <a:pt x="937336" y="8816"/>
                  </a:lnTo>
                  <a:lnTo>
                    <a:pt x="951326" y="7564"/>
                  </a:lnTo>
                  <a:lnTo>
                    <a:pt x="965316" y="6481"/>
                  </a:lnTo>
                  <a:lnTo>
                    <a:pt x="979306" y="5548"/>
                  </a:lnTo>
                  <a:lnTo>
                    <a:pt x="993296" y="4745"/>
                  </a:lnTo>
                  <a:lnTo>
                    <a:pt x="1007286" y="4055"/>
                  </a:lnTo>
                  <a:lnTo>
                    <a:pt x="1021276" y="3463"/>
                  </a:lnTo>
                  <a:lnTo>
                    <a:pt x="1035266" y="2956"/>
                  </a:lnTo>
                  <a:lnTo>
                    <a:pt x="1049256" y="2522"/>
                  </a:lnTo>
                  <a:lnTo>
                    <a:pt x="1063247" y="2150"/>
                  </a:lnTo>
                  <a:lnTo>
                    <a:pt x="1077237" y="1833"/>
                  </a:lnTo>
                  <a:lnTo>
                    <a:pt x="1091227" y="1562"/>
                  </a:lnTo>
                  <a:lnTo>
                    <a:pt x="1105217" y="1331"/>
                  </a:lnTo>
                  <a:lnTo>
                    <a:pt x="1119207" y="1134"/>
                  </a:lnTo>
                  <a:lnTo>
                    <a:pt x="1133197" y="965"/>
                  </a:lnTo>
                  <a:lnTo>
                    <a:pt x="1147187" y="822"/>
                  </a:lnTo>
                  <a:lnTo>
                    <a:pt x="1161177" y="700"/>
                  </a:lnTo>
                  <a:lnTo>
                    <a:pt x="1175167" y="596"/>
                  </a:lnTo>
                  <a:lnTo>
                    <a:pt x="1189157" y="507"/>
                  </a:lnTo>
                  <a:lnTo>
                    <a:pt x="1203148" y="431"/>
                  </a:lnTo>
                  <a:lnTo>
                    <a:pt x="1217138" y="367"/>
                  </a:lnTo>
                  <a:lnTo>
                    <a:pt x="1231128" y="312"/>
                  </a:lnTo>
                  <a:lnTo>
                    <a:pt x="1245118" y="266"/>
                  </a:lnTo>
                  <a:lnTo>
                    <a:pt x="1259108" y="226"/>
                  </a:lnTo>
                  <a:lnTo>
                    <a:pt x="1273098" y="192"/>
                  </a:lnTo>
                  <a:lnTo>
                    <a:pt x="1287088" y="164"/>
                  </a:lnTo>
                  <a:lnTo>
                    <a:pt x="1301078" y="139"/>
                  </a:lnTo>
                  <a:lnTo>
                    <a:pt x="1315068" y="118"/>
                  </a:lnTo>
                  <a:lnTo>
                    <a:pt x="1329058" y="101"/>
                  </a:lnTo>
                  <a:lnTo>
                    <a:pt x="1343048" y="86"/>
                  </a:lnTo>
                  <a:lnTo>
                    <a:pt x="1357039" y="73"/>
                  </a:lnTo>
                  <a:lnTo>
                    <a:pt x="1371029" y="62"/>
                  </a:lnTo>
                  <a:lnTo>
                    <a:pt x="1385019" y="5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105"/>
                  </a:lnTo>
                  <a:lnTo>
                    <a:pt x="2784028" y="124"/>
                  </a:lnTo>
                  <a:lnTo>
                    <a:pt x="2798018" y="146"/>
                  </a:lnTo>
                  <a:lnTo>
                    <a:pt x="2812008" y="172"/>
                  </a:lnTo>
                  <a:lnTo>
                    <a:pt x="2825998" y="202"/>
                  </a:lnTo>
                  <a:lnTo>
                    <a:pt x="2839988" y="237"/>
                  </a:lnTo>
                  <a:lnTo>
                    <a:pt x="2853978" y="279"/>
                  </a:lnTo>
                  <a:lnTo>
                    <a:pt x="2867969" y="328"/>
                  </a:lnTo>
                  <a:lnTo>
                    <a:pt x="2881959" y="385"/>
                  </a:lnTo>
                  <a:lnTo>
                    <a:pt x="2895949" y="453"/>
                  </a:lnTo>
                  <a:lnTo>
                    <a:pt x="2909939" y="532"/>
                  </a:lnTo>
                  <a:lnTo>
                    <a:pt x="2923929" y="625"/>
                  </a:lnTo>
                  <a:lnTo>
                    <a:pt x="2937919" y="735"/>
                  </a:lnTo>
                  <a:lnTo>
                    <a:pt x="2951909" y="863"/>
                  </a:lnTo>
                  <a:lnTo>
                    <a:pt x="2965899" y="1015"/>
                  </a:lnTo>
                  <a:lnTo>
                    <a:pt x="2979889" y="1192"/>
                  </a:lnTo>
                  <a:lnTo>
                    <a:pt x="2993879" y="1400"/>
                  </a:lnTo>
                  <a:lnTo>
                    <a:pt x="3007870" y="1645"/>
                  </a:lnTo>
                  <a:lnTo>
                    <a:pt x="3021860" y="1931"/>
                  </a:lnTo>
                  <a:lnTo>
                    <a:pt x="3035850" y="2268"/>
                  </a:lnTo>
                  <a:lnTo>
                    <a:pt x="3049840" y="2662"/>
                  </a:lnTo>
                  <a:lnTo>
                    <a:pt x="3063830" y="3125"/>
                  </a:lnTo>
                  <a:lnTo>
                    <a:pt x="3077820" y="3667"/>
                  </a:lnTo>
                  <a:lnTo>
                    <a:pt x="3091810" y="4301"/>
                  </a:lnTo>
                  <a:lnTo>
                    <a:pt x="3105800" y="5044"/>
                  </a:lnTo>
                  <a:lnTo>
                    <a:pt x="3119790" y="5912"/>
                  </a:lnTo>
                  <a:lnTo>
                    <a:pt x="3133780" y="6926"/>
                  </a:lnTo>
                  <a:lnTo>
                    <a:pt x="3147770" y="8110"/>
                  </a:lnTo>
                  <a:lnTo>
                    <a:pt x="3161761" y="9490"/>
                  </a:lnTo>
                  <a:lnTo>
                    <a:pt x="3175751" y="11096"/>
                  </a:lnTo>
                  <a:lnTo>
                    <a:pt x="3189741" y="12963"/>
                  </a:lnTo>
                  <a:lnTo>
                    <a:pt x="3203731" y="15128"/>
                  </a:lnTo>
                  <a:lnTo>
                    <a:pt x="3217721" y="17633"/>
                  </a:lnTo>
                  <a:lnTo>
                    <a:pt x="3231711" y="20526"/>
                  </a:lnTo>
                  <a:lnTo>
                    <a:pt x="3245701" y="23854"/>
                  </a:lnTo>
                  <a:lnTo>
                    <a:pt x="3259691" y="27672"/>
                  </a:lnTo>
                  <a:lnTo>
                    <a:pt x="3273681" y="32034"/>
                  </a:lnTo>
                  <a:lnTo>
                    <a:pt x="3287671" y="36995"/>
                  </a:lnTo>
                  <a:lnTo>
                    <a:pt x="3301661" y="42609"/>
                  </a:lnTo>
                  <a:lnTo>
                    <a:pt x="3315652" y="48926"/>
                  </a:lnTo>
                  <a:lnTo>
                    <a:pt x="3329642" y="55987"/>
                  </a:lnTo>
                  <a:lnTo>
                    <a:pt x="3343632" y="63824"/>
                  </a:lnTo>
                  <a:lnTo>
                    <a:pt x="3357622" y="72452"/>
                  </a:lnTo>
                  <a:lnTo>
                    <a:pt x="3371612" y="81868"/>
                  </a:lnTo>
                  <a:lnTo>
                    <a:pt x="3385602" y="92044"/>
                  </a:lnTo>
                  <a:lnTo>
                    <a:pt x="3399592" y="102930"/>
                  </a:lnTo>
                  <a:lnTo>
                    <a:pt x="3413582" y="114444"/>
                  </a:lnTo>
                  <a:lnTo>
                    <a:pt x="3427572" y="126482"/>
                  </a:lnTo>
                  <a:lnTo>
                    <a:pt x="3441562" y="138913"/>
                  </a:lnTo>
                  <a:lnTo>
                    <a:pt x="3455552" y="151589"/>
                  </a:lnTo>
                  <a:lnTo>
                    <a:pt x="3469543" y="164347"/>
                  </a:lnTo>
                  <a:lnTo>
                    <a:pt x="3483533" y="177022"/>
                  </a:lnTo>
                  <a:lnTo>
                    <a:pt x="3497523" y="189453"/>
                  </a:lnTo>
                  <a:lnTo>
                    <a:pt x="3511513" y="201491"/>
                  </a:lnTo>
                  <a:lnTo>
                    <a:pt x="3525503" y="213006"/>
                  </a:lnTo>
                  <a:lnTo>
                    <a:pt x="3539493" y="223891"/>
                  </a:lnTo>
                  <a:lnTo>
                    <a:pt x="3553483" y="234068"/>
                  </a:lnTo>
                  <a:lnTo>
                    <a:pt x="3567473" y="243484"/>
                  </a:lnTo>
                  <a:lnTo>
                    <a:pt x="3581463" y="252112"/>
                  </a:lnTo>
                  <a:lnTo>
                    <a:pt x="3595453" y="259948"/>
                  </a:lnTo>
                  <a:lnTo>
                    <a:pt x="3609444" y="267010"/>
                  </a:lnTo>
                  <a:lnTo>
                    <a:pt x="3623434" y="273326"/>
                  </a:lnTo>
                  <a:lnTo>
                    <a:pt x="3637424" y="278941"/>
                  </a:lnTo>
                  <a:lnTo>
                    <a:pt x="3651414" y="283902"/>
                  </a:lnTo>
                  <a:lnTo>
                    <a:pt x="3665404" y="288264"/>
                  </a:lnTo>
                  <a:lnTo>
                    <a:pt x="3679394" y="292081"/>
                  </a:lnTo>
                  <a:lnTo>
                    <a:pt x="3693384" y="295410"/>
                  </a:lnTo>
                  <a:lnTo>
                    <a:pt x="3707374" y="298302"/>
                  </a:lnTo>
                  <a:lnTo>
                    <a:pt x="3721364" y="300808"/>
                  </a:lnTo>
                  <a:lnTo>
                    <a:pt x="3735354" y="302973"/>
                  </a:lnTo>
                  <a:lnTo>
                    <a:pt x="3749344" y="304839"/>
                  </a:lnTo>
                  <a:lnTo>
                    <a:pt x="3763335" y="306446"/>
                  </a:lnTo>
                  <a:lnTo>
                    <a:pt x="3777325" y="307826"/>
                  </a:lnTo>
                  <a:lnTo>
                    <a:pt x="3791315" y="309009"/>
                  </a:lnTo>
                  <a:lnTo>
                    <a:pt x="3805305" y="310024"/>
                  </a:lnTo>
                  <a:lnTo>
                    <a:pt x="3819295" y="310892"/>
                  </a:lnTo>
                  <a:lnTo>
                    <a:pt x="3833285" y="311634"/>
                  </a:lnTo>
                  <a:lnTo>
                    <a:pt x="3847275" y="312269"/>
                  </a:lnTo>
                  <a:lnTo>
                    <a:pt x="3861265" y="312811"/>
                  </a:lnTo>
                  <a:lnTo>
                    <a:pt x="3875255" y="313273"/>
                  </a:lnTo>
                  <a:lnTo>
                    <a:pt x="3889245" y="313668"/>
                  </a:lnTo>
                  <a:lnTo>
                    <a:pt x="3903235" y="314004"/>
                  </a:lnTo>
                  <a:lnTo>
                    <a:pt x="3917226" y="314291"/>
                  </a:lnTo>
                  <a:lnTo>
                    <a:pt x="3931216" y="314535"/>
                  </a:lnTo>
                  <a:lnTo>
                    <a:pt x="3945206" y="314744"/>
                  </a:lnTo>
                  <a:lnTo>
                    <a:pt x="3959196" y="314921"/>
                  </a:lnTo>
                  <a:lnTo>
                    <a:pt x="3973186" y="315072"/>
                  </a:lnTo>
                  <a:lnTo>
                    <a:pt x="3987176" y="315201"/>
                  </a:lnTo>
                  <a:lnTo>
                    <a:pt x="4001166" y="315310"/>
                  </a:lnTo>
                  <a:lnTo>
                    <a:pt x="4015156" y="315403"/>
                  </a:lnTo>
                  <a:lnTo>
                    <a:pt x="4029146" y="315483"/>
                  </a:lnTo>
                  <a:lnTo>
                    <a:pt x="4043136" y="315550"/>
                  </a:lnTo>
                  <a:lnTo>
                    <a:pt x="4057126" y="315608"/>
                  </a:lnTo>
                  <a:lnTo>
                    <a:pt x="4071117" y="315657"/>
                  </a:lnTo>
                  <a:lnTo>
                    <a:pt x="4085107" y="315698"/>
                  </a:lnTo>
                  <a:lnTo>
                    <a:pt x="4099097" y="315734"/>
                  </a:lnTo>
                  <a:lnTo>
                    <a:pt x="4113087" y="315764"/>
                  </a:lnTo>
                  <a:lnTo>
                    <a:pt x="4127077" y="315790"/>
                  </a:lnTo>
                  <a:lnTo>
                    <a:pt x="4141067" y="315812"/>
                  </a:lnTo>
                  <a:lnTo>
                    <a:pt x="4155057" y="315830"/>
                  </a:lnTo>
                </a:path>
              </a:pathLst>
            </a:custGeom>
            <a:ln w="40651" cap="flat">
              <a:solidFill>
                <a:srgbClr val="D3D3D3">
                  <a:alpha val="100000"/>
                </a:srgbClr>
              </a:solidFill>
              <a:prstDash val="solid"/>
              <a:round/>
            </a:ln>
          </p:spPr>
          <p:txBody>
            <a:bodyPr/>
            <a:lstStyle/>
            <a:p/>
          </p:txBody>
        </p:sp>
        <p:sp>
          <p:nvSpPr>
            <p:cNvPr id="63" name="pl63"/>
            <p:cNvSpPr/>
            <p:nvPr/>
          </p:nvSpPr>
          <p:spPr>
            <a:xfrm>
              <a:off x="2737948" y="5170371"/>
              <a:ext cx="4155057" cy="473640"/>
            </a:xfrm>
            <a:custGeom>
              <a:avLst/>
              <a:pathLst>
                <a:path w="4155057" h="473640">
                  <a:moveTo>
                    <a:pt x="0" y="157915"/>
                  </a:moveTo>
                  <a:lnTo>
                    <a:pt x="13990" y="157933"/>
                  </a:lnTo>
                  <a:lnTo>
                    <a:pt x="27980" y="157955"/>
                  </a:lnTo>
                  <a:lnTo>
                    <a:pt x="41970" y="157981"/>
                  </a:lnTo>
                  <a:lnTo>
                    <a:pt x="55960" y="158011"/>
                  </a:lnTo>
                  <a:lnTo>
                    <a:pt x="69950" y="158046"/>
                  </a:lnTo>
                  <a:lnTo>
                    <a:pt x="83940" y="158088"/>
                  </a:lnTo>
                  <a:lnTo>
                    <a:pt x="97930" y="158137"/>
                  </a:lnTo>
                  <a:lnTo>
                    <a:pt x="111920" y="158195"/>
                  </a:lnTo>
                  <a:lnTo>
                    <a:pt x="125910" y="158262"/>
                  </a:lnTo>
                  <a:lnTo>
                    <a:pt x="139900" y="158341"/>
                  </a:lnTo>
                  <a:lnTo>
                    <a:pt x="153891" y="158435"/>
                  </a:lnTo>
                  <a:lnTo>
                    <a:pt x="167881" y="158544"/>
                  </a:lnTo>
                  <a:lnTo>
                    <a:pt x="181871" y="158673"/>
                  </a:lnTo>
                  <a:lnTo>
                    <a:pt x="195861" y="158824"/>
                  </a:lnTo>
                  <a:lnTo>
                    <a:pt x="209851" y="159001"/>
                  </a:lnTo>
                  <a:lnTo>
                    <a:pt x="223841" y="159210"/>
                  </a:lnTo>
                  <a:lnTo>
                    <a:pt x="237831" y="159454"/>
                  </a:lnTo>
                  <a:lnTo>
                    <a:pt x="251821" y="159741"/>
                  </a:lnTo>
                  <a:lnTo>
                    <a:pt x="265811" y="160077"/>
                  </a:lnTo>
                  <a:lnTo>
                    <a:pt x="279801" y="160472"/>
                  </a:lnTo>
                  <a:lnTo>
                    <a:pt x="293791" y="160934"/>
                  </a:lnTo>
                  <a:lnTo>
                    <a:pt x="307782" y="161476"/>
                  </a:lnTo>
                  <a:lnTo>
                    <a:pt x="321772" y="162111"/>
                  </a:lnTo>
                  <a:lnTo>
                    <a:pt x="335762" y="162853"/>
                  </a:lnTo>
                  <a:lnTo>
                    <a:pt x="349752" y="163721"/>
                  </a:lnTo>
                  <a:lnTo>
                    <a:pt x="363742" y="164736"/>
                  </a:lnTo>
                  <a:lnTo>
                    <a:pt x="377732" y="165919"/>
                  </a:lnTo>
                  <a:lnTo>
                    <a:pt x="391722" y="167299"/>
                  </a:lnTo>
                  <a:lnTo>
                    <a:pt x="405712" y="168906"/>
                  </a:lnTo>
                  <a:lnTo>
                    <a:pt x="419702" y="170772"/>
                  </a:lnTo>
                  <a:lnTo>
                    <a:pt x="433692" y="172937"/>
                  </a:lnTo>
                  <a:lnTo>
                    <a:pt x="447682" y="175443"/>
                  </a:lnTo>
                  <a:lnTo>
                    <a:pt x="461673" y="178335"/>
                  </a:lnTo>
                  <a:lnTo>
                    <a:pt x="475663" y="181664"/>
                  </a:lnTo>
                  <a:lnTo>
                    <a:pt x="489653" y="185481"/>
                  </a:lnTo>
                  <a:lnTo>
                    <a:pt x="503643" y="189843"/>
                  </a:lnTo>
                  <a:lnTo>
                    <a:pt x="517633" y="194804"/>
                  </a:lnTo>
                  <a:lnTo>
                    <a:pt x="531623" y="200419"/>
                  </a:lnTo>
                  <a:lnTo>
                    <a:pt x="545613" y="206735"/>
                  </a:lnTo>
                  <a:lnTo>
                    <a:pt x="559603" y="213797"/>
                  </a:lnTo>
                  <a:lnTo>
                    <a:pt x="573593" y="221633"/>
                  </a:lnTo>
                  <a:lnTo>
                    <a:pt x="587583" y="230261"/>
                  </a:lnTo>
                  <a:lnTo>
                    <a:pt x="601574" y="239677"/>
                  </a:lnTo>
                  <a:lnTo>
                    <a:pt x="615564" y="249854"/>
                  </a:lnTo>
                  <a:lnTo>
                    <a:pt x="629554" y="260739"/>
                  </a:lnTo>
                  <a:lnTo>
                    <a:pt x="643544" y="272254"/>
                  </a:lnTo>
                  <a:lnTo>
                    <a:pt x="657534" y="284292"/>
                  </a:lnTo>
                  <a:lnTo>
                    <a:pt x="671524" y="296723"/>
                  </a:lnTo>
                  <a:lnTo>
                    <a:pt x="685514" y="309398"/>
                  </a:lnTo>
                  <a:lnTo>
                    <a:pt x="699504" y="322156"/>
                  </a:lnTo>
                  <a:lnTo>
                    <a:pt x="713494" y="334832"/>
                  </a:lnTo>
                  <a:lnTo>
                    <a:pt x="727484" y="347263"/>
                  </a:lnTo>
                  <a:lnTo>
                    <a:pt x="741474" y="359301"/>
                  </a:lnTo>
                  <a:lnTo>
                    <a:pt x="755465" y="370815"/>
                  </a:lnTo>
                  <a:lnTo>
                    <a:pt x="769455" y="381701"/>
                  </a:lnTo>
                  <a:lnTo>
                    <a:pt x="783445" y="391877"/>
                  </a:lnTo>
                  <a:lnTo>
                    <a:pt x="797435" y="401293"/>
                  </a:lnTo>
                  <a:lnTo>
                    <a:pt x="811425" y="409921"/>
                  </a:lnTo>
                  <a:lnTo>
                    <a:pt x="825415" y="417758"/>
                  </a:lnTo>
                  <a:lnTo>
                    <a:pt x="839405" y="424819"/>
                  </a:lnTo>
                  <a:lnTo>
                    <a:pt x="853395" y="431136"/>
                  </a:lnTo>
                  <a:lnTo>
                    <a:pt x="867385" y="436750"/>
                  </a:lnTo>
                  <a:lnTo>
                    <a:pt x="881375" y="441711"/>
                  </a:lnTo>
                  <a:lnTo>
                    <a:pt x="895365" y="446073"/>
                  </a:lnTo>
                  <a:lnTo>
                    <a:pt x="909356" y="449891"/>
                  </a:lnTo>
                  <a:lnTo>
                    <a:pt x="923346" y="453219"/>
                  </a:lnTo>
                  <a:lnTo>
                    <a:pt x="937336" y="456112"/>
                  </a:lnTo>
                  <a:lnTo>
                    <a:pt x="951326" y="458617"/>
                  </a:lnTo>
                  <a:lnTo>
                    <a:pt x="965316" y="460782"/>
                  </a:lnTo>
                  <a:lnTo>
                    <a:pt x="979306" y="462649"/>
                  </a:lnTo>
                  <a:lnTo>
                    <a:pt x="993296" y="464255"/>
                  </a:lnTo>
                  <a:lnTo>
                    <a:pt x="1007286" y="465635"/>
                  </a:lnTo>
                  <a:lnTo>
                    <a:pt x="1021276" y="466819"/>
                  </a:lnTo>
                  <a:lnTo>
                    <a:pt x="1035266" y="467833"/>
                  </a:lnTo>
                  <a:lnTo>
                    <a:pt x="1049256" y="468701"/>
                  </a:lnTo>
                  <a:lnTo>
                    <a:pt x="1063247" y="469444"/>
                  </a:lnTo>
                  <a:lnTo>
                    <a:pt x="1077237" y="470078"/>
                  </a:lnTo>
                  <a:lnTo>
                    <a:pt x="1091227" y="470620"/>
                  </a:lnTo>
                  <a:lnTo>
                    <a:pt x="1105217" y="471083"/>
                  </a:lnTo>
                  <a:lnTo>
                    <a:pt x="1119207" y="471477"/>
                  </a:lnTo>
                  <a:lnTo>
                    <a:pt x="1133197" y="471814"/>
                  </a:lnTo>
                  <a:lnTo>
                    <a:pt x="1147187" y="472100"/>
                  </a:lnTo>
                  <a:lnTo>
                    <a:pt x="1161177" y="472345"/>
                  </a:lnTo>
                  <a:lnTo>
                    <a:pt x="1175167" y="472553"/>
                  </a:lnTo>
                  <a:lnTo>
                    <a:pt x="1189157" y="472730"/>
                  </a:lnTo>
                  <a:lnTo>
                    <a:pt x="1203148" y="472881"/>
                  </a:lnTo>
                  <a:lnTo>
                    <a:pt x="1217138" y="473010"/>
                  </a:lnTo>
                  <a:lnTo>
                    <a:pt x="1231128" y="473120"/>
                  </a:lnTo>
                  <a:lnTo>
                    <a:pt x="1245118" y="473213"/>
                  </a:lnTo>
                  <a:lnTo>
                    <a:pt x="1259108" y="473292"/>
                  </a:lnTo>
                  <a:lnTo>
                    <a:pt x="1273098" y="473360"/>
                  </a:lnTo>
                  <a:lnTo>
                    <a:pt x="1287088" y="473417"/>
                  </a:lnTo>
                  <a:lnTo>
                    <a:pt x="1301078" y="473466"/>
                  </a:lnTo>
                  <a:lnTo>
                    <a:pt x="1315068" y="473508"/>
                  </a:lnTo>
                  <a:lnTo>
                    <a:pt x="1329058" y="473543"/>
                  </a:lnTo>
                  <a:lnTo>
                    <a:pt x="1343048" y="473573"/>
                  </a:lnTo>
                  <a:lnTo>
                    <a:pt x="1357039" y="473599"/>
                  </a:lnTo>
                  <a:lnTo>
                    <a:pt x="1371029" y="473621"/>
                  </a:lnTo>
                  <a:lnTo>
                    <a:pt x="1385019" y="473640"/>
                  </a:lnTo>
                  <a:lnTo>
                    <a:pt x="1385019" y="473587"/>
                  </a:lnTo>
                  <a:lnTo>
                    <a:pt x="1399009" y="473559"/>
                  </a:lnTo>
                  <a:lnTo>
                    <a:pt x="1412999" y="473526"/>
                  </a:lnTo>
                  <a:lnTo>
                    <a:pt x="1426989" y="473487"/>
                  </a:lnTo>
                  <a:lnTo>
                    <a:pt x="1440979" y="473442"/>
                  </a:lnTo>
                  <a:lnTo>
                    <a:pt x="1454969" y="473389"/>
                  </a:lnTo>
                  <a:lnTo>
                    <a:pt x="1468959" y="473327"/>
                  </a:lnTo>
                  <a:lnTo>
                    <a:pt x="1482949" y="473253"/>
                  </a:lnTo>
                  <a:lnTo>
                    <a:pt x="1496939" y="473167"/>
                  </a:lnTo>
                  <a:lnTo>
                    <a:pt x="1510930" y="473066"/>
                  </a:lnTo>
                  <a:lnTo>
                    <a:pt x="1524920" y="472947"/>
                  </a:lnTo>
                  <a:lnTo>
                    <a:pt x="1538910" y="472807"/>
                  </a:lnTo>
                  <a:lnTo>
                    <a:pt x="1552900" y="472642"/>
                  </a:lnTo>
                  <a:lnTo>
                    <a:pt x="1566890" y="472449"/>
                  </a:lnTo>
                  <a:lnTo>
                    <a:pt x="1580880" y="472223"/>
                  </a:lnTo>
                  <a:lnTo>
                    <a:pt x="1594870" y="471957"/>
                  </a:lnTo>
                  <a:lnTo>
                    <a:pt x="1608860" y="471644"/>
                  </a:lnTo>
                  <a:lnTo>
                    <a:pt x="1622850" y="471278"/>
                  </a:lnTo>
                  <a:lnTo>
                    <a:pt x="1636840" y="470848"/>
                  </a:lnTo>
                  <a:lnTo>
                    <a:pt x="1650830" y="470343"/>
                  </a:lnTo>
                  <a:lnTo>
                    <a:pt x="1664821" y="469751"/>
                  </a:lnTo>
                  <a:lnTo>
                    <a:pt x="1678811" y="469057"/>
                  </a:lnTo>
                  <a:lnTo>
                    <a:pt x="1692801" y="468245"/>
                  </a:lnTo>
                  <a:lnTo>
                    <a:pt x="1706791" y="467293"/>
                  </a:lnTo>
                  <a:lnTo>
                    <a:pt x="1720781" y="466179"/>
                  </a:lnTo>
                  <a:lnTo>
                    <a:pt x="1734771" y="464877"/>
                  </a:lnTo>
                  <a:lnTo>
                    <a:pt x="1748761" y="463355"/>
                  </a:lnTo>
                  <a:lnTo>
                    <a:pt x="1762751" y="461580"/>
                  </a:lnTo>
                  <a:lnTo>
                    <a:pt x="1776741" y="459510"/>
                  </a:lnTo>
                  <a:lnTo>
                    <a:pt x="1790731" y="457100"/>
                  </a:lnTo>
                  <a:lnTo>
                    <a:pt x="1804722" y="454300"/>
                  </a:lnTo>
                  <a:lnTo>
                    <a:pt x="1818712" y="451053"/>
                  </a:lnTo>
                  <a:lnTo>
                    <a:pt x="1832702" y="447295"/>
                  </a:lnTo>
                  <a:lnTo>
                    <a:pt x="1846692" y="442956"/>
                  </a:lnTo>
                  <a:lnTo>
                    <a:pt x="1860682" y="437963"/>
                  </a:lnTo>
                  <a:lnTo>
                    <a:pt x="1874672" y="432237"/>
                  </a:lnTo>
                  <a:lnTo>
                    <a:pt x="1888662" y="425694"/>
                  </a:lnTo>
                  <a:lnTo>
                    <a:pt x="1902652" y="418252"/>
                  </a:lnTo>
                  <a:lnTo>
                    <a:pt x="1916642" y="409831"/>
                  </a:lnTo>
                  <a:lnTo>
                    <a:pt x="1930632" y="400356"/>
                  </a:lnTo>
                  <a:lnTo>
                    <a:pt x="1944622" y="389764"/>
                  </a:lnTo>
                  <a:lnTo>
                    <a:pt x="1958613" y="378009"/>
                  </a:lnTo>
                  <a:lnTo>
                    <a:pt x="1972603" y="365067"/>
                  </a:lnTo>
                  <a:lnTo>
                    <a:pt x="1986593" y="350943"/>
                  </a:lnTo>
                  <a:lnTo>
                    <a:pt x="2000583" y="335678"/>
                  </a:lnTo>
                  <a:lnTo>
                    <a:pt x="2014573" y="319350"/>
                  </a:lnTo>
                  <a:lnTo>
                    <a:pt x="2028563" y="302078"/>
                  </a:lnTo>
                  <a:lnTo>
                    <a:pt x="2042553" y="284021"/>
                  </a:lnTo>
                  <a:lnTo>
                    <a:pt x="2056543" y="265375"/>
                  </a:lnTo>
                  <a:lnTo>
                    <a:pt x="2070533" y="246362"/>
                  </a:lnTo>
                  <a:lnTo>
                    <a:pt x="2084523" y="227224"/>
                  </a:lnTo>
                  <a:lnTo>
                    <a:pt x="2098513" y="208211"/>
                  </a:lnTo>
                  <a:lnTo>
                    <a:pt x="2112504" y="189565"/>
                  </a:lnTo>
                  <a:lnTo>
                    <a:pt x="2126494" y="171508"/>
                  </a:lnTo>
                  <a:lnTo>
                    <a:pt x="2140484" y="154236"/>
                  </a:lnTo>
                  <a:lnTo>
                    <a:pt x="2154474" y="137908"/>
                  </a:lnTo>
                  <a:lnTo>
                    <a:pt x="2168464" y="122643"/>
                  </a:lnTo>
                  <a:lnTo>
                    <a:pt x="2182454" y="108519"/>
                  </a:lnTo>
                  <a:lnTo>
                    <a:pt x="2196444" y="95577"/>
                  </a:lnTo>
                  <a:lnTo>
                    <a:pt x="2210434" y="83822"/>
                  </a:lnTo>
                  <a:lnTo>
                    <a:pt x="2224424" y="73230"/>
                  </a:lnTo>
                  <a:lnTo>
                    <a:pt x="2238414" y="63755"/>
                  </a:lnTo>
                  <a:lnTo>
                    <a:pt x="2252404" y="55334"/>
                  </a:lnTo>
                  <a:lnTo>
                    <a:pt x="2266395" y="47892"/>
                  </a:lnTo>
                  <a:lnTo>
                    <a:pt x="2280385" y="41349"/>
                  </a:lnTo>
                  <a:lnTo>
                    <a:pt x="2294375" y="35623"/>
                  </a:lnTo>
                  <a:lnTo>
                    <a:pt x="2308365" y="30630"/>
                  </a:lnTo>
                  <a:lnTo>
                    <a:pt x="2322355" y="26291"/>
                  </a:lnTo>
                  <a:lnTo>
                    <a:pt x="2336345" y="22533"/>
                  </a:lnTo>
                  <a:lnTo>
                    <a:pt x="2350335" y="19286"/>
                  </a:lnTo>
                  <a:lnTo>
                    <a:pt x="2364325" y="16486"/>
                  </a:lnTo>
                  <a:lnTo>
                    <a:pt x="2378315" y="14076"/>
                  </a:lnTo>
                  <a:lnTo>
                    <a:pt x="2392305" y="12006"/>
                  </a:lnTo>
                  <a:lnTo>
                    <a:pt x="2406296" y="10231"/>
                  </a:lnTo>
                  <a:lnTo>
                    <a:pt x="2420286" y="8709"/>
                  </a:lnTo>
                  <a:lnTo>
                    <a:pt x="2434276" y="7407"/>
                  </a:lnTo>
                  <a:lnTo>
                    <a:pt x="2448266" y="6293"/>
                  </a:lnTo>
                  <a:lnTo>
                    <a:pt x="2462256" y="5341"/>
                  </a:lnTo>
                  <a:lnTo>
                    <a:pt x="2476246" y="4529"/>
                  </a:lnTo>
                  <a:lnTo>
                    <a:pt x="2490236" y="3835"/>
                  </a:lnTo>
                  <a:lnTo>
                    <a:pt x="2504226" y="3243"/>
                  </a:lnTo>
                  <a:lnTo>
                    <a:pt x="2518216" y="2738"/>
                  </a:lnTo>
                  <a:lnTo>
                    <a:pt x="2532206" y="2308"/>
                  </a:lnTo>
                  <a:lnTo>
                    <a:pt x="2546196" y="1942"/>
                  </a:lnTo>
                  <a:lnTo>
                    <a:pt x="2560187" y="1629"/>
                  </a:lnTo>
                  <a:lnTo>
                    <a:pt x="2574177" y="1363"/>
                  </a:lnTo>
                  <a:lnTo>
                    <a:pt x="2588167" y="1137"/>
                  </a:lnTo>
                  <a:lnTo>
                    <a:pt x="2602157" y="944"/>
                  </a:lnTo>
                  <a:lnTo>
                    <a:pt x="2616147" y="779"/>
                  </a:lnTo>
                  <a:lnTo>
                    <a:pt x="2630137" y="639"/>
                  </a:lnTo>
                  <a:lnTo>
                    <a:pt x="2644127" y="520"/>
                  </a:lnTo>
                  <a:lnTo>
                    <a:pt x="2658117" y="419"/>
                  </a:lnTo>
                  <a:lnTo>
                    <a:pt x="2672107" y="333"/>
                  </a:lnTo>
                  <a:lnTo>
                    <a:pt x="2686097" y="259"/>
                  </a:lnTo>
                  <a:lnTo>
                    <a:pt x="2700087" y="197"/>
                  </a:lnTo>
                  <a:lnTo>
                    <a:pt x="2714078" y="144"/>
                  </a:lnTo>
                  <a:lnTo>
                    <a:pt x="2728068" y="99"/>
                  </a:lnTo>
                  <a:lnTo>
                    <a:pt x="2742058" y="60"/>
                  </a:lnTo>
                  <a:lnTo>
                    <a:pt x="2756048" y="27"/>
                  </a:lnTo>
                  <a:lnTo>
                    <a:pt x="2770038" y="0"/>
                  </a:lnTo>
                  <a:lnTo>
                    <a:pt x="2770038" y="0"/>
                  </a:lnTo>
                  <a:lnTo>
                    <a:pt x="2784028" y="27"/>
                  </a:lnTo>
                  <a:lnTo>
                    <a:pt x="2798018" y="60"/>
                  </a:lnTo>
                  <a:lnTo>
                    <a:pt x="2812008" y="99"/>
                  </a:lnTo>
                  <a:lnTo>
                    <a:pt x="2825998" y="144"/>
                  </a:lnTo>
                  <a:lnTo>
                    <a:pt x="2839988" y="197"/>
                  </a:lnTo>
                  <a:lnTo>
                    <a:pt x="2853978" y="259"/>
                  </a:lnTo>
                  <a:lnTo>
                    <a:pt x="2867969" y="333"/>
                  </a:lnTo>
                  <a:lnTo>
                    <a:pt x="2881959" y="419"/>
                  </a:lnTo>
                  <a:lnTo>
                    <a:pt x="2895949" y="520"/>
                  </a:lnTo>
                  <a:lnTo>
                    <a:pt x="2909939" y="639"/>
                  </a:lnTo>
                  <a:lnTo>
                    <a:pt x="2923929" y="779"/>
                  </a:lnTo>
                  <a:lnTo>
                    <a:pt x="2937919" y="944"/>
                  </a:lnTo>
                  <a:lnTo>
                    <a:pt x="2951909" y="1137"/>
                  </a:lnTo>
                  <a:lnTo>
                    <a:pt x="2965899" y="1363"/>
                  </a:lnTo>
                  <a:lnTo>
                    <a:pt x="2979889" y="1629"/>
                  </a:lnTo>
                  <a:lnTo>
                    <a:pt x="2993879" y="1942"/>
                  </a:lnTo>
                  <a:lnTo>
                    <a:pt x="3007870" y="2308"/>
                  </a:lnTo>
                  <a:lnTo>
                    <a:pt x="3021860" y="2738"/>
                  </a:lnTo>
                  <a:lnTo>
                    <a:pt x="3035850" y="3243"/>
                  </a:lnTo>
                  <a:lnTo>
                    <a:pt x="3049840" y="3835"/>
                  </a:lnTo>
                  <a:lnTo>
                    <a:pt x="3063830" y="4529"/>
                  </a:lnTo>
                  <a:lnTo>
                    <a:pt x="3077820" y="5341"/>
                  </a:lnTo>
                  <a:lnTo>
                    <a:pt x="3091810" y="6293"/>
                  </a:lnTo>
                  <a:lnTo>
                    <a:pt x="3105800" y="7407"/>
                  </a:lnTo>
                  <a:lnTo>
                    <a:pt x="3119790" y="8709"/>
                  </a:lnTo>
                  <a:lnTo>
                    <a:pt x="3133780" y="10231"/>
                  </a:lnTo>
                  <a:lnTo>
                    <a:pt x="3147770" y="12006"/>
                  </a:lnTo>
                  <a:lnTo>
                    <a:pt x="3161761" y="14076"/>
                  </a:lnTo>
                  <a:lnTo>
                    <a:pt x="3175751" y="16486"/>
                  </a:lnTo>
                  <a:lnTo>
                    <a:pt x="3189741" y="19286"/>
                  </a:lnTo>
                  <a:lnTo>
                    <a:pt x="3203731" y="22533"/>
                  </a:lnTo>
                  <a:lnTo>
                    <a:pt x="3217721" y="26291"/>
                  </a:lnTo>
                  <a:lnTo>
                    <a:pt x="3231711" y="30630"/>
                  </a:lnTo>
                  <a:lnTo>
                    <a:pt x="3245701" y="35623"/>
                  </a:lnTo>
                  <a:lnTo>
                    <a:pt x="3259691" y="41349"/>
                  </a:lnTo>
                  <a:lnTo>
                    <a:pt x="3273681" y="47892"/>
                  </a:lnTo>
                  <a:lnTo>
                    <a:pt x="3287671" y="55334"/>
                  </a:lnTo>
                  <a:lnTo>
                    <a:pt x="3301661" y="63755"/>
                  </a:lnTo>
                  <a:lnTo>
                    <a:pt x="3315652" y="73230"/>
                  </a:lnTo>
                  <a:lnTo>
                    <a:pt x="3329642" y="83822"/>
                  </a:lnTo>
                  <a:lnTo>
                    <a:pt x="3343632" y="95577"/>
                  </a:lnTo>
                  <a:lnTo>
                    <a:pt x="3357622" y="108519"/>
                  </a:lnTo>
                  <a:lnTo>
                    <a:pt x="3371612" y="122643"/>
                  </a:lnTo>
                  <a:lnTo>
                    <a:pt x="3385602" y="137908"/>
                  </a:lnTo>
                  <a:lnTo>
                    <a:pt x="3399592" y="154236"/>
                  </a:lnTo>
                  <a:lnTo>
                    <a:pt x="3413582" y="171508"/>
                  </a:lnTo>
                  <a:lnTo>
                    <a:pt x="3427572" y="189565"/>
                  </a:lnTo>
                  <a:lnTo>
                    <a:pt x="3441562" y="208211"/>
                  </a:lnTo>
                  <a:lnTo>
                    <a:pt x="3455552" y="227224"/>
                  </a:lnTo>
                  <a:lnTo>
                    <a:pt x="3469543" y="246362"/>
                  </a:lnTo>
                  <a:lnTo>
                    <a:pt x="3483533" y="265375"/>
                  </a:lnTo>
                  <a:lnTo>
                    <a:pt x="3497523" y="284021"/>
                  </a:lnTo>
                  <a:lnTo>
                    <a:pt x="3511513" y="302078"/>
                  </a:lnTo>
                  <a:lnTo>
                    <a:pt x="3525503" y="319350"/>
                  </a:lnTo>
                  <a:lnTo>
                    <a:pt x="3539493" y="335678"/>
                  </a:lnTo>
                  <a:lnTo>
                    <a:pt x="3553483" y="350943"/>
                  </a:lnTo>
                  <a:lnTo>
                    <a:pt x="3567473" y="365067"/>
                  </a:lnTo>
                  <a:lnTo>
                    <a:pt x="3581463" y="378009"/>
                  </a:lnTo>
                  <a:lnTo>
                    <a:pt x="3595453" y="389764"/>
                  </a:lnTo>
                  <a:lnTo>
                    <a:pt x="3609444" y="400356"/>
                  </a:lnTo>
                  <a:lnTo>
                    <a:pt x="3623434" y="409831"/>
                  </a:lnTo>
                  <a:lnTo>
                    <a:pt x="3637424" y="418252"/>
                  </a:lnTo>
                  <a:lnTo>
                    <a:pt x="3651414" y="425694"/>
                  </a:lnTo>
                  <a:lnTo>
                    <a:pt x="3665404" y="432237"/>
                  </a:lnTo>
                  <a:lnTo>
                    <a:pt x="3679394" y="437963"/>
                  </a:lnTo>
                  <a:lnTo>
                    <a:pt x="3693384" y="442956"/>
                  </a:lnTo>
                  <a:lnTo>
                    <a:pt x="3707374" y="447295"/>
                  </a:lnTo>
                  <a:lnTo>
                    <a:pt x="3721364" y="451053"/>
                  </a:lnTo>
                  <a:lnTo>
                    <a:pt x="3735354" y="454300"/>
                  </a:lnTo>
                  <a:lnTo>
                    <a:pt x="3749344" y="457100"/>
                  </a:lnTo>
                  <a:lnTo>
                    <a:pt x="3763335" y="459510"/>
                  </a:lnTo>
                  <a:lnTo>
                    <a:pt x="3777325" y="461580"/>
                  </a:lnTo>
                  <a:lnTo>
                    <a:pt x="3791315" y="463355"/>
                  </a:lnTo>
                  <a:lnTo>
                    <a:pt x="3805305" y="464877"/>
                  </a:lnTo>
                  <a:lnTo>
                    <a:pt x="3819295" y="466179"/>
                  </a:lnTo>
                  <a:lnTo>
                    <a:pt x="3833285" y="467293"/>
                  </a:lnTo>
                  <a:lnTo>
                    <a:pt x="3847275" y="468245"/>
                  </a:lnTo>
                  <a:lnTo>
                    <a:pt x="3861265" y="469057"/>
                  </a:lnTo>
                  <a:lnTo>
                    <a:pt x="3875255" y="469751"/>
                  </a:lnTo>
                  <a:lnTo>
                    <a:pt x="3889245" y="470343"/>
                  </a:lnTo>
                  <a:lnTo>
                    <a:pt x="3903235" y="470848"/>
                  </a:lnTo>
                  <a:lnTo>
                    <a:pt x="3917226" y="471278"/>
                  </a:lnTo>
                  <a:lnTo>
                    <a:pt x="3931216" y="471644"/>
                  </a:lnTo>
                  <a:lnTo>
                    <a:pt x="3945206" y="471957"/>
                  </a:lnTo>
                  <a:lnTo>
                    <a:pt x="3959196" y="472223"/>
                  </a:lnTo>
                  <a:lnTo>
                    <a:pt x="3973186" y="472449"/>
                  </a:lnTo>
                  <a:lnTo>
                    <a:pt x="3987176" y="472642"/>
                  </a:lnTo>
                  <a:lnTo>
                    <a:pt x="4001166" y="472807"/>
                  </a:lnTo>
                  <a:lnTo>
                    <a:pt x="4015156" y="472947"/>
                  </a:lnTo>
                  <a:lnTo>
                    <a:pt x="4029146" y="473066"/>
                  </a:lnTo>
                  <a:lnTo>
                    <a:pt x="4043136" y="473167"/>
                  </a:lnTo>
                  <a:lnTo>
                    <a:pt x="4057126" y="473253"/>
                  </a:lnTo>
                  <a:lnTo>
                    <a:pt x="4071117" y="473327"/>
                  </a:lnTo>
                  <a:lnTo>
                    <a:pt x="4085107" y="473389"/>
                  </a:lnTo>
                  <a:lnTo>
                    <a:pt x="4099097" y="473442"/>
                  </a:lnTo>
                  <a:lnTo>
                    <a:pt x="4113087" y="473487"/>
                  </a:lnTo>
                  <a:lnTo>
                    <a:pt x="4127077" y="473526"/>
                  </a:lnTo>
                  <a:lnTo>
                    <a:pt x="4141067" y="473559"/>
                  </a:lnTo>
                  <a:lnTo>
                    <a:pt x="4155057" y="473587"/>
                  </a:lnTo>
                </a:path>
              </a:pathLst>
            </a:custGeom>
            <a:ln w="40651" cap="flat">
              <a:solidFill>
                <a:srgbClr val="D3D3D3">
                  <a:alpha val="100000"/>
                </a:srgbClr>
              </a:solidFill>
              <a:prstDash val="solid"/>
              <a:round/>
            </a:ln>
          </p:spPr>
          <p:txBody>
            <a:bodyPr/>
            <a:lstStyle/>
            <a:p/>
          </p:txBody>
        </p:sp>
        <p:sp>
          <p:nvSpPr>
            <p:cNvPr id="64" name="pl64"/>
            <p:cNvSpPr/>
            <p:nvPr/>
          </p:nvSpPr>
          <p:spPr>
            <a:xfrm>
              <a:off x="2737948" y="3274593"/>
              <a:ext cx="4155057" cy="157915"/>
            </a:xfrm>
            <a:custGeom>
              <a:avLst/>
              <a:pathLst>
                <a:path w="4155057" h="157915">
                  <a:moveTo>
                    <a:pt x="0" y="52"/>
                  </a:moveTo>
                  <a:lnTo>
                    <a:pt x="13990" y="62"/>
                  </a:lnTo>
                  <a:lnTo>
                    <a:pt x="27980" y="73"/>
                  </a:lnTo>
                  <a:lnTo>
                    <a:pt x="41970" y="86"/>
                  </a:lnTo>
                  <a:lnTo>
                    <a:pt x="55960" y="101"/>
                  </a:lnTo>
                  <a:lnTo>
                    <a:pt x="69950" y="118"/>
                  </a:lnTo>
                  <a:lnTo>
                    <a:pt x="83940" y="139"/>
                  </a:lnTo>
                  <a:lnTo>
                    <a:pt x="97930" y="164"/>
                  </a:lnTo>
                  <a:lnTo>
                    <a:pt x="111920" y="192"/>
                  </a:lnTo>
                  <a:lnTo>
                    <a:pt x="125910" y="226"/>
                  </a:lnTo>
                  <a:lnTo>
                    <a:pt x="139900" y="266"/>
                  </a:lnTo>
                  <a:lnTo>
                    <a:pt x="153891" y="312"/>
                  </a:lnTo>
                  <a:lnTo>
                    <a:pt x="167881" y="367"/>
                  </a:lnTo>
                  <a:lnTo>
                    <a:pt x="181871" y="431"/>
                  </a:lnTo>
                  <a:lnTo>
                    <a:pt x="195861" y="507"/>
                  </a:lnTo>
                  <a:lnTo>
                    <a:pt x="209851" y="596"/>
                  </a:lnTo>
                  <a:lnTo>
                    <a:pt x="223841" y="700"/>
                  </a:lnTo>
                  <a:lnTo>
                    <a:pt x="237831" y="822"/>
                  </a:lnTo>
                  <a:lnTo>
                    <a:pt x="251821" y="965"/>
                  </a:lnTo>
                  <a:lnTo>
                    <a:pt x="265811" y="1134"/>
                  </a:lnTo>
                  <a:lnTo>
                    <a:pt x="279801" y="1331"/>
                  </a:lnTo>
                  <a:lnTo>
                    <a:pt x="293791" y="1562"/>
                  </a:lnTo>
                  <a:lnTo>
                    <a:pt x="307782" y="1833"/>
                  </a:lnTo>
                  <a:lnTo>
                    <a:pt x="321772" y="2150"/>
                  </a:lnTo>
                  <a:lnTo>
                    <a:pt x="335762" y="2522"/>
                  </a:lnTo>
                  <a:lnTo>
                    <a:pt x="349752" y="2956"/>
                  </a:lnTo>
                  <a:lnTo>
                    <a:pt x="363742" y="3463"/>
                  </a:lnTo>
                  <a:lnTo>
                    <a:pt x="377732" y="4055"/>
                  </a:lnTo>
                  <a:lnTo>
                    <a:pt x="391722" y="4745"/>
                  </a:lnTo>
                  <a:lnTo>
                    <a:pt x="405712" y="5548"/>
                  </a:lnTo>
                  <a:lnTo>
                    <a:pt x="419702" y="6481"/>
                  </a:lnTo>
                  <a:lnTo>
                    <a:pt x="433692" y="7564"/>
                  </a:lnTo>
                  <a:lnTo>
                    <a:pt x="447682" y="8816"/>
                  </a:lnTo>
                  <a:lnTo>
                    <a:pt x="461673" y="10263"/>
                  </a:lnTo>
                  <a:lnTo>
                    <a:pt x="475663" y="11927"/>
                  </a:lnTo>
                  <a:lnTo>
                    <a:pt x="489653" y="13836"/>
                  </a:lnTo>
                  <a:lnTo>
                    <a:pt x="503643" y="16017"/>
                  </a:lnTo>
                  <a:lnTo>
                    <a:pt x="517633" y="18497"/>
                  </a:lnTo>
                  <a:lnTo>
                    <a:pt x="531623" y="21304"/>
                  </a:lnTo>
                  <a:lnTo>
                    <a:pt x="545613" y="24463"/>
                  </a:lnTo>
                  <a:lnTo>
                    <a:pt x="559603" y="27993"/>
                  </a:lnTo>
                  <a:lnTo>
                    <a:pt x="573593" y="31912"/>
                  </a:lnTo>
                  <a:lnTo>
                    <a:pt x="587583" y="36226"/>
                  </a:lnTo>
                  <a:lnTo>
                    <a:pt x="601574" y="40934"/>
                  </a:lnTo>
                  <a:lnTo>
                    <a:pt x="615564" y="46022"/>
                  </a:lnTo>
                  <a:lnTo>
                    <a:pt x="629554" y="51465"/>
                  </a:lnTo>
                  <a:lnTo>
                    <a:pt x="643544" y="57222"/>
                  </a:lnTo>
                  <a:lnTo>
                    <a:pt x="657534" y="63241"/>
                  </a:lnTo>
                  <a:lnTo>
                    <a:pt x="671524" y="69456"/>
                  </a:lnTo>
                  <a:lnTo>
                    <a:pt x="685514" y="75794"/>
                  </a:lnTo>
                  <a:lnTo>
                    <a:pt x="699504" y="82173"/>
                  </a:lnTo>
                  <a:lnTo>
                    <a:pt x="713494" y="88511"/>
                  </a:lnTo>
                  <a:lnTo>
                    <a:pt x="727484" y="94726"/>
                  </a:lnTo>
                  <a:lnTo>
                    <a:pt x="741474" y="100745"/>
                  </a:lnTo>
                  <a:lnTo>
                    <a:pt x="755465" y="106503"/>
                  </a:lnTo>
                  <a:lnTo>
                    <a:pt x="769455" y="111945"/>
                  </a:lnTo>
                  <a:lnTo>
                    <a:pt x="783445" y="117034"/>
                  </a:lnTo>
                  <a:lnTo>
                    <a:pt x="797435" y="121742"/>
                  </a:lnTo>
                  <a:lnTo>
                    <a:pt x="811425" y="126056"/>
                  </a:lnTo>
                  <a:lnTo>
                    <a:pt x="825415" y="129974"/>
                  </a:lnTo>
                  <a:lnTo>
                    <a:pt x="839405" y="133505"/>
                  </a:lnTo>
                  <a:lnTo>
                    <a:pt x="853395" y="136663"/>
                  </a:lnTo>
                  <a:lnTo>
                    <a:pt x="867385" y="139470"/>
                  </a:lnTo>
                  <a:lnTo>
                    <a:pt x="881375" y="141951"/>
                  </a:lnTo>
                  <a:lnTo>
                    <a:pt x="895365" y="144132"/>
                  </a:lnTo>
                  <a:lnTo>
                    <a:pt x="909356" y="146040"/>
                  </a:lnTo>
                  <a:lnTo>
                    <a:pt x="923346" y="147705"/>
                  </a:lnTo>
                  <a:lnTo>
                    <a:pt x="937336" y="149151"/>
                  </a:lnTo>
                  <a:lnTo>
                    <a:pt x="951326" y="150404"/>
                  </a:lnTo>
                  <a:lnTo>
                    <a:pt x="965316" y="151486"/>
                  </a:lnTo>
                  <a:lnTo>
                    <a:pt x="979306" y="152419"/>
                  </a:lnTo>
                  <a:lnTo>
                    <a:pt x="993296" y="153223"/>
                  </a:lnTo>
                  <a:lnTo>
                    <a:pt x="1007286" y="153913"/>
                  </a:lnTo>
                  <a:lnTo>
                    <a:pt x="1021276" y="154504"/>
                  </a:lnTo>
                  <a:lnTo>
                    <a:pt x="1035266" y="155012"/>
                  </a:lnTo>
                  <a:lnTo>
                    <a:pt x="1049256" y="155446"/>
                  </a:lnTo>
                  <a:lnTo>
                    <a:pt x="1063247" y="155817"/>
                  </a:lnTo>
                  <a:lnTo>
                    <a:pt x="1077237" y="156134"/>
                  </a:lnTo>
                  <a:lnTo>
                    <a:pt x="1091227" y="156405"/>
                  </a:lnTo>
                  <a:lnTo>
                    <a:pt x="1105217" y="156636"/>
                  </a:lnTo>
                  <a:lnTo>
                    <a:pt x="1119207" y="156834"/>
                  </a:lnTo>
                  <a:lnTo>
                    <a:pt x="1133197" y="157002"/>
                  </a:lnTo>
                  <a:lnTo>
                    <a:pt x="1147187" y="157145"/>
                  </a:lnTo>
                  <a:lnTo>
                    <a:pt x="1161177" y="157267"/>
                  </a:lnTo>
                  <a:lnTo>
                    <a:pt x="1175167" y="157372"/>
                  </a:lnTo>
                  <a:lnTo>
                    <a:pt x="1189157" y="157460"/>
                  </a:lnTo>
                  <a:lnTo>
                    <a:pt x="1203148" y="157536"/>
                  </a:lnTo>
                  <a:lnTo>
                    <a:pt x="1217138" y="157600"/>
                  </a:lnTo>
                  <a:lnTo>
                    <a:pt x="1231128" y="157655"/>
                  </a:lnTo>
                  <a:lnTo>
                    <a:pt x="1245118" y="157701"/>
                  </a:lnTo>
                  <a:lnTo>
                    <a:pt x="1259108" y="157741"/>
                  </a:lnTo>
                  <a:lnTo>
                    <a:pt x="1273098" y="157775"/>
                  </a:lnTo>
                  <a:lnTo>
                    <a:pt x="1287088" y="157804"/>
                  </a:lnTo>
                  <a:lnTo>
                    <a:pt x="1301078" y="157828"/>
                  </a:lnTo>
                  <a:lnTo>
                    <a:pt x="1315068" y="157849"/>
                  </a:lnTo>
                  <a:lnTo>
                    <a:pt x="1329058" y="157867"/>
                  </a:lnTo>
                  <a:lnTo>
                    <a:pt x="1343048" y="157882"/>
                  </a:lnTo>
                  <a:lnTo>
                    <a:pt x="1357039" y="157895"/>
                  </a:lnTo>
                  <a:lnTo>
                    <a:pt x="1371029" y="157906"/>
                  </a:lnTo>
                  <a:lnTo>
                    <a:pt x="1385019" y="157915"/>
                  </a:lnTo>
                  <a:lnTo>
                    <a:pt x="1385019" y="157915"/>
                  </a:lnTo>
                  <a:lnTo>
                    <a:pt x="1399009" y="157906"/>
                  </a:lnTo>
                  <a:lnTo>
                    <a:pt x="1412999" y="157895"/>
                  </a:lnTo>
                  <a:lnTo>
                    <a:pt x="1426989" y="157882"/>
                  </a:lnTo>
                  <a:lnTo>
                    <a:pt x="1440979" y="157867"/>
                  </a:lnTo>
                  <a:lnTo>
                    <a:pt x="1454969" y="157849"/>
                  </a:lnTo>
                  <a:lnTo>
                    <a:pt x="1468959" y="157828"/>
                  </a:lnTo>
                  <a:lnTo>
                    <a:pt x="1482949" y="157804"/>
                  </a:lnTo>
                  <a:lnTo>
                    <a:pt x="1496939" y="157775"/>
                  </a:lnTo>
                  <a:lnTo>
                    <a:pt x="1510930" y="157741"/>
                  </a:lnTo>
                  <a:lnTo>
                    <a:pt x="1524920" y="157701"/>
                  </a:lnTo>
                  <a:lnTo>
                    <a:pt x="1538910" y="157655"/>
                  </a:lnTo>
                  <a:lnTo>
                    <a:pt x="1552900" y="157600"/>
                  </a:lnTo>
                  <a:lnTo>
                    <a:pt x="1566890" y="157536"/>
                  </a:lnTo>
                  <a:lnTo>
                    <a:pt x="1580880" y="157460"/>
                  </a:lnTo>
                  <a:lnTo>
                    <a:pt x="1594870" y="157372"/>
                  </a:lnTo>
                  <a:lnTo>
                    <a:pt x="1608860" y="157267"/>
                  </a:lnTo>
                  <a:lnTo>
                    <a:pt x="1622850" y="157145"/>
                  </a:lnTo>
                  <a:lnTo>
                    <a:pt x="1636840" y="157002"/>
                  </a:lnTo>
                  <a:lnTo>
                    <a:pt x="1650830" y="156834"/>
                  </a:lnTo>
                  <a:lnTo>
                    <a:pt x="1664821" y="156636"/>
                  </a:lnTo>
                  <a:lnTo>
                    <a:pt x="1678811" y="156405"/>
                  </a:lnTo>
                  <a:lnTo>
                    <a:pt x="1692801" y="156134"/>
                  </a:lnTo>
                  <a:lnTo>
                    <a:pt x="1706791" y="155817"/>
                  </a:lnTo>
                  <a:lnTo>
                    <a:pt x="1720781" y="155446"/>
                  </a:lnTo>
                  <a:lnTo>
                    <a:pt x="1734771" y="155012"/>
                  </a:lnTo>
                  <a:lnTo>
                    <a:pt x="1748761" y="154504"/>
                  </a:lnTo>
                  <a:lnTo>
                    <a:pt x="1762751" y="153913"/>
                  </a:lnTo>
                  <a:lnTo>
                    <a:pt x="1776741" y="153223"/>
                  </a:lnTo>
                  <a:lnTo>
                    <a:pt x="1790731" y="152419"/>
                  </a:lnTo>
                  <a:lnTo>
                    <a:pt x="1804722" y="151486"/>
                  </a:lnTo>
                  <a:lnTo>
                    <a:pt x="1818712" y="150404"/>
                  </a:lnTo>
                  <a:lnTo>
                    <a:pt x="1832702" y="149151"/>
                  </a:lnTo>
                  <a:lnTo>
                    <a:pt x="1846692" y="147705"/>
                  </a:lnTo>
                  <a:lnTo>
                    <a:pt x="1860682" y="146040"/>
                  </a:lnTo>
                  <a:lnTo>
                    <a:pt x="1874672" y="144132"/>
                  </a:lnTo>
                  <a:lnTo>
                    <a:pt x="1888662" y="141951"/>
                  </a:lnTo>
                  <a:lnTo>
                    <a:pt x="1902652" y="139470"/>
                  </a:lnTo>
                  <a:lnTo>
                    <a:pt x="1916642" y="136663"/>
                  </a:lnTo>
                  <a:lnTo>
                    <a:pt x="1930632" y="133505"/>
                  </a:lnTo>
                  <a:lnTo>
                    <a:pt x="1944622" y="129974"/>
                  </a:lnTo>
                  <a:lnTo>
                    <a:pt x="1958613" y="126056"/>
                  </a:lnTo>
                  <a:lnTo>
                    <a:pt x="1972603" y="121742"/>
                  </a:lnTo>
                  <a:lnTo>
                    <a:pt x="1986593" y="117034"/>
                  </a:lnTo>
                  <a:lnTo>
                    <a:pt x="2000583" y="111945"/>
                  </a:lnTo>
                  <a:lnTo>
                    <a:pt x="2014573" y="106503"/>
                  </a:lnTo>
                  <a:lnTo>
                    <a:pt x="2028563" y="100745"/>
                  </a:lnTo>
                  <a:lnTo>
                    <a:pt x="2042553" y="94726"/>
                  </a:lnTo>
                  <a:lnTo>
                    <a:pt x="2056543" y="88511"/>
                  </a:lnTo>
                  <a:lnTo>
                    <a:pt x="2070533" y="82173"/>
                  </a:lnTo>
                  <a:lnTo>
                    <a:pt x="2084523" y="75794"/>
                  </a:lnTo>
                  <a:lnTo>
                    <a:pt x="2098513" y="69456"/>
                  </a:lnTo>
                  <a:lnTo>
                    <a:pt x="2112504" y="63241"/>
                  </a:lnTo>
                  <a:lnTo>
                    <a:pt x="2126494" y="57222"/>
                  </a:lnTo>
                  <a:lnTo>
                    <a:pt x="2140484" y="51465"/>
                  </a:lnTo>
                  <a:lnTo>
                    <a:pt x="2154474" y="46022"/>
                  </a:lnTo>
                  <a:lnTo>
                    <a:pt x="2168464" y="40934"/>
                  </a:lnTo>
                  <a:lnTo>
                    <a:pt x="2182454" y="36226"/>
                  </a:lnTo>
                  <a:lnTo>
                    <a:pt x="2196444" y="31912"/>
                  </a:lnTo>
                  <a:lnTo>
                    <a:pt x="2210434" y="27993"/>
                  </a:lnTo>
                  <a:lnTo>
                    <a:pt x="2224424" y="24463"/>
                  </a:lnTo>
                  <a:lnTo>
                    <a:pt x="2238414" y="21304"/>
                  </a:lnTo>
                  <a:lnTo>
                    <a:pt x="2252404" y="18497"/>
                  </a:lnTo>
                  <a:lnTo>
                    <a:pt x="2266395" y="16017"/>
                  </a:lnTo>
                  <a:lnTo>
                    <a:pt x="2280385" y="13836"/>
                  </a:lnTo>
                  <a:lnTo>
                    <a:pt x="2294375" y="11927"/>
                  </a:lnTo>
                  <a:lnTo>
                    <a:pt x="2308365" y="10263"/>
                  </a:lnTo>
                  <a:lnTo>
                    <a:pt x="2322355" y="8816"/>
                  </a:lnTo>
                  <a:lnTo>
                    <a:pt x="2336345" y="7564"/>
                  </a:lnTo>
                  <a:lnTo>
                    <a:pt x="2350335" y="6481"/>
                  </a:lnTo>
                  <a:lnTo>
                    <a:pt x="2364325" y="5548"/>
                  </a:lnTo>
                  <a:lnTo>
                    <a:pt x="2378315" y="4745"/>
                  </a:lnTo>
                  <a:lnTo>
                    <a:pt x="2392305" y="4055"/>
                  </a:lnTo>
                  <a:lnTo>
                    <a:pt x="2406296" y="3463"/>
                  </a:lnTo>
                  <a:lnTo>
                    <a:pt x="2420286" y="2956"/>
                  </a:lnTo>
                  <a:lnTo>
                    <a:pt x="2434276" y="2522"/>
                  </a:lnTo>
                  <a:lnTo>
                    <a:pt x="2448266" y="2150"/>
                  </a:lnTo>
                  <a:lnTo>
                    <a:pt x="2462256" y="1833"/>
                  </a:lnTo>
                  <a:lnTo>
                    <a:pt x="2476246" y="1562"/>
                  </a:lnTo>
                  <a:lnTo>
                    <a:pt x="2490236" y="1331"/>
                  </a:lnTo>
                  <a:lnTo>
                    <a:pt x="2504226" y="1134"/>
                  </a:lnTo>
                  <a:lnTo>
                    <a:pt x="2518216" y="965"/>
                  </a:lnTo>
                  <a:lnTo>
                    <a:pt x="2532206" y="822"/>
                  </a:lnTo>
                  <a:lnTo>
                    <a:pt x="2546196" y="700"/>
                  </a:lnTo>
                  <a:lnTo>
                    <a:pt x="2560187" y="596"/>
                  </a:lnTo>
                  <a:lnTo>
                    <a:pt x="2574177" y="507"/>
                  </a:lnTo>
                  <a:lnTo>
                    <a:pt x="2588167" y="431"/>
                  </a:lnTo>
                  <a:lnTo>
                    <a:pt x="2602157" y="367"/>
                  </a:lnTo>
                  <a:lnTo>
                    <a:pt x="2616147" y="312"/>
                  </a:lnTo>
                  <a:lnTo>
                    <a:pt x="2630137" y="266"/>
                  </a:lnTo>
                  <a:lnTo>
                    <a:pt x="2644127" y="226"/>
                  </a:lnTo>
                  <a:lnTo>
                    <a:pt x="2658117" y="192"/>
                  </a:lnTo>
                  <a:lnTo>
                    <a:pt x="2672107" y="164"/>
                  </a:lnTo>
                  <a:lnTo>
                    <a:pt x="2686097" y="139"/>
                  </a:lnTo>
                  <a:lnTo>
                    <a:pt x="2700087" y="118"/>
                  </a:lnTo>
                  <a:lnTo>
                    <a:pt x="2714078" y="101"/>
                  </a:lnTo>
                  <a:lnTo>
                    <a:pt x="2728068" y="86"/>
                  </a:lnTo>
                  <a:lnTo>
                    <a:pt x="2742058" y="73"/>
                  </a:lnTo>
                  <a:lnTo>
                    <a:pt x="2756048" y="62"/>
                  </a:lnTo>
                  <a:lnTo>
                    <a:pt x="2770038" y="52"/>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5" name="pl65"/>
            <p:cNvSpPr/>
            <p:nvPr/>
          </p:nvSpPr>
          <p:spPr>
            <a:xfrm>
              <a:off x="2737948" y="3590900"/>
              <a:ext cx="4155057" cy="1105089"/>
            </a:xfrm>
            <a:custGeom>
              <a:avLst/>
              <a:pathLst>
                <a:path w="4155057" h="1105089">
                  <a:moveTo>
                    <a:pt x="0" y="631343"/>
                  </a:moveTo>
                  <a:lnTo>
                    <a:pt x="13990" y="631315"/>
                  </a:lnTo>
                  <a:lnTo>
                    <a:pt x="27980" y="631282"/>
                  </a:lnTo>
                  <a:lnTo>
                    <a:pt x="41970" y="631244"/>
                  </a:lnTo>
                  <a:lnTo>
                    <a:pt x="55960" y="631199"/>
                  </a:lnTo>
                  <a:lnTo>
                    <a:pt x="69950" y="631145"/>
                  </a:lnTo>
                  <a:lnTo>
                    <a:pt x="83940" y="631083"/>
                  </a:lnTo>
                  <a:lnTo>
                    <a:pt x="97930" y="631010"/>
                  </a:lnTo>
                  <a:lnTo>
                    <a:pt x="111920" y="630923"/>
                  </a:lnTo>
                  <a:lnTo>
                    <a:pt x="125910" y="630822"/>
                  </a:lnTo>
                  <a:lnTo>
                    <a:pt x="139900" y="630703"/>
                  </a:lnTo>
                  <a:lnTo>
                    <a:pt x="153891" y="630563"/>
                  </a:lnTo>
                  <a:lnTo>
                    <a:pt x="167881" y="630399"/>
                  </a:lnTo>
                  <a:lnTo>
                    <a:pt x="181871" y="630206"/>
                  </a:lnTo>
                  <a:lnTo>
                    <a:pt x="195861" y="629979"/>
                  </a:lnTo>
                  <a:lnTo>
                    <a:pt x="209851" y="629713"/>
                  </a:lnTo>
                  <a:lnTo>
                    <a:pt x="223841" y="629401"/>
                  </a:lnTo>
                  <a:lnTo>
                    <a:pt x="237831" y="629034"/>
                  </a:lnTo>
                  <a:lnTo>
                    <a:pt x="251821" y="628604"/>
                  </a:lnTo>
                  <a:lnTo>
                    <a:pt x="265811" y="628099"/>
                  </a:lnTo>
                  <a:lnTo>
                    <a:pt x="279801" y="627508"/>
                  </a:lnTo>
                  <a:lnTo>
                    <a:pt x="293791" y="626814"/>
                  </a:lnTo>
                  <a:lnTo>
                    <a:pt x="307782" y="626001"/>
                  </a:lnTo>
                  <a:lnTo>
                    <a:pt x="321772" y="625049"/>
                  </a:lnTo>
                  <a:lnTo>
                    <a:pt x="335762" y="623936"/>
                  </a:lnTo>
                  <a:lnTo>
                    <a:pt x="349752" y="622633"/>
                  </a:lnTo>
                  <a:lnTo>
                    <a:pt x="363742" y="621112"/>
                  </a:lnTo>
                  <a:lnTo>
                    <a:pt x="377732" y="619336"/>
                  </a:lnTo>
                  <a:lnTo>
                    <a:pt x="391722" y="617266"/>
                  </a:lnTo>
                  <a:lnTo>
                    <a:pt x="405712" y="614857"/>
                  </a:lnTo>
                  <a:lnTo>
                    <a:pt x="419702" y="612057"/>
                  </a:lnTo>
                  <a:lnTo>
                    <a:pt x="433692" y="608809"/>
                  </a:lnTo>
                  <a:lnTo>
                    <a:pt x="447682" y="605051"/>
                  </a:lnTo>
                  <a:lnTo>
                    <a:pt x="461673" y="600713"/>
                  </a:lnTo>
                  <a:lnTo>
                    <a:pt x="475663" y="595720"/>
                  </a:lnTo>
                  <a:lnTo>
                    <a:pt x="489653" y="589993"/>
                  </a:lnTo>
                  <a:lnTo>
                    <a:pt x="503643" y="583450"/>
                  </a:lnTo>
                  <a:lnTo>
                    <a:pt x="517633" y="576009"/>
                  </a:lnTo>
                  <a:lnTo>
                    <a:pt x="531623" y="567587"/>
                  </a:lnTo>
                  <a:lnTo>
                    <a:pt x="545613" y="558112"/>
                  </a:lnTo>
                  <a:lnTo>
                    <a:pt x="559603" y="547520"/>
                  </a:lnTo>
                  <a:lnTo>
                    <a:pt x="573593" y="535765"/>
                  </a:lnTo>
                  <a:lnTo>
                    <a:pt x="587583" y="522823"/>
                  </a:lnTo>
                  <a:lnTo>
                    <a:pt x="601574" y="508700"/>
                  </a:lnTo>
                  <a:lnTo>
                    <a:pt x="615564" y="493435"/>
                  </a:lnTo>
                  <a:lnTo>
                    <a:pt x="629554" y="477107"/>
                  </a:lnTo>
                  <a:lnTo>
                    <a:pt x="643544" y="459835"/>
                  </a:lnTo>
                  <a:lnTo>
                    <a:pt x="657534" y="441778"/>
                  </a:lnTo>
                  <a:lnTo>
                    <a:pt x="671524" y="423131"/>
                  </a:lnTo>
                  <a:lnTo>
                    <a:pt x="685514" y="404118"/>
                  </a:lnTo>
                  <a:lnTo>
                    <a:pt x="699504" y="384981"/>
                  </a:lnTo>
                  <a:lnTo>
                    <a:pt x="713494" y="365968"/>
                  </a:lnTo>
                  <a:lnTo>
                    <a:pt x="727484" y="347321"/>
                  </a:lnTo>
                  <a:lnTo>
                    <a:pt x="741474" y="329264"/>
                  </a:lnTo>
                  <a:lnTo>
                    <a:pt x="755465" y="311992"/>
                  </a:lnTo>
                  <a:lnTo>
                    <a:pt x="769455" y="295664"/>
                  </a:lnTo>
                  <a:lnTo>
                    <a:pt x="783445" y="280399"/>
                  </a:lnTo>
                  <a:lnTo>
                    <a:pt x="797435" y="266276"/>
                  </a:lnTo>
                  <a:lnTo>
                    <a:pt x="811425" y="253334"/>
                  </a:lnTo>
                  <a:lnTo>
                    <a:pt x="825415" y="241578"/>
                  </a:lnTo>
                  <a:lnTo>
                    <a:pt x="839405" y="230987"/>
                  </a:lnTo>
                  <a:lnTo>
                    <a:pt x="853395" y="221512"/>
                  </a:lnTo>
                  <a:lnTo>
                    <a:pt x="867385" y="213090"/>
                  </a:lnTo>
                  <a:lnTo>
                    <a:pt x="881375" y="205649"/>
                  </a:lnTo>
                  <a:lnTo>
                    <a:pt x="895365" y="199106"/>
                  </a:lnTo>
                  <a:lnTo>
                    <a:pt x="909356" y="193379"/>
                  </a:lnTo>
                  <a:lnTo>
                    <a:pt x="923346" y="188386"/>
                  </a:lnTo>
                  <a:lnTo>
                    <a:pt x="937336" y="184048"/>
                  </a:lnTo>
                  <a:lnTo>
                    <a:pt x="951326" y="180290"/>
                  </a:lnTo>
                  <a:lnTo>
                    <a:pt x="965316" y="177042"/>
                  </a:lnTo>
                  <a:lnTo>
                    <a:pt x="979306" y="174242"/>
                  </a:lnTo>
                  <a:lnTo>
                    <a:pt x="993296" y="171833"/>
                  </a:lnTo>
                  <a:lnTo>
                    <a:pt x="1007286" y="169763"/>
                  </a:lnTo>
                  <a:lnTo>
                    <a:pt x="1021276" y="167987"/>
                  </a:lnTo>
                  <a:lnTo>
                    <a:pt x="1035266" y="166466"/>
                  </a:lnTo>
                  <a:lnTo>
                    <a:pt x="1049256" y="165163"/>
                  </a:lnTo>
                  <a:lnTo>
                    <a:pt x="1063247" y="164049"/>
                  </a:lnTo>
                  <a:lnTo>
                    <a:pt x="1077237" y="163098"/>
                  </a:lnTo>
                  <a:lnTo>
                    <a:pt x="1091227" y="162285"/>
                  </a:lnTo>
                  <a:lnTo>
                    <a:pt x="1105217" y="161591"/>
                  </a:lnTo>
                  <a:lnTo>
                    <a:pt x="1119207" y="160999"/>
                  </a:lnTo>
                  <a:lnTo>
                    <a:pt x="1133197" y="160495"/>
                  </a:lnTo>
                  <a:lnTo>
                    <a:pt x="1147187" y="160065"/>
                  </a:lnTo>
                  <a:lnTo>
                    <a:pt x="1161177" y="159698"/>
                  </a:lnTo>
                  <a:lnTo>
                    <a:pt x="1175167" y="159386"/>
                  </a:lnTo>
                  <a:lnTo>
                    <a:pt x="1189157" y="159120"/>
                  </a:lnTo>
                  <a:lnTo>
                    <a:pt x="1203148" y="158893"/>
                  </a:lnTo>
                  <a:lnTo>
                    <a:pt x="1217138" y="158700"/>
                  </a:lnTo>
                  <a:lnTo>
                    <a:pt x="1231128" y="158536"/>
                  </a:lnTo>
                  <a:lnTo>
                    <a:pt x="1245118" y="158396"/>
                  </a:lnTo>
                  <a:lnTo>
                    <a:pt x="1259108" y="158277"/>
                  </a:lnTo>
                  <a:lnTo>
                    <a:pt x="1273098" y="158175"/>
                  </a:lnTo>
                  <a:lnTo>
                    <a:pt x="1287088" y="158089"/>
                  </a:lnTo>
                  <a:lnTo>
                    <a:pt x="1301078" y="158016"/>
                  </a:lnTo>
                  <a:lnTo>
                    <a:pt x="1315068" y="157953"/>
                  </a:lnTo>
                  <a:lnTo>
                    <a:pt x="1329058" y="157900"/>
                  </a:lnTo>
                  <a:lnTo>
                    <a:pt x="1343048" y="157855"/>
                  </a:lnTo>
                  <a:lnTo>
                    <a:pt x="1357039" y="157817"/>
                  </a:lnTo>
                  <a:lnTo>
                    <a:pt x="1371029" y="157784"/>
                  </a:lnTo>
                  <a:lnTo>
                    <a:pt x="1385019" y="157756"/>
                  </a:lnTo>
                  <a:lnTo>
                    <a:pt x="1385019" y="157915"/>
                  </a:lnTo>
                  <a:lnTo>
                    <a:pt x="1399009" y="157971"/>
                  </a:lnTo>
                  <a:lnTo>
                    <a:pt x="1412999" y="158036"/>
                  </a:lnTo>
                  <a:lnTo>
                    <a:pt x="1426989" y="158113"/>
                  </a:lnTo>
                  <a:lnTo>
                    <a:pt x="1440979" y="158203"/>
                  </a:lnTo>
                  <a:lnTo>
                    <a:pt x="1454969" y="158310"/>
                  </a:lnTo>
                  <a:lnTo>
                    <a:pt x="1468959" y="158435"/>
                  </a:lnTo>
                  <a:lnTo>
                    <a:pt x="1482949" y="158582"/>
                  </a:lnTo>
                  <a:lnTo>
                    <a:pt x="1496939" y="158754"/>
                  </a:lnTo>
                  <a:lnTo>
                    <a:pt x="1510930" y="158957"/>
                  </a:lnTo>
                  <a:lnTo>
                    <a:pt x="1524920" y="159195"/>
                  </a:lnTo>
                  <a:lnTo>
                    <a:pt x="1538910" y="159474"/>
                  </a:lnTo>
                  <a:lnTo>
                    <a:pt x="1552900" y="159803"/>
                  </a:lnTo>
                  <a:lnTo>
                    <a:pt x="1566890" y="160189"/>
                  </a:lnTo>
                  <a:lnTo>
                    <a:pt x="1580880" y="160642"/>
                  </a:lnTo>
                  <a:lnTo>
                    <a:pt x="1594870" y="161174"/>
                  </a:lnTo>
                  <a:lnTo>
                    <a:pt x="1608860" y="161799"/>
                  </a:lnTo>
                  <a:lnTo>
                    <a:pt x="1622850" y="162532"/>
                  </a:lnTo>
                  <a:lnTo>
                    <a:pt x="1636840" y="163393"/>
                  </a:lnTo>
                  <a:lnTo>
                    <a:pt x="1650830" y="164402"/>
                  </a:lnTo>
                  <a:lnTo>
                    <a:pt x="1664821" y="165586"/>
                  </a:lnTo>
                  <a:lnTo>
                    <a:pt x="1678811" y="166973"/>
                  </a:lnTo>
                  <a:lnTo>
                    <a:pt x="1692801" y="168599"/>
                  </a:lnTo>
                  <a:lnTo>
                    <a:pt x="1706791" y="170502"/>
                  </a:lnTo>
                  <a:lnTo>
                    <a:pt x="1720781" y="172730"/>
                  </a:lnTo>
                  <a:lnTo>
                    <a:pt x="1734771" y="175334"/>
                  </a:lnTo>
                  <a:lnTo>
                    <a:pt x="1748761" y="178377"/>
                  </a:lnTo>
                  <a:lnTo>
                    <a:pt x="1762751" y="181929"/>
                  </a:lnTo>
                  <a:lnTo>
                    <a:pt x="1776741" y="186069"/>
                  </a:lnTo>
                  <a:lnTo>
                    <a:pt x="1790731" y="190887"/>
                  </a:lnTo>
                  <a:lnTo>
                    <a:pt x="1804722" y="196487"/>
                  </a:lnTo>
                  <a:lnTo>
                    <a:pt x="1818712" y="202982"/>
                  </a:lnTo>
                  <a:lnTo>
                    <a:pt x="1832702" y="210499"/>
                  </a:lnTo>
                  <a:lnTo>
                    <a:pt x="1846692" y="219175"/>
                  </a:lnTo>
                  <a:lnTo>
                    <a:pt x="1860682" y="229161"/>
                  </a:lnTo>
                  <a:lnTo>
                    <a:pt x="1874672" y="240615"/>
                  </a:lnTo>
                  <a:lnTo>
                    <a:pt x="1888662" y="253700"/>
                  </a:lnTo>
                  <a:lnTo>
                    <a:pt x="1902652" y="268584"/>
                  </a:lnTo>
                  <a:lnTo>
                    <a:pt x="1916642" y="285426"/>
                  </a:lnTo>
                  <a:lnTo>
                    <a:pt x="1930632" y="304376"/>
                  </a:lnTo>
                  <a:lnTo>
                    <a:pt x="1944622" y="325560"/>
                  </a:lnTo>
                  <a:lnTo>
                    <a:pt x="1958613" y="349070"/>
                  </a:lnTo>
                  <a:lnTo>
                    <a:pt x="1972603" y="374954"/>
                  </a:lnTo>
                  <a:lnTo>
                    <a:pt x="1986593" y="403201"/>
                  </a:lnTo>
                  <a:lnTo>
                    <a:pt x="2000583" y="433731"/>
                  </a:lnTo>
                  <a:lnTo>
                    <a:pt x="2014573" y="466387"/>
                  </a:lnTo>
                  <a:lnTo>
                    <a:pt x="2028563" y="500931"/>
                  </a:lnTo>
                  <a:lnTo>
                    <a:pt x="2042553" y="537045"/>
                  </a:lnTo>
                  <a:lnTo>
                    <a:pt x="2056543" y="574339"/>
                  </a:lnTo>
                  <a:lnTo>
                    <a:pt x="2070533" y="612365"/>
                  </a:lnTo>
                  <a:lnTo>
                    <a:pt x="2084523" y="650639"/>
                  </a:lnTo>
                  <a:lnTo>
                    <a:pt x="2098513" y="688665"/>
                  </a:lnTo>
                  <a:lnTo>
                    <a:pt x="2112504" y="725959"/>
                  </a:lnTo>
                  <a:lnTo>
                    <a:pt x="2126494" y="762072"/>
                  </a:lnTo>
                  <a:lnTo>
                    <a:pt x="2140484" y="796617"/>
                  </a:lnTo>
                  <a:lnTo>
                    <a:pt x="2154474" y="829273"/>
                  </a:lnTo>
                  <a:lnTo>
                    <a:pt x="2168464" y="859803"/>
                  </a:lnTo>
                  <a:lnTo>
                    <a:pt x="2182454" y="888049"/>
                  </a:lnTo>
                  <a:lnTo>
                    <a:pt x="2196444" y="913933"/>
                  </a:lnTo>
                  <a:lnTo>
                    <a:pt x="2210434" y="937444"/>
                  </a:lnTo>
                  <a:lnTo>
                    <a:pt x="2224424" y="958628"/>
                  </a:lnTo>
                  <a:lnTo>
                    <a:pt x="2238414" y="977578"/>
                  </a:lnTo>
                  <a:lnTo>
                    <a:pt x="2252404" y="994420"/>
                  </a:lnTo>
                  <a:lnTo>
                    <a:pt x="2266395" y="1009303"/>
                  </a:lnTo>
                  <a:lnTo>
                    <a:pt x="2280385" y="1022389"/>
                  </a:lnTo>
                  <a:lnTo>
                    <a:pt x="2294375" y="1033843"/>
                  </a:lnTo>
                  <a:lnTo>
                    <a:pt x="2308365" y="1043828"/>
                  </a:lnTo>
                  <a:lnTo>
                    <a:pt x="2322355" y="1052505"/>
                  </a:lnTo>
                  <a:lnTo>
                    <a:pt x="2336345" y="1060022"/>
                  </a:lnTo>
                  <a:lnTo>
                    <a:pt x="2350335" y="1066517"/>
                  </a:lnTo>
                  <a:lnTo>
                    <a:pt x="2364325" y="1072116"/>
                  </a:lnTo>
                  <a:lnTo>
                    <a:pt x="2378315" y="1076935"/>
                  </a:lnTo>
                  <a:lnTo>
                    <a:pt x="2392305" y="1081075"/>
                  </a:lnTo>
                  <a:lnTo>
                    <a:pt x="2406296" y="1084626"/>
                  </a:lnTo>
                  <a:lnTo>
                    <a:pt x="2420286" y="1087670"/>
                  </a:lnTo>
                  <a:lnTo>
                    <a:pt x="2434276" y="1090274"/>
                  </a:lnTo>
                  <a:lnTo>
                    <a:pt x="2448266" y="1092502"/>
                  </a:lnTo>
                  <a:lnTo>
                    <a:pt x="2462256" y="1094405"/>
                  </a:lnTo>
                  <a:lnTo>
                    <a:pt x="2476246" y="1096031"/>
                  </a:lnTo>
                  <a:lnTo>
                    <a:pt x="2490236" y="1097418"/>
                  </a:lnTo>
                  <a:lnTo>
                    <a:pt x="2504226" y="1098602"/>
                  </a:lnTo>
                  <a:lnTo>
                    <a:pt x="2518216" y="1099611"/>
                  </a:lnTo>
                  <a:lnTo>
                    <a:pt x="2532206" y="1100471"/>
                  </a:lnTo>
                  <a:lnTo>
                    <a:pt x="2546196" y="1101205"/>
                  </a:lnTo>
                  <a:lnTo>
                    <a:pt x="2560187" y="1101829"/>
                  </a:lnTo>
                  <a:lnTo>
                    <a:pt x="2574177" y="1102362"/>
                  </a:lnTo>
                  <a:lnTo>
                    <a:pt x="2588167" y="1102815"/>
                  </a:lnTo>
                  <a:lnTo>
                    <a:pt x="2602157" y="1103201"/>
                  </a:lnTo>
                  <a:lnTo>
                    <a:pt x="2616147" y="1103529"/>
                  </a:lnTo>
                  <a:lnTo>
                    <a:pt x="2630137" y="1103809"/>
                  </a:lnTo>
                  <a:lnTo>
                    <a:pt x="2644127" y="1104047"/>
                  </a:lnTo>
                  <a:lnTo>
                    <a:pt x="2658117" y="1104250"/>
                  </a:lnTo>
                  <a:lnTo>
                    <a:pt x="2672107" y="1104422"/>
                  </a:lnTo>
                  <a:lnTo>
                    <a:pt x="2686097" y="1104569"/>
                  </a:lnTo>
                  <a:lnTo>
                    <a:pt x="2700087" y="1104694"/>
                  </a:lnTo>
                  <a:lnTo>
                    <a:pt x="2714078" y="1104800"/>
                  </a:lnTo>
                  <a:lnTo>
                    <a:pt x="2728068" y="1104891"/>
                  </a:lnTo>
                  <a:lnTo>
                    <a:pt x="2742058" y="1104968"/>
                  </a:lnTo>
                  <a:lnTo>
                    <a:pt x="2756048" y="1105033"/>
                  </a:lnTo>
                  <a:lnTo>
                    <a:pt x="2770038" y="1105089"/>
                  </a:lnTo>
                  <a:lnTo>
                    <a:pt x="2770038" y="1105036"/>
                  </a:lnTo>
                  <a:lnTo>
                    <a:pt x="2784028" y="1104971"/>
                  </a:lnTo>
                  <a:lnTo>
                    <a:pt x="2798018" y="1104895"/>
                  </a:lnTo>
                  <a:lnTo>
                    <a:pt x="2812008" y="1104805"/>
                  </a:lnTo>
                  <a:lnTo>
                    <a:pt x="2825998" y="1104699"/>
                  </a:lnTo>
                  <a:lnTo>
                    <a:pt x="2839988" y="1104575"/>
                  </a:lnTo>
                  <a:lnTo>
                    <a:pt x="2853978" y="1104429"/>
                  </a:lnTo>
                  <a:lnTo>
                    <a:pt x="2867969" y="1104258"/>
                  </a:lnTo>
                  <a:lnTo>
                    <a:pt x="2881959" y="1104057"/>
                  </a:lnTo>
                  <a:lnTo>
                    <a:pt x="2895949" y="1103820"/>
                  </a:lnTo>
                  <a:lnTo>
                    <a:pt x="2909939" y="1103543"/>
                  </a:lnTo>
                  <a:lnTo>
                    <a:pt x="2923929" y="1103216"/>
                  </a:lnTo>
                  <a:lnTo>
                    <a:pt x="2937919" y="1102833"/>
                  </a:lnTo>
                  <a:lnTo>
                    <a:pt x="2951909" y="1102383"/>
                  </a:lnTo>
                  <a:lnTo>
                    <a:pt x="2965899" y="1101854"/>
                  </a:lnTo>
                  <a:lnTo>
                    <a:pt x="2979889" y="1101233"/>
                  </a:lnTo>
                  <a:lnTo>
                    <a:pt x="2993879" y="1100504"/>
                  </a:lnTo>
                  <a:lnTo>
                    <a:pt x="3007870" y="1099649"/>
                  </a:lnTo>
                  <a:lnTo>
                    <a:pt x="3021860" y="1098645"/>
                  </a:lnTo>
                  <a:lnTo>
                    <a:pt x="3035850" y="1097468"/>
                  </a:lnTo>
                  <a:lnTo>
                    <a:pt x="3049840" y="1096087"/>
                  </a:lnTo>
                  <a:lnTo>
                    <a:pt x="3063830" y="1094468"/>
                  </a:lnTo>
                  <a:lnTo>
                    <a:pt x="3077820" y="1092572"/>
                  </a:lnTo>
                  <a:lnTo>
                    <a:pt x="3091810" y="1090351"/>
                  </a:lnTo>
                  <a:lnTo>
                    <a:pt x="3105800" y="1087752"/>
                  </a:lnTo>
                  <a:lnTo>
                    <a:pt x="3119790" y="1084713"/>
                  </a:lnTo>
                  <a:lnTo>
                    <a:pt x="3133780" y="1081163"/>
                  </a:lnTo>
                  <a:lnTo>
                    <a:pt x="3147770" y="1077020"/>
                  </a:lnTo>
                  <a:lnTo>
                    <a:pt x="3161761" y="1072190"/>
                  </a:lnTo>
                  <a:lnTo>
                    <a:pt x="3175751" y="1066568"/>
                  </a:lnTo>
                  <a:lnTo>
                    <a:pt x="3189741" y="1060035"/>
                  </a:lnTo>
                  <a:lnTo>
                    <a:pt x="3203731" y="1052457"/>
                  </a:lnTo>
                  <a:lnTo>
                    <a:pt x="3217721" y="1043688"/>
                  </a:lnTo>
                  <a:lnTo>
                    <a:pt x="3231711" y="1033565"/>
                  </a:lnTo>
                  <a:lnTo>
                    <a:pt x="3245701" y="1021915"/>
                  </a:lnTo>
                  <a:lnTo>
                    <a:pt x="3259691" y="1008553"/>
                  </a:lnTo>
                  <a:lnTo>
                    <a:pt x="3273681" y="993286"/>
                  </a:lnTo>
                  <a:lnTo>
                    <a:pt x="3287671" y="975922"/>
                  </a:lnTo>
                  <a:lnTo>
                    <a:pt x="3301661" y="956273"/>
                  </a:lnTo>
                  <a:lnTo>
                    <a:pt x="3315652" y="934164"/>
                  </a:lnTo>
                  <a:lnTo>
                    <a:pt x="3329642" y="909450"/>
                  </a:lnTo>
                  <a:lnTo>
                    <a:pt x="3343632" y="882021"/>
                  </a:lnTo>
                  <a:lnTo>
                    <a:pt x="3357622" y="851823"/>
                  </a:lnTo>
                  <a:lnTo>
                    <a:pt x="3371612" y="818869"/>
                  </a:lnTo>
                  <a:lnTo>
                    <a:pt x="3385602" y="783250"/>
                  </a:lnTo>
                  <a:lnTo>
                    <a:pt x="3399592" y="745151"/>
                  </a:lnTo>
                  <a:lnTo>
                    <a:pt x="3413582" y="704850"/>
                  </a:lnTo>
                  <a:lnTo>
                    <a:pt x="3427572" y="662717"/>
                  </a:lnTo>
                  <a:lnTo>
                    <a:pt x="3441562" y="619208"/>
                  </a:lnTo>
                  <a:lnTo>
                    <a:pt x="3455552" y="574845"/>
                  </a:lnTo>
                  <a:lnTo>
                    <a:pt x="3469543" y="530191"/>
                  </a:lnTo>
                  <a:lnTo>
                    <a:pt x="3483533" y="485827"/>
                  </a:lnTo>
                  <a:lnTo>
                    <a:pt x="3497523" y="442318"/>
                  </a:lnTo>
                  <a:lnTo>
                    <a:pt x="3511513" y="400185"/>
                  </a:lnTo>
                  <a:lnTo>
                    <a:pt x="3525503" y="359884"/>
                  </a:lnTo>
                  <a:lnTo>
                    <a:pt x="3539493" y="321785"/>
                  </a:lnTo>
                  <a:lnTo>
                    <a:pt x="3553483" y="286167"/>
                  </a:lnTo>
                  <a:lnTo>
                    <a:pt x="3567473" y="253212"/>
                  </a:lnTo>
                  <a:lnTo>
                    <a:pt x="3581463" y="223014"/>
                  </a:lnTo>
                  <a:lnTo>
                    <a:pt x="3595453" y="195586"/>
                  </a:lnTo>
                  <a:lnTo>
                    <a:pt x="3609444" y="170871"/>
                  </a:lnTo>
                  <a:lnTo>
                    <a:pt x="3623434" y="148763"/>
                  </a:lnTo>
                  <a:lnTo>
                    <a:pt x="3637424" y="129113"/>
                  </a:lnTo>
                  <a:lnTo>
                    <a:pt x="3651414" y="111749"/>
                  </a:lnTo>
                  <a:lnTo>
                    <a:pt x="3665404" y="96483"/>
                  </a:lnTo>
                  <a:lnTo>
                    <a:pt x="3679394" y="83120"/>
                  </a:lnTo>
                  <a:lnTo>
                    <a:pt x="3693384" y="71470"/>
                  </a:lnTo>
                  <a:lnTo>
                    <a:pt x="3707374" y="61347"/>
                  </a:lnTo>
                  <a:lnTo>
                    <a:pt x="3721364" y="52578"/>
                  </a:lnTo>
                  <a:lnTo>
                    <a:pt x="3735354" y="45001"/>
                  </a:lnTo>
                  <a:lnTo>
                    <a:pt x="3749344" y="38467"/>
                  </a:lnTo>
                  <a:lnTo>
                    <a:pt x="3763335" y="32846"/>
                  </a:lnTo>
                  <a:lnTo>
                    <a:pt x="3777325" y="28016"/>
                  </a:lnTo>
                  <a:lnTo>
                    <a:pt x="3791315" y="23872"/>
                  </a:lnTo>
                  <a:lnTo>
                    <a:pt x="3805305" y="20322"/>
                  </a:lnTo>
                  <a:lnTo>
                    <a:pt x="3819295" y="17283"/>
                  </a:lnTo>
                  <a:lnTo>
                    <a:pt x="3833285" y="14685"/>
                  </a:lnTo>
                  <a:lnTo>
                    <a:pt x="3847275" y="12464"/>
                  </a:lnTo>
                  <a:lnTo>
                    <a:pt x="3861265" y="10567"/>
                  </a:lnTo>
                  <a:lnTo>
                    <a:pt x="3875255" y="8949"/>
                  </a:lnTo>
                  <a:lnTo>
                    <a:pt x="3889245" y="7568"/>
                  </a:lnTo>
                  <a:lnTo>
                    <a:pt x="3903235" y="6390"/>
                  </a:lnTo>
                  <a:lnTo>
                    <a:pt x="3917226" y="5386"/>
                  </a:lnTo>
                  <a:lnTo>
                    <a:pt x="3931216" y="4531"/>
                  </a:lnTo>
                  <a:lnTo>
                    <a:pt x="3945206" y="3802"/>
                  </a:lnTo>
                  <a:lnTo>
                    <a:pt x="3959196" y="3181"/>
                  </a:lnTo>
                  <a:lnTo>
                    <a:pt x="3973186" y="2653"/>
                  </a:lnTo>
                  <a:lnTo>
                    <a:pt x="3987176" y="2202"/>
                  </a:lnTo>
                  <a:lnTo>
                    <a:pt x="4001166" y="1819"/>
                  </a:lnTo>
                  <a:lnTo>
                    <a:pt x="4015156" y="1493"/>
                  </a:lnTo>
                  <a:lnTo>
                    <a:pt x="4029146" y="1215"/>
                  </a:lnTo>
                  <a:lnTo>
                    <a:pt x="4043136" y="979"/>
                  </a:lnTo>
                  <a:lnTo>
                    <a:pt x="4057126" y="777"/>
                  </a:lnTo>
                  <a:lnTo>
                    <a:pt x="4071117" y="606"/>
                  </a:lnTo>
                  <a:lnTo>
                    <a:pt x="4085107" y="460"/>
                  </a:lnTo>
                  <a:lnTo>
                    <a:pt x="4099097" y="336"/>
                  </a:lnTo>
                  <a:lnTo>
                    <a:pt x="4113087" y="231"/>
                  </a:lnTo>
                  <a:lnTo>
                    <a:pt x="4127077" y="141"/>
                  </a:lnTo>
                  <a:lnTo>
                    <a:pt x="4141067" y="65"/>
                  </a:lnTo>
                  <a:lnTo>
                    <a:pt x="4155057" y="0"/>
                  </a:lnTo>
                </a:path>
              </a:pathLst>
            </a:custGeom>
            <a:ln w="40651" cap="flat">
              <a:solidFill>
                <a:srgbClr val="D3D3D3">
                  <a:alpha val="100000"/>
                </a:srgbClr>
              </a:solidFill>
              <a:prstDash val="solid"/>
              <a:round/>
            </a:ln>
          </p:spPr>
          <p:txBody>
            <a:bodyPr/>
            <a:lstStyle/>
            <a:p/>
          </p:txBody>
        </p:sp>
        <p:sp>
          <p:nvSpPr>
            <p:cNvPr id="66" name="pl66"/>
            <p:cNvSpPr/>
            <p:nvPr/>
          </p:nvSpPr>
          <p:spPr>
            <a:xfrm>
              <a:off x="2737948" y="3748551"/>
              <a:ext cx="4155057" cy="789735"/>
            </a:xfrm>
            <a:custGeom>
              <a:avLst/>
              <a:pathLst>
                <a:path w="4155057" h="789735">
                  <a:moveTo>
                    <a:pt x="0" y="631873"/>
                  </a:moveTo>
                  <a:lnTo>
                    <a:pt x="13990" y="631882"/>
                  </a:lnTo>
                  <a:lnTo>
                    <a:pt x="27980" y="631893"/>
                  </a:lnTo>
                  <a:lnTo>
                    <a:pt x="41970" y="631906"/>
                  </a:lnTo>
                  <a:lnTo>
                    <a:pt x="55960" y="631921"/>
                  </a:lnTo>
                  <a:lnTo>
                    <a:pt x="69950" y="631939"/>
                  </a:lnTo>
                  <a:lnTo>
                    <a:pt x="83940" y="631959"/>
                  </a:lnTo>
                  <a:lnTo>
                    <a:pt x="97930" y="631984"/>
                  </a:lnTo>
                  <a:lnTo>
                    <a:pt x="111920" y="632013"/>
                  </a:lnTo>
                  <a:lnTo>
                    <a:pt x="125910" y="632046"/>
                  </a:lnTo>
                  <a:lnTo>
                    <a:pt x="139900" y="632086"/>
                  </a:lnTo>
                  <a:lnTo>
                    <a:pt x="153891" y="632133"/>
                  </a:lnTo>
                  <a:lnTo>
                    <a:pt x="167881" y="632187"/>
                  </a:lnTo>
                  <a:lnTo>
                    <a:pt x="181871" y="632252"/>
                  </a:lnTo>
                  <a:lnTo>
                    <a:pt x="195861" y="632327"/>
                  </a:lnTo>
                  <a:lnTo>
                    <a:pt x="209851" y="632416"/>
                  </a:lnTo>
                  <a:lnTo>
                    <a:pt x="223841" y="632520"/>
                  </a:lnTo>
                  <a:lnTo>
                    <a:pt x="237831" y="632642"/>
                  </a:lnTo>
                  <a:lnTo>
                    <a:pt x="251821" y="632786"/>
                  </a:lnTo>
                  <a:lnTo>
                    <a:pt x="265811" y="632954"/>
                  </a:lnTo>
                  <a:lnTo>
                    <a:pt x="279801" y="633151"/>
                  </a:lnTo>
                  <a:lnTo>
                    <a:pt x="293791" y="633382"/>
                  </a:lnTo>
                  <a:lnTo>
                    <a:pt x="307782" y="633653"/>
                  </a:lnTo>
                  <a:lnTo>
                    <a:pt x="321772" y="633971"/>
                  </a:lnTo>
                  <a:lnTo>
                    <a:pt x="335762" y="634342"/>
                  </a:lnTo>
                  <a:lnTo>
                    <a:pt x="349752" y="634776"/>
                  </a:lnTo>
                  <a:lnTo>
                    <a:pt x="363742" y="635283"/>
                  </a:lnTo>
                  <a:lnTo>
                    <a:pt x="377732" y="635875"/>
                  </a:lnTo>
                  <a:lnTo>
                    <a:pt x="391722" y="636565"/>
                  </a:lnTo>
                  <a:lnTo>
                    <a:pt x="405712" y="637368"/>
                  </a:lnTo>
                  <a:lnTo>
                    <a:pt x="419702" y="638301"/>
                  </a:lnTo>
                  <a:lnTo>
                    <a:pt x="433692" y="639384"/>
                  </a:lnTo>
                  <a:lnTo>
                    <a:pt x="447682" y="640637"/>
                  </a:lnTo>
                  <a:lnTo>
                    <a:pt x="461673" y="642083"/>
                  </a:lnTo>
                  <a:lnTo>
                    <a:pt x="475663" y="643747"/>
                  </a:lnTo>
                  <a:lnTo>
                    <a:pt x="489653" y="645656"/>
                  </a:lnTo>
                  <a:lnTo>
                    <a:pt x="503643" y="647837"/>
                  </a:lnTo>
                  <a:lnTo>
                    <a:pt x="517633" y="650318"/>
                  </a:lnTo>
                  <a:lnTo>
                    <a:pt x="531623" y="653125"/>
                  </a:lnTo>
                  <a:lnTo>
                    <a:pt x="545613" y="656283"/>
                  </a:lnTo>
                  <a:lnTo>
                    <a:pt x="559603" y="659814"/>
                  </a:lnTo>
                  <a:lnTo>
                    <a:pt x="573593" y="663732"/>
                  </a:lnTo>
                  <a:lnTo>
                    <a:pt x="587583" y="668046"/>
                  </a:lnTo>
                  <a:lnTo>
                    <a:pt x="601574" y="672754"/>
                  </a:lnTo>
                  <a:lnTo>
                    <a:pt x="615564" y="677842"/>
                  </a:lnTo>
                  <a:lnTo>
                    <a:pt x="629554" y="683285"/>
                  </a:lnTo>
                  <a:lnTo>
                    <a:pt x="643544" y="689042"/>
                  </a:lnTo>
                  <a:lnTo>
                    <a:pt x="657534" y="695061"/>
                  </a:lnTo>
                  <a:lnTo>
                    <a:pt x="671524" y="701277"/>
                  </a:lnTo>
                  <a:lnTo>
                    <a:pt x="685514" y="707614"/>
                  </a:lnTo>
                  <a:lnTo>
                    <a:pt x="699504" y="713993"/>
                  </a:lnTo>
                  <a:lnTo>
                    <a:pt x="713494" y="720331"/>
                  </a:lnTo>
                  <a:lnTo>
                    <a:pt x="727484" y="726547"/>
                  </a:lnTo>
                  <a:lnTo>
                    <a:pt x="741474" y="732566"/>
                  </a:lnTo>
                  <a:lnTo>
                    <a:pt x="755465" y="738323"/>
                  </a:lnTo>
                  <a:lnTo>
                    <a:pt x="769455" y="743766"/>
                  </a:lnTo>
                  <a:lnTo>
                    <a:pt x="783445" y="748854"/>
                  </a:lnTo>
                  <a:lnTo>
                    <a:pt x="797435" y="753562"/>
                  </a:lnTo>
                  <a:lnTo>
                    <a:pt x="811425" y="757876"/>
                  </a:lnTo>
                  <a:lnTo>
                    <a:pt x="825415" y="761794"/>
                  </a:lnTo>
                  <a:lnTo>
                    <a:pt x="839405" y="765325"/>
                  </a:lnTo>
                  <a:lnTo>
                    <a:pt x="853395" y="768483"/>
                  </a:lnTo>
                  <a:lnTo>
                    <a:pt x="867385" y="771290"/>
                  </a:lnTo>
                  <a:lnTo>
                    <a:pt x="881375" y="773771"/>
                  </a:lnTo>
                  <a:lnTo>
                    <a:pt x="895365" y="775952"/>
                  </a:lnTo>
                  <a:lnTo>
                    <a:pt x="909356" y="777861"/>
                  </a:lnTo>
                  <a:lnTo>
                    <a:pt x="923346" y="779525"/>
                  </a:lnTo>
                  <a:lnTo>
                    <a:pt x="937336" y="780971"/>
                  </a:lnTo>
                  <a:lnTo>
                    <a:pt x="951326" y="782224"/>
                  </a:lnTo>
                  <a:lnTo>
                    <a:pt x="965316" y="783306"/>
                  </a:lnTo>
                  <a:lnTo>
                    <a:pt x="979306" y="784240"/>
                  </a:lnTo>
                  <a:lnTo>
                    <a:pt x="993296" y="785043"/>
                  </a:lnTo>
                  <a:lnTo>
                    <a:pt x="1007286" y="785733"/>
                  </a:lnTo>
                  <a:lnTo>
                    <a:pt x="1021276" y="786325"/>
                  </a:lnTo>
                  <a:lnTo>
                    <a:pt x="1035266" y="786832"/>
                  </a:lnTo>
                  <a:lnTo>
                    <a:pt x="1049256" y="787266"/>
                  </a:lnTo>
                  <a:lnTo>
                    <a:pt x="1063247" y="787637"/>
                  </a:lnTo>
                  <a:lnTo>
                    <a:pt x="1077237" y="787954"/>
                  </a:lnTo>
                  <a:lnTo>
                    <a:pt x="1091227" y="788225"/>
                  </a:lnTo>
                  <a:lnTo>
                    <a:pt x="1105217" y="788457"/>
                  </a:lnTo>
                  <a:lnTo>
                    <a:pt x="1119207" y="788654"/>
                  </a:lnTo>
                  <a:lnTo>
                    <a:pt x="1133197" y="788822"/>
                  </a:lnTo>
                  <a:lnTo>
                    <a:pt x="1147187" y="788965"/>
                  </a:lnTo>
                  <a:lnTo>
                    <a:pt x="1161177" y="789088"/>
                  </a:lnTo>
                  <a:lnTo>
                    <a:pt x="1175167" y="789192"/>
                  </a:lnTo>
                  <a:lnTo>
                    <a:pt x="1189157" y="789280"/>
                  </a:lnTo>
                  <a:lnTo>
                    <a:pt x="1203148" y="789356"/>
                  </a:lnTo>
                  <a:lnTo>
                    <a:pt x="1217138" y="789420"/>
                  </a:lnTo>
                  <a:lnTo>
                    <a:pt x="1231128" y="789475"/>
                  </a:lnTo>
                  <a:lnTo>
                    <a:pt x="1245118" y="789522"/>
                  </a:lnTo>
                  <a:lnTo>
                    <a:pt x="1259108" y="789561"/>
                  </a:lnTo>
                  <a:lnTo>
                    <a:pt x="1273098" y="789595"/>
                  </a:lnTo>
                  <a:lnTo>
                    <a:pt x="1287088" y="789624"/>
                  </a:lnTo>
                  <a:lnTo>
                    <a:pt x="1301078" y="789648"/>
                  </a:lnTo>
                  <a:lnTo>
                    <a:pt x="1315068" y="789669"/>
                  </a:lnTo>
                  <a:lnTo>
                    <a:pt x="1329058" y="789687"/>
                  </a:lnTo>
                  <a:lnTo>
                    <a:pt x="1343048" y="789702"/>
                  </a:lnTo>
                  <a:lnTo>
                    <a:pt x="1357039" y="789715"/>
                  </a:lnTo>
                  <a:lnTo>
                    <a:pt x="1371029" y="789726"/>
                  </a:lnTo>
                  <a:lnTo>
                    <a:pt x="1385019" y="789735"/>
                  </a:lnTo>
                  <a:lnTo>
                    <a:pt x="1385019" y="789576"/>
                  </a:lnTo>
                  <a:lnTo>
                    <a:pt x="1399009" y="789539"/>
                  </a:lnTo>
                  <a:lnTo>
                    <a:pt x="1412999" y="789495"/>
                  </a:lnTo>
                  <a:lnTo>
                    <a:pt x="1426989" y="789444"/>
                  </a:lnTo>
                  <a:lnTo>
                    <a:pt x="1440979" y="789384"/>
                  </a:lnTo>
                  <a:lnTo>
                    <a:pt x="1454969" y="789313"/>
                  </a:lnTo>
                  <a:lnTo>
                    <a:pt x="1468959" y="789230"/>
                  </a:lnTo>
                  <a:lnTo>
                    <a:pt x="1482949" y="789132"/>
                  </a:lnTo>
                  <a:lnTo>
                    <a:pt x="1496939" y="789017"/>
                  </a:lnTo>
                  <a:lnTo>
                    <a:pt x="1510930" y="788882"/>
                  </a:lnTo>
                  <a:lnTo>
                    <a:pt x="1524920" y="788723"/>
                  </a:lnTo>
                  <a:lnTo>
                    <a:pt x="1538910" y="788536"/>
                  </a:lnTo>
                  <a:lnTo>
                    <a:pt x="1552900" y="788317"/>
                  </a:lnTo>
                  <a:lnTo>
                    <a:pt x="1566890" y="788060"/>
                  </a:lnTo>
                  <a:lnTo>
                    <a:pt x="1580880" y="787758"/>
                  </a:lnTo>
                  <a:lnTo>
                    <a:pt x="1594870" y="787403"/>
                  </a:lnTo>
                  <a:lnTo>
                    <a:pt x="1608860" y="786987"/>
                  </a:lnTo>
                  <a:lnTo>
                    <a:pt x="1622850" y="786498"/>
                  </a:lnTo>
                  <a:lnTo>
                    <a:pt x="1636840" y="785924"/>
                  </a:lnTo>
                  <a:lnTo>
                    <a:pt x="1650830" y="785251"/>
                  </a:lnTo>
                  <a:lnTo>
                    <a:pt x="1664821" y="784462"/>
                  </a:lnTo>
                  <a:lnTo>
                    <a:pt x="1678811" y="783537"/>
                  </a:lnTo>
                  <a:lnTo>
                    <a:pt x="1692801" y="782454"/>
                  </a:lnTo>
                  <a:lnTo>
                    <a:pt x="1706791" y="781185"/>
                  </a:lnTo>
                  <a:lnTo>
                    <a:pt x="1720781" y="779700"/>
                  </a:lnTo>
                  <a:lnTo>
                    <a:pt x="1734771" y="777963"/>
                  </a:lnTo>
                  <a:lnTo>
                    <a:pt x="1748761" y="775934"/>
                  </a:lnTo>
                  <a:lnTo>
                    <a:pt x="1762751" y="773567"/>
                  </a:lnTo>
                  <a:lnTo>
                    <a:pt x="1776741" y="770807"/>
                  </a:lnTo>
                  <a:lnTo>
                    <a:pt x="1790731" y="767594"/>
                  </a:lnTo>
                  <a:lnTo>
                    <a:pt x="1804722" y="763861"/>
                  </a:lnTo>
                  <a:lnTo>
                    <a:pt x="1818712" y="759531"/>
                  </a:lnTo>
                  <a:lnTo>
                    <a:pt x="1832702" y="754520"/>
                  </a:lnTo>
                  <a:lnTo>
                    <a:pt x="1846692" y="748736"/>
                  </a:lnTo>
                  <a:lnTo>
                    <a:pt x="1860682" y="742079"/>
                  </a:lnTo>
                  <a:lnTo>
                    <a:pt x="1874672" y="734443"/>
                  </a:lnTo>
                  <a:lnTo>
                    <a:pt x="1888662" y="725719"/>
                  </a:lnTo>
                  <a:lnTo>
                    <a:pt x="1902652" y="715797"/>
                  </a:lnTo>
                  <a:lnTo>
                    <a:pt x="1916642" y="704569"/>
                  </a:lnTo>
                  <a:lnTo>
                    <a:pt x="1930632" y="691935"/>
                  </a:lnTo>
                  <a:lnTo>
                    <a:pt x="1944622" y="677813"/>
                  </a:lnTo>
                  <a:lnTo>
                    <a:pt x="1958613" y="662139"/>
                  </a:lnTo>
                  <a:lnTo>
                    <a:pt x="1972603" y="644883"/>
                  </a:lnTo>
                  <a:lnTo>
                    <a:pt x="1986593" y="626052"/>
                  </a:lnTo>
                  <a:lnTo>
                    <a:pt x="2000583" y="605699"/>
                  </a:lnTo>
                  <a:lnTo>
                    <a:pt x="2014573" y="583928"/>
                  </a:lnTo>
                  <a:lnTo>
                    <a:pt x="2028563" y="560898"/>
                  </a:lnTo>
                  <a:lnTo>
                    <a:pt x="2042553" y="536823"/>
                  </a:lnTo>
                  <a:lnTo>
                    <a:pt x="2056543" y="511960"/>
                  </a:lnTo>
                  <a:lnTo>
                    <a:pt x="2070533" y="486610"/>
                  </a:lnTo>
                  <a:lnTo>
                    <a:pt x="2084523" y="461093"/>
                  </a:lnTo>
                  <a:lnTo>
                    <a:pt x="2098513" y="435743"/>
                  </a:lnTo>
                  <a:lnTo>
                    <a:pt x="2112504" y="410880"/>
                  </a:lnTo>
                  <a:lnTo>
                    <a:pt x="2126494" y="386804"/>
                  </a:lnTo>
                  <a:lnTo>
                    <a:pt x="2140484" y="363775"/>
                  </a:lnTo>
                  <a:lnTo>
                    <a:pt x="2154474" y="342004"/>
                  </a:lnTo>
                  <a:lnTo>
                    <a:pt x="2168464" y="321651"/>
                  </a:lnTo>
                  <a:lnTo>
                    <a:pt x="2182454" y="302820"/>
                  </a:lnTo>
                  <a:lnTo>
                    <a:pt x="2196444" y="285564"/>
                  </a:lnTo>
                  <a:lnTo>
                    <a:pt x="2210434" y="269890"/>
                  </a:lnTo>
                  <a:lnTo>
                    <a:pt x="2224424" y="255768"/>
                  </a:lnTo>
                  <a:lnTo>
                    <a:pt x="2238414" y="243134"/>
                  </a:lnTo>
                  <a:lnTo>
                    <a:pt x="2252404" y="231906"/>
                  </a:lnTo>
                  <a:lnTo>
                    <a:pt x="2266395" y="221984"/>
                  </a:lnTo>
                  <a:lnTo>
                    <a:pt x="2280385" y="213260"/>
                  </a:lnTo>
                  <a:lnTo>
                    <a:pt x="2294375" y="205624"/>
                  </a:lnTo>
                  <a:lnTo>
                    <a:pt x="2308365" y="198967"/>
                  </a:lnTo>
                  <a:lnTo>
                    <a:pt x="2322355" y="193183"/>
                  </a:lnTo>
                  <a:lnTo>
                    <a:pt x="2336345" y="188172"/>
                  </a:lnTo>
                  <a:lnTo>
                    <a:pt x="2350335" y="183842"/>
                  </a:lnTo>
                  <a:lnTo>
                    <a:pt x="2364325" y="180108"/>
                  </a:lnTo>
                  <a:lnTo>
                    <a:pt x="2378315" y="176896"/>
                  </a:lnTo>
                  <a:lnTo>
                    <a:pt x="2392305" y="174136"/>
                  </a:lnTo>
                  <a:lnTo>
                    <a:pt x="2406296" y="171768"/>
                  </a:lnTo>
                  <a:lnTo>
                    <a:pt x="2420286" y="169740"/>
                  </a:lnTo>
                  <a:lnTo>
                    <a:pt x="2434276" y="168003"/>
                  </a:lnTo>
                  <a:lnTo>
                    <a:pt x="2448266" y="166518"/>
                  </a:lnTo>
                  <a:lnTo>
                    <a:pt x="2462256" y="165249"/>
                  </a:lnTo>
                  <a:lnTo>
                    <a:pt x="2476246" y="164165"/>
                  </a:lnTo>
                  <a:lnTo>
                    <a:pt x="2490236" y="163241"/>
                  </a:lnTo>
                  <a:lnTo>
                    <a:pt x="2504226" y="162451"/>
                  </a:lnTo>
                  <a:lnTo>
                    <a:pt x="2518216" y="161779"/>
                  </a:lnTo>
                  <a:lnTo>
                    <a:pt x="2532206" y="161205"/>
                  </a:lnTo>
                  <a:lnTo>
                    <a:pt x="2546196" y="160716"/>
                  </a:lnTo>
                  <a:lnTo>
                    <a:pt x="2560187" y="160300"/>
                  </a:lnTo>
                  <a:lnTo>
                    <a:pt x="2574177" y="159945"/>
                  </a:lnTo>
                  <a:lnTo>
                    <a:pt x="2588167" y="159643"/>
                  </a:lnTo>
                  <a:lnTo>
                    <a:pt x="2602157" y="159386"/>
                  </a:lnTo>
                  <a:lnTo>
                    <a:pt x="2616147" y="159166"/>
                  </a:lnTo>
                  <a:lnTo>
                    <a:pt x="2630137" y="158980"/>
                  </a:lnTo>
                  <a:lnTo>
                    <a:pt x="2644127" y="158821"/>
                  </a:lnTo>
                  <a:lnTo>
                    <a:pt x="2658117" y="158686"/>
                  </a:lnTo>
                  <a:lnTo>
                    <a:pt x="2672107" y="158571"/>
                  </a:lnTo>
                  <a:lnTo>
                    <a:pt x="2686097" y="158473"/>
                  </a:lnTo>
                  <a:lnTo>
                    <a:pt x="2700087" y="158390"/>
                  </a:lnTo>
                  <a:lnTo>
                    <a:pt x="2714078" y="158319"/>
                  </a:lnTo>
                  <a:lnTo>
                    <a:pt x="2728068" y="158259"/>
                  </a:lnTo>
                  <a:lnTo>
                    <a:pt x="2742058" y="158208"/>
                  </a:lnTo>
                  <a:lnTo>
                    <a:pt x="2756048" y="158164"/>
                  </a:lnTo>
                  <a:lnTo>
                    <a:pt x="2770038" y="158127"/>
                  </a:lnTo>
                  <a:lnTo>
                    <a:pt x="2770038" y="157862"/>
                  </a:lnTo>
                  <a:lnTo>
                    <a:pt x="2784028" y="157853"/>
                  </a:lnTo>
                  <a:lnTo>
                    <a:pt x="2798018" y="157842"/>
                  </a:lnTo>
                  <a:lnTo>
                    <a:pt x="2812008" y="157829"/>
                  </a:lnTo>
                  <a:lnTo>
                    <a:pt x="2825998" y="157814"/>
                  </a:lnTo>
                  <a:lnTo>
                    <a:pt x="2839988" y="157796"/>
                  </a:lnTo>
                  <a:lnTo>
                    <a:pt x="2853978" y="157775"/>
                  </a:lnTo>
                  <a:lnTo>
                    <a:pt x="2867969" y="157751"/>
                  </a:lnTo>
                  <a:lnTo>
                    <a:pt x="2881959" y="157722"/>
                  </a:lnTo>
                  <a:lnTo>
                    <a:pt x="2895949" y="157688"/>
                  </a:lnTo>
                  <a:lnTo>
                    <a:pt x="2909939" y="157649"/>
                  </a:lnTo>
                  <a:lnTo>
                    <a:pt x="2923929" y="157602"/>
                  </a:lnTo>
                  <a:lnTo>
                    <a:pt x="2937919" y="157547"/>
                  </a:lnTo>
                  <a:lnTo>
                    <a:pt x="2951909" y="157483"/>
                  </a:lnTo>
                  <a:lnTo>
                    <a:pt x="2965899" y="157407"/>
                  </a:lnTo>
                  <a:lnTo>
                    <a:pt x="2979889" y="157319"/>
                  </a:lnTo>
                  <a:lnTo>
                    <a:pt x="2993879" y="157214"/>
                  </a:lnTo>
                  <a:lnTo>
                    <a:pt x="3007870" y="157092"/>
                  </a:lnTo>
                  <a:lnTo>
                    <a:pt x="3021860" y="156949"/>
                  </a:lnTo>
                  <a:lnTo>
                    <a:pt x="3035850" y="156781"/>
                  </a:lnTo>
                  <a:lnTo>
                    <a:pt x="3049840" y="156583"/>
                  </a:lnTo>
                  <a:lnTo>
                    <a:pt x="3063830" y="156352"/>
                  </a:lnTo>
                  <a:lnTo>
                    <a:pt x="3077820" y="156081"/>
                  </a:lnTo>
                  <a:lnTo>
                    <a:pt x="3091810" y="155764"/>
                  </a:lnTo>
                  <a:lnTo>
                    <a:pt x="3105800" y="155393"/>
                  </a:lnTo>
                  <a:lnTo>
                    <a:pt x="3119790" y="154959"/>
                  </a:lnTo>
                  <a:lnTo>
                    <a:pt x="3133780" y="154451"/>
                  </a:lnTo>
                  <a:lnTo>
                    <a:pt x="3147770" y="153860"/>
                  </a:lnTo>
                  <a:lnTo>
                    <a:pt x="3161761" y="153170"/>
                  </a:lnTo>
                  <a:lnTo>
                    <a:pt x="3175751" y="152366"/>
                  </a:lnTo>
                  <a:lnTo>
                    <a:pt x="3189741" y="151433"/>
                  </a:lnTo>
                  <a:lnTo>
                    <a:pt x="3203731" y="150351"/>
                  </a:lnTo>
                  <a:lnTo>
                    <a:pt x="3217721" y="149098"/>
                  </a:lnTo>
                  <a:lnTo>
                    <a:pt x="3231711" y="147652"/>
                  </a:lnTo>
                  <a:lnTo>
                    <a:pt x="3245701" y="145987"/>
                  </a:lnTo>
                  <a:lnTo>
                    <a:pt x="3259691" y="144079"/>
                  </a:lnTo>
                  <a:lnTo>
                    <a:pt x="3273681" y="141898"/>
                  </a:lnTo>
                  <a:lnTo>
                    <a:pt x="3287671" y="139417"/>
                  </a:lnTo>
                  <a:lnTo>
                    <a:pt x="3301661" y="136610"/>
                  </a:lnTo>
                  <a:lnTo>
                    <a:pt x="3315652" y="133452"/>
                  </a:lnTo>
                  <a:lnTo>
                    <a:pt x="3329642" y="129921"/>
                  </a:lnTo>
                  <a:lnTo>
                    <a:pt x="3343632" y="126003"/>
                  </a:lnTo>
                  <a:lnTo>
                    <a:pt x="3357622" y="121689"/>
                  </a:lnTo>
                  <a:lnTo>
                    <a:pt x="3371612" y="116981"/>
                  </a:lnTo>
                  <a:lnTo>
                    <a:pt x="3385602" y="111892"/>
                  </a:lnTo>
                  <a:lnTo>
                    <a:pt x="3399592" y="106450"/>
                  </a:lnTo>
                  <a:lnTo>
                    <a:pt x="3413582" y="100692"/>
                  </a:lnTo>
                  <a:lnTo>
                    <a:pt x="3427572" y="94673"/>
                  </a:lnTo>
                  <a:lnTo>
                    <a:pt x="3441562" y="88458"/>
                  </a:lnTo>
                  <a:lnTo>
                    <a:pt x="3455552" y="82120"/>
                  </a:lnTo>
                  <a:lnTo>
                    <a:pt x="3469543" y="75741"/>
                  </a:lnTo>
                  <a:lnTo>
                    <a:pt x="3483533" y="69403"/>
                  </a:lnTo>
                  <a:lnTo>
                    <a:pt x="3497523" y="63188"/>
                  </a:lnTo>
                  <a:lnTo>
                    <a:pt x="3511513" y="57169"/>
                  </a:lnTo>
                  <a:lnTo>
                    <a:pt x="3525503" y="51412"/>
                  </a:lnTo>
                  <a:lnTo>
                    <a:pt x="3539493" y="45969"/>
                  </a:lnTo>
                  <a:lnTo>
                    <a:pt x="3553483" y="40881"/>
                  </a:lnTo>
                  <a:lnTo>
                    <a:pt x="3567473" y="36173"/>
                  </a:lnTo>
                  <a:lnTo>
                    <a:pt x="3581463" y="31859"/>
                  </a:lnTo>
                  <a:lnTo>
                    <a:pt x="3595453" y="27940"/>
                  </a:lnTo>
                  <a:lnTo>
                    <a:pt x="3609444" y="24410"/>
                  </a:lnTo>
                  <a:lnTo>
                    <a:pt x="3623434" y="21251"/>
                  </a:lnTo>
                  <a:lnTo>
                    <a:pt x="3637424" y="18444"/>
                  </a:lnTo>
                  <a:lnTo>
                    <a:pt x="3651414" y="15964"/>
                  </a:lnTo>
                  <a:lnTo>
                    <a:pt x="3665404" y="13783"/>
                  </a:lnTo>
                  <a:lnTo>
                    <a:pt x="3679394" y="11874"/>
                  </a:lnTo>
                  <a:lnTo>
                    <a:pt x="3693384" y="10210"/>
                  </a:lnTo>
                  <a:lnTo>
                    <a:pt x="3707374" y="8763"/>
                  </a:lnTo>
                  <a:lnTo>
                    <a:pt x="3721364" y="7511"/>
                  </a:lnTo>
                  <a:lnTo>
                    <a:pt x="3735354" y="6428"/>
                  </a:lnTo>
                  <a:lnTo>
                    <a:pt x="3749344" y="5495"/>
                  </a:lnTo>
                  <a:lnTo>
                    <a:pt x="3763335" y="4692"/>
                  </a:lnTo>
                  <a:lnTo>
                    <a:pt x="3777325" y="4002"/>
                  </a:lnTo>
                  <a:lnTo>
                    <a:pt x="3791315" y="3410"/>
                  </a:lnTo>
                  <a:lnTo>
                    <a:pt x="3805305" y="2903"/>
                  </a:lnTo>
                  <a:lnTo>
                    <a:pt x="3819295" y="2469"/>
                  </a:lnTo>
                  <a:lnTo>
                    <a:pt x="3833285" y="2097"/>
                  </a:lnTo>
                  <a:lnTo>
                    <a:pt x="3847275" y="1780"/>
                  </a:lnTo>
                  <a:lnTo>
                    <a:pt x="3861265" y="1509"/>
                  </a:lnTo>
                  <a:lnTo>
                    <a:pt x="3875255" y="1278"/>
                  </a:lnTo>
                  <a:lnTo>
                    <a:pt x="3889245" y="1081"/>
                  </a:lnTo>
                  <a:lnTo>
                    <a:pt x="3903235" y="912"/>
                  </a:lnTo>
                  <a:lnTo>
                    <a:pt x="3917226" y="769"/>
                  </a:lnTo>
                  <a:lnTo>
                    <a:pt x="3931216" y="647"/>
                  </a:lnTo>
                  <a:lnTo>
                    <a:pt x="3945206" y="543"/>
                  </a:lnTo>
                  <a:lnTo>
                    <a:pt x="3959196" y="454"/>
                  </a:lnTo>
                  <a:lnTo>
                    <a:pt x="3973186" y="379"/>
                  </a:lnTo>
                  <a:lnTo>
                    <a:pt x="3987176" y="314"/>
                  </a:lnTo>
                  <a:lnTo>
                    <a:pt x="4001166" y="259"/>
                  </a:lnTo>
                  <a:lnTo>
                    <a:pt x="4015156" y="213"/>
                  </a:lnTo>
                  <a:lnTo>
                    <a:pt x="4029146" y="173"/>
                  </a:lnTo>
                  <a:lnTo>
                    <a:pt x="4043136" y="139"/>
                  </a:lnTo>
                  <a:lnTo>
                    <a:pt x="4057126" y="111"/>
                  </a:lnTo>
                  <a:lnTo>
                    <a:pt x="4071117" y="86"/>
                  </a:lnTo>
                  <a:lnTo>
                    <a:pt x="4085107" y="65"/>
                  </a:lnTo>
                  <a:lnTo>
                    <a:pt x="4099097" y="48"/>
                  </a:lnTo>
                  <a:lnTo>
                    <a:pt x="4113087" y="33"/>
                  </a:lnTo>
                  <a:lnTo>
                    <a:pt x="4127077" y="20"/>
                  </a:lnTo>
                  <a:lnTo>
                    <a:pt x="4141067" y="9"/>
                  </a:lnTo>
                  <a:lnTo>
                    <a:pt x="4155057" y="0"/>
                  </a:lnTo>
                </a:path>
              </a:pathLst>
            </a:custGeom>
            <a:ln w="40651" cap="flat">
              <a:solidFill>
                <a:srgbClr val="D3D3D3">
                  <a:alpha val="100000"/>
                </a:srgbClr>
              </a:solidFill>
              <a:prstDash val="solid"/>
              <a:round/>
            </a:ln>
          </p:spPr>
          <p:txBody>
            <a:bodyPr/>
            <a:lstStyle/>
            <a:p/>
          </p:txBody>
        </p:sp>
        <p:sp>
          <p:nvSpPr>
            <p:cNvPr id="67" name="pl67"/>
            <p:cNvSpPr/>
            <p:nvPr/>
          </p:nvSpPr>
          <p:spPr>
            <a:xfrm>
              <a:off x="2737948" y="1063090"/>
              <a:ext cx="4155057" cy="157915"/>
            </a:xfrm>
            <a:custGeom>
              <a:avLst/>
              <a:pathLst>
                <a:path w="4155057" h="157915">
                  <a:moveTo>
                    <a:pt x="0" y="157862"/>
                  </a:moveTo>
                  <a:lnTo>
                    <a:pt x="13990" y="157853"/>
                  </a:lnTo>
                  <a:lnTo>
                    <a:pt x="27980" y="157842"/>
                  </a:lnTo>
                  <a:lnTo>
                    <a:pt x="41970" y="157829"/>
                  </a:lnTo>
                  <a:lnTo>
                    <a:pt x="55960" y="157814"/>
                  </a:lnTo>
                  <a:lnTo>
                    <a:pt x="69950" y="157796"/>
                  </a:lnTo>
                  <a:lnTo>
                    <a:pt x="83940" y="157775"/>
                  </a:lnTo>
                  <a:lnTo>
                    <a:pt x="97930" y="157751"/>
                  </a:lnTo>
                  <a:lnTo>
                    <a:pt x="111920" y="157722"/>
                  </a:lnTo>
                  <a:lnTo>
                    <a:pt x="125910" y="157688"/>
                  </a:lnTo>
                  <a:lnTo>
                    <a:pt x="139900" y="157649"/>
                  </a:lnTo>
                  <a:lnTo>
                    <a:pt x="153891" y="157602"/>
                  </a:lnTo>
                  <a:lnTo>
                    <a:pt x="167881" y="157547"/>
                  </a:lnTo>
                  <a:lnTo>
                    <a:pt x="181871" y="157483"/>
                  </a:lnTo>
                  <a:lnTo>
                    <a:pt x="195861" y="157407"/>
                  </a:lnTo>
                  <a:lnTo>
                    <a:pt x="209851" y="157319"/>
                  </a:lnTo>
                  <a:lnTo>
                    <a:pt x="223841" y="157214"/>
                  </a:lnTo>
                  <a:lnTo>
                    <a:pt x="237831" y="157092"/>
                  </a:lnTo>
                  <a:lnTo>
                    <a:pt x="251821" y="156949"/>
                  </a:lnTo>
                  <a:lnTo>
                    <a:pt x="265811" y="156781"/>
                  </a:lnTo>
                  <a:lnTo>
                    <a:pt x="279801" y="156583"/>
                  </a:lnTo>
                  <a:lnTo>
                    <a:pt x="293791" y="156352"/>
                  </a:lnTo>
                  <a:lnTo>
                    <a:pt x="307782" y="156081"/>
                  </a:lnTo>
                  <a:lnTo>
                    <a:pt x="321772" y="155764"/>
                  </a:lnTo>
                  <a:lnTo>
                    <a:pt x="335762" y="155393"/>
                  </a:lnTo>
                  <a:lnTo>
                    <a:pt x="349752" y="154959"/>
                  </a:lnTo>
                  <a:lnTo>
                    <a:pt x="363742" y="154451"/>
                  </a:lnTo>
                  <a:lnTo>
                    <a:pt x="377732" y="153860"/>
                  </a:lnTo>
                  <a:lnTo>
                    <a:pt x="391722" y="153170"/>
                  </a:lnTo>
                  <a:lnTo>
                    <a:pt x="405712" y="152366"/>
                  </a:lnTo>
                  <a:lnTo>
                    <a:pt x="419702" y="151433"/>
                  </a:lnTo>
                  <a:lnTo>
                    <a:pt x="433692" y="150351"/>
                  </a:lnTo>
                  <a:lnTo>
                    <a:pt x="447682" y="149098"/>
                  </a:lnTo>
                  <a:lnTo>
                    <a:pt x="461673" y="147652"/>
                  </a:lnTo>
                  <a:lnTo>
                    <a:pt x="475663" y="145987"/>
                  </a:lnTo>
                  <a:lnTo>
                    <a:pt x="489653" y="144079"/>
                  </a:lnTo>
                  <a:lnTo>
                    <a:pt x="503643" y="141898"/>
                  </a:lnTo>
                  <a:lnTo>
                    <a:pt x="517633" y="139417"/>
                  </a:lnTo>
                  <a:lnTo>
                    <a:pt x="531623" y="136610"/>
                  </a:lnTo>
                  <a:lnTo>
                    <a:pt x="545613" y="133452"/>
                  </a:lnTo>
                  <a:lnTo>
                    <a:pt x="559603" y="129921"/>
                  </a:lnTo>
                  <a:lnTo>
                    <a:pt x="573593" y="126003"/>
                  </a:lnTo>
                  <a:lnTo>
                    <a:pt x="587583" y="121689"/>
                  </a:lnTo>
                  <a:lnTo>
                    <a:pt x="601574" y="116981"/>
                  </a:lnTo>
                  <a:lnTo>
                    <a:pt x="615564" y="111892"/>
                  </a:lnTo>
                  <a:lnTo>
                    <a:pt x="629554" y="106450"/>
                  </a:lnTo>
                  <a:lnTo>
                    <a:pt x="643544" y="100692"/>
                  </a:lnTo>
                  <a:lnTo>
                    <a:pt x="657534" y="94673"/>
                  </a:lnTo>
                  <a:lnTo>
                    <a:pt x="671524" y="88458"/>
                  </a:lnTo>
                  <a:lnTo>
                    <a:pt x="685514" y="82120"/>
                  </a:lnTo>
                  <a:lnTo>
                    <a:pt x="699504" y="75741"/>
                  </a:lnTo>
                  <a:lnTo>
                    <a:pt x="713494" y="69403"/>
                  </a:lnTo>
                  <a:lnTo>
                    <a:pt x="727484" y="63188"/>
                  </a:lnTo>
                  <a:lnTo>
                    <a:pt x="741474" y="57169"/>
                  </a:lnTo>
                  <a:lnTo>
                    <a:pt x="755465" y="51412"/>
                  </a:lnTo>
                  <a:lnTo>
                    <a:pt x="769455" y="45969"/>
                  </a:lnTo>
                  <a:lnTo>
                    <a:pt x="783445" y="40881"/>
                  </a:lnTo>
                  <a:lnTo>
                    <a:pt x="797435" y="36173"/>
                  </a:lnTo>
                  <a:lnTo>
                    <a:pt x="811425" y="31859"/>
                  </a:lnTo>
                  <a:lnTo>
                    <a:pt x="825415" y="27940"/>
                  </a:lnTo>
                  <a:lnTo>
                    <a:pt x="839405" y="24410"/>
                  </a:lnTo>
                  <a:lnTo>
                    <a:pt x="853395" y="21251"/>
                  </a:lnTo>
                  <a:lnTo>
                    <a:pt x="867385" y="18444"/>
                  </a:lnTo>
                  <a:lnTo>
                    <a:pt x="881375" y="15964"/>
                  </a:lnTo>
                  <a:lnTo>
                    <a:pt x="895365" y="13783"/>
                  </a:lnTo>
                  <a:lnTo>
                    <a:pt x="909356" y="11874"/>
                  </a:lnTo>
                  <a:lnTo>
                    <a:pt x="923346" y="10210"/>
                  </a:lnTo>
                  <a:lnTo>
                    <a:pt x="937336" y="8763"/>
                  </a:lnTo>
                  <a:lnTo>
                    <a:pt x="951326" y="7511"/>
                  </a:lnTo>
                  <a:lnTo>
                    <a:pt x="965316" y="6428"/>
                  </a:lnTo>
                  <a:lnTo>
                    <a:pt x="979306" y="5495"/>
                  </a:lnTo>
                  <a:lnTo>
                    <a:pt x="993296" y="4692"/>
                  </a:lnTo>
                  <a:lnTo>
                    <a:pt x="1007286" y="4002"/>
                  </a:lnTo>
                  <a:lnTo>
                    <a:pt x="1021276" y="3410"/>
                  </a:lnTo>
                  <a:lnTo>
                    <a:pt x="1035266" y="2903"/>
                  </a:lnTo>
                  <a:lnTo>
                    <a:pt x="1049256" y="2469"/>
                  </a:lnTo>
                  <a:lnTo>
                    <a:pt x="1063247" y="2097"/>
                  </a:lnTo>
                  <a:lnTo>
                    <a:pt x="1077237" y="1780"/>
                  </a:lnTo>
                  <a:lnTo>
                    <a:pt x="1091227" y="1509"/>
                  </a:lnTo>
                  <a:lnTo>
                    <a:pt x="1105217" y="1278"/>
                  </a:lnTo>
                  <a:lnTo>
                    <a:pt x="1119207" y="1081"/>
                  </a:lnTo>
                  <a:lnTo>
                    <a:pt x="1133197" y="912"/>
                  </a:lnTo>
                  <a:lnTo>
                    <a:pt x="1147187" y="769"/>
                  </a:lnTo>
                  <a:lnTo>
                    <a:pt x="1161177" y="647"/>
                  </a:lnTo>
                  <a:lnTo>
                    <a:pt x="1175167" y="543"/>
                  </a:lnTo>
                  <a:lnTo>
                    <a:pt x="1189157" y="454"/>
                  </a:lnTo>
                  <a:lnTo>
                    <a:pt x="1203148" y="379"/>
                  </a:lnTo>
                  <a:lnTo>
                    <a:pt x="1217138" y="314"/>
                  </a:lnTo>
                  <a:lnTo>
                    <a:pt x="1231128" y="259"/>
                  </a:lnTo>
                  <a:lnTo>
                    <a:pt x="1245118" y="213"/>
                  </a:lnTo>
                  <a:lnTo>
                    <a:pt x="1259108" y="173"/>
                  </a:lnTo>
                  <a:lnTo>
                    <a:pt x="1273098" y="139"/>
                  </a:lnTo>
                  <a:lnTo>
                    <a:pt x="1287088" y="111"/>
                  </a:lnTo>
                  <a:lnTo>
                    <a:pt x="1301078" y="86"/>
                  </a:lnTo>
                  <a:lnTo>
                    <a:pt x="1315068" y="65"/>
                  </a:lnTo>
                  <a:lnTo>
                    <a:pt x="1329058" y="48"/>
                  </a:lnTo>
                  <a:lnTo>
                    <a:pt x="1343048" y="33"/>
                  </a:lnTo>
                  <a:lnTo>
                    <a:pt x="1357039" y="20"/>
                  </a:lnTo>
                  <a:lnTo>
                    <a:pt x="1371029" y="9"/>
                  </a:lnTo>
                  <a:lnTo>
                    <a:pt x="1385019" y="0"/>
                  </a:lnTo>
                  <a:lnTo>
                    <a:pt x="1385019" y="0"/>
                  </a:lnTo>
                  <a:lnTo>
                    <a:pt x="1399009" y="9"/>
                  </a:lnTo>
                  <a:lnTo>
                    <a:pt x="1412999" y="20"/>
                  </a:lnTo>
                  <a:lnTo>
                    <a:pt x="1426989" y="33"/>
                  </a:lnTo>
                  <a:lnTo>
                    <a:pt x="1440979" y="48"/>
                  </a:lnTo>
                  <a:lnTo>
                    <a:pt x="1454969" y="65"/>
                  </a:lnTo>
                  <a:lnTo>
                    <a:pt x="1468959" y="86"/>
                  </a:lnTo>
                  <a:lnTo>
                    <a:pt x="1482949" y="111"/>
                  </a:lnTo>
                  <a:lnTo>
                    <a:pt x="1496939" y="139"/>
                  </a:lnTo>
                  <a:lnTo>
                    <a:pt x="1510930" y="173"/>
                  </a:lnTo>
                  <a:lnTo>
                    <a:pt x="1524920" y="213"/>
                  </a:lnTo>
                  <a:lnTo>
                    <a:pt x="1538910" y="259"/>
                  </a:lnTo>
                  <a:lnTo>
                    <a:pt x="1552900" y="314"/>
                  </a:lnTo>
                  <a:lnTo>
                    <a:pt x="1566890" y="379"/>
                  </a:lnTo>
                  <a:lnTo>
                    <a:pt x="1580880" y="454"/>
                  </a:lnTo>
                  <a:lnTo>
                    <a:pt x="1594870" y="543"/>
                  </a:lnTo>
                  <a:lnTo>
                    <a:pt x="1608860" y="647"/>
                  </a:lnTo>
                  <a:lnTo>
                    <a:pt x="1622850" y="769"/>
                  </a:lnTo>
                  <a:lnTo>
                    <a:pt x="1636840" y="912"/>
                  </a:lnTo>
                  <a:lnTo>
                    <a:pt x="1650830" y="1081"/>
                  </a:lnTo>
                  <a:lnTo>
                    <a:pt x="1664821" y="1278"/>
                  </a:lnTo>
                  <a:lnTo>
                    <a:pt x="1678811" y="1509"/>
                  </a:lnTo>
                  <a:lnTo>
                    <a:pt x="1692801" y="1780"/>
                  </a:lnTo>
                  <a:lnTo>
                    <a:pt x="1706791" y="2097"/>
                  </a:lnTo>
                  <a:lnTo>
                    <a:pt x="1720781" y="2469"/>
                  </a:lnTo>
                  <a:lnTo>
                    <a:pt x="1734771" y="2903"/>
                  </a:lnTo>
                  <a:lnTo>
                    <a:pt x="1748761" y="3410"/>
                  </a:lnTo>
                  <a:lnTo>
                    <a:pt x="1762751" y="4002"/>
                  </a:lnTo>
                  <a:lnTo>
                    <a:pt x="1776741" y="4692"/>
                  </a:lnTo>
                  <a:lnTo>
                    <a:pt x="1790731" y="5495"/>
                  </a:lnTo>
                  <a:lnTo>
                    <a:pt x="1804722" y="6428"/>
                  </a:lnTo>
                  <a:lnTo>
                    <a:pt x="1818712" y="7511"/>
                  </a:lnTo>
                  <a:lnTo>
                    <a:pt x="1832702" y="8763"/>
                  </a:lnTo>
                  <a:lnTo>
                    <a:pt x="1846692" y="10210"/>
                  </a:lnTo>
                  <a:lnTo>
                    <a:pt x="1860682" y="11874"/>
                  </a:lnTo>
                  <a:lnTo>
                    <a:pt x="1874672" y="13783"/>
                  </a:lnTo>
                  <a:lnTo>
                    <a:pt x="1888662" y="15964"/>
                  </a:lnTo>
                  <a:lnTo>
                    <a:pt x="1902652" y="18444"/>
                  </a:lnTo>
                  <a:lnTo>
                    <a:pt x="1916642" y="21251"/>
                  </a:lnTo>
                  <a:lnTo>
                    <a:pt x="1930632" y="24410"/>
                  </a:lnTo>
                  <a:lnTo>
                    <a:pt x="1944622" y="27940"/>
                  </a:lnTo>
                  <a:lnTo>
                    <a:pt x="1958613" y="31859"/>
                  </a:lnTo>
                  <a:lnTo>
                    <a:pt x="1972603" y="36173"/>
                  </a:lnTo>
                  <a:lnTo>
                    <a:pt x="1986593" y="40881"/>
                  </a:lnTo>
                  <a:lnTo>
                    <a:pt x="2000583" y="45969"/>
                  </a:lnTo>
                  <a:lnTo>
                    <a:pt x="2014573" y="51412"/>
                  </a:lnTo>
                  <a:lnTo>
                    <a:pt x="2028563" y="57169"/>
                  </a:lnTo>
                  <a:lnTo>
                    <a:pt x="2042553" y="63188"/>
                  </a:lnTo>
                  <a:lnTo>
                    <a:pt x="2056543" y="69403"/>
                  </a:lnTo>
                  <a:lnTo>
                    <a:pt x="2070533" y="75741"/>
                  </a:lnTo>
                  <a:lnTo>
                    <a:pt x="2084523" y="82120"/>
                  </a:lnTo>
                  <a:lnTo>
                    <a:pt x="2098513" y="88458"/>
                  </a:lnTo>
                  <a:lnTo>
                    <a:pt x="2112504" y="94673"/>
                  </a:lnTo>
                  <a:lnTo>
                    <a:pt x="2126494" y="100692"/>
                  </a:lnTo>
                  <a:lnTo>
                    <a:pt x="2140484" y="106450"/>
                  </a:lnTo>
                  <a:lnTo>
                    <a:pt x="2154474" y="111892"/>
                  </a:lnTo>
                  <a:lnTo>
                    <a:pt x="2168464" y="116981"/>
                  </a:lnTo>
                  <a:lnTo>
                    <a:pt x="2182454" y="121689"/>
                  </a:lnTo>
                  <a:lnTo>
                    <a:pt x="2196444" y="126003"/>
                  </a:lnTo>
                  <a:lnTo>
                    <a:pt x="2210434" y="129921"/>
                  </a:lnTo>
                  <a:lnTo>
                    <a:pt x="2224424" y="133452"/>
                  </a:lnTo>
                  <a:lnTo>
                    <a:pt x="2238414" y="136610"/>
                  </a:lnTo>
                  <a:lnTo>
                    <a:pt x="2252404" y="139417"/>
                  </a:lnTo>
                  <a:lnTo>
                    <a:pt x="2266395" y="141898"/>
                  </a:lnTo>
                  <a:lnTo>
                    <a:pt x="2280385" y="144079"/>
                  </a:lnTo>
                  <a:lnTo>
                    <a:pt x="2294375" y="145987"/>
                  </a:lnTo>
                  <a:lnTo>
                    <a:pt x="2308365" y="147652"/>
                  </a:lnTo>
                  <a:lnTo>
                    <a:pt x="2322355" y="149098"/>
                  </a:lnTo>
                  <a:lnTo>
                    <a:pt x="2336345" y="150351"/>
                  </a:lnTo>
                  <a:lnTo>
                    <a:pt x="2350335" y="151433"/>
                  </a:lnTo>
                  <a:lnTo>
                    <a:pt x="2364325" y="152366"/>
                  </a:lnTo>
                  <a:lnTo>
                    <a:pt x="2378315" y="153170"/>
                  </a:lnTo>
                  <a:lnTo>
                    <a:pt x="2392305" y="153860"/>
                  </a:lnTo>
                  <a:lnTo>
                    <a:pt x="2406296" y="154451"/>
                  </a:lnTo>
                  <a:lnTo>
                    <a:pt x="2420286" y="154959"/>
                  </a:lnTo>
                  <a:lnTo>
                    <a:pt x="2434276" y="155393"/>
                  </a:lnTo>
                  <a:lnTo>
                    <a:pt x="2448266" y="155764"/>
                  </a:lnTo>
                  <a:lnTo>
                    <a:pt x="2462256" y="156081"/>
                  </a:lnTo>
                  <a:lnTo>
                    <a:pt x="2476246" y="156352"/>
                  </a:lnTo>
                  <a:lnTo>
                    <a:pt x="2490236" y="156583"/>
                  </a:lnTo>
                  <a:lnTo>
                    <a:pt x="2504226" y="156781"/>
                  </a:lnTo>
                  <a:lnTo>
                    <a:pt x="2518216" y="156949"/>
                  </a:lnTo>
                  <a:lnTo>
                    <a:pt x="2532206" y="157092"/>
                  </a:lnTo>
                  <a:lnTo>
                    <a:pt x="2546196" y="157214"/>
                  </a:lnTo>
                  <a:lnTo>
                    <a:pt x="2560187" y="157319"/>
                  </a:lnTo>
                  <a:lnTo>
                    <a:pt x="2574177" y="157407"/>
                  </a:lnTo>
                  <a:lnTo>
                    <a:pt x="2588167" y="157483"/>
                  </a:lnTo>
                  <a:lnTo>
                    <a:pt x="2602157" y="157547"/>
                  </a:lnTo>
                  <a:lnTo>
                    <a:pt x="2616147" y="157602"/>
                  </a:lnTo>
                  <a:lnTo>
                    <a:pt x="2630137" y="157649"/>
                  </a:lnTo>
                  <a:lnTo>
                    <a:pt x="2644127" y="157688"/>
                  </a:lnTo>
                  <a:lnTo>
                    <a:pt x="2658117" y="157722"/>
                  </a:lnTo>
                  <a:lnTo>
                    <a:pt x="2672107" y="157751"/>
                  </a:lnTo>
                  <a:lnTo>
                    <a:pt x="2686097" y="157775"/>
                  </a:lnTo>
                  <a:lnTo>
                    <a:pt x="2700087" y="157796"/>
                  </a:lnTo>
                  <a:lnTo>
                    <a:pt x="2714078" y="157814"/>
                  </a:lnTo>
                  <a:lnTo>
                    <a:pt x="2728068" y="157829"/>
                  </a:lnTo>
                  <a:lnTo>
                    <a:pt x="2742058" y="157842"/>
                  </a:lnTo>
                  <a:lnTo>
                    <a:pt x="2756048" y="157853"/>
                  </a:lnTo>
                  <a:lnTo>
                    <a:pt x="2770038" y="157862"/>
                  </a:lnTo>
                  <a:lnTo>
                    <a:pt x="2770038" y="157915"/>
                  </a:lnTo>
                  <a:lnTo>
                    <a:pt x="2784028" y="157915"/>
                  </a:lnTo>
                  <a:lnTo>
                    <a:pt x="2798018" y="157915"/>
                  </a:lnTo>
                  <a:lnTo>
                    <a:pt x="2812008" y="157915"/>
                  </a:lnTo>
                  <a:lnTo>
                    <a:pt x="2825998" y="157915"/>
                  </a:lnTo>
                  <a:lnTo>
                    <a:pt x="2839988" y="157915"/>
                  </a:lnTo>
                  <a:lnTo>
                    <a:pt x="2853978" y="157915"/>
                  </a:lnTo>
                  <a:lnTo>
                    <a:pt x="2867969" y="157915"/>
                  </a:lnTo>
                  <a:lnTo>
                    <a:pt x="2881959" y="157915"/>
                  </a:lnTo>
                  <a:lnTo>
                    <a:pt x="2895949" y="157915"/>
                  </a:lnTo>
                  <a:lnTo>
                    <a:pt x="2909939" y="157915"/>
                  </a:lnTo>
                  <a:lnTo>
                    <a:pt x="2923929" y="157915"/>
                  </a:lnTo>
                  <a:lnTo>
                    <a:pt x="2937919" y="157915"/>
                  </a:lnTo>
                  <a:lnTo>
                    <a:pt x="2951909" y="157915"/>
                  </a:lnTo>
                  <a:lnTo>
                    <a:pt x="2965899" y="157915"/>
                  </a:lnTo>
                  <a:lnTo>
                    <a:pt x="2979889" y="157915"/>
                  </a:lnTo>
                  <a:lnTo>
                    <a:pt x="2993879" y="157915"/>
                  </a:lnTo>
                  <a:lnTo>
                    <a:pt x="3007870" y="157915"/>
                  </a:lnTo>
                  <a:lnTo>
                    <a:pt x="3021860" y="157915"/>
                  </a:lnTo>
                  <a:lnTo>
                    <a:pt x="3035850" y="157915"/>
                  </a:lnTo>
                  <a:lnTo>
                    <a:pt x="3049840" y="157915"/>
                  </a:lnTo>
                  <a:lnTo>
                    <a:pt x="3063830" y="157915"/>
                  </a:lnTo>
                  <a:lnTo>
                    <a:pt x="3077820" y="157915"/>
                  </a:lnTo>
                  <a:lnTo>
                    <a:pt x="3091810" y="157915"/>
                  </a:lnTo>
                  <a:lnTo>
                    <a:pt x="3105800" y="157915"/>
                  </a:lnTo>
                  <a:lnTo>
                    <a:pt x="3119790" y="157915"/>
                  </a:lnTo>
                  <a:lnTo>
                    <a:pt x="3133780" y="157915"/>
                  </a:lnTo>
                  <a:lnTo>
                    <a:pt x="3147770" y="157915"/>
                  </a:lnTo>
                  <a:lnTo>
                    <a:pt x="3161761" y="157915"/>
                  </a:lnTo>
                  <a:lnTo>
                    <a:pt x="3175751" y="157915"/>
                  </a:lnTo>
                  <a:lnTo>
                    <a:pt x="3189741" y="157915"/>
                  </a:lnTo>
                  <a:lnTo>
                    <a:pt x="3203731" y="157915"/>
                  </a:lnTo>
                  <a:lnTo>
                    <a:pt x="3217721" y="157915"/>
                  </a:lnTo>
                  <a:lnTo>
                    <a:pt x="3231711" y="157915"/>
                  </a:lnTo>
                  <a:lnTo>
                    <a:pt x="3245701" y="157915"/>
                  </a:lnTo>
                  <a:lnTo>
                    <a:pt x="3259691" y="157915"/>
                  </a:lnTo>
                  <a:lnTo>
                    <a:pt x="3273681" y="157915"/>
                  </a:lnTo>
                  <a:lnTo>
                    <a:pt x="3287671" y="157915"/>
                  </a:lnTo>
                  <a:lnTo>
                    <a:pt x="3301661" y="157915"/>
                  </a:lnTo>
                  <a:lnTo>
                    <a:pt x="3315652" y="157915"/>
                  </a:lnTo>
                  <a:lnTo>
                    <a:pt x="3329642" y="157915"/>
                  </a:lnTo>
                  <a:lnTo>
                    <a:pt x="3343632" y="157915"/>
                  </a:lnTo>
                  <a:lnTo>
                    <a:pt x="3357622" y="157915"/>
                  </a:lnTo>
                  <a:lnTo>
                    <a:pt x="3371612" y="157915"/>
                  </a:lnTo>
                  <a:lnTo>
                    <a:pt x="3385602" y="157915"/>
                  </a:lnTo>
                  <a:lnTo>
                    <a:pt x="3399592" y="157915"/>
                  </a:lnTo>
                  <a:lnTo>
                    <a:pt x="3413582" y="157915"/>
                  </a:lnTo>
                  <a:lnTo>
                    <a:pt x="3427572" y="157915"/>
                  </a:lnTo>
                  <a:lnTo>
                    <a:pt x="3441562" y="157915"/>
                  </a:lnTo>
                  <a:lnTo>
                    <a:pt x="3455552" y="157915"/>
                  </a:lnTo>
                  <a:lnTo>
                    <a:pt x="3469543" y="157915"/>
                  </a:lnTo>
                  <a:lnTo>
                    <a:pt x="3483533" y="157915"/>
                  </a:lnTo>
                  <a:lnTo>
                    <a:pt x="3497523" y="157915"/>
                  </a:lnTo>
                  <a:lnTo>
                    <a:pt x="3511513" y="157915"/>
                  </a:lnTo>
                  <a:lnTo>
                    <a:pt x="3525503" y="157915"/>
                  </a:lnTo>
                  <a:lnTo>
                    <a:pt x="3539493" y="157915"/>
                  </a:lnTo>
                  <a:lnTo>
                    <a:pt x="3553483" y="157915"/>
                  </a:lnTo>
                  <a:lnTo>
                    <a:pt x="3567473" y="157915"/>
                  </a:lnTo>
                  <a:lnTo>
                    <a:pt x="3581463" y="157915"/>
                  </a:lnTo>
                  <a:lnTo>
                    <a:pt x="3595453" y="157915"/>
                  </a:lnTo>
                  <a:lnTo>
                    <a:pt x="3609444" y="157915"/>
                  </a:lnTo>
                  <a:lnTo>
                    <a:pt x="3623434" y="157915"/>
                  </a:lnTo>
                  <a:lnTo>
                    <a:pt x="3637424" y="157915"/>
                  </a:lnTo>
                  <a:lnTo>
                    <a:pt x="3651414" y="157915"/>
                  </a:lnTo>
                  <a:lnTo>
                    <a:pt x="3665404" y="157915"/>
                  </a:lnTo>
                  <a:lnTo>
                    <a:pt x="3679394" y="157915"/>
                  </a:lnTo>
                  <a:lnTo>
                    <a:pt x="3693384" y="157915"/>
                  </a:lnTo>
                  <a:lnTo>
                    <a:pt x="3707374" y="157915"/>
                  </a:lnTo>
                  <a:lnTo>
                    <a:pt x="3721364" y="157915"/>
                  </a:lnTo>
                  <a:lnTo>
                    <a:pt x="3735354" y="157915"/>
                  </a:lnTo>
                  <a:lnTo>
                    <a:pt x="3749344" y="157915"/>
                  </a:lnTo>
                  <a:lnTo>
                    <a:pt x="3763335" y="157915"/>
                  </a:lnTo>
                  <a:lnTo>
                    <a:pt x="3777325" y="157915"/>
                  </a:lnTo>
                  <a:lnTo>
                    <a:pt x="3791315" y="157915"/>
                  </a:lnTo>
                  <a:lnTo>
                    <a:pt x="3805305" y="157915"/>
                  </a:lnTo>
                  <a:lnTo>
                    <a:pt x="3819295" y="157915"/>
                  </a:lnTo>
                  <a:lnTo>
                    <a:pt x="3833285" y="157915"/>
                  </a:lnTo>
                  <a:lnTo>
                    <a:pt x="3847275" y="157915"/>
                  </a:lnTo>
                  <a:lnTo>
                    <a:pt x="3861265" y="157915"/>
                  </a:lnTo>
                  <a:lnTo>
                    <a:pt x="3875255" y="157915"/>
                  </a:lnTo>
                  <a:lnTo>
                    <a:pt x="3889245" y="157915"/>
                  </a:lnTo>
                  <a:lnTo>
                    <a:pt x="3903235" y="157915"/>
                  </a:lnTo>
                  <a:lnTo>
                    <a:pt x="3917226" y="157915"/>
                  </a:lnTo>
                  <a:lnTo>
                    <a:pt x="3931216" y="157915"/>
                  </a:lnTo>
                  <a:lnTo>
                    <a:pt x="3945206" y="157915"/>
                  </a:lnTo>
                  <a:lnTo>
                    <a:pt x="3959196" y="157915"/>
                  </a:lnTo>
                  <a:lnTo>
                    <a:pt x="3973186" y="157915"/>
                  </a:lnTo>
                  <a:lnTo>
                    <a:pt x="3987176" y="157915"/>
                  </a:lnTo>
                  <a:lnTo>
                    <a:pt x="4001166" y="157915"/>
                  </a:lnTo>
                  <a:lnTo>
                    <a:pt x="4015156" y="157915"/>
                  </a:lnTo>
                  <a:lnTo>
                    <a:pt x="4029146" y="157915"/>
                  </a:lnTo>
                  <a:lnTo>
                    <a:pt x="4043136" y="157915"/>
                  </a:lnTo>
                  <a:lnTo>
                    <a:pt x="4057126" y="157915"/>
                  </a:lnTo>
                  <a:lnTo>
                    <a:pt x="4071117" y="157915"/>
                  </a:lnTo>
                  <a:lnTo>
                    <a:pt x="4085107" y="157915"/>
                  </a:lnTo>
                  <a:lnTo>
                    <a:pt x="4099097" y="157915"/>
                  </a:lnTo>
                  <a:lnTo>
                    <a:pt x="4113087" y="157915"/>
                  </a:lnTo>
                  <a:lnTo>
                    <a:pt x="4127077" y="157915"/>
                  </a:lnTo>
                  <a:lnTo>
                    <a:pt x="4141067" y="157915"/>
                  </a:lnTo>
                  <a:lnTo>
                    <a:pt x="4155057" y="157915"/>
                  </a:lnTo>
                </a:path>
              </a:pathLst>
            </a:custGeom>
            <a:ln w="40651" cap="flat">
              <a:solidFill>
                <a:srgbClr val="D3D3D3">
                  <a:alpha val="100000"/>
                </a:srgbClr>
              </a:solidFill>
              <a:prstDash val="solid"/>
              <a:round/>
            </a:ln>
          </p:spPr>
          <p:txBody>
            <a:bodyPr/>
            <a:lstStyle/>
            <a:p/>
          </p:txBody>
        </p:sp>
        <p:sp>
          <p:nvSpPr>
            <p:cNvPr id="68" name="pt68"/>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2679245" y="10043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6834303" y="10043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5449283" y="10043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4064264" y="10043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5449283" y="1162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4064264" y="1162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6834303" y="1162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5449283" y="13202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2679245" y="1162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6834303" y="13202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6834303" y="14782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6834303" y="16362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6834303" y="17941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4064264" y="13202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4064264" y="14782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5449283" y="14782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16362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5449283" y="17941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6834303" y="19521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5449283" y="19521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2679245" y="13202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4064264" y="16362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4064264" y="17941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2679245" y="14782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2679245" y="16362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2679245" y="17941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5449283" y="211011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6834303" y="211011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6834303" y="22680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2679245" y="19521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2679245" y="211011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6834303" y="24260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19521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4064264" y="211011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5449283" y="22680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2679245" y="22680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4064264" y="22680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2679245" y="24260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2679245" y="25840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24260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4064264" y="24260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6834303" y="25840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4064264" y="25840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6834303" y="274198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5449283" y="25840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6834303" y="28999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4064264" y="274198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5449283" y="274198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4064264" y="28999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5449283" y="28999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2679245" y="274198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5449283" y="30579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6834303" y="30579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2679245" y="28999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6834303" y="32158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4064264" y="30579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2679245" y="30579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2679245" y="32158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2679245" y="33738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6834303" y="33738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5449283" y="32158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4064264" y="32158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4064264" y="33738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2679245" y="35318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5449283" y="33738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7" name="pt137"/>
            <p:cNvSpPr/>
            <p:nvPr/>
          </p:nvSpPr>
          <p:spPr>
            <a:xfrm>
              <a:off x="4064264" y="35318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2679245" y="36897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9" name="pt139"/>
            <p:cNvSpPr/>
            <p:nvPr/>
          </p:nvSpPr>
          <p:spPr>
            <a:xfrm>
              <a:off x="6834303" y="35318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4064264" y="36897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5449283" y="35318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2679245" y="384776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6834303" y="36897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4" name="pt144"/>
            <p:cNvSpPr/>
            <p:nvPr/>
          </p:nvSpPr>
          <p:spPr>
            <a:xfrm>
              <a:off x="2679245" y="40057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5" name="pt145"/>
            <p:cNvSpPr/>
            <p:nvPr/>
          </p:nvSpPr>
          <p:spPr>
            <a:xfrm>
              <a:off x="5449283" y="36897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6" name="pt146"/>
            <p:cNvSpPr/>
            <p:nvPr/>
          </p:nvSpPr>
          <p:spPr>
            <a:xfrm>
              <a:off x="4064264" y="384776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7" name="pt147"/>
            <p:cNvSpPr/>
            <p:nvPr/>
          </p:nvSpPr>
          <p:spPr>
            <a:xfrm>
              <a:off x="6834303" y="384776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8" name="pt148"/>
            <p:cNvSpPr/>
            <p:nvPr/>
          </p:nvSpPr>
          <p:spPr>
            <a:xfrm>
              <a:off x="2679245" y="41637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9" name="pt149"/>
            <p:cNvSpPr/>
            <p:nvPr/>
          </p:nvSpPr>
          <p:spPr>
            <a:xfrm>
              <a:off x="6834303" y="40057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0" name="pt150"/>
            <p:cNvSpPr/>
            <p:nvPr/>
          </p:nvSpPr>
          <p:spPr>
            <a:xfrm>
              <a:off x="2679245" y="43216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1" name="pt151"/>
            <p:cNvSpPr/>
            <p:nvPr/>
          </p:nvSpPr>
          <p:spPr>
            <a:xfrm>
              <a:off x="5449283" y="384776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2" name="pt152"/>
            <p:cNvSpPr/>
            <p:nvPr/>
          </p:nvSpPr>
          <p:spPr>
            <a:xfrm>
              <a:off x="4064264" y="40057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3" name="pt153"/>
            <p:cNvSpPr/>
            <p:nvPr/>
          </p:nvSpPr>
          <p:spPr>
            <a:xfrm>
              <a:off x="4064264" y="41637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4" name="pt154"/>
            <p:cNvSpPr/>
            <p:nvPr/>
          </p:nvSpPr>
          <p:spPr>
            <a:xfrm>
              <a:off x="2679245" y="44796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5" name="pt155"/>
            <p:cNvSpPr/>
            <p:nvPr/>
          </p:nvSpPr>
          <p:spPr>
            <a:xfrm>
              <a:off x="5449283" y="40057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6" name="pt156"/>
            <p:cNvSpPr/>
            <p:nvPr/>
          </p:nvSpPr>
          <p:spPr>
            <a:xfrm>
              <a:off x="6834303" y="41637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7" name="pt157"/>
            <p:cNvSpPr/>
            <p:nvPr/>
          </p:nvSpPr>
          <p:spPr>
            <a:xfrm>
              <a:off x="4064264" y="43216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8" name="pt158"/>
            <p:cNvSpPr/>
            <p:nvPr/>
          </p:nvSpPr>
          <p:spPr>
            <a:xfrm>
              <a:off x="2679245" y="463760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9" name="pt159"/>
            <p:cNvSpPr/>
            <p:nvPr/>
          </p:nvSpPr>
          <p:spPr>
            <a:xfrm>
              <a:off x="4064264" y="44796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0" name="pt160"/>
            <p:cNvSpPr/>
            <p:nvPr/>
          </p:nvSpPr>
          <p:spPr>
            <a:xfrm>
              <a:off x="2679245" y="47955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1" name="pt161"/>
            <p:cNvSpPr/>
            <p:nvPr/>
          </p:nvSpPr>
          <p:spPr>
            <a:xfrm>
              <a:off x="5449283" y="41637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2" name="pt162"/>
            <p:cNvSpPr/>
            <p:nvPr/>
          </p:nvSpPr>
          <p:spPr>
            <a:xfrm>
              <a:off x="6834303" y="43216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3" name="pt163"/>
            <p:cNvSpPr/>
            <p:nvPr/>
          </p:nvSpPr>
          <p:spPr>
            <a:xfrm>
              <a:off x="4064264" y="46376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4" name="pt164"/>
            <p:cNvSpPr/>
            <p:nvPr/>
          </p:nvSpPr>
          <p:spPr>
            <a:xfrm>
              <a:off x="5449283" y="43216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5" name="pt165"/>
            <p:cNvSpPr/>
            <p:nvPr/>
          </p:nvSpPr>
          <p:spPr>
            <a:xfrm>
              <a:off x="2679245" y="49535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6" name="pt166"/>
            <p:cNvSpPr/>
            <p:nvPr/>
          </p:nvSpPr>
          <p:spPr>
            <a:xfrm>
              <a:off x="2679245" y="51115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7" name="pt167"/>
            <p:cNvSpPr/>
            <p:nvPr/>
          </p:nvSpPr>
          <p:spPr>
            <a:xfrm>
              <a:off x="6834303" y="44796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8" name="pt168"/>
            <p:cNvSpPr/>
            <p:nvPr/>
          </p:nvSpPr>
          <p:spPr>
            <a:xfrm>
              <a:off x="4064264" y="47955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9" name="pt169"/>
            <p:cNvSpPr/>
            <p:nvPr/>
          </p:nvSpPr>
          <p:spPr>
            <a:xfrm>
              <a:off x="5449283" y="44796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0" name="pt170"/>
            <p:cNvSpPr/>
            <p:nvPr/>
          </p:nvSpPr>
          <p:spPr>
            <a:xfrm>
              <a:off x="6834303" y="46376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1" name="pt171"/>
            <p:cNvSpPr/>
            <p:nvPr/>
          </p:nvSpPr>
          <p:spPr>
            <a:xfrm>
              <a:off x="4064264" y="49535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2" name="pt172"/>
            <p:cNvSpPr/>
            <p:nvPr/>
          </p:nvSpPr>
          <p:spPr>
            <a:xfrm>
              <a:off x="5449283" y="46376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3" name="pt173"/>
            <p:cNvSpPr/>
            <p:nvPr/>
          </p:nvSpPr>
          <p:spPr>
            <a:xfrm>
              <a:off x="5449283" y="47955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4" name="pt174"/>
            <p:cNvSpPr/>
            <p:nvPr/>
          </p:nvSpPr>
          <p:spPr>
            <a:xfrm>
              <a:off x="2679245" y="52694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5" name="pt175"/>
            <p:cNvSpPr/>
            <p:nvPr/>
          </p:nvSpPr>
          <p:spPr>
            <a:xfrm>
              <a:off x="6834303" y="47955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6" name="pt176"/>
            <p:cNvSpPr/>
            <p:nvPr/>
          </p:nvSpPr>
          <p:spPr>
            <a:xfrm>
              <a:off x="4064264" y="511151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7" name="pt177"/>
            <p:cNvSpPr/>
            <p:nvPr/>
          </p:nvSpPr>
          <p:spPr>
            <a:xfrm>
              <a:off x="6834303" y="495354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8" name="pt178"/>
            <p:cNvSpPr/>
            <p:nvPr/>
          </p:nvSpPr>
          <p:spPr>
            <a:xfrm>
              <a:off x="5449283" y="49535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9" name="pt179"/>
            <p:cNvSpPr/>
            <p:nvPr/>
          </p:nvSpPr>
          <p:spPr>
            <a:xfrm>
              <a:off x="2679245" y="54274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0" name="pt180"/>
            <p:cNvSpPr/>
            <p:nvPr/>
          </p:nvSpPr>
          <p:spPr>
            <a:xfrm>
              <a:off x="5449283" y="51115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1" name="pt181"/>
            <p:cNvSpPr/>
            <p:nvPr/>
          </p:nvSpPr>
          <p:spPr>
            <a:xfrm>
              <a:off x="5449283" y="526947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82" name="pt182"/>
            <p:cNvSpPr/>
            <p:nvPr/>
          </p:nvSpPr>
          <p:spPr>
            <a:xfrm>
              <a:off x="2679245" y="55854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3" name="pt183"/>
            <p:cNvSpPr/>
            <p:nvPr/>
          </p:nvSpPr>
          <p:spPr>
            <a:xfrm>
              <a:off x="4064264" y="52694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4" name="pt184"/>
            <p:cNvSpPr/>
            <p:nvPr/>
          </p:nvSpPr>
          <p:spPr>
            <a:xfrm>
              <a:off x="6834303" y="51115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5" name="pt185"/>
            <p:cNvSpPr/>
            <p:nvPr/>
          </p:nvSpPr>
          <p:spPr>
            <a:xfrm>
              <a:off x="4064264" y="54274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6" name="pt186"/>
            <p:cNvSpPr/>
            <p:nvPr/>
          </p:nvSpPr>
          <p:spPr>
            <a:xfrm>
              <a:off x="6834303" y="52694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7" name="pt187"/>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8" name="pt188"/>
            <p:cNvSpPr/>
            <p:nvPr/>
          </p:nvSpPr>
          <p:spPr>
            <a:xfrm>
              <a:off x="6834303" y="54274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9" name="pt189"/>
            <p:cNvSpPr/>
            <p:nvPr/>
          </p:nvSpPr>
          <p:spPr>
            <a:xfrm>
              <a:off x="4064264" y="55854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0" name="pt190"/>
            <p:cNvSpPr/>
            <p:nvPr/>
          </p:nvSpPr>
          <p:spPr>
            <a:xfrm>
              <a:off x="6834303" y="55854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1" name="pt191"/>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2" name="pt192"/>
            <p:cNvSpPr/>
            <p:nvPr/>
          </p:nvSpPr>
          <p:spPr>
            <a:xfrm>
              <a:off x="5449283" y="54274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3" name="pt193"/>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4" name="pt194"/>
            <p:cNvSpPr/>
            <p:nvPr/>
          </p:nvSpPr>
          <p:spPr>
            <a:xfrm>
              <a:off x="5449283" y="55854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5" name="pt195"/>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6" name="tx196"/>
            <p:cNvSpPr/>
            <p:nvPr/>
          </p:nvSpPr>
          <p:spPr>
            <a:xfrm>
              <a:off x="1859714" y="844230"/>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Brazil (687,000)</a:t>
              </a:r>
            </a:p>
          </p:txBody>
        </p:sp>
        <p:sp>
          <p:nvSpPr>
            <p:cNvPr id="197" name="tx197"/>
            <p:cNvSpPr/>
            <p:nvPr/>
          </p:nvSpPr>
          <p:spPr>
            <a:xfrm>
              <a:off x="1789819" y="1002198"/>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Mexico (351,000)</a:t>
              </a:r>
            </a:p>
          </p:txBody>
        </p:sp>
        <p:sp>
          <p:nvSpPr>
            <p:cNvPr id="198" name="tx198"/>
            <p:cNvSpPr/>
            <p:nvPr/>
          </p:nvSpPr>
          <p:spPr>
            <a:xfrm>
              <a:off x="1626491" y="1160166"/>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(114,000)</a:t>
              </a:r>
            </a:p>
          </p:txBody>
        </p:sp>
        <p:sp>
          <p:nvSpPr>
            <p:cNvPr id="199" name="tx199"/>
            <p:cNvSpPr/>
            <p:nvPr/>
          </p:nvSpPr>
          <p:spPr>
            <a:xfrm>
              <a:off x="1737372" y="1318135"/>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(64,000)</a:t>
              </a:r>
            </a:p>
          </p:txBody>
        </p:sp>
        <p:sp>
          <p:nvSpPr>
            <p:cNvPr id="200" name="tx200"/>
            <p:cNvSpPr/>
            <p:nvPr/>
          </p:nvSpPr>
          <p:spPr>
            <a:xfrm>
              <a:off x="1871329" y="1476103"/>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(63,000)</a:t>
              </a:r>
            </a:p>
          </p:txBody>
        </p:sp>
        <p:sp>
          <p:nvSpPr>
            <p:cNvPr id="201" name="tx201"/>
            <p:cNvSpPr/>
            <p:nvPr/>
          </p:nvSpPr>
          <p:spPr>
            <a:xfrm>
              <a:off x="1731436" y="1634071"/>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(63,000)</a:t>
              </a:r>
            </a:p>
          </p:txBody>
        </p:sp>
        <p:sp>
          <p:nvSpPr>
            <p:cNvPr id="202" name="tx202"/>
            <p:cNvSpPr/>
            <p:nvPr/>
          </p:nvSpPr>
          <p:spPr>
            <a:xfrm>
              <a:off x="1789716" y="1792040"/>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(61,000)</a:t>
              </a:r>
            </a:p>
          </p:txBody>
        </p:sp>
        <p:sp>
          <p:nvSpPr>
            <p:cNvPr id="203" name="tx203"/>
            <p:cNvSpPr/>
            <p:nvPr/>
          </p:nvSpPr>
          <p:spPr>
            <a:xfrm>
              <a:off x="1970390" y="1950008"/>
              <a:ext cx="6290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Haiti (58,000)</a:t>
              </a:r>
            </a:p>
          </p:txBody>
        </p:sp>
        <p:sp>
          <p:nvSpPr>
            <p:cNvPr id="204" name="tx204"/>
            <p:cNvSpPr/>
            <p:nvPr/>
          </p:nvSpPr>
          <p:spPr>
            <a:xfrm>
              <a:off x="1958672" y="2107976"/>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Peru (54,000)</a:t>
              </a:r>
            </a:p>
          </p:txBody>
        </p:sp>
        <p:sp>
          <p:nvSpPr>
            <p:cNvPr id="205" name="tx205"/>
            <p:cNvSpPr/>
            <p:nvPr/>
          </p:nvSpPr>
          <p:spPr>
            <a:xfrm>
              <a:off x="1725654" y="2265945"/>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(41,000)</a:t>
              </a:r>
            </a:p>
          </p:txBody>
        </p:sp>
        <p:sp>
          <p:nvSpPr>
            <p:cNvPr id="206" name="tx206"/>
            <p:cNvSpPr/>
            <p:nvPr/>
          </p:nvSpPr>
          <p:spPr>
            <a:xfrm>
              <a:off x="1667426" y="2423913"/>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(33,000)</a:t>
              </a:r>
            </a:p>
          </p:txBody>
        </p:sp>
        <p:sp>
          <p:nvSpPr>
            <p:cNvPr id="207" name="tx207"/>
            <p:cNvSpPr/>
            <p:nvPr/>
          </p:nvSpPr>
          <p:spPr>
            <a:xfrm>
              <a:off x="1731436" y="2581881"/>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(29,000)</a:t>
              </a:r>
            </a:p>
          </p:txBody>
        </p:sp>
        <p:sp>
          <p:nvSpPr>
            <p:cNvPr id="208" name="tx208"/>
            <p:cNvSpPr/>
            <p:nvPr/>
          </p:nvSpPr>
          <p:spPr>
            <a:xfrm>
              <a:off x="1725808" y="2739849"/>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(4,000)</a:t>
              </a:r>
            </a:p>
          </p:txBody>
        </p:sp>
        <p:sp>
          <p:nvSpPr>
            <p:cNvPr id="209" name="tx209"/>
            <p:cNvSpPr/>
            <p:nvPr/>
          </p:nvSpPr>
          <p:spPr>
            <a:xfrm>
              <a:off x="1702424" y="2897818"/>
              <a:ext cx="89702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(3,000)</a:t>
              </a:r>
            </a:p>
          </p:txBody>
        </p:sp>
        <p:sp>
          <p:nvSpPr>
            <p:cNvPr id="210" name="tx210"/>
            <p:cNvSpPr/>
            <p:nvPr/>
          </p:nvSpPr>
          <p:spPr>
            <a:xfrm>
              <a:off x="1848099" y="3055786"/>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11" name="tx211"/>
            <p:cNvSpPr/>
            <p:nvPr/>
          </p:nvSpPr>
          <p:spPr>
            <a:xfrm>
              <a:off x="1789819" y="3213754"/>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12" name="tx212"/>
            <p:cNvSpPr/>
            <p:nvPr/>
          </p:nvSpPr>
          <p:spPr>
            <a:xfrm>
              <a:off x="1306386" y="3371723"/>
              <a:ext cx="129305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Dominican Republic (2,000)</a:t>
              </a:r>
            </a:p>
          </p:txBody>
        </p:sp>
        <p:sp>
          <p:nvSpPr>
            <p:cNvPr id="213" name="tx213"/>
            <p:cNvSpPr/>
            <p:nvPr/>
          </p:nvSpPr>
          <p:spPr>
            <a:xfrm>
              <a:off x="1999504" y="3529691"/>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(2,000)</a:t>
              </a:r>
            </a:p>
          </p:txBody>
        </p:sp>
        <p:sp>
          <p:nvSpPr>
            <p:cNvPr id="214" name="tx214"/>
            <p:cNvSpPr/>
            <p:nvPr/>
          </p:nvSpPr>
          <p:spPr>
            <a:xfrm>
              <a:off x="1847996" y="3687659"/>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Panama (1,000)</a:t>
              </a:r>
            </a:p>
          </p:txBody>
        </p:sp>
        <p:sp>
          <p:nvSpPr>
            <p:cNvPr id="215" name="tx215"/>
            <p:cNvSpPr/>
            <p:nvPr/>
          </p:nvSpPr>
          <p:spPr>
            <a:xfrm>
              <a:off x="1952890" y="3845628"/>
              <a:ext cx="6465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Belize (1,000)</a:t>
              </a:r>
            </a:p>
          </p:txBody>
        </p:sp>
        <p:sp>
          <p:nvSpPr>
            <p:cNvPr id="216" name="tx216"/>
            <p:cNvSpPr/>
            <p:nvPr/>
          </p:nvSpPr>
          <p:spPr>
            <a:xfrm>
              <a:off x="1926590" y="4003596"/>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17" name="tx217"/>
            <p:cNvSpPr/>
            <p:nvPr/>
          </p:nvSpPr>
          <p:spPr>
            <a:xfrm>
              <a:off x="1210037" y="4161564"/>
              <a:ext cx="138940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and Tobago (&lt;1,000)</a:t>
              </a:r>
            </a:p>
          </p:txBody>
        </p:sp>
        <p:sp>
          <p:nvSpPr>
            <p:cNvPr id="218" name="tx218"/>
            <p:cNvSpPr/>
            <p:nvPr/>
          </p:nvSpPr>
          <p:spPr>
            <a:xfrm>
              <a:off x="1781018" y="4319532"/>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19" name="tx219"/>
            <p:cNvSpPr/>
            <p:nvPr/>
          </p:nvSpPr>
          <p:spPr>
            <a:xfrm>
              <a:off x="1728520" y="4477501"/>
              <a:ext cx="87092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(&lt;1,000)</a:t>
              </a:r>
            </a:p>
          </p:txBody>
        </p:sp>
        <p:sp>
          <p:nvSpPr>
            <p:cNvPr id="220" name="tx220"/>
            <p:cNvSpPr/>
            <p:nvPr/>
          </p:nvSpPr>
          <p:spPr>
            <a:xfrm>
              <a:off x="1821799" y="4635469"/>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(&lt;500)</a:t>
              </a:r>
            </a:p>
          </p:txBody>
        </p:sp>
        <p:sp>
          <p:nvSpPr>
            <p:cNvPr id="221" name="tx221"/>
            <p:cNvSpPr/>
            <p:nvPr/>
          </p:nvSpPr>
          <p:spPr>
            <a:xfrm>
              <a:off x="1897476" y="4793437"/>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(&lt;500)</a:t>
              </a:r>
            </a:p>
          </p:txBody>
        </p:sp>
        <p:sp>
          <p:nvSpPr>
            <p:cNvPr id="222" name="tx222"/>
            <p:cNvSpPr/>
            <p:nvPr/>
          </p:nvSpPr>
          <p:spPr>
            <a:xfrm>
              <a:off x="1856695" y="4951406"/>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Grenada (&lt;500)</a:t>
              </a:r>
            </a:p>
          </p:txBody>
        </p:sp>
        <p:sp>
          <p:nvSpPr>
            <p:cNvPr id="223" name="tx223"/>
            <p:cNvSpPr/>
            <p:nvPr/>
          </p:nvSpPr>
          <p:spPr>
            <a:xfrm>
              <a:off x="1746019" y="5109374"/>
              <a:ext cx="8534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Lucia (&lt;500)</a:t>
              </a:r>
            </a:p>
          </p:txBody>
        </p:sp>
        <p:sp>
          <p:nvSpPr>
            <p:cNvPr id="224" name="tx224"/>
            <p:cNvSpPr/>
            <p:nvPr/>
          </p:nvSpPr>
          <p:spPr>
            <a:xfrm>
              <a:off x="697388" y="5267342"/>
              <a:ext cx="19020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Vincent and the Grenadines (&lt;200)</a:t>
              </a:r>
            </a:p>
          </p:txBody>
        </p:sp>
        <p:sp>
          <p:nvSpPr>
            <p:cNvPr id="225" name="tx225"/>
            <p:cNvSpPr/>
            <p:nvPr/>
          </p:nvSpPr>
          <p:spPr>
            <a:xfrm>
              <a:off x="1279830" y="5425310"/>
              <a:ext cx="13196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and Barbuda (&lt;100)</a:t>
              </a:r>
            </a:p>
          </p:txBody>
        </p:sp>
        <p:sp>
          <p:nvSpPr>
            <p:cNvPr id="226" name="tx226"/>
            <p:cNvSpPr/>
            <p:nvPr/>
          </p:nvSpPr>
          <p:spPr>
            <a:xfrm>
              <a:off x="1827734" y="5583279"/>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27" name="tx227"/>
            <p:cNvSpPr/>
            <p:nvPr/>
          </p:nvSpPr>
          <p:spPr>
            <a:xfrm>
              <a:off x="1297636" y="5741247"/>
              <a:ext cx="1301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Kitts and Nevis (&lt;100)</a:t>
              </a:r>
            </a:p>
          </p:txBody>
        </p:sp>
        <p:sp>
          <p:nvSpPr>
            <p:cNvPr id="228" name="tx228"/>
            <p:cNvSpPr/>
            <p:nvPr/>
          </p:nvSpPr>
          <p:spPr>
            <a:xfrm>
              <a:off x="7031507" y="844230"/>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Mexico (341,000)</a:t>
              </a:r>
            </a:p>
          </p:txBody>
        </p:sp>
        <p:sp>
          <p:nvSpPr>
            <p:cNvPr id="229" name="tx229"/>
            <p:cNvSpPr/>
            <p:nvPr/>
          </p:nvSpPr>
          <p:spPr>
            <a:xfrm>
              <a:off x="7031507" y="1002198"/>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Brazil (229,000)</a:t>
              </a:r>
            </a:p>
          </p:txBody>
        </p:sp>
        <p:sp>
          <p:nvSpPr>
            <p:cNvPr id="230" name="tx230"/>
            <p:cNvSpPr/>
            <p:nvPr/>
          </p:nvSpPr>
          <p:spPr>
            <a:xfrm>
              <a:off x="7031507" y="1160166"/>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(141,000)</a:t>
              </a:r>
            </a:p>
          </p:txBody>
        </p:sp>
        <p:sp>
          <p:nvSpPr>
            <p:cNvPr id="231" name="tx231"/>
            <p:cNvSpPr/>
            <p:nvPr/>
          </p:nvSpPr>
          <p:spPr>
            <a:xfrm>
              <a:off x="7031507" y="1318135"/>
              <a:ext cx="9262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(101,000)</a:t>
              </a:r>
            </a:p>
          </p:txBody>
        </p:sp>
        <p:sp>
          <p:nvSpPr>
            <p:cNvPr id="232" name="tx232"/>
            <p:cNvSpPr/>
            <p:nvPr/>
          </p:nvSpPr>
          <p:spPr>
            <a:xfrm>
              <a:off x="7031507" y="1476103"/>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Peru (91,000)</a:t>
              </a:r>
            </a:p>
          </p:txBody>
        </p:sp>
        <p:sp>
          <p:nvSpPr>
            <p:cNvPr id="233" name="tx233"/>
            <p:cNvSpPr/>
            <p:nvPr/>
          </p:nvSpPr>
          <p:spPr>
            <a:xfrm>
              <a:off x="7031507" y="1634071"/>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(89,000)</a:t>
              </a:r>
            </a:p>
          </p:txBody>
        </p:sp>
        <p:sp>
          <p:nvSpPr>
            <p:cNvPr id="234" name="tx234"/>
            <p:cNvSpPr/>
            <p:nvPr/>
          </p:nvSpPr>
          <p:spPr>
            <a:xfrm>
              <a:off x="7031507" y="1792040"/>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(76,000)</a:t>
              </a:r>
            </a:p>
          </p:txBody>
        </p:sp>
        <p:sp>
          <p:nvSpPr>
            <p:cNvPr id="235" name="tx235"/>
            <p:cNvSpPr/>
            <p:nvPr/>
          </p:nvSpPr>
          <p:spPr>
            <a:xfrm>
              <a:off x="7031507" y="1950008"/>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(69,000)</a:t>
              </a:r>
            </a:p>
          </p:txBody>
        </p:sp>
        <p:sp>
          <p:nvSpPr>
            <p:cNvPr id="236" name="tx236"/>
            <p:cNvSpPr/>
            <p:nvPr/>
          </p:nvSpPr>
          <p:spPr>
            <a:xfrm>
              <a:off x="7031507" y="2107976"/>
              <a:ext cx="6290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Haiti (60,000)</a:t>
              </a:r>
            </a:p>
          </p:txBody>
        </p:sp>
        <p:sp>
          <p:nvSpPr>
            <p:cNvPr id="237" name="tx237"/>
            <p:cNvSpPr/>
            <p:nvPr/>
          </p:nvSpPr>
          <p:spPr>
            <a:xfrm>
              <a:off x="7031507" y="2265945"/>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(58,000)</a:t>
              </a:r>
            </a:p>
          </p:txBody>
        </p:sp>
        <p:sp>
          <p:nvSpPr>
            <p:cNvPr id="238" name="tx238"/>
            <p:cNvSpPr/>
            <p:nvPr/>
          </p:nvSpPr>
          <p:spPr>
            <a:xfrm>
              <a:off x="7031507" y="2423913"/>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(52,000)</a:t>
              </a:r>
            </a:p>
          </p:txBody>
        </p:sp>
        <p:sp>
          <p:nvSpPr>
            <p:cNvPr id="239" name="tx239"/>
            <p:cNvSpPr/>
            <p:nvPr/>
          </p:nvSpPr>
          <p:spPr>
            <a:xfrm>
              <a:off x="7031507" y="2581881"/>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(24,000)</a:t>
              </a:r>
            </a:p>
          </p:txBody>
        </p:sp>
        <p:sp>
          <p:nvSpPr>
            <p:cNvPr id="240" name="tx240"/>
            <p:cNvSpPr/>
            <p:nvPr/>
          </p:nvSpPr>
          <p:spPr>
            <a:xfrm>
              <a:off x="7031507" y="2739849"/>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Panama (6,000)</a:t>
              </a:r>
            </a:p>
          </p:txBody>
        </p:sp>
        <p:sp>
          <p:nvSpPr>
            <p:cNvPr id="241" name="tx241"/>
            <p:cNvSpPr/>
            <p:nvPr/>
          </p:nvSpPr>
          <p:spPr>
            <a:xfrm>
              <a:off x="7031507" y="2897818"/>
              <a:ext cx="129305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Dominican Republic (6,000)</a:t>
              </a:r>
            </a:p>
          </p:txBody>
        </p:sp>
        <p:sp>
          <p:nvSpPr>
            <p:cNvPr id="242" name="tx242"/>
            <p:cNvSpPr/>
            <p:nvPr/>
          </p:nvSpPr>
          <p:spPr>
            <a:xfrm>
              <a:off x="7031507" y="3055786"/>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(3,000)</a:t>
              </a:r>
            </a:p>
          </p:txBody>
        </p:sp>
        <p:sp>
          <p:nvSpPr>
            <p:cNvPr id="243" name="tx243"/>
            <p:cNvSpPr/>
            <p:nvPr/>
          </p:nvSpPr>
          <p:spPr>
            <a:xfrm>
              <a:off x="7031507" y="3213754"/>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(3,000)</a:t>
              </a:r>
            </a:p>
          </p:txBody>
        </p:sp>
        <p:sp>
          <p:nvSpPr>
            <p:cNvPr id="244" name="tx244"/>
            <p:cNvSpPr/>
            <p:nvPr/>
          </p:nvSpPr>
          <p:spPr>
            <a:xfrm>
              <a:off x="7031507" y="3371723"/>
              <a:ext cx="89702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(2,000)</a:t>
              </a:r>
            </a:p>
          </p:txBody>
        </p:sp>
        <p:sp>
          <p:nvSpPr>
            <p:cNvPr id="245" name="tx245"/>
            <p:cNvSpPr/>
            <p:nvPr/>
          </p:nvSpPr>
          <p:spPr>
            <a:xfrm>
              <a:off x="7031507" y="3529691"/>
              <a:ext cx="13282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and Tobago (1,000)</a:t>
              </a:r>
            </a:p>
          </p:txBody>
        </p:sp>
        <p:sp>
          <p:nvSpPr>
            <p:cNvPr id="246" name="tx246"/>
            <p:cNvSpPr/>
            <p:nvPr/>
          </p:nvSpPr>
          <p:spPr>
            <a:xfrm>
              <a:off x="7031507" y="3687659"/>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47" name="tx247"/>
            <p:cNvSpPr/>
            <p:nvPr/>
          </p:nvSpPr>
          <p:spPr>
            <a:xfrm>
              <a:off x="7031507" y="3845628"/>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48" name="tx248"/>
            <p:cNvSpPr/>
            <p:nvPr/>
          </p:nvSpPr>
          <p:spPr>
            <a:xfrm>
              <a:off x="7031507" y="4003596"/>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Belize (&lt;1,000)</a:t>
              </a:r>
            </a:p>
          </p:txBody>
        </p:sp>
        <p:sp>
          <p:nvSpPr>
            <p:cNvPr id="249" name="tx249"/>
            <p:cNvSpPr/>
            <p:nvPr/>
          </p:nvSpPr>
          <p:spPr>
            <a:xfrm>
              <a:off x="7031507" y="4161564"/>
              <a:ext cx="934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(&lt;1,000)</a:t>
              </a:r>
            </a:p>
          </p:txBody>
        </p:sp>
        <p:sp>
          <p:nvSpPr>
            <p:cNvPr id="250" name="tx250"/>
            <p:cNvSpPr/>
            <p:nvPr/>
          </p:nvSpPr>
          <p:spPr>
            <a:xfrm>
              <a:off x="7031507" y="4319532"/>
              <a:ext cx="72514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(&lt;500)</a:t>
              </a:r>
            </a:p>
          </p:txBody>
        </p:sp>
        <p:sp>
          <p:nvSpPr>
            <p:cNvPr id="251" name="tx251"/>
            <p:cNvSpPr/>
            <p:nvPr/>
          </p:nvSpPr>
          <p:spPr>
            <a:xfrm>
              <a:off x="7031507" y="4477501"/>
              <a:ext cx="7835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(&lt;200)</a:t>
              </a:r>
            </a:p>
          </p:txBody>
        </p:sp>
        <p:sp>
          <p:nvSpPr>
            <p:cNvPr id="252" name="tx252"/>
            <p:cNvSpPr/>
            <p:nvPr/>
          </p:nvSpPr>
          <p:spPr>
            <a:xfrm>
              <a:off x="7031507" y="4635469"/>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(&lt;200)</a:t>
              </a:r>
            </a:p>
          </p:txBody>
        </p:sp>
        <p:sp>
          <p:nvSpPr>
            <p:cNvPr id="253" name="tx253"/>
            <p:cNvSpPr/>
            <p:nvPr/>
          </p:nvSpPr>
          <p:spPr>
            <a:xfrm>
              <a:off x="7031507" y="4793437"/>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Grenada (&lt;100)</a:t>
              </a:r>
            </a:p>
          </p:txBody>
        </p:sp>
        <p:sp>
          <p:nvSpPr>
            <p:cNvPr id="254" name="tx254"/>
            <p:cNvSpPr/>
            <p:nvPr/>
          </p:nvSpPr>
          <p:spPr>
            <a:xfrm>
              <a:off x="7031507" y="4951406"/>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(&lt;100)</a:t>
              </a:r>
            </a:p>
          </p:txBody>
        </p:sp>
        <p:sp>
          <p:nvSpPr>
            <p:cNvPr id="255" name="tx255"/>
            <p:cNvSpPr/>
            <p:nvPr/>
          </p:nvSpPr>
          <p:spPr>
            <a:xfrm>
              <a:off x="7031507" y="5109374"/>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56" name="tx256"/>
            <p:cNvSpPr/>
            <p:nvPr/>
          </p:nvSpPr>
          <p:spPr>
            <a:xfrm>
              <a:off x="7031507" y="5267342"/>
              <a:ext cx="8534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Lucia (&lt;100)</a:t>
              </a:r>
            </a:p>
          </p:txBody>
        </p:sp>
        <p:sp>
          <p:nvSpPr>
            <p:cNvPr id="257" name="tx257"/>
            <p:cNvSpPr/>
            <p:nvPr/>
          </p:nvSpPr>
          <p:spPr>
            <a:xfrm>
              <a:off x="7031507" y="5425310"/>
              <a:ext cx="1301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Kitts and Nevis (&lt;100)</a:t>
              </a:r>
            </a:p>
          </p:txBody>
        </p:sp>
        <p:sp>
          <p:nvSpPr>
            <p:cNvPr id="258" name="tx258"/>
            <p:cNvSpPr/>
            <p:nvPr/>
          </p:nvSpPr>
          <p:spPr>
            <a:xfrm>
              <a:off x="7031507" y="5583279"/>
              <a:ext cx="19020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Vincent and the Grenadines (&lt;100)</a:t>
              </a:r>
            </a:p>
          </p:txBody>
        </p:sp>
        <p:sp>
          <p:nvSpPr>
            <p:cNvPr id="259" name="tx259"/>
            <p:cNvSpPr/>
            <p:nvPr/>
          </p:nvSpPr>
          <p:spPr>
            <a:xfrm>
              <a:off x="7031507" y="5741247"/>
              <a:ext cx="13196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and Barbuda (&lt;100)</a:t>
              </a:r>
            </a:p>
          </p:txBody>
        </p:sp>
        <p:sp>
          <p:nvSpPr>
            <p:cNvPr id="260" name="tx260"/>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61" name="tx261"/>
            <p:cNvSpPr/>
            <p:nvPr/>
          </p:nvSpPr>
          <p:spPr>
            <a:xfrm>
              <a:off x="570259" y="1022709"/>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62" name="tx262"/>
            <p:cNvSpPr/>
            <p:nvPr/>
          </p:nvSpPr>
          <p:spPr>
            <a:xfrm>
              <a:off x="570259" y="1179259"/>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63" name="tx263"/>
            <p:cNvSpPr/>
            <p:nvPr/>
          </p:nvSpPr>
          <p:spPr>
            <a:xfrm>
              <a:off x="570259" y="1338973"/>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64" name="tx264"/>
            <p:cNvSpPr/>
            <p:nvPr/>
          </p:nvSpPr>
          <p:spPr>
            <a:xfrm>
              <a:off x="570259" y="1496669"/>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65" name="tx265"/>
            <p:cNvSpPr/>
            <p:nvPr/>
          </p:nvSpPr>
          <p:spPr>
            <a:xfrm>
              <a:off x="570259" y="1653218"/>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66" name="tx266"/>
            <p:cNvSpPr/>
            <p:nvPr/>
          </p:nvSpPr>
          <p:spPr>
            <a:xfrm>
              <a:off x="570259" y="1813915"/>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67" name="tx267"/>
            <p:cNvSpPr/>
            <p:nvPr/>
          </p:nvSpPr>
          <p:spPr>
            <a:xfrm>
              <a:off x="570259" y="196915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68" name="tx268"/>
            <p:cNvSpPr/>
            <p:nvPr/>
          </p:nvSpPr>
          <p:spPr>
            <a:xfrm>
              <a:off x="570259" y="212712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69" name="tx269"/>
            <p:cNvSpPr/>
            <p:nvPr/>
          </p:nvSpPr>
          <p:spPr>
            <a:xfrm>
              <a:off x="508103" y="228509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70" name="tx270"/>
            <p:cNvSpPr/>
            <p:nvPr/>
          </p:nvSpPr>
          <p:spPr>
            <a:xfrm>
              <a:off x="508103" y="244442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71" name="tx271"/>
            <p:cNvSpPr/>
            <p:nvPr/>
          </p:nvSpPr>
          <p:spPr>
            <a:xfrm>
              <a:off x="508103" y="260239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72" name="tx272"/>
            <p:cNvSpPr/>
            <p:nvPr/>
          </p:nvSpPr>
          <p:spPr>
            <a:xfrm>
              <a:off x="508103" y="275894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73" name="tx273"/>
            <p:cNvSpPr/>
            <p:nvPr/>
          </p:nvSpPr>
          <p:spPr>
            <a:xfrm>
              <a:off x="508103" y="291832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74" name="tx274"/>
            <p:cNvSpPr/>
            <p:nvPr/>
          </p:nvSpPr>
          <p:spPr>
            <a:xfrm>
              <a:off x="508103" y="307493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75" name="tx275"/>
            <p:cNvSpPr/>
            <p:nvPr/>
          </p:nvSpPr>
          <p:spPr>
            <a:xfrm>
              <a:off x="508103" y="32329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76" name="tx276"/>
            <p:cNvSpPr/>
            <p:nvPr/>
          </p:nvSpPr>
          <p:spPr>
            <a:xfrm>
              <a:off x="508103" y="339223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77" name="tx277"/>
            <p:cNvSpPr/>
            <p:nvPr/>
          </p:nvSpPr>
          <p:spPr>
            <a:xfrm>
              <a:off x="508103" y="35488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78" name="tx278"/>
            <p:cNvSpPr/>
            <p:nvPr/>
          </p:nvSpPr>
          <p:spPr>
            <a:xfrm>
              <a:off x="508103" y="370680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79" name="tx279"/>
            <p:cNvSpPr/>
            <p:nvPr/>
          </p:nvSpPr>
          <p:spPr>
            <a:xfrm>
              <a:off x="508103" y="386477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80" name="tx280"/>
            <p:cNvSpPr/>
            <p:nvPr/>
          </p:nvSpPr>
          <p:spPr>
            <a:xfrm>
              <a:off x="508103" y="402410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81" name="tx281"/>
            <p:cNvSpPr/>
            <p:nvPr/>
          </p:nvSpPr>
          <p:spPr>
            <a:xfrm>
              <a:off x="508103" y="418207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82" name="tx282"/>
            <p:cNvSpPr/>
            <p:nvPr/>
          </p:nvSpPr>
          <p:spPr>
            <a:xfrm>
              <a:off x="508103" y="43386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83" name="tx283"/>
            <p:cNvSpPr/>
            <p:nvPr/>
          </p:nvSpPr>
          <p:spPr>
            <a:xfrm>
              <a:off x="508103" y="449801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84" name="tx284"/>
            <p:cNvSpPr/>
            <p:nvPr/>
          </p:nvSpPr>
          <p:spPr>
            <a:xfrm>
              <a:off x="508103" y="465461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285" name="tx285"/>
            <p:cNvSpPr/>
            <p:nvPr/>
          </p:nvSpPr>
          <p:spPr>
            <a:xfrm>
              <a:off x="508103" y="481258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286" name="tx286"/>
            <p:cNvSpPr/>
            <p:nvPr/>
          </p:nvSpPr>
          <p:spPr>
            <a:xfrm>
              <a:off x="508103" y="497191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287" name="tx287"/>
            <p:cNvSpPr/>
            <p:nvPr/>
          </p:nvSpPr>
          <p:spPr>
            <a:xfrm>
              <a:off x="508103" y="512852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288" name="tx288"/>
            <p:cNvSpPr/>
            <p:nvPr/>
          </p:nvSpPr>
          <p:spPr>
            <a:xfrm>
              <a:off x="508103" y="52864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289" name="tx289"/>
            <p:cNvSpPr/>
            <p:nvPr/>
          </p:nvSpPr>
          <p:spPr>
            <a:xfrm>
              <a:off x="508103" y="544440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290" name="tx290"/>
            <p:cNvSpPr/>
            <p:nvPr/>
          </p:nvSpPr>
          <p:spPr>
            <a:xfrm>
              <a:off x="508103" y="560237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291" name="tx291"/>
            <p:cNvSpPr/>
            <p:nvPr/>
          </p:nvSpPr>
          <p:spPr>
            <a:xfrm>
              <a:off x="508103" y="576033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292" name="tx292"/>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93" name="tx293"/>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94" name="tx294"/>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95" name="tx295"/>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96" name="tx296"/>
            <p:cNvSpPr/>
            <p:nvPr/>
          </p:nvSpPr>
          <p:spPr>
            <a:xfrm>
              <a:off x="695044" y="398022"/>
              <a:ext cx="51624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LACR, 2021-2024</a:t>
              </a:r>
            </a:p>
          </p:txBody>
        </p:sp>
        <p:sp>
          <p:nvSpPr>
            <p:cNvPr id="297" name="tx297"/>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98" name="tx298"/>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LACR based on the absolute number of zero-dose children, with rank 1 representing the country with the most zero-dose children.
In 2021, Bahamas ranked number 25 out of 32 countries with &lt;500 zero-dose children.
In 2024, Bahamas ranked number 27 out of 32 countries with &lt;100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155595"/>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5" name="pl5"/>
            <p:cNvSpPr/>
            <p:nvPr/>
          </p:nvSpPr>
          <p:spPr>
            <a:xfrm>
              <a:off x="920330" y="3215715"/>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6" name="pl6"/>
            <p:cNvSpPr/>
            <p:nvPr/>
          </p:nvSpPr>
          <p:spPr>
            <a:xfrm>
              <a:off x="920330" y="2275835"/>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7" name="pl7"/>
            <p:cNvSpPr/>
            <p:nvPr/>
          </p:nvSpPr>
          <p:spPr>
            <a:xfrm>
              <a:off x="920330" y="1335956"/>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8" name="pl8"/>
            <p:cNvSpPr/>
            <p:nvPr/>
          </p:nvSpPr>
          <p:spPr>
            <a:xfrm>
              <a:off x="920330" y="4625535"/>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9" name="pl9"/>
            <p:cNvSpPr/>
            <p:nvPr/>
          </p:nvSpPr>
          <p:spPr>
            <a:xfrm>
              <a:off x="920330" y="3685655"/>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2745775"/>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1805896"/>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2" name="pl12"/>
            <p:cNvSpPr/>
            <p:nvPr/>
          </p:nvSpPr>
          <p:spPr>
            <a:xfrm>
              <a:off x="920330" y="866016"/>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3" name="pl13"/>
            <p:cNvSpPr/>
            <p:nvPr/>
          </p:nvSpPr>
          <p:spPr>
            <a:xfrm>
              <a:off x="1374417"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51248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65054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78860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92666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6473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20279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69905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92666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15428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38189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60950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83711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71992" y="2914014"/>
              <a:ext cx="204851" cy="1711521"/>
            </a:xfrm>
            <a:prstGeom prst="rect">
              <a:avLst/>
            </a:prstGeom>
            <a:solidFill>
              <a:srgbClr val="80BD41">
                <a:alpha val="100000"/>
              </a:srgbClr>
            </a:solidFill>
          </p:spPr>
          <p:txBody>
            <a:bodyPr/>
            <a:lstStyle/>
            <a:p/>
          </p:txBody>
        </p:sp>
        <p:sp>
          <p:nvSpPr>
            <p:cNvPr id="27" name="rc27"/>
            <p:cNvSpPr/>
            <p:nvPr/>
          </p:nvSpPr>
          <p:spPr>
            <a:xfrm>
              <a:off x="1271992" y="2896783"/>
              <a:ext cx="204851" cy="17231"/>
            </a:xfrm>
            <a:prstGeom prst="rect">
              <a:avLst/>
            </a:prstGeom>
            <a:solidFill>
              <a:srgbClr val="0058AB">
                <a:alpha val="100000"/>
              </a:srgbClr>
            </a:solidFill>
          </p:spPr>
          <p:txBody>
            <a:bodyPr/>
            <a:lstStyle/>
            <a:p/>
          </p:txBody>
        </p:sp>
        <p:sp>
          <p:nvSpPr>
            <p:cNvPr id="28" name="rc28"/>
            <p:cNvSpPr/>
            <p:nvPr/>
          </p:nvSpPr>
          <p:spPr>
            <a:xfrm>
              <a:off x="1271992" y="2914014"/>
              <a:ext cx="204851" cy="0"/>
            </a:xfrm>
            <a:prstGeom prst="rect">
              <a:avLst/>
            </a:prstGeom>
            <a:solidFill>
              <a:srgbClr val="1CABE2">
                <a:alpha val="100000"/>
              </a:srgbClr>
            </a:solidFill>
          </p:spPr>
          <p:txBody>
            <a:bodyPr/>
            <a:lstStyle/>
            <a:p/>
          </p:txBody>
        </p:sp>
        <p:sp>
          <p:nvSpPr>
            <p:cNvPr id="29" name="rc29"/>
            <p:cNvSpPr/>
            <p:nvPr/>
          </p:nvSpPr>
          <p:spPr>
            <a:xfrm>
              <a:off x="1499604" y="2939704"/>
              <a:ext cx="204851" cy="1685831"/>
            </a:xfrm>
            <a:prstGeom prst="rect">
              <a:avLst/>
            </a:prstGeom>
            <a:solidFill>
              <a:srgbClr val="80BD41">
                <a:alpha val="100000"/>
              </a:srgbClr>
            </a:solidFill>
          </p:spPr>
          <p:txBody>
            <a:bodyPr/>
            <a:lstStyle/>
            <a:p/>
          </p:txBody>
        </p:sp>
        <p:sp>
          <p:nvSpPr>
            <p:cNvPr id="30" name="rc30"/>
            <p:cNvSpPr/>
            <p:nvPr/>
          </p:nvSpPr>
          <p:spPr>
            <a:xfrm>
              <a:off x="1499604" y="2922786"/>
              <a:ext cx="204851" cy="16917"/>
            </a:xfrm>
            <a:prstGeom prst="rect">
              <a:avLst/>
            </a:prstGeom>
            <a:solidFill>
              <a:srgbClr val="0058AB">
                <a:alpha val="100000"/>
              </a:srgbClr>
            </a:solidFill>
          </p:spPr>
          <p:txBody>
            <a:bodyPr/>
            <a:lstStyle/>
            <a:p/>
          </p:txBody>
        </p:sp>
        <p:sp>
          <p:nvSpPr>
            <p:cNvPr id="31" name="rc31"/>
            <p:cNvSpPr/>
            <p:nvPr/>
          </p:nvSpPr>
          <p:spPr>
            <a:xfrm>
              <a:off x="1499604" y="2939704"/>
              <a:ext cx="204851" cy="0"/>
            </a:xfrm>
            <a:prstGeom prst="rect">
              <a:avLst/>
            </a:prstGeom>
            <a:solidFill>
              <a:srgbClr val="1CABE2">
                <a:alpha val="100000"/>
              </a:srgbClr>
            </a:solidFill>
          </p:spPr>
          <p:txBody>
            <a:bodyPr/>
            <a:lstStyle/>
            <a:p/>
          </p:txBody>
        </p:sp>
        <p:sp>
          <p:nvSpPr>
            <p:cNvPr id="32" name="rc32"/>
            <p:cNvSpPr/>
            <p:nvPr/>
          </p:nvSpPr>
          <p:spPr>
            <a:xfrm>
              <a:off x="1727217" y="3053429"/>
              <a:ext cx="204851" cy="1572105"/>
            </a:xfrm>
            <a:prstGeom prst="rect">
              <a:avLst/>
            </a:prstGeom>
            <a:solidFill>
              <a:srgbClr val="80BD41">
                <a:alpha val="100000"/>
              </a:srgbClr>
            </a:solidFill>
          </p:spPr>
          <p:txBody>
            <a:bodyPr/>
            <a:lstStyle/>
            <a:p/>
          </p:txBody>
        </p:sp>
        <p:sp>
          <p:nvSpPr>
            <p:cNvPr id="33" name="rc33"/>
            <p:cNvSpPr/>
            <p:nvPr/>
          </p:nvSpPr>
          <p:spPr>
            <a:xfrm>
              <a:off x="1727217" y="2953176"/>
              <a:ext cx="204851" cy="16604"/>
            </a:xfrm>
            <a:prstGeom prst="rect">
              <a:avLst/>
            </a:prstGeom>
            <a:solidFill>
              <a:srgbClr val="0058AB">
                <a:alpha val="100000"/>
              </a:srgbClr>
            </a:solidFill>
          </p:spPr>
          <p:txBody>
            <a:bodyPr/>
            <a:lstStyle/>
            <a:p/>
          </p:txBody>
        </p:sp>
        <p:sp>
          <p:nvSpPr>
            <p:cNvPr id="34" name="rc34"/>
            <p:cNvSpPr/>
            <p:nvPr/>
          </p:nvSpPr>
          <p:spPr>
            <a:xfrm>
              <a:off x="1727217" y="2969780"/>
              <a:ext cx="204851" cy="83649"/>
            </a:xfrm>
            <a:prstGeom prst="rect">
              <a:avLst/>
            </a:prstGeom>
            <a:solidFill>
              <a:srgbClr val="1CABE2">
                <a:alpha val="100000"/>
              </a:srgbClr>
            </a:solidFill>
          </p:spPr>
          <p:txBody>
            <a:bodyPr/>
            <a:lstStyle/>
            <a:p/>
          </p:txBody>
        </p:sp>
        <p:sp>
          <p:nvSpPr>
            <p:cNvPr id="35" name="rc35"/>
            <p:cNvSpPr/>
            <p:nvPr/>
          </p:nvSpPr>
          <p:spPr>
            <a:xfrm>
              <a:off x="1954829" y="3094784"/>
              <a:ext cx="204851" cy="1530750"/>
            </a:xfrm>
            <a:prstGeom prst="rect">
              <a:avLst/>
            </a:prstGeom>
            <a:solidFill>
              <a:srgbClr val="80BD41">
                <a:alpha val="100000"/>
              </a:srgbClr>
            </a:solidFill>
          </p:spPr>
          <p:txBody>
            <a:bodyPr/>
            <a:lstStyle/>
            <a:p/>
          </p:txBody>
        </p:sp>
        <p:sp>
          <p:nvSpPr>
            <p:cNvPr id="36" name="rc36"/>
            <p:cNvSpPr/>
            <p:nvPr/>
          </p:nvSpPr>
          <p:spPr>
            <a:xfrm>
              <a:off x="1954829" y="2961634"/>
              <a:ext cx="204851" cy="16604"/>
            </a:xfrm>
            <a:prstGeom prst="rect">
              <a:avLst/>
            </a:prstGeom>
            <a:solidFill>
              <a:srgbClr val="0058AB">
                <a:alpha val="100000"/>
              </a:srgbClr>
            </a:solidFill>
          </p:spPr>
          <p:txBody>
            <a:bodyPr/>
            <a:lstStyle/>
            <a:p/>
          </p:txBody>
        </p:sp>
        <p:sp>
          <p:nvSpPr>
            <p:cNvPr id="37" name="rc37"/>
            <p:cNvSpPr/>
            <p:nvPr/>
          </p:nvSpPr>
          <p:spPr>
            <a:xfrm>
              <a:off x="1954829" y="2978239"/>
              <a:ext cx="204851" cy="116545"/>
            </a:xfrm>
            <a:prstGeom prst="rect">
              <a:avLst/>
            </a:prstGeom>
            <a:solidFill>
              <a:srgbClr val="1CABE2">
                <a:alpha val="100000"/>
              </a:srgbClr>
            </a:solidFill>
          </p:spPr>
          <p:txBody>
            <a:bodyPr/>
            <a:lstStyle/>
            <a:p/>
          </p:txBody>
        </p:sp>
        <p:sp>
          <p:nvSpPr>
            <p:cNvPr id="38" name="rc38"/>
            <p:cNvSpPr/>
            <p:nvPr/>
          </p:nvSpPr>
          <p:spPr>
            <a:xfrm>
              <a:off x="2182442" y="3065021"/>
              <a:ext cx="204851" cy="1560513"/>
            </a:xfrm>
            <a:prstGeom prst="rect">
              <a:avLst/>
            </a:prstGeom>
            <a:solidFill>
              <a:srgbClr val="80BD41">
                <a:alpha val="100000"/>
              </a:srgbClr>
            </a:solidFill>
          </p:spPr>
          <p:txBody>
            <a:bodyPr/>
            <a:lstStyle/>
            <a:p/>
          </p:txBody>
        </p:sp>
        <p:sp>
          <p:nvSpPr>
            <p:cNvPr id="39" name="rc39"/>
            <p:cNvSpPr/>
            <p:nvPr/>
          </p:nvSpPr>
          <p:spPr>
            <a:xfrm>
              <a:off x="2182442" y="2947536"/>
              <a:ext cx="204851" cy="16917"/>
            </a:xfrm>
            <a:prstGeom prst="rect">
              <a:avLst/>
            </a:prstGeom>
            <a:solidFill>
              <a:srgbClr val="0058AB">
                <a:alpha val="100000"/>
              </a:srgbClr>
            </a:solidFill>
          </p:spPr>
          <p:txBody>
            <a:bodyPr/>
            <a:lstStyle/>
            <a:p/>
          </p:txBody>
        </p:sp>
        <p:sp>
          <p:nvSpPr>
            <p:cNvPr id="40" name="rc40"/>
            <p:cNvSpPr/>
            <p:nvPr/>
          </p:nvSpPr>
          <p:spPr>
            <a:xfrm>
              <a:off x="2182442" y="2964454"/>
              <a:ext cx="204851" cy="100567"/>
            </a:xfrm>
            <a:prstGeom prst="rect">
              <a:avLst/>
            </a:prstGeom>
            <a:solidFill>
              <a:srgbClr val="1CABE2">
                <a:alpha val="100000"/>
              </a:srgbClr>
            </a:solidFill>
          </p:spPr>
          <p:txBody>
            <a:bodyPr/>
            <a:lstStyle/>
            <a:p/>
          </p:txBody>
        </p:sp>
        <p:sp>
          <p:nvSpPr>
            <p:cNvPr id="41" name="rc41"/>
            <p:cNvSpPr/>
            <p:nvPr/>
          </p:nvSpPr>
          <p:spPr>
            <a:xfrm>
              <a:off x="2410055" y="3034005"/>
              <a:ext cx="204851" cy="1591529"/>
            </a:xfrm>
            <a:prstGeom prst="rect">
              <a:avLst/>
            </a:prstGeom>
            <a:solidFill>
              <a:srgbClr val="80BD41">
                <a:alpha val="100000"/>
              </a:srgbClr>
            </a:solidFill>
          </p:spPr>
          <p:txBody>
            <a:bodyPr/>
            <a:lstStyle/>
            <a:p/>
          </p:txBody>
        </p:sp>
        <p:sp>
          <p:nvSpPr>
            <p:cNvPr id="42" name="rc42"/>
            <p:cNvSpPr/>
            <p:nvPr/>
          </p:nvSpPr>
          <p:spPr>
            <a:xfrm>
              <a:off x="2410055" y="2914327"/>
              <a:ext cx="204851" cy="17231"/>
            </a:xfrm>
            <a:prstGeom prst="rect">
              <a:avLst/>
            </a:prstGeom>
            <a:solidFill>
              <a:srgbClr val="0058AB">
                <a:alpha val="100000"/>
              </a:srgbClr>
            </a:solidFill>
          </p:spPr>
          <p:txBody>
            <a:bodyPr/>
            <a:lstStyle/>
            <a:p/>
          </p:txBody>
        </p:sp>
        <p:sp>
          <p:nvSpPr>
            <p:cNvPr id="43" name="rc43"/>
            <p:cNvSpPr/>
            <p:nvPr/>
          </p:nvSpPr>
          <p:spPr>
            <a:xfrm>
              <a:off x="2410055" y="2931558"/>
              <a:ext cx="204851" cy="102446"/>
            </a:xfrm>
            <a:prstGeom prst="rect">
              <a:avLst/>
            </a:prstGeom>
            <a:solidFill>
              <a:srgbClr val="1CABE2">
                <a:alpha val="100000"/>
              </a:srgbClr>
            </a:solidFill>
          </p:spPr>
          <p:txBody>
            <a:bodyPr/>
            <a:lstStyle/>
            <a:p/>
          </p:txBody>
        </p:sp>
        <p:sp>
          <p:nvSpPr>
            <p:cNvPr id="44" name="rc44"/>
            <p:cNvSpPr/>
            <p:nvPr/>
          </p:nvSpPr>
          <p:spPr>
            <a:xfrm>
              <a:off x="2637667" y="2984505"/>
              <a:ext cx="204851" cy="1641030"/>
            </a:xfrm>
            <a:prstGeom prst="rect">
              <a:avLst/>
            </a:prstGeom>
            <a:solidFill>
              <a:srgbClr val="80BD41">
                <a:alpha val="100000"/>
              </a:srgbClr>
            </a:solidFill>
          </p:spPr>
          <p:txBody>
            <a:bodyPr/>
            <a:lstStyle/>
            <a:p/>
          </p:txBody>
        </p:sp>
        <p:sp>
          <p:nvSpPr>
            <p:cNvPr id="45" name="rc45"/>
            <p:cNvSpPr/>
            <p:nvPr/>
          </p:nvSpPr>
          <p:spPr>
            <a:xfrm>
              <a:off x="2637667" y="2898036"/>
              <a:ext cx="204851" cy="86468"/>
            </a:xfrm>
            <a:prstGeom prst="rect">
              <a:avLst/>
            </a:prstGeom>
            <a:solidFill>
              <a:srgbClr val="0058AB">
                <a:alpha val="100000"/>
              </a:srgbClr>
            </a:solidFill>
          </p:spPr>
          <p:txBody>
            <a:bodyPr/>
            <a:lstStyle/>
            <a:p/>
          </p:txBody>
        </p:sp>
        <p:sp>
          <p:nvSpPr>
            <p:cNvPr id="46" name="rc46"/>
            <p:cNvSpPr/>
            <p:nvPr/>
          </p:nvSpPr>
          <p:spPr>
            <a:xfrm>
              <a:off x="2637667" y="2984505"/>
              <a:ext cx="204851" cy="0"/>
            </a:xfrm>
            <a:prstGeom prst="rect">
              <a:avLst/>
            </a:prstGeom>
            <a:solidFill>
              <a:srgbClr val="1CABE2">
                <a:alpha val="100000"/>
              </a:srgbClr>
            </a:solidFill>
          </p:spPr>
          <p:txBody>
            <a:bodyPr/>
            <a:lstStyle/>
            <a:p/>
          </p:txBody>
        </p:sp>
        <p:sp>
          <p:nvSpPr>
            <p:cNvPr id="47" name="rc47"/>
            <p:cNvSpPr/>
            <p:nvPr/>
          </p:nvSpPr>
          <p:spPr>
            <a:xfrm>
              <a:off x="2865280" y="2950356"/>
              <a:ext cx="204851" cy="1675179"/>
            </a:xfrm>
            <a:prstGeom prst="rect">
              <a:avLst/>
            </a:prstGeom>
            <a:solidFill>
              <a:srgbClr val="80BD41">
                <a:alpha val="100000"/>
              </a:srgbClr>
            </a:solidFill>
          </p:spPr>
          <p:txBody>
            <a:bodyPr/>
            <a:lstStyle/>
            <a:p/>
          </p:txBody>
        </p:sp>
        <p:sp>
          <p:nvSpPr>
            <p:cNvPr id="48" name="rc48"/>
            <p:cNvSpPr/>
            <p:nvPr/>
          </p:nvSpPr>
          <p:spPr>
            <a:xfrm>
              <a:off x="2865280" y="2862320"/>
              <a:ext cx="204851" cy="35402"/>
            </a:xfrm>
            <a:prstGeom prst="rect">
              <a:avLst/>
            </a:prstGeom>
            <a:solidFill>
              <a:srgbClr val="0058AB">
                <a:alpha val="100000"/>
              </a:srgbClr>
            </a:solidFill>
          </p:spPr>
          <p:txBody>
            <a:bodyPr/>
            <a:lstStyle/>
            <a:p/>
          </p:txBody>
        </p:sp>
        <p:sp>
          <p:nvSpPr>
            <p:cNvPr id="49" name="rc49"/>
            <p:cNvSpPr/>
            <p:nvPr/>
          </p:nvSpPr>
          <p:spPr>
            <a:xfrm>
              <a:off x="2865280" y="2897723"/>
              <a:ext cx="204851" cy="52633"/>
            </a:xfrm>
            <a:prstGeom prst="rect">
              <a:avLst/>
            </a:prstGeom>
            <a:solidFill>
              <a:srgbClr val="1CABE2">
                <a:alpha val="100000"/>
              </a:srgbClr>
            </a:solidFill>
          </p:spPr>
          <p:txBody>
            <a:bodyPr/>
            <a:lstStyle/>
            <a:p/>
          </p:txBody>
        </p:sp>
        <p:sp>
          <p:nvSpPr>
            <p:cNvPr id="50" name="rc50"/>
            <p:cNvSpPr/>
            <p:nvPr/>
          </p:nvSpPr>
          <p:spPr>
            <a:xfrm>
              <a:off x="3092892" y="2993590"/>
              <a:ext cx="204851" cy="1631944"/>
            </a:xfrm>
            <a:prstGeom prst="rect">
              <a:avLst/>
            </a:prstGeom>
            <a:solidFill>
              <a:srgbClr val="80BD41">
                <a:alpha val="100000"/>
              </a:srgbClr>
            </a:solidFill>
          </p:spPr>
          <p:txBody>
            <a:bodyPr/>
            <a:lstStyle/>
            <a:p/>
          </p:txBody>
        </p:sp>
        <p:sp>
          <p:nvSpPr>
            <p:cNvPr id="51" name="rc51"/>
            <p:cNvSpPr/>
            <p:nvPr/>
          </p:nvSpPr>
          <p:spPr>
            <a:xfrm>
              <a:off x="3092892" y="2870779"/>
              <a:ext cx="204851" cy="17544"/>
            </a:xfrm>
            <a:prstGeom prst="rect">
              <a:avLst/>
            </a:prstGeom>
            <a:solidFill>
              <a:srgbClr val="0058AB">
                <a:alpha val="100000"/>
              </a:srgbClr>
            </a:solidFill>
          </p:spPr>
          <p:txBody>
            <a:bodyPr/>
            <a:lstStyle/>
            <a:p/>
          </p:txBody>
        </p:sp>
        <p:sp>
          <p:nvSpPr>
            <p:cNvPr id="52" name="rc52"/>
            <p:cNvSpPr/>
            <p:nvPr/>
          </p:nvSpPr>
          <p:spPr>
            <a:xfrm>
              <a:off x="3092892" y="2888324"/>
              <a:ext cx="204851" cy="105266"/>
            </a:xfrm>
            <a:prstGeom prst="rect">
              <a:avLst/>
            </a:prstGeom>
            <a:solidFill>
              <a:srgbClr val="1CABE2">
                <a:alpha val="100000"/>
              </a:srgbClr>
            </a:solidFill>
          </p:spPr>
          <p:txBody>
            <a:bodyPr/>
            <a:lstStyle/>
            <a:p/>
          </p:txBody>
        </p:sp>
        <p:sp>
          <p:nvSpPr>
            <p:cNvPr id="53" name="rc53"/>
            <p:cNvSpPr/>
            <p:nvPr/>
          </p:nvSpPr>
          <p:spPr>
            <a:xfrm>
              <a:off x="3320505" y="2909314"/>
              <a:ext cx="204851" cy="1716220"/>
            </a:xfrm>
            <a:prstGeom prst="rect">
              <a:avLst/>
            </a:prstGeom>
            <a:solidFill>
              <a:srgbClr val="80BD41">
                <a:alpha val="100000"/>
              </a:srgbClr>
            </a:solidFill>
          </p:spPr>
          <p:txBody>
            <a:bodyPr/>
            <a:lstStyle/>
            <a:p/>
          </p:txBody>
        </p:sp>
        <p:sp>
          <p:nvSpPr>
            <p:cNvPr id="54" name="rc54"/>
            <p:cNvSpPr/>
            <p:nvPr/>
          </p:nvSpPr>
          <p:spPr>
            <a:xfrm>
              <a:off x="3320505" y="2837884"/>
              <a:ext cx="204851" cy="17857"/>
            </a:xfrm>
            <a:prstGeom prst="rect">
              <a:avLst/>
            </a:prstGeom>
            <a:solidFill>
              <a:srgbClr val="0058AB">
                <a:alpha val="100000"/>
              </a:srgbClr>
            </a:solidFill>
          </p:spPr>
          <p:txBody>
            <a:bodyPr/>
            <a:lstStyle/>
            <a:p/>
          </p:txBody>
        </p:sp>
        <p:sp>
          <p:nvSpPr>
            <p:cNvPr id="55" name="rc55"/>
            <p:cNvSpPr/>
            <p:nvPr/>
          </p:nvSpPr>
          <p:spPr>
            <a:xfrm>
              <a:off x="3320505" y="2855741"/>
              <a:ext cx="204851" cy="53573"/>
            </a:xfrm>
            <a:prstGeom prst="rect">
              <a:avLst/>
            </a:prstGeom>
            <a:solidFill>
              <a:srgbClr val="1CABE2">
                <a:alpha val="100000"/>
              </a:srgbClr>
            </a:solidFill>
          </p:spPr>
          <p:txBody>
            <a:bodyPr/>
            <a:lstStyle/>
            <a:p/>
          </p:txBody>
        </p:sp>
        <p:sp>
          <p:nvSpPr>
            <p:cNvPr id="56" name="rc56"/>
            <p:cNvSpPr/>
            <p:nvPr/>
          </p:nvSpPr>
          <p:spPr>
            <a:xfrm>
              <a:off x="3548117" y="2984818"/>
              <a:ext cx="204851" cy="1640716"/>
            </a:xfrm>
            <a:prstGeom prst="rect">
              <a:avLst/>
            </a:prstGeom>
            <a:solidFill>
              <a:srgbClr val="80BD41">
                <a:alpha val="100000"/>
              </a:srgbClr>
            </a:solidFill>
          </p:spPr>
          <p:txBody>
            <a:bodyPr/>
            <a:lstStyle/>
            <a:p/>
          </p:txBody>
        </p:sp>
        <p:sp>
          <p:nvSpPr>
            <p:cNvPr id="57" name="rc57"/>
            <p:cNvSpPr/>
            <p:nvPr/>
          </p:nvSpPr>
          <p:spPr>
            <a:xfrm>
              <a:off x="3548117" y="2968214"/>
              <a:ext cx="204851" cy="16604"/>
            </a:xfrm>
            <a:prstGeom prst="rect">
              <a:avLst/>
            </a:prstGeom>
            <a:solidFill>
              <a:srgbClr val="0058AB">
                <a:alpha val="100000"/>
              </a:srgbClr>
            </a:solidFill>
          </p:spPr>
          <p:txBody>
            <a:bodyPr/>
            <a:lstStyle/>
            <a:p/>
          </p:txBody>
        </p:sp>
        <p:sp>
          <p:nvSpPr>
            <p:cNvPr id="58" name="rc58"/>
            <p:cNvSpPr/>
            <p:nvPr/>
          </p:nvSpPr>
          <p:spPr>
            <a:xfrm>
              <a:off x="3548117" y="2984818"/>
              <a:ext cx="204851" cy="0"/>
            </a:xfrm>
            <a:prstGeom prst="rect">
              <a:avLst/>
            </a:prstGeom>
            <a:solidFill>
              <a:srgbClr val="1CABE2">
                <a:alpha val="100000"/>
              </a:srgbClr>
            </a:solidFill>
          </p:spPr>
          <p:txBody>
            <a:bodyPr/>
            <a:lstStyle/>
            <a:p/>
          </p:txBody>
        </p:sp>
        <p:sp>
          <p:nvSpPr>
            <p:cNvPr id="59" name="rc59"/>
            <p:cNvSpPr/>
            <p:nvPr/>
          </p:nvSpPr>
          <p:spPr>
            <a:xfrm>
              <a:off x="3775730" y="3015208"/>
              <a:ext cx="204851" cy="1610327"/>
            </a:xfrm>
            <a:prstGeom prst="rect">
              <a:avLst/>
            </a:prstGeom>
            <a:solidFill>
              <a:srgbClr val="80BD41">
                <a:alpha val="100000"/>
              </a:srgbClr>
            </a:solidFill>
          </p:spPr>
          <p:txBody>
            <a:bodyPr/>
            <a:lstStyle/>
            <a:p/>
          </p:txBody>
        </p:sp>
        <p:sp>
          <p:nvSpPr>
            <p:cNvPr id="60" name="rc60"/>
            <p:cNvSpPr/>
            <p:nvPr/>
          </p:nvSpPr>
          <p:spPr>
            <a:xfrm>
              <a:off x="3775730" y="2982312"/>
              <a:ext cx="204851" cy="16291"/>
            </a:xfrm>
            <a:prstGeom prst="rect">
              <a:avLst/>
            </a:prstGeom>
            <a:solidFill>
              <a:srgbClr val="0058AB">
                <a:alpha val="100000"/>
              </a:srgbClr>
            </a:solidFill>
          </p:spPr>
          <p:txBody>
            <a:bodyPr/>
            <a:lstStyle/>
            <a:p/>
          </p:txBody>
        </p:sp>
        <p:sp>
          <p:nvSpPr>
            <p:cNvPr id="61" name="rc61"/>
            <p:cNvSpPr/>
            <p:nvPr/>
          </p:nvSpPr>
          <p:spPr>
            <a:xfrm>
              <a:off x="3775730" y="2998603"/>
              <a:ext cx="204851" cy="16604"/>
            </a:xfrm>
            <a:prstGeom prst="rect">
              <a:avLst/>
            </a:prstGeom>
            <a:solidFill>
              <a:srgbClr val="1CABE2">
                <a:alpha val="100000"/>
              </a:srgbClr>
            </a:solidFill>
          </p:spPr>
          <p:txBody>
            <a:bodyPr/>
            <a:lstStyle/>
            <a:p/>
          </p:txBody>
        </p:sp>
        <p:sp>
          <p:nvSpPr>
            <p:cNvPr id="62" name="rc62"/>
            <p:cNvSpPr/>
            <p:nvPr/>
          </p:nvSpPr>
          <p:spPr>
            <a:xfrm>
              <a:off x="4003342" y="3021160"/>
              <a:ext cx="204851" cy="1604374"/>
            </a:xfrm>
            <a:prstGeom prst="rect">
              <a:avLst/>
            </a:prstGeom>
            <a:solidFill>
              <a:srgbClr val="80BD41">
                <a:alpha val="100000"/>
              </a:srgbClr>
            </a:solidFill>
          </p:spPr>
          <p:txBody>
            <a:bodyPr/>
            <a:lstStyle/>
            <a:p/>
          </p:txBody>
        </p:sp>
        <p:sp>
          <p:nvSpPr>
            <p:cNvPr id="63" name="rc63"/>
            <p:cNvSpPr/>
            <p:nvPr/>
          </p:nvSpPr>
          <p:spPr>
            <a:xfrm>
              <a:off x="4003342" y="2988264"/>
              <a:ext cx="204851" cy="16291"/>
            </a:xfrm>
            <a:prstGeom prst="rect">
              <a:avLst/>
            </a:prstGeom>
            <a:solidFill>
              <a:srgbClr val="0058AB">
                <a:alpha val="100000"/>
              </a:srgbClr>
            </a:solidFill>
          </p:spPr>
          <p:txBody>
            <a:bodyPr/>
            <a:lstStyle/>
            <a:p/>
          </p:txBody>
        </p:sp>
        <p:sp>
          <p:nvSpPr>
            <p:cNvPr id="64" name="rc64"/>
            <p:cNvSpPr/>
            <p:nvPr/>
          </p:nvSpPr>
          <p:spPr>
            <a:xfrm>
              <a:off x="4003342" y="3004556"/>
              <a:ext cx="204851" cy="16604"/>
            </a:xfrm>
            <a:prstGeom prst="rect">
              <a:avLst/>
            </a:prstGeom>
            <a:solidFill>
              <a:srgbClr val="1CABE2">
                <a:alpha val="100000"/>
              </a:srgbClr>
            </a:solidFill>
          </p:spPr>
          <p:txBody>
            <a:bodyPr/>
            <a:lstStyle/>
            <a:p/>
          </p:txBody>
        </p:sp>
        <p:sp>
          <p:nvSpPr>
            <p:cNvPr id="65" name="rc65"/>
            <p:cNvSpPr/>
            <p:nvPr/>
          </p:nvSpPr>
          <p:spPr>
            <a:xfrm>
              <a:off x="4230955" y="3042151"/>
              <a:ext cx="204851" cy="1583384"/>
            </a:xfrm>
            <a:prstGeom prst="rect">
              <a:avLst/>
            </a:prstGeom>
            <a:solidFill>
              <a:srgbClr val="80BD41">
                <a:alpha val="100000"/>
              </a:srgbClr>
            </a:solidFill>
          </p:spPr>
          <p:txBody>
            <a:bodyPr/>
            <a:lstStyle/>
            <a:p/>
          </p:txBody>
        </p:sp>
        <p:sp>
          <p:nvSpPr>
            <p:cNvPr id="66" name="rc66"/>
            <p:cNvSpPr/>
            <p:nvPr/>
          </p:nvSpPr>
          <p:spPr>
            <a:xfrm>
              <a:off x="4230955" y="2993277"/>
              <a:ext cx="204851" cy="16291"/>
            </a:xfrm>
            <a:prstGeom prst="rect">
              <a:avLst/>
            </a:prstGeom>
            <a:solidFill>
              <a:srgbClr val="0058AB">
                <a:alpha val="100000"/>
              </a:srgbClr>
            </a:solidFill>
          </p:spPr>
          <p:txBody>
            <a:bodyPr/>
            <a:lstStyle/>
            <a:p/>
          </p:txBody>
        </p:sp>
        <p:sp>
          <p:nvSpPr>
            <p:cNvPr id="67" name="rc67"/>
            <p:cNvSpPr/>
            <p:nvPr/>
          </p:nvSpPr>
          <p:spPr>
            <a:xfrm>
              <a:off x="4230955" y="3009568"/>
              <a:ext cx="204851" cy="32582"/>
            </a:xfrm>
            <a:prstGeom prst="rect">
              <a:avLst/>
            </a:prstGeom>
            <a:solidFill>
              <a:srgbClr val="1CABE2">
                <a:alpha val="100000"/>
              </a:srgbClr>
            </a:solidFill>
          </p:spPr>
          <p:txBody>
            <a:bodyPr/>
            <a:lstStyle/>
            <a:p/>
          </p:txBody>
        </p:sp>
        <p:sp>
          <p:nvSpPr>
            <p:cNvPr id="68" name="rc68"/>
            <p:cNvSpPr/>
            <p:nvPr/>
          </p:nvSpPr>
          <p:spPr>
            <a:xfrm>
              <a:off x="4458568" y="3089458"/>
              <a:ext cx="204851" cy="1536076"/>
            </a:xfrm>
            <a:prstGeom prst="rect">
              <a:avLst/>
            </a:prstGeom>
            <a:solidFill>
              <a:srgbClr val="80BD41">
                <a:alpha val="100000"/>
              </a:srgbClr>
            </a:solidFill>
          </p:spPr>
          <p:txBody>
            <a:bodyPr/>
            <a:lstStyle/>
            <a:p/>
          </p:txBody>
        </p:sp>
        <p:sp>
          <p:nvSpPr>
            <p:cNvPr id="69" name="rc69"/>
            <p:cNvSpPr/>
            <p:nvPr/>
          </p:nvSpPr>
          <p:spPr>
            <a:xfrm>
              <a:off x="4458568" y="3025546"/>
              <a:ext cx="204851" cy="63911"/>
            </a:xfrm>
            <a:prstGeom prst="rect">
              <a:avLst/>
            </a:prstGeom>
            <a:solidFill>
              <a:srgbClr val="0058AB">
                <a:alpha val="100000"/>
              </a:srgbClr>
            </a:solidFill>
          </p:spPr>
          <p:txBody>
            <a:bodyPr/>
            <a:lstStyle/>
            <a:p/>
          </p:txBody>
        </p:sp>
        <p:sp>
          <p:nvSpPr>
            <p:cNvPr id="70" name="rc70"/>
            <p:cNvSpPr/>
            <p:nvPr/>
          </p:nvSpPr>
          <p:spPr>
            <a:xfrm>
              <a:off x="4458568" y="3089458"/>
              <a:ext cx="204851" cy="0"/>
            </a:xfrm>
            <a:prstGeom prst="rect">
              <a:avLst/>
            </a:prstGeom>
            <a:solidFill>
              <a:srgbClr val="1CABE2">
                <a:alpha val="100000"/>
              </a:srgbClr>
            </a:solidFill>
          </p:spPr>
          <p:txBody>
            <a:bodyPr/>
            <a:lstStyle/>
            <a:p/>
          </p:txBody>
        </p:sp>
        <p:sp>
          <p:nvSpPr>
            <p:cNvPr id="71" name="rc71"/>
            <p:cNvSpPr/>
            <p:nvPr/>
          </p:nvSpPr>
          <p:spPr>
            <a:xfrm>
              <a:off x="4686180" y="3195351"/>
              <a:ext cx="204851" cy="1430183"/>
            </a:xfrm>
            <a:prstGeom prst="rect">
              <a:avLst/>
            </a:prstGeom>
            <a:solidFill>
              <a:srgbClr val="80BD41">
                <a:alpha val="100000"/>
              </a:srgbClr>
            </a:solidFill>
          </p:spPr>
          <p:txBody>
            <a:bodyPr/>
            <a:lstStyle/>
            <a:p/>
          </p:txBody>
        </p:sp>
        <p:sp>
          <p:nvSpPr>
            <p:cNvPr id="72" name="rc72"/>
            <p:cNvSpPr/>
            <p:nvPr/>
          </p:nvSpPr>
          <p:spPr>
            <a:xfrm>
              <a:off x="4686180" y="3120161"/>
              <a:ext cx="204851" cy="15038"/>
            </a:xfrm>
            <a:prstGeom prst="rect">
              <a:avLst/>
            </a:prstGeom>
            <a:solidFill>
              <a:srgbClr val="0058AB">
                <a:alpha val="100000"/>
              </a:srgbClr>
            </a:solidFill>
          </p:spPr>
          <p:txBody>
            <a:bodyPr/>
            <a:lstStyle/>
            <a:p/>
          </p:txBody>
        </p:sp>
        <p:sp>
          <p:nvSpPr>
            <p:cNvPr id="73" name="rc73"/>
            <p:cNvSpPr/>
            <p:nvPr/>
          </p:nvSpPr>
          <p:spPr>
            <a:xfrm>
              <a:off x="4686180" y="3135199"/>
              <a:ext cx="204851" cy="60152"/>
            </a:xfrm>
            <a:prstGeom prst="rect">
              <a:avLst/>
            </a:prstGeom>
            <a:solidFill>
              <a:srgbClr val="1CABE2">
                <a:alpha val="100000"/>
              </a:srgbClr>
            </a:solidFill>
          </p:spPr>
          <p:txBody>
            <a:bodyPr/>
            <a:lstStyle/>
            <a:p/>
          </p:txBody>
        </p:sp>
        <p:sp>
          <p:nvSpPr>
            <p:cNvPr id="74" name="rc74"/>
            <p:cNvSpPr/>
            <p:nvPr/>
          </p:nvSpPr>
          <p:spPr>
            <a:xfrm>
              <a:off x="4913793" y="3270542"/>
              <a:ext cx="204851" cy="1354993"/>
            </a:xfrm>
            <a:prstGeom prst="rect">
              <a:avLst/>
            </a:prstGeom>
            <a:solidFill>
              <a:srgbClr val="80BD41">
                <a:alpha val="100000"/>
              </a:srgbClr>
            </a:solidFill>
          </p:spPr>
          <p:txBody>
            <a:bodyPr/>
            <a:lstStyle/>
            <a:p/>
          </p:txBody>
        </p:sp>
        <p:sp>
          <p:nvSpPr>
            <p:cNvPr id="75" name="rc75"/>
            <p:cNvSpPr/>
            <p:nvPr/>
          </p:nvSpPr>
          <p:spPr>
            <a:xfrm>
              <a:off x="4913793" y="3184073"/>
              <a:ext cx="204851" cy="72057"/>
            </a:xfrm>
            <a:prstGeom prst="rect">
              <a:avLst/>
            </a:prstGeom>
            <a:solidFill>
              <a:srgbClr val="0058AB">
                <a:alpha val="100000"/>
              </a:srgbClr>
            </a:solidFill>
          </p:spPr>
          <p:txBody>
            <a:bodyPr/>
            <a:lstStyle/>
            <a:p/>
          </p:txBody>
        </p:sp>
        <p:sp>
          <p:nvSpPr>
            <p:cNvPr id="76" name="rc76"/>
            <p:cNvSpPr/>
            <p:nvPr/>
          </p:nvSpPr>
          <p:spPr>
            <a:xfrm>
              <a:off x="4913793" y="3256130"/>
              <a:ext cx="204851" cy="14411"/>
            </a:xfrm>
            <a:prstGeom prst="rect">
              <a:avLst/>
            </a:prstGeom>
            <a:solidFill>
              <a:srgbClr val="1CABE2">
                <a:alpha val="100000"/>
              </a:srgbClr>
            </a:solidFill>
          </p:spPr>
          <p:txBody>
            <a:bodyPr/>
            <a:lstStyle/>
            <a:p/>
          </p:txBody>
        </p:sp>
        <p:sp>
          <p:nvSpPr>
            <p:cNvPr id="77" name="rc77"/>
            <p:cNvSpPr/>
            <p:nvPr/>
          </p:nvSpPr>
          <p:spPr>
            <a:xfrm>
              <a:off x="5141405" y="3325681"/>
              <a:ext cx="204851" cy="1299853"/>
            </a:xfrm>
            <a:prstGeom prst="rect">
              <a:avLst/>
            </a:prstGeom>
            <a:solidFill>
              <a:srgbClr val="80BD41">
                <a:alpha val="100000"/>
              </a:srgbClr>
            </a:solidFill>
          </p:spPr>
          <p:txBody>
            <a:bodyPr/>
            <a:lstStyle/>
            <a:p/>
          </p:txBody>
        </p:sp>
        <p:sp>
          <p:nvSpPr>
            <p:cNvPr id="78" name="rc78"/>
            <p:cNvSpPr/>
            <p:nvPr/>
          </p:nvSpPr>
          <p:spPr>
            <a:xfrm>
              <a:off x="5141405" y="3242659"/>
              <a:ext cx="204851" cy="27569"/>
            </a:xfrm>
            <a:prstGeom prst="rect">
              <a:avLst/>
            </a:prstGeom>
            <a:solidFill>
              <a:srgbClr val="0058AB">
                <a:alpha val="100000"/>
              </a:srgbClr>
            </a:solidFill>
          </p:spPr>
          <p:txBody>
            <a:bodyPr/>
            <a:lstStyle/>
            <a:p/>
          </p:txBody>
        </p:sp>
        <p:sp>
          <p:nvSpPr>
            <p:cNvPr id="79" name="rc79"/>
            <p:cNvSpPr/>
            <p:nvPr/>
          </p:nvSpPr>
          <p:spPr>
            <a:xfrm>
              <a:off x="5141405" y="3270228"/>
              <a:ext cx="204851" cy="55452"/>
            </a:xfrm>
            <a:prstGeom prst="rect">
              <a:avLst/>
            </a:prstGeom>
            <a:solidFill>
              <a:srgbClr val="1CABE2">
                <a:alpha val="100000"/>
              </a:srgbClr>
            </a:solidFill>
          </p:spPr>
          <p:txBody>
            <a:bodyPr/>
            <a:lstStyle/>
            <a:p/>
          </p:txBody>
        </p:sp>
        <p:sp>
          <p:nvSpPr>
            <p:cNvPr id="80" name="rc80"/>
            <p:cNvSpPr/>
            <p:nvPr/>
          </p:nvSpPr>
          <p:spPr>
            <a:xfrm>
              <a:off x="5369018" y="3391160"/>
              <a:ext cx="204851" cy="1234375"/>
            </a:xfrm>
            <a:prstGeom prst="rect">
              <a:avLst/>
            </a:prstGeom>
            <a:solidFill>
              <a:srgbClr val="80BD41">
                <a:alpha val="100000"/>
              </a:srgbClr>
            </a:solidFill>
          </p:spPr>
          <p:txBody>
            <a:bodyPr/>
            <a:lstStyle/>
            <a:p/>
          </p:txBody>
        </p:sp>
        <p:sp>
          <p:nvSpPr>
            <p:cNvPr id="81" name="rc81"/>
            <p:cNvSpPr/>
            <p:nvPr/>
          </p:nvSpPr>
          <p:spPr>
            <a:xfrm>
              <a:off x="5369018" y="3253937"/>
              <a:ext cx="204851" cy="82396"/>
            </a:xfrm>
            <a:prstGeom prst="rect">
              <a:avLst/>
            </a:prstGeom>
            <a:solidFill>
              <a:srgbClr val="0058AB">
                <a:alpha val="100000"/>
              </a:srgbClr>
            </a:solidFill>
          </p:spPr>
          <p:txBody>
            <a:bodyPr/>
            <a:lstStyle/>
            <a:p/>
          </p:txBody>
        </p:sp>
        <p:sp>
          <p:nvSpPr>
            <p:cNvPr id="82" name="rc82"/>
            <p:cNvSpPr/>
            <p:nvPr/>
          </p:nvSpPr>
          <p:spPr>
            <a:xfrm>
              <a:off x="5369018" y="3336333"/>
              <a:ext cx="204851" cy="54826"/>
            </a:xfrm>
            <a:prstGeom prst="rect">
              <a:avLst/>
            </a:prstGeom>
            <a:solidFill>
              <a:srgbClr val="1CABE2">
                <a:alpha val="100000"/>
              </a:srgbClr>
            </a:solidFill>
          </p:spPr>
          <p:txBody>
            <a:bodyPr/>
            <a:lstStyle/>
            <a:p/>
          </p:txBody>
        </p:sp>
        <p:sp>
          <p:nvSpPr>
            <p:cNvPr id="83" name="rc83"/>
            <p:cNvSpPr/>
            <p:nvPr/>
          </p:nvSpPr>
          <p:spPr>
            <a:xfrm>
              <a:off x="5596630" y="3409957"/>
              <a:ext cx="204851" cy="1215577"/>
            </a:xfrm>
            <a:prstGeom prst="rect">
              <a:avLst/>
            </a:prstGeom>
            <a:solidFill>
              <a:srgbClr val="80BD41">
                <a:alpha val="100000"/>
              </a:srgbClr>
            </a:solidFill>
          </p:spPr>
          <p:txBody>
            <a:bodyPr/>
            <a:lstStyle/>
            <a:p/>
          </p:txBody>
        </p:sp>
        <p:sp>
          <p:nvSpPr>
            <p:cNvPr id="84" name="rc84"/>
            <p:cNvSpPr/>
            <p:nvPr/>
          </p:nvSpPr>
          <p:spPr>
            <a:xfrm>
              <a:off x="5596630" y="3259890"/>
              <a:ext cx="204851" cy="122810"/>
            </a:xfrm>
            <a:prstGeom prst="rect">
              <a:avLst/>
            </a:prstGeom>
            <a:solidFill>
              <a:srgbClr val="0058AB">
                <a:alpha val="100000"/>
              </a:srgbClr>
            </a:solidFill>
          </p:spPr>
          <p:txBody>
            <a:bodyPr/>
            <a:lstStyle/>
            <a:p/>
          </p:txBody>
        </p:sp>
        <p:sp>
          <p:nvSpPr>
            <p:cNvPr id="85" name="rc85"/>
            <p:cNvSpPr/>
            <p:nvPr/>
          </p:nvSpPr>
          <p:spPr>
            <a:xfrm>
              <a:off x="5596630" y="3382701"/>
              <a:ext cx="204851" cy="27256"/>
            </a:xfrm>
            <a:prstGeom prst="rect">
              <a:avLst/>
            </a:prstGeom>
            <a:solidFill>
              <a:srgbClr val="1CABE2">
                <a:alpha val="100000"/>
              </a:srgbClr>
            </a:solidFill>
          </p:spPr>
          <p:txBody>
            <a:bodyPr/>
            <a:lstStyle/>
            <a:p/>
          </p:txBody>
        </p:sp>
        <p:sp>
          <p:nvSpPr>
            <p:cNvPr id="86" name="rc86"/>
            <p:cNvSpPr/>
            <p:nvPr/>
          </p:nvSpPr>
          <p:spPr>
            <a:xfrm>
              <a:off x="5824243" y="3492980"/>
              <a:ext cx="204851" cy="1132555"/>
            </a:xfrm>
            <a:prstGeom prst="rect">
              <a:avLst/>
            </a:prstGeom>
            <a:solidFill>
              <a:srgbClr val="80BD41">
                <a:alpha val="100000"/>
              </a:srgbClr>
            </a:solidFill>
          </p:spPr>
          <p:txBody>
            <a:bodyPr/>
            <a:lstStyle/>
            <a:p/>
          </p:txBody>
        </p:sp>
        <p:sp>
          <p:nvSpPr>
            <p:cNvPr id="87" name="rc87"/>
            <p:cNvSpPr/>
            <p:nvPr/>
          </p:nvSpPr>
          <p:spPr>
            <a:xfrm>
              <a:off x="5824243" y="3260830"/>
              <a:ext cx="204851" cy="41041"/>
            </a:xfrm>
            <a:prstGeom prst="rect">
              <a:avLst/>
            </a:prstGeom>
            <a:solidFill>
              <a:srgbClr val="0058AB">
                <a:alpha val="100000"/>
              </a:srgbClr>
            </a:solidFill>
          </p:spPr>
          <p:txBody>
            <a:bodyPr/>
            <a:lstStyle/>
            <a:p/>
          </p:txBody>
        </p:sp>
        <p:sp>
          <p:nvSpPr>
            <p:cNvPr id="88" name="rc88"/>
            <p:cNvSpPr/>
            <p:nvPr/>
          </p:nvSpPr>
          <p:spPr>
            <a:xfrm>
              <a:off x="5824243" y="3301871"/>
              <a:ext cx="204851" cy="191108"/>
            </a:xfrm>
            <a:prstGeom prst="rect">
              <a:avLst/>
            </a:prstGeom>
            <a:solidFill>
              <a:srgbClr val="1CABE2">
                <a:alpha val="100000"/>
              </a:srgbClr>
            </a:solidFill>
          </p:spPr>
          <p:txBody>
            <a:bodyPr/>
            <a:lstStyle/>
            <a:p/>
          </p:txBody>
        </p:sp>
        <p:sp>
          <p:nvSpPr>
            <p:cNvPr id="89" name="rc89"/>
            <p:cNvSpPr/>
            <p:nvPr/>
          </p:nvSpPr>
          <p:spPr>
            <a:xfrm>
              <a:off x="6051856" y="3460084"/>
              <a:ext cx="204851" cy="1165451"/>
            </a:xfrm>
            <a:prstGeom prst="rect">
              <a:avLst/>
            </a:prstGeom>
            <a:solidFill>
              <a:srgbClr val="80BD41">
                <a:alpha val="100000"/>
              </a:srgbClr>
            </a:solidFill>
          </p:spPr>
          <p:txBody>
            <a:bodyPr/>
            <a:lstStyle/>
            <a:p/>
          </p:txBody>
        </p:sp>
        <p:sp>
          <p:nvSpPr>
            <p:cNvPr id="90" name="rc90"/>
            <p:cNvSpPr/>
            <p:nvPr/>
          </p:nvSpPr>
          <p:spPr>
            <a:xfrm>
              <a:off x="6051856" y="3270228"/>
              <a:ext cx="204851" cy="121871"/>
            </a:xfrm>
            <a:prstGeom prst="rect">
              <a:avLst/>
            </a:prstGeom>
            <a:solidFill>
              <a:srgbClr val="0058AB">
                <a:alpha val="100000"/>
              </a:srgbClr>
            </a:solidFill>
          </p:spPr>
          <p:txBody>
            <a:bodyPr/>
            <a:lstStyle/>
            <a:p/>
          </p:txBody>
        </p:sp>
        <p:sp>
          <p:nvSpPr>
            <p:cNvPr id="91" name="rc91"/>
            <p:cNvSpPr/>
            <p:nvPr/>
          </p:nvSpPr>
          <p:spPr>
            <a:xfrm>
              <a:off x="6051856" y="3392099"/>
              <a:ext cx="204851" cy="67984"/>
            </a:xfrm>
            <a:prstGeom prst="rect">
              <a:avLst/>
            </a:prstGeom>
            <a:solidFill>
              <a:srgbClr val="1CABE2">
                <a:alpha val="100000"/>
              </a:srgbClr>
            </a:solidFill>
          </p:spPr>
          <p:txBody>
            <a:bodyPr/>
            <a:lstStyle/>
            <a:p/>
          </p:txBody>
        </p:sp>
        <p:sp>
          <p:nvSpPr>
            <p:cNvPr id="92" name="rc92"/>
            <p:cNvSpPr/>
            <p:nvPr/>
          </p:nvSpPr>
          <p:spPr>
            <a:xfrm>
              <a:off x="6279468" y="3451312"/>
              <a:ext cx="204851" cy="1174223"/>
            </a:xfrm>
            <a:prstGeom prst="rect">
              <a:avLst/>
            </a:prstGeom>
            <a:solidFill>
              <a:srgbClr val="80BD41">
                <a:alpha val="100000"/>
              </a:srgbClr>
            </a:solidFill>
          </p:spPr>
          <p:txBody>
            <a:bodyPr/>
            <a:lstStyle/>
            <a:p/>
          </p:txBody>
        </p:sp>
        <p:sp>
          <p:nvSpPr>
            <p:cNvPr id="93" name="rc93"/>
            <p:cNvSpPr/>
            <p:nvPr/>
          </p:nvSpPr>
          <p:spPr>
            <a:xfrm>
              <a:off x="6279468" y="3275868"/>
              <a:ext cx="204851" cy="26943"/>
            </a:xfrm>
            <a:prstGeom prst="rect">
              <a:avLst/>
            </a:prstGeom>
            <a:solidFill>
              <a:srgbClr val="0058AB">
                <a:alpha val="100000"/>
              </a:srgbClr>
            </a:solidFill>
          </p:spPr>
          <p:txBody>
            <a:bodyPr/>
            <a:lstStyle/>
            <a:p/>
          </p:txBody>
        </p:sp>
        <p:sp>
          <p:nvSpPr>
            <p:cNvPr id="94" name="rc94"/>
            <p:cNvSpPr/>
            <p:nvPr/>
          </p:nvSpPr>
          <p:spPr>
            <a:xfrm>
              <a:off x="6279468" y="3302811"/>
              <a:ext cx="204851" cy="148501"/>
            </a:xfrm>
            <a:prstGeom prst="rect">
              <a:avLst/>
            </a:prstGeom>
            <a:solidFill>
              <a:srgbClr val="1CABE2">
                <a:alpha val="100000"/>
              </a:srgbClr>
            </a:solidFill>
          </p:spPr>
          <p:txBody>
            <a:bodyPr/>
            <a:lstStyle/>
            <a:p/>
          </p:txBody>
        </p:sp>
        <p:sp>
          <p:nvSpPr>
            <p:cNvPr id="95" name="rc95"/>
            <p:cNvSpPr/>
            <p:nvPr/>
          </p:nvSpPr>
          <p:spPr>
            <a:xfrm>
              <a:off x="6507081" y="3455071"/>
              <a:ext cx="204851" cy="1170463"/>
            </a:xfrm>
            <a:prstGeom prst="rect">
              <a:avLst/>
            </a:prstGeom>
            <a:solidFill>
              <a:srgbClr val="80BD41">
                <a:alpha val="100000"/>
              </a:srgbClr>
            </a:solidFill>
          </p:spPr>
          <p:txBody>
            <a:bodyPr/>
            <a:lstStyle/>
            <a:p/>
          </p:txBody>
        </p:sp>
        <p:sp>
          <p:nvSpPr>
            <p:cNvPr id="96" name="rc96"/>
            <p:cNvSpPr/>
            <p:nvPr/>
          </p:nvSpPr>
          <p:spPr>
            <a:xfrm>
              <a:off x="6507081" y="3280254"/>
              <a:ext cx="204851" cy="13471"/>
            </a:xfrm>
            <a:prstGeom prst="rect">
              <a:avLst/>
            </a:prstGeom>
            <a:solidFill>
              <a:srgbClr val="0058AB">
                <a:alpha val="100000"/>
              </a:srgbClr>
            </a:solidFill>
          </p:spPr>
          <p:txBody>
            <a:bodyPr/>
            <a:lstStyle/>
            <a:p/>
          </p:txBody>
        </p:sp>
        <p:sp>
          <p:nvSpPr>
            <p:cNvPr id="97" name="rc97"/>
            <p:cNvSpPr/>
            <p:nvPr/>
          </p:nvSpPr>
          <p:spPr>
            <a:xfrm>
              <a:off x="6507081" y="3293725"/>
              <a:ext cx="204851" cy="161346"/>
            </a:xfrm>
            <a:prstGeom prst="rect">
              <a:avLst/>
            </a:prstGeom>
            <a:solidFill>
              <a:srgbClr val="1CABE2">
                <a:alpha val="100000"/>
              </a:srgbClr>
            </a:solidFill>
          </p:spPr>
          <p:txBody>
            <a:bodyPr/>
            <a:lstStyle/>
            <a:p/>
          </p:txBody>
        </p:sp>
        <p:sp>
          <p:nvSpPr>
            <p:cNvPr id="98" name="rc98"/>
            <p:cNvSpPr/>
            <p:nvPr/>
          </p:nvSpPr>
          <p:spPr>
            <a:xfrm>
              <a:off x="6734693" y="3412777"/>
              <a:ext cx="204851" cy="1212758"/>
            </a:xfrm>
            <a:prstGeom prst="rect">
              <a:avLst/>
            </a:prstGeom>
            <a:solidFill>
              <a:srgbClr val="80BD41">
                <a:alpha val="100000"/>
              </a:srgbClr>
            </a:solidFill>
          </p:spPr>
          <p:txBody>
            <a:bodyPr/>
            <a:lstStyle/>
            <a:p/>
          </p:txBody>
        </p:sp>
        <p:sp>
          <p:nvSpPr>
            <p:cNvPr id="99" name="rc99"/>
            <p:cNvSpPr/>
            <p:nvPr/>
          </p:nvSpPr>
          <p:spPr>
            <a:xfrm>
              <a:off x="6734693" y="3278061"/>
              <a:ext cx="204851" cy="26943"/>
            </a:xfrm>
            <a:prstGeom prst="rect">
              <a:avLst/>
            </a:prstGeom>
            <a:solidFill>
              <a:srgbClr val="0058AB">
                <a:alpha val="100000"/>
              </a:srgbClr>
            </a:solidFill>
          </p:spPr>
          <p:txBody>
            <a:bodyPr/>
            <a:lstStyle/>
            <a:p/>
          </p:txBody>
        </p:sp>
        <p:sp>
          <p:nvSpPr>
            <p:cNvPr id="100" name="rc100"/>
            <p:cNvSpPr/>
            <p:nvPr/>
          </p:nvSpPr>
          <p:spPr>
            <a:xfrm>
              <a:off x="6734693" y="3305004"/>
              <a:ext cx="204851" cy="107772"/>
            </a:xfrm>
            <a:prstGeom prst="rect">
              <a:avLst/>
            </a:prstGeom>
            <a:solidFill>
              <a:srgbClr val="1CABE2">
                <a:alpha val="100000"/>
              </a:srgbClr>
            </a:solidFill>
          </p:spPr>
          <p:txBody>
            <a:bodyPr/>
            <a:lstStyle/>
            <a:p/>
          </p:txBody>
        </p:sp>
        <p:sp>
          <p:nvSpPr>
            <p:cNvPr id="101" name="rc101"/>
            <p:cNvSpPr/>
            <p:nvPr/>
          </p:nvSpPr>
          <p:spPr>
            <a:xfrm>
              <a:off x="6962306" y="3290592"/>
              <a:ext cx="204851" cy="30908"/>
            </a:xfrm>
            <a:prstGeom prst="rect">
              <a:avLst/>
            </a:prstGeom>
            <a:solidFill>
              <a:srgbClr val="F26A21">
                <a:alpha val="100000"/>
              </a:srgbClr>
            </a:solidFill>
          </p:spPr>
          <p:txBody>
            <a:bodyPr/>
            <a:lstStyle/>
            <a:p/>
          </p:txBody>
        </p:sp>
        <p:sp>
          <p:nvSpPr>
            <p:cNvPr id="102" name="rc102"/>
            <p:cNvSpPr/>
            <p:nvPr/>
          </p:nvSpPr>
          <p:spPr>
            <a:xfrm>
              <a:off x="6962306" y="3321501"/>
              <a:ext cx="204851" cy="1304034"/>
            </a:xfrm>
            <a:prstGeom prst="rect">
              <a:avLst/>
            </a:prstGeom>
            <a:solidFill>
              <a:srgbClr val="FFC20E">
                <a:alpha val="100000"/>
              </a:srgbClr>
            </a:solidFill>
          </p:spPr>
          <p:txBody>
            <a:bodyPr/>
            <a:lstStyle/>
            <a:p/>
          </p:txBody>
        </p:sp>
        <p:sp>
          <p:nvSpPr>
            <p:cNvPr id="103" name="rc103"/>
            <p:cNvSpPr/>
            <p:nvPr/>
          </p:nvSpPr>
          <p:spPr>
            <a:xfrm>
              <a:off x="7189918" y="3300304"/>
              <a:ext cx="204851" cy="35457"/>
            </a:xfrm>
            <a:prstGeom prst="rect">
              <a:avLst/>
            </a:prstGeom>
            <a:solidFill>
              <a:srgbClr val="F26A21">
                <a:alpha val="100000"/>
              </a:srgbClr>
            </a:solidFill>
          </p:spPr>
          <p:txBody>
            <a:bodyPr/>
            <a:lstStyle/>
            <a:p/>
          </p:txBody>
        </p:sp>
        <p:sp>
          <p:nvSpPr>
            <p:cNvPr id="104" name="rc104"/>
            <p:cNvSpPr/>
            <p:nvPr/>
          </p:nvSpPr>
          <p:spPr>
            <a:xfrm>
              <a:off x="7189918" y="3335761"/>
              <a:ext cx="204851" cy="1289773"/>
            </a:xfrm>
            <a:prstGeom prst="rect">
              <a:avLst/>
            </a:prstGeom>
            <a:solidFill>
              <a:srgbClr val="FFC20E">
                <a:alpha val="100000"/>
              </a:srgbClr>
            </a:solidFill>
          </p:spPr>
          <p:txBody>
            <a:bodyPr/>
            <a:lstStyle/>
            <a:p/>
          </p:txBody>
        </p:sp>
        <p:sp>
          <p:nvSpPr>
            <p:cNvPr id="105" name="rc105"/>
            <p:cNvSpPr/>
            <p:nvPr/>
          </p:nvSpPr>
          <p:spPr>
            <a:xfrm>
              <a:off x="7417531" y="3306257"/>
              <a:ext cx="204851" cy="40675"/>
            </a:xfrm>
            <a:prstGeom prst="rect">
              <a:avLst/>
            </a:prstGeom>
            <a:solidFill>
              <a:srgbClr val="F26A21">
                <a:alpha val="100000"/>
              </a:srgbClr>
            </a:solidFill>
          </p:spPr>
          <p:txBody>
            <a:bodyPr/>
            <a:lstStyle/>
            <a:p/>
          </p:txBody>
        </p:sp>
        <p:sp>
          <p:nvSpPr>
            <p:cNvPr id="106" name="rc106"/>
            <p:cNvSpPr/>
            <p:nvPr/>
          </p:nvSpPr>
          <p:spPr>
            <a:xfrm>
              <a:off x="7417531" y="3346932"/>
              <a:ext cx="204851" cy="1278602"/>
            </a:xfrm>
            <a:prstGeom prst="rect">
              <a:avLst/>
            </a:prstGeom>
            <a:solidFill>
              <a:srgbClr val="FFC20E">
                <a:alpha val="100000"/>
              </a:srgbClr>
            </a:solidFill>
          </p:spPr>
          <p:txBody>
            <a:bodyPr/>
            <a:lstStyle/>
            <a:p/>
          </p:txBody>
        </p:sp>
        <p:sp>
          <p:nvSpPr>
            <p:cNvPr id="107" name="rc107"/>
            <p:cNvSpPr/>
            <p:nvPr/>
          </p:nvSpPr>
          <p:spPr>
            <a:xfrm>
              <a:off x="7645143" y="3313150"/>
              <a:ext cx="204851" cy="46661"/>
            </a:xfrm>
            <a:prstGeom prst="rect">
              <a:avLst/>
            </a:prstGeom>
            <a:solidFill>
              <a:srgbClr val="F26A21">
                <a:alpha val="100000"/>
              </a:srgbClr>
            </a:solidFill>
          </p:spPr>
          <p:txBody>
            <a:bodyPr/>
            <a:lstStyle/>
            <a:p/>
          </p:txBody>
        </p:sp>
        <p:sp>
          <p:nvSpPr>
            <p:cNvPr id="108" name="rc108"/>
            <p:cNvSpPr/>
            <p:nvPr/>
          </p:nvSpPr>
          <p:spPr>
            <a:xfrm>
              <a:off x="7645143" y="3359811"/>
              <a:ext cx="204851" cy="1265724"/>
            </a:xfrm>
            <a:prstGeom prst="rect">
              <a:avLst/>
            </a:prstGeom>
            <a:solidFill>
              <a:srgbClr val="FFC20E">
                <a:alpha val="100000"/>
              </a:srgbClr>
            </a:solidFill>
          </p:spPr>
          <p:txBody>
            <a:bodyPr/>
            <a:lstStyle/>
            <a:p/>
          </p:txBody>
        </p:sp>
        <p:sp>
          <p:nvSpPr>
            <p:cNvPr id="109" name="rc109"/>
            <p:cNvSpPr/>
            <p:nvPr/>
          </p:nvSpPr>
          <p:spPr>
            <a:xfrm>
              <a:off x="7872756" y="3318162"/>
              <a:ext cx="204851" cy="53527"/>
            </a:xfrm>
            <a:prstGeom prst="rect">
              <a:avLst/>
            </a:prstGeom>
            <a:solidFill>
              <a:srgbClr val="F26A21">
                <a:alpha val="100000"/>
              </a:srgbClr>
            </a:solidFill>
          </p:spPr>
          <p:txBody>
            <a:bodyPr/>
            <a:lstStyle/>
            <a:p/>
          </p:txBody>
        </p:sp>
        <p:sp>
          <p:nvSpPr>
            <p:cNvPr id="110" name="rc110"/>
            <p:cNvSpPr/>
            <p:nvPr/>
          </p:nvSpPr>
          <p:spPr>
            <a:xfrm>
              <a:off x="7872756" y="3371690"/>
              <a:ext cx="204851" cy="1253844"/>
            </a:xfrm>
            <a:prstGeom prst="rect">
              <a:avLst/>
            </a:prstGeom>
            <a:solidFill>
              <a:srgbClr val="FFC20E">
                <a:alpha val="100000"/>
              </a:srgbClr>
            </a:solidFill>
          </p:spPr>
          <p:txBody>
            <a:bodyPr/>
            <a:lstStyle/>
            <a:p/>
          </p:txBody>
        </p:sp>
        <p:sp>
          <p:nvSpPr>
            <p:cNvPr id="111" name="rc111"/>
            <p:cNvSpPr/>
            <p:nvPr/>
          </p:nvSpPr>
          <p:spPr>
            <a:xfrm>
              <a:off x="8100369" y="3320982"/>
              <a:ext cx="204851" cy="61405"/>
            </a:xfrm>
            <a:prstGeom prst="rect">
              <a:avLst/>
            </a:prstGeom>
            <a:solidFill>
              <a:srgbClr val="F26A21">
                <a:alpha val="100000"/>
              </a:srgbClr>
            </a:solidFill>
          </p:spPr>
          <p:txBody>
            <a:bodyPr/>
            <a:lstStyle/>
            <a:p/>
          </p:txBody>
        </p:sp>
        <p:sp>
          <p:nvSpPr>
            <p:cNvPr id="112" name="rc112"/>
            <p:cNvSpPr/>
            <p:nvPr/>
          </p:nvSpPr>
          <p:spPr>
            <a:xfrm>
              <a:off x="8100369" y="3382387"/>
              <a:ext cx="204851" cy="1243147"/>
            </a:xfrm>
            <a:prstGeom prst="rect">
              <a:avLst/>
            </a:prstGeom>
            <a:solidFill>
              <a:srgbClr val="FFC20E">
                <a:alpha val="100000"/>
              </a:srgbClr>
            </a:solidFill>
          </p:spPr>
          <p:txBody>
            <a:bodyPr/>
            <a:lstStyle/>
            <a:p/>
          </p:txBody>
        </p:sp>
        <p:sp>
          <p:nvSpPr>
            <p:cNvPr id="113" name="pl113"/>
            <p:cNvSpPr/>
            <p:nvPr/>
          </p:nvSpPr>
          <p:spPr>
            <a:xfrm>
              <a:off x="1374417" y="1227418"/>
              <a:ext cx="5462701" cy="274595"/>
            </a:xfrm>
            <a:custGeom>
              <a:avLst/>
              <a:pathLst>
                <a:path w="5462701" h="274595">
                  <a:moveTo>
                    <a:pt x="0" y="0"/>
                  </a:moveTo>
                  <a:lnTo>
                    <a:pt x="227612" y="0"/>
                  </a:lnTo>
                  <a:lnTo>
                    <a:pt x="455225" y="0"/>
                  </a:lnTo>
                  <a:lnTo>
                    <a:pt x="682837" y="0"/>
                  </a:lnTo>
                  <a:lnTo>
                    <a:pt x="910450" y="0"/>
                  </a:lnTo>
                  <a:lnTo>
                    <a:pt x="1138062" y="0"/>
                  </a:lnTo>
                  <a:lnTo>
                    <a:pt x="1365675" y="137297"/>
                  </a:lnTo>
                  <a:lnTo>
                    <a:pt x="1593287" y="34324"/>
                  </a:lnTo>
                  <a:lnTo>
                    <a:pt x="1820900" y="0"/>
                  </a:lnTo>
                  <a:lnTo>
                    <a:pt x="2048513" y="0"/>
                  </a:lnTo>
                  <a:lnTo>
                    <a:pt x="2276125" y="0"/>
                  </a:lnTo>
                  <a:lnTo>
                    <a:pt x="2503738" y="0"/>
                  </a:lnTo>
                  <a:lnTo>
                    <a:pt x="2731350" y="0"/>
                  </a:lnTo>
                  <a:lnTo>
                    <a:pt x="2958963" y="0"/>
                  </a:lnTo>
                  <a:lnTo>
                    <a:pt x="3186575" y="102973"/>
                  </a:lnTo>
                  <a:lnTo>
                    <a:pt x="3414188" y="0"/>
                  </a:lnTo>
                  <a:lnTo>
                    <a:pt x="3641800" y="137297"/>
                  </a:lnTo>
                  <a:lnTo>
                    <a:pt x="3869413" y="34324"/>
                  </a:lnTo>
                  <a:lnTo>
                    <a:pt x="4097026" y="171622"/>
                  </a:lnTo>
                  <a:lnTo>
                    <a:pt x="4324638" y="274595"/>
                  </a:lnTo>
                  <a:lnTo>
                    <a:pt x="4552251" y="68648"/>
                  </a:lnTo>
                  <a:lnTo>
                    <a:pt x="4779863" y="274595"/>
                  </a:lnTo>
                  <a:lnTo>
                    <a:pt x="5007476" y="34324"/>
                  </a:lnTo>
                  <a:lnTo>
                    <a:pt x="5235088" y="0"/>
                  </a:lnTo>
                  <a:lnTo>
                    <a:pt x="5462701" y="34324"/>
                  </a:lnTo>
                </a:path>
              </a:pathLst>
            </a:custGeom>
            <a:ln w="27101" cap="flat">
              <a:solidFill>
                <a:srgbClr val="0058AB">
                  <a:alpha val="100000"/>
                </a:srgbClr>
              </a:solidFill>
              <a:prstDash val="solid"/>
              <a:round/>
            </a:ln>
          </p:spPr>
          <p:txBody>
            <a:bodyPr/>
            <a:lstStyle/>
            <a:p/>
          </p:txBody>
        </p:sp>
        <p:sp>
          <p:nvSpPr>
            <p:cNvPr id="114" name="pl114"/>
            <p:cNvSpPr/>
            <p:nvPr/>
          </p:nvSpPr>
          <p:spPr>
            <a:xfrm>
              <a:off x="1374417" y="1227418"/>
              <a:ext cx="5462701" cy="549190"/>
            </a:xfrm>
            <a:custGeom>
              <a:avLst/>
              <a:pathLst>
                <a:path w="5462701" h="549190">
                  <a:moveTo>
                    <a:pt x="0" y="0"/>
                  </a:moveTo>
                  <a:lnTo>
                    <a:pt x="227612" y="0"/>
                  </a:lnTo>
                  <a:lnTo>
                    <a:pt x="455225" y="171622"/>
                  </a:lnTo>
                  <a:lnTo>
                    <a:pt x="682837" y="240270"/>
                  </a:lnTo>
                  <a:lnTo>
                    <a:pt x="910450" y="205946"/>
                  </a:lnTo>
                  <a:lnTo>
                    <a:pt x="1138062" y="205946"/>
                  </a:lnTo>
                  <a:lnTo>
                    <a:pt x="1365675" y="137297"/>
                  </a:lnTo>
                  <a:lnTo>
                    <a:pt x="1593287" y="137297"/>
                  </a:lnTo>
                  <a:lnTo>
                    <a:pt x="1820900" y="205946"/>
                  </a:lnTo>
                  <a:lnTo>
                    <a:pt x="2048513" y="102973"/>
                  </a:lnTo>
                  <a:lnTo>
                    <a:pt x="2276125" y="0"/>
                  </a:lnTo>
                  <a:lnTo>
                    <a:pt x="2503738" y="34324"/>
                  </a:lnTo>
                  <a:lnTo>
                    <a:pt x="2731350" y="34324"/>
                  </a:lnTo>
                  <a:lnTo>
                    <a:pt x="2958963" y="68648"/>
                  </a:lnTo>
                  <a:lnTo>
                    <a:pt x="3186575" y="102973"/>
                  </a:lnTo>
                  <a:lnTo>
                    <a:pt x="3414188" y="137297"/>
                  </a:lnTo>
                  <a:lnTo>
                    <a:pt x="3641800" y="171622"/>
                  </a:lnTo>
                  <a:lnTo>
                    <a:pt x="3869413" y="171622"/>
                  </a:lnTo>
                  <a:lnTo>
                    <a:pt x="4097026" y="308919"/>
                  </a:lnTo>
                  <a:lnTo>
                    <a:pt x="4324638" y="343244"/>
                  </a:lnTo>
                  <a:lnTo>
                    <a:pt x="4552251" y="549190"/>
                  </a:lnTo>
                  <a:lnTo>
                    <a:pt x="4779863" y="446217"/>
                  </a:lnTo>
                  <a:lnTo>
                    <a:pt x="5007476" y="411892"/>
                  </a:lnTo>
                  <a:lnTo>
                    <a:pt x="5235088" y="411892"/>
                  </a:lnTo>
                  <a:lnTo>
                    <a:pt x="5462701" y="308919"/>
                  </a:lnTo>
                </a:path>
              </a:pathLst>
            </a:custGeom>
            <a:ln w="27101" cap="flat">
              <a:solidFill>
                <a:srgbClr val="80BD41">
                  <a:alpha val="100000"/>
                </a:srgbClr>
              </a:solidFill>
              <a:prstDash val="solid"/>
              <a:round/>
            </a:ln>
          </p:spPr>
          <p:txBody>
            <a:bodyPr/>
            <a:lstStyle/>
            <a:p/>
          </p:txBody>
        </p:sp>
        <p:sp>
          <p:nvSpPr>
            <p:cNvPr id="115" name="tx115"/>
            <p:cNvSpPr/>
            <p:nvPr/>
          </p:nvSpPr>
          <p:spPr>
            <a:xfrm>
              <a:off x="1306089"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6" name="tx116"/>
            <p:cNvSpPr/>
            <p:nvPr/>
          </p:nvSpPr>
          <p:spPr>
            <a:xfrm>
              <a:off x="2444152"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7" name="tx117"/>
            <p:cNvSpPr/>
            <p:nvPr/>
          </p:nvSpPr>
          <p:spPr>
            <a:xfrm>
              <a:off x="3582215"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8" name="tx118"/>
            <p:cNvSpPr/>
            <p:nvPr/>
          </p:nvSpPr>
          <p:spPr>
            <a:xfrm>
              <a:off x="4720277"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9" name="tx119"/>
            <p:cNvSpPr/>
            <p:nvPr/>
          </p:nvSpPr>
          <p:spPr>
            <a:xfrm>
              <a:off x="5630728" y="129788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91</a:t>
              </a:r>
            </a:p>
          </p:txBody>
        </p:sp>
        <p:sp>
          <p:nvSpPr>
            <p:cNvPr id="120" name="tx120"/>
            <p:cNvSpPr/>
            <p:nvPr/>
          </p:nvSpPr>
          <p:spPr>
            <a:xfrm>
              <a:off x="5858340"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1" name="tx121"/>
            <p:cNvSpPr/>
            <p:nvPr/>
          </p:nvSpPr>
          <p:spPr>
            <a:xfrm>
              <a:off x="6085953" y="129788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91</a:t>
              </a:r>
            </a:p>
          </p:txBody>
        </p:sp>
        <p:sp>
          <p:nvSpPr>
            <p:cNvPr id="122" name="tx122"/>
            <p:cNvSpPr/>
            <p:nvPr/>
          </p:nvSpPr>
          <p:spPr>
            <a:xfrm>
              <a:off x="6313565"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3" name="tx123"/>
            <p:cNvSpPr/>
            <p:nvPr/>
          </p:nvSpPr>
          <p:spPr>
            <a:xfrm>
              <a:off x="6541178"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4" name="tx124"/>
            <p:cNvSpPr/>
            <p:nvPr/>
          </p:nvSpPr>
          <p:spPr>
            <a:xfrm>
              <a:off x="6768791"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5" name="tx125"/>
            <p:cNvSpPr/>
            <p:nvPr/>
          </p:nvSpPr>
          <p:spPr>
            <a:xfrm>
              <a:off x="1306089"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6" name="tx126"/>
            <p:cNvSpPr/>
            <p:nvPr/>
          </p:nvSpPr>
          <p:spPr>
            <a:xfrm>
              <a:off x="2444152" y="1501801"/>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27" name="tx127"/>
            <p:cNvSpPr/>
            <p:nvPr/>
          </p:nvSpPr>
          <p:spPr>
            <a:xfrm>
              <a:off x="3582215"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8" name="tx128"/>
            <p:cNvSpPr/>
            <p:nvPr/>
          </p:nvSpPr>
          <p:spPr>
            <a:xfrm>
              <a:off x="4720277" y="143321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29" name="tx129"/>
            <p:cNvSpPr/>
            <p:nvPr/>
          </p:nvSpPr>
          <p:spPr>
            <a:xfrm>
              <a:off x="5630728" y="163915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89</a:t>
              </a:r>
            </a:p>
          </p:txBody>
        </p:sp>
        <p:sp>
          <p:nvSpPr>
            <p:cNvPr id="130" name="tx130"/>
            <p:cNvSpPr/>
            <p:nvPr/>
          </p:nvSpPr>
          <p:spPr>
            <a:xfrm>
              <a:off x="5858340" y="1845045"/>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83</a:t>
              </a:r>
            </a:p>
          </p:txBody>
        </p:sp>
        <p:sp>
          <p:nvSpPr>
            <p:cNvPr id="131" name="tx131"/>
            <p:cNvSpPr/>
            <p:nvPr/>
          </p:nvSpPr>
          <p:spPr>
            <a:xfrm>
              <a:off x="6085953" y="174213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86</a:t>
              </a:r>
            </a:p>
          </p:txBody>
        </p:sp>
        <p:sp>
          <p:nvSpPr>
            <p:cNvPr id="132" name="tx132"/>
            <p:cNvSpPr/>
            <p:nvPr/>
          </p:nvSpPr>
          <p:spPr>
            <a:xfrm>
              <a:off x="6313565" y="170780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87</a:t>
              </a:r>
            </a:p>
          </p:txBody>
        </p:sp>
        <p:sp>
          <p:nvSpPr>
            <p:cNvPr id="133" name="tx133"/>
            <p:cNvSpPr/>
            <p:nvPr/>
          </p:nvSpPr>
          <p:spPr>
            <a:xfrm>
              <a:off x="6541178" y="170780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87</a:t>
              </a:r>
            </a:p>
          </p:txBody>
        </p:sp>
        <p:sp>
          <p:nvSpPr>
            <p:cNvPr id="134" name="tx134"/>
            <p:cNvSpPr/>
            <p:nvPr/>
          </p:nvSpPr>
          <p:spPr>
            <a:xfrm>
              <a:off x="6768791" y="16048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35" name="tx135"/>
            <p:cNvSpPr/>
            <p:nvPr/>
          </p:nvSpPr>
          <p:spPr>
            <a:xfrm>
              <a:off x="794132"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6" name="tx136"/>
            <p:cNvSpPr/>
            <p:nvPr/>
          </p:nvSpPr>
          <p:spPr>
            <a:xfrm>
              <a:off x="571671" y="3628226"/>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a:t>
              </a:r>
            </a:p>
          </p:txBody>
        </p:sp>
        <p:sp>
          <p:nvSpPr>
            <p:cNvPr id="137" name="tx137"/>
            <p:cNvSpPr/>
            <p:nvPr/>
          </p:nvSpPr>
          <p:spPr>
            <a:xfrm>
              <a:off x="571671" y="2688346"/>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a:t>
              </a:r>
            </a:p>
          </p:txBody>
        </p:sp>
        <p:sp>
          <p:nvSpPr>
            <p:cNvPr id="138" name="tx138"/>
            <p:cNvSpPr/>
            <p:nvPr/>
          </p:nvSpPr>
          <p:spPr>
            <a:xfrm>
              <a:off x="571671" y="1748466"/>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9,000</a:t>
              </a:r>
            </a:p>
          </p:txBody>
        </p:sp>
        <p:sp>
          <p:nvSpPr>
            <p:cNvPr id="139" name="tx139"/>
            <p:cNvSpPr/>
            <p:nvPr/>
          </p:nvSpPr>
          <p:spPr>
            <a:xfrm>
              <a:off x="508103" y="808587"/>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12,000</a:t>
              </a:r>
            </a:p>
          </p:txBody>
        </p:sp>
        <p:sp>
          <p:nvSpPr>
            <p:cNvPr id="140" name="tx140"/>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1" name="tx141"/>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2" name="tx142"/>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3" name="tx143"/>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4" name="tx144"/>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5" name="tx145"/>
            <p:cNvSpPr/>
            <p:nvPr/>
          </p:nvSpPr>
          <p:spPr>
            <a:xfrm rot="-5400000">
              <a:off x="1246416"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6" name="tx146"/>
            <p:cNvSpPr/>
            <p:nvPr/>
          </p:nvSpPr>
          <p:spPr>
            <a:xfrm rot="-5400000">
              <a:off x="2384479"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7" name="tx147"/>
            <p:cNvSpPr/>
            <p:nvPr/>
          </p:nvSpPr>
          <p:spPr>
            <a:xfrm rot="-5400000">
              <a:off x="352254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8" name="tx148"/>
            <p:cNvSpPr/>
            <p:nvPr/>
          </p:nvSpPr>
          <p:spPr>
            <a:xfrm rot="-5400000">
              <a:off x="4660604"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9" name="tx149"/>
            <p:cNvSpPr/>
            <p:nvPr/>
          </p:nvSpPr>
          <p:spPr>
            <a:xfrm rot="-5400000">
              <a:off x="579866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0" name="tx150"/>
            <p:cNvSpPr/>
            <p:nvPr/>
          </p:nvSpPr>
          <p:spPr>
            <a:xfrm rot="-5400000">
              <a:off x="693673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1" name="tx151"/>
            <p:cNvSpPr/>
            <p:nvPr/>
          </p:nvSpPr>
          <p:spPr>
            <a:xfrm rot="-5400000">
              <a:off x="8074765"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2" name="tx152"/>
            <p:cNvSpPr/>
            <p:nvPr/>
          </p:nvSpPr>
          <p:spPr>
            <a:xfrm rot="-5400000">
              <a:off x="557105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3" name="tx153"/>
            <p:cNvSpPr/>
            <p:nvPr/>
          </p:nvSpPr>
          <p:spPr>
            <a:xfrm rot="-5400000">
              <a:off x="579866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4" name="tx154"/>
            <p:cNvSpPr/>
            <p:nvPr/>
          </p:nvSpPr>
          <p:spPr>
            <a:xfrm rot="-5400000">
              <a:off x="602628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5" name="tx155"/>
            <p:cNvSpPr/>
            <p:nvPr/>
          </p:nvSpPr>
          <p:spPr>
            <a:xfrm rot="-5400000">
              <a:off x="625389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6" name="tx156"/>
            <p:cNvSpPr/>
            <p:nvPr/>
          </p:nvSpPr>
          <p:spPr>
            <a:xfrm rot="-5400000">
              <a:off x="6481477"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7" name="tx157"/>
            <p:cNvSpPr/>
            <p:nvPr/>
          </p:nvSpPr>
          <p:spPr>
            <a:xfrm rot="-5400000">
              <a:off x="670911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8" name="tx158"/>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9" name="tx159"/>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0" name="rc160"/>
            <p:cNvSpPr/>
            <p:nvPr/>
          </p:nvSpPr>
          <p:spPr>
            <a:xfrm>
              <a:off x="1684039" y="5504603"/>
              <a:ext cx="201455" cy="201456"/>
            </a:xfrm>
            <a:prstGeom prst="rect">
              <a:avLst/>
            </a:prstGeom>
            <a:solidFill>
              <a:srgbClr val="80BD41">
                <a:alpha val="100000"/>
              </a:srgbClr>
            </a:solidFill>
          </p:spPr>
          <p:txBody>
            <a:bodyPr/>
            <a:lstStyle/>
            <a:p/>
          </p:txBody>
        </p:sp>
        <p:sp>
          <p:nvSpPr>
            <p:cNvPr id="161" name="rc161"/>
            <p:cNvSpPr/>
            <p:nvPr/>
          </p:nvSpPr>
          <p:spPr>
            <a:xfrm>
              <a:off x="2585989" y="5504603"/>
              <a:ext cx="201456" cy="201456"/>
            </a:xfrm>
            <a:prstGeom prst="rect">
              <a:avLst/>
            </a:prstGeom>
            <a:solidFill>
              <a:srgbClr val="1CABE2">
                <a:alpha val="100000"/>
              </a:srgbClr>
            </a:solidFill>
          </p:spPr>
          <p:txBody>
            <a:bodyPr/>
            <a:lstStyle/>
            <a:p/>
          </p:txBody>
        </p:sp>
        <p:sp>
          <p:nvSpPr>
            <p:cNvPr id="162" name="rc162"/>
            <p:cNvSpPr/>
            <p:nvPr/>
          </p:nvSpPr>
          <p:spPr>
            <a:xfrm>
              <a:off x="3658812" y="5504603"/>
              <a:ext cx="201456" cy="201456"/>
            </a:xfrm>
            <a:prstGeom prst="rect">
              <a:avLst/>
            </a:prstGeom>
            <a:solidFill>
              <a:srgbClr val="0058AB">
                <a:alpha val="100000"/>
              </a:srgbClr>
            </a:solidFill>
          </p:spPr>
          <p:txBody>
            <a:bodyPr/>
            <a:lstStyle/>
            <a:p/>
          </p:txBody>
        </p:sp>
        <p:sp>
          <p:nvSpPr>
            <p:cNvPr id="163" name="rc163"/>
            <p:cNvSpPr/>
            <p:nvPr/>
          </p:nvSpPr>
          <p:spPr>
            <a:xfrm>
              <a:off x="4654145" y="5504603"/>
              <a:ext cx="201456" cy="201456"/>
            </a:xfrm>
            <a:prstGeom prst="rect">
              <a:avLst/>
            </a:prstGeom>
            <a:solidFill>
              <a:srgbClr val="FFC20E">
                <a:alpha val="100000"/>
              </a:srgbClr>
            </a:solidFill>
          </p:spPr>
          <p:txBody>
            <a:bodyPr/>
            <a:lstStyle/>
            <a:p/>
          </p:txBody>
        </p:sp>
        <p:sp>
          <p:nvSpPr>
            <p:cNvPr id="164" name="rc164"/>
            <p:cNvSpPr/>
            <p:nvPr/>
          </p:nvSpPr>
          <p:spPr>
            <a:xfrm>
              <a:off x="6558279" y="5504603"/>
              <a:ext cx="201455" cy="201456"/>
            </a:xfrm>
            <a:prstGeom prst="rect">
              <a:avLst/>
            </a:prstGeom>
            <a:solidFill>
              <a:srgbClr val="F26A21">
                <a:alpha val="100000"/>
              </a:srgbClr>
            </a:solidFill>
          </p:spPr>
          <p:txBody>
            <a:bodyPr/>
            <a:lstStyle/>
            <a:p/>
          </p:txBody>
        </p:sp>
        <p:sp>
          <p:nvSpPr>
            <p:cNvPr id="165" name="tx165"/>
            <p:cNvSpPr/>
            <p:nvPr/>
          </p:nvSpPr>
          <p:spPr>
            <a:xfrm>
              <a:off x="1964084"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6" name="tx166"/>
            <p:cNvSpPr/>
            <p:nvPr/>
          </p:nvSpPr>
          <p:spPr>
            <a:xfrm>
              <a:off x="2866034"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7" name="tx167"/>
            <p:cNvSpPr/>
            <p:nvPr/>
          </p:nvSpPr>
          <p:spPr>
            <a:xfrm>
              <a:off x="3938857"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8" name="tx168"/>
            <p:cNvSpPr/>
            <p:nvPr/>
          </p:nvSpPr>
          <p:spPr>
            <a:xfrm>
              <a:off x="4934190"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9" name="tx169"/>
            <p:cNvSpPr/>
            <p:nvPr/>
          </p:nvSpPr>
          <p:spPr>
            <a:xfrm>
              <a:off x="6838324"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0" name="pl170"/>
            <p:cNvSpPr/>
            <p:nvPr/>
          </p:nvSpPr>
          <p:spPr>
            <a:xfrm>
              <a:off x="3516111"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1" name="pl171"/>
            <p:cNvSpPr/>
            <p:nvPr/>
          </p:nvSpPr>
          <p:spPr>
            <a:xfrm>
              <a:off x="4845346"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2" name="tx172"/>
            <p:cNvSpPr/>
            <p:nvPr/>
          </p:nvSpPr>
          <p:spPr>
            <a:xfrm>
              <a:off x="3783210"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3" name="tx173"/>
            <p:cNvSpPr/>
            <p:nvPr/>
          </p:nvSpPr>
          <p:spPr>
            <a:xfrm>
              <a:off x="5112445"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4" name="tx174"/>
            <p:cNvSpPr/>
            <p:nvPr/>
          </p:nvSpPr>
          <p:spPr>
            <a:xfrm>
              <a:off x="920330"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5" name="tx175"/>
            <p:cNvSpPr/>
            <p:nvPr/>
          </p:nvSpPr>
          <p:spPr>
            <a:xfrm>
              <a:off x="920330" y="580629"/>
              <a:ext cx="4380331"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Bahamas</a:t>
              </a:r>
            </a:p>
          </p:txBody>
        </p:sp>
        <p:sp>
          <p:nvSpPr>
            <p:cNvPr id="176" name="tx176"/>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7" name="tx177"/>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8" name="tx178"/>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Bahamas is projected to have a  decline in the number of surviving infants by 2030. To achieve the IA2030 ZD target, current efforts would be sufficient, however, countries must strengthen beyond the targets.</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4464698"/>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5" name="pl5"/>
            <p:cNvSpPr/>
            <p:nvPr/>
          </p:nvSpPr>
          <p:spPr>
            <a:xfrm>
              <a:off x="761438" y="3412574"/>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0450"/>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7" name="pl7"/>
            <p:cNvSpPr/>
            <p:nvPr/>
          </p:nvSpPr>
          <p:spPr>
            <a:xfrm>
              <a:off x="761438" y="1308326"/>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8" name="pl8"/>
            <p:cNvSpPr/>
            <p:nvPr/>
          </p:nvSpPr>
          <p:spPr>
            <a:xfrm>
              <a:off x="761438" y="4990760"/>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9" name="pl9"/>
            <p:cNvSpPr/>
            <p:nvPr/>
          </p:nvSpPr>
          <p:spPr>
            <a:xfrm>
              <a:off x="761438" y="3938636"/>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10" name="pl10"/>
            <p:cNvSpPr/>
            <p:nvPr/>
          </p:nvSpPr>
          <p:spPr>
            <a:xfrm>
              <a:off x="761438" y="2886512"/>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1834388"/>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782264"/>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13" name="pl13"/>
            <p:cNvSpPr/>
            <p:nvPr/>
          </p:nvSpPr>
          <p:spPr>
            <a:xfrm>
              <a:off x="124935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49392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73849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98307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22764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47221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71678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96135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20592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45049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69506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93964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18421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42878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6733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91792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16249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40706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65163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89620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14078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38535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62992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87449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11906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36363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858649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40" name="rc40"/>
            <p:cNvSpPr/>
            <p:nvPr/>
          </p:nvSpPr>
          <p:spPr>
            <a:xfrm>
              <a:off x="1139300" y="4412091"/>
              <a:ext cx="220114" cy="578668"/>
            </a:xfrm>
            <a:prstGeom prst="rect">
              <a:avLst/>
            </a:prstGeom>
            <a:solidFill>
              <a:srgbClr val="0058AB">
                <a:alpha val="100000"/>
              </a:srgbClr>
            </a:solidFill>
          </p:spPr>
          <p:txBody>
            <a:bodyPr/>
            <a:lstStyle/>
            <a:p/>
          </p:txBody>
        </p:sp>
        <p:sp>
          <p:nvSpPr>
            <p:cNvPr id="41" name="rc41"/>
            <p:cNvSpPr/>
            <p:nvPr/>
          </p:nvSpPr>
          <p:spPr>
            <a:xfrm>
              <a:off x="1383871" y="4422613"/>
              <a:ext cx="220114" cy="568146"/>
            </a:xfrm>
            <a:prstGeom prst="rect">
              <a:avLst/>
            </a:prstGeom>
            <a:solidFill>
              <a:srgbClr val="0058AB">
                <a:alpha val="100000"/>
              </a:srgbClr>
            </a:solidFill>
          </p:spPr>
          <p:txBody>
            <a:bodyPr/>
            <a:lstStyle/>
            <a:p/>
          </p:txBody>
        </p:sp>
        <p:sp>
          <p:nvSpPr>
            <p:cNvPr id="42" name="rc42"/>
            <p:cNvSpPr/>
            <p:nvPr/>
          </p:nvSpPr>
          <p:spPr>
            <a:xfrm>
              <a:off x="1628442" y="4433134"/>
              <a:ext cx="220114" cy="557625"/>
            </a:xfrm>
            <a:prstGeom prst="rect">
              <a:avLst/>
            </a:prstGeom>
            <a:solidFill>
              <a:srgbClr val="0058AB">
                <a:alpha val="100000"/>
              </a:srgbClr>
            </a:solidFill>
          </p:spPr>
          <p:txBody>
            <a:bodyPr/>
            <a:lstStyle/>
            <a:p/>
          </p:txBody>
        </p:sp>
        <p:sp>
          <p:nvSpPr>
            <p:cNvPr id="43" name="rc43"/>
            <p:cNvSpPr/>
            <p:nvPr/>
          </p:nvSpPr>
          <p:spPr>
            <a:xfrm>
              <a:off x="1873013" y="4433134"/>
              <a:ext cx="220114" cy="557625"/>
            </a:xfrm>
            <a:prstGeom prst="rect">
              <a:avLst/>
            </a:prstGeom>
            <a:solidFill>
              <a:srgbClr val="0058AB">
                <a:alpha val="100000"/>
              </a:srgbClr>
            </a:solidFill>
          </p:spPr>
          <p:txBody>
            <a:bodyPr/>
            <a:lstStyle/>
            <a:p/>
          </p:txBody>
        </p:sp>
        <p:sp>
          <p:nvSpPr>
            <p:cNvPr id="44" name="rc44"/>
            <p:cNvSpPr/>
            <p:nvPr/>
          </p:nvSpPr>
          <p:spPr>
            <a:xfrm>
              <a:off x="2117585" y="4422613"/>
              <a:ext cx="220114" cy="568146"/>
            </a:xfrm>
            <a:prstGeom prst="rect">
              <a:avLst/>
            </a:prstGeom>
            <a:solidFill>
              <a:srgbClr val="0058AB">
                <a:alpha val="100000"/>
              </a:srgbClr>
            </a:solidFill>
          </p:spPr>
          <p:txBody>
            <a:bodyPr/>
            <a:lstStyle/>
            <a:p/>
          </p:txBody>
        </p:sp>
        <p:sp>
          <p:nvSpPr>
            <p:cNvPr id="45" name="rc45"/>
            <p:cNvSpPr/>
            <p:nvPr/>
          </p:nvSpPr>
          <p:spPr>
            <a:xfrm>
              <a:off x="2362156" y="4412091"/>
              <a:ext cx="220114" cy="578668"/>
            </a:xfrm>
            <a:prstGeom prst="rect">
              <a:avLst/>
            </a:prstGeom>
            <a:solidFill>
              <a:srgbClr val="0058AB">
                <a:alpha val="100000"/>
              </a:srgbClr>
            </a:solidFill>
          </p:spPr>
          <p:txBody>
            <a:bodyPr/>
            <a:lstStyle/>
            <a:p/>
          </p:txBody>
        </p:sp>
        <p:sp>
          <p:nvSpPr>
            <p:cNvPr id="46" name="rc46"/>
            <p:cNvSpPr/>
            <p:nvPr/>
          </p:nvSpPr>
          <p:spPr>
            <a:xfrm>
              <a:off x="2606727" y="2086897"/>
              <a:ext cx="220114" cy="2903862"/>
            </a:xfrm>
            <a:prstGeom prst="rect">
              <a:avLst/>
            </a:prstGeom>
            <a:solidFill>
              <a:srgbClr val="0058AB">
                <a:alpha val="100000"/>
              </a:srgbClr>
            </a:solidFill>
          </p:spPr>
          <p:txBody>
            <a:bodyPr/>
            <a:lstStyle/>
            <a:p/>
          </p:txBody>
        </p:sp>
        <p:sp>
          <p:nvSpPr>
            <p:cNvPr id="47" name="rc47"/>
            <p:cNvSpPr/>
            <p:nvPr/>
          </p:nvSpPr>
          <p:spPr>
            <a:xfrm>
              <a:off x="2851298" y="3801860"/>
              <a:ext cx="220114" cy="1188900"/>
            </a:xfrm>
            <a:prstGeom prst="rect">
              <a:avLst/>
            </a:prstGeom>
            <a:solidFill>
              <a:srgbClr val="0058AB">
                <a:alpha val="100000"/>
              </a:srgbClr>
            </a:solidFill>
          </p:spPr>
          <p:txBody>
            <a:bodyPr/>
            <a:lstStyle/>
            <a:p/>
          </p:txBody>
        </p:sp>
        <p:sp>
          <p:nvSpPr>
            <p:cNvPr id="48" name="rc48"/>
            <p:cNvSpPr/>
            <p:nvPr/>
          </p:nvSpPr>
          <p:spPr>
            <a:xfrm>
              <a:off x="3095869" y="4401570"/>
              <a:ext cx="220114" cy="589189"/>
            </a:xfrm>
            <a:prstGeom prst="rect">
              <a:avLst/>
            </a:prstGeom>
            <a:solidFill>
              <a:srgbClr val="0058AB">
                <a:alpha val="100000"/>
              </a:srgbClr>
            </a:solidFill>
          </p:spPr>
          <p:txBody>
            <a:bodyPr/>
            <a:lstStyle/>
            <a:p/>
          </p:txBody>
        </p:sp>
        <p:sp>
          <p:nvSpPr>
            <p:cNvPr id="49" name="rc49"/>
            <p:cNvSpPr/>
            <p:nvPr/>
          </p:nvSpPr>
          <p:spPr>
            <a:xfrm>
              <a:off x="3340440" y="4391049"/>
              <a:ext cx="220114" cy="599710"/>
            </a:xfrm>
            <a:prstGeom prst="rect">
              <a:avLst/>
            </a:prstGeom>
            <a:solidFill>
              <a:srgbClr val="0058AB">
                <a:alpha val="100000"/>
              </a:srgbClr>
            </a:solidFill>
          </p:spPr>
          <p:txBody>
            <a:bodyPr/>
            <a:lstStyle/>
            <a:p/>
          </p:txBody>
        </p:sp>
        <p:sp>
          <p:nvSpPr>
            <p:cNvPr id="50" name="rc50"/>
            <p:cNvSpPr/>
            <p:nvPr/>
          </p:nvSpPr>
          <p:spPr>
            <a:xfrm>
              <a:off x="3585011" y="4433134"/>
              <a:ext cx="220114" cy="557625"/>
            </a:xfrm>
            <a:prstGeom prst="rect">
              <a:avLst/>
            </a:prstGeom>
            <a:solidFill>
              <a:srgbClr val="0058AB">
                <a:alpha val="100000"/>
              </a:srgbClr>
            </a:solidFill>
          </p:spPr>
          <p:txBody>
            <a:bodyPr/>
            <a:lstStyle/>
            <a:p/>
          </p:txBody>
        </p:sp>
        <p:sp>
          <p:nvSpPr>
            <p:cNvPr id="51" name="rc51"/>
            <p:cNvSpPr/>
            <p:nvPr/>
          </p:nvSpPr>
          <p:spPr>
            <a:xfrm>
              <a:off x="3829583" y="4443655"/>
              <a:ext cx="220114" cy="547104"/>
            </a:xfrm>
            <a:prstGeom prst="rect">
              <a:avLst/>
            </a:prstGeom>
            <a:solidFill>
              <a:srgbClr val="0058AB">
                <a:alpha val="100000"/>
              </a:srgbClr>
            </a:solidFill>
          </p:spPr>
          <p:txBody>
            <a:bodyPr/>
            <a:lstStyle/>
            <a:p/>
          </p:txBody>
        </p:sp>
        <p:sp>
          <p:nvSpPr>
            <p:cNvPr id="52" name="rc52"/>
            <p:cNvSpPr/>
            <p:nvPr/>
          </p:nvSpPr>
          <p:spPr>
            <a:xfrm>
              <a:off x="4074154" y="4443655"/>
              <a:ext cx="220114" cy="547104"/>
            </a:xfrm>
            <a:prstGeom prst="rect">
              <a:avLst/>
            </a:prstGeom>
            <a:solidFill>
              <a:srgbClr val="0058AB">
                <a:alpha val="100000"/>
              </a:srgbClr>
            </a:solidFill>
          </p:spPr>
          <p:txBody>
            <a:bodyPr/>
            <a:lstStyle/>
            <a:p/>
          </p:txBody>
        </p:sp>
        <p:sp>
          <p:nvSpPr>
            <p:cNvPr id="53" name="rc53"/>
            <p:cNvSpPr/>
            <p:nvPr/>
          </p:nvSpPr>
          <p:spPr>
            <a:xfrm>
              <a:off x="4318725" y="4443655"/>
              <a:ext cx="220114" cy="547104"/>
            </a:xfrm>
            <a:prstGeom prst="rect">
              <a:avLst/>
            </a:prstGeom>
            <a:solidFill>
              <a:srgbClr val="0058AB">
                <a:alpha val="100000"/>
              </a:srgbClr>
            </a:solidFill>
          </p:spPr>
          <p:txBody>
            <a:bodyPr/>
            <a:lstStyle/>
            <a:p/>
          </p:txBody>
        </p:sp>
        <p:sp>
          <p:nvSpPr>
            <p:cNvPr id="54" name="rc54"/>
            <p:cNvSpPr/>
            <p:nvPr/>
          </p:nvSpPr>
          <p:spPr>
            <a:xfrm>
              <a:off x="4563296" y="2844427"/>
              <a:ext cx="220114" cy="2146332"/>
            </a:xfrm>
            <a:prstGeom prst="rect">
              <a:avLst/>
            </a:prstGeom>
            <a:solidFill>
              <a:srgbClr val="0058AB">
                <a:alpha val="100000"/>
              </a:srgbClr>
            </a:solidFill>
          </p:spPr>
          <p:txBody>
            <a:bodyPr/>
            <a:lstStyle/>
            <a:p/>
          </p:txBody>
        </p:sp>
        <p:sp>
          <p:nvSpPr>
            <p:cNvPr id="55" name="rc55"/>
            <p:cNvSpPr/>
            <p:nvPr/>
          </p:nvSpPr>
          <p:spPr>
            <a:xfrm>
              <a:off x="4807867" y="4485740"/>
              <a:ext cx="220114" cy="505019"/>
            </a:xfrm>
            <a:prstGeom prst="rect">
              <a:avLst/>
            </a:prstGeom>
            <a:solidFill>
              <a:srgbClr val="0058AB">
                <a:alpha val="100000"/>
              </a:srgbClr>
            </a:solidFill>
          </p:spPr>
          <p:txBody>
            <a:bodyPr/>
            <a:lstStyle/>
            <a:p/>
          </p:txBody>
        </p:sp>
        <p:sp>
          <p:nvSpPr>
            <p:cNvPr id="56" name="rc56"/>
            <p:cNvSpPr/>
            <p:nvPr/>
          </p:nvSpPr>
          <p:spPr>
            <a:xfrm>
              <a:off x="5052438" y="2570874"/>
              <a:ext cx="220114" cy="2419885"/>
            </a:xfrm>
            <a:prstGeom prst="rect">
              <a:avLst/>
            </a:prstGeom>
            <a:solidFill>
              <a:srgbClr val="0058AB">
                <a:alpha val="100000"/>
              </a:srgbClr>
            </a:solidFill>
          </p:spPr>
          <p:txBody>
            <a:bodyPr/>
            <a:lstStyle/>
            <a:p/>
          </p:txBody>
        </p:sp>
        <p:sp>
          <p:nvSpPr>
            <p:cNvPr id="57" name="rc57"/>
            <p:cNvSpPr/>
            <p:nvPr/>
          </p:nvSpPr>
          <p:spPr>
            <a:xfrm>
              <a:off x="5297009" y="4064891"/>
              <a:ext cx="220114" cy="925869"/>
            </a:xfrm>
            <a:prstGeom prst="rect">
              <a:avLst/>
            </a:prstGeom>
            <a:solidFill>
              <a:srgbClr val="0058AB">
                <a:alpha val="100000"/>
              </a:srgbClr>
            </a:solidFill>
          </p:spPr>
          <p:txBody>
            <a:bodyPr/>
            <a:lstStyle/>
            <a:p/>
          </p:txBody>
        </p:sp>
        <p:sp>
          <p:nvSpPr>
            <p:cNvPr id="58" name="rc58"/>
            <p:cNvSpPr/>
            <p:nvPr/>
          </p:nvSpPr>
          <p:spPr>
            <a:xfrm>
              <a:off x="5541580" y="2223674"/>
              <a:ext cx="220114" cy="2767085"/>
            </a:xfrm>
            <a:prstGeom prst="rect">
              <a:avLst/>
            </a:prstGeom>
            <a:solidFill>
              <a:srgbClr val="0058AB">
                <a:alpha val="100000"/>
              </a:srgbClr>
            </a:solidFill>
          </p:spPr>
          <p:txBody>
            <a:bodyPr/>
            <a:lstStyle/>
            <a:p/>
          </p:txBody>
        </p:sp>
        <p:sp>
          <p:nvSpPr>
            <p:cNvPr id="59" name="rc59"/>
            <p:cNvSpPr/>
            <p:nvPr/>
          </p:nvSpPr>
          <p:spPr>
            <a:xfrm>
              <a:off x="5786152" y="866434"/>
              <a:ext cx="220114" cy="4124325"/>
            </a:xfrm>
            <a:prstGeom prst="rect">
              <a:avLst/>
            </a:prstGeom>
            <a:solidFill>
              <a:srgbClr val="0058AB">
                <a:alpha val="100000"/>
              </a:srgbClr>
            </a:solidFill>
          </p:spPr>
          <p:txBody>
            <a:bodyPr/>
            <a:lstStyle/>
            <a:p/>
          </p:txBody>
        </p:sp>
        <p:sp>
          <p:nvSpPr>
            <p:cNvPr id="60" name="rc60"/>
            <p:cNvSpPr/>
            <p:nvPr/>
          </p:nvSpPr>
          <p:spPr>
            <a:xfrm>
              <a:off x="6030723" y="3612477"/>
              <a:ext cx="220114" cy="1378282"/>
            </a:xfrm>
            <a:prstGeom prst="rect">
              <a:avLst/>
            </a:prstGeom>
            <a:solidFill>
              <a:srgbClr val="0058AB">
                <a:alpha val="100000"/>
              </a:srgbClr>
            </a:solidFill>
          </p:spPr>
          <p:txBody>
            <a:bodyPr/>
            <a:lstStyle/>
            <a:p/>
          </p:txBody>
        </p:sp>
        <p:sp>
          <p:nvSpPr>
            <p:cNvPr id="61" name="rc61"/>
            <p:cNvSpPr/>
            <p:nvPr/>
          </p:nvSpPr>
          <p:spPr>
            <a:xfrm>
              <a:off x="6275294" y="897997"/>
              <a:ext cx="220114" cy="4092762"/>
            </a:xfrm>
            <a:prstGeom prst="rect">
              <a:avLst/>
            </a:prstGeom>
            <a:solidFill>
              <a:srgbClr val="0058AB">
                <a:alpha val="100000"/>
              </a:srgbClr>
            </a:solidFill>
          </p:spPr>
          <p:txBody>
            <a:bodyPr/>
            <a:lstStyle/>
            <a:p/>
          </p:txBody>
        </p:sp>
        <p:sp>
          <p:nvSpPr>
            <p:cNvPr id="62" name="rc62"/>
            <p:cNvSpPr/>
            <p:nvPr/>
          </p:nvSpPr>
          <p:spPr>
            <a:xfrm>
              <a:off x="6519865" y="4085933"/>
              <a:ext cx="220114" cy="904826"/>
            </a:xfrm>
            <a:prstGeom prst="rect">
              <a:avLst/>
            </a:prstGeom>
            <a:solidFill>
              <a:srgbClr val="0058AB">
                <a:alpha val="100000"/>
              </a:srgbClr>
            </a:solidFill>
          </p:spPr>
          <p:txBody>
            <a:bodyPr/>
            <a:lstStyle/>
            <a:p/>
          </p:txBody>
        </p:sp>
        <p:sp>
          <p:nvSpPr>
            <p:cNvPr id="63" name="rc63"/>
            <p:cNvSpPr/>
            <p:nvPr/>
          </p:nvSpPr>
          <p:spPr>
            <a:xfrm>
              <a:off x="6764436" y="4538346"/>
              <a:ext cx="220114" cy="452413"/>
            </a:xfrm>
            <a:prstGeom prst="rect">
              <a:avLst/>
            </a:prstGeom>
            <a:solidFill>
              <a:srgbClr val="0058AB">
                <a:alpha val="100000"/>
              </a:srgbClr>
            </a:solidFill>
          </p:spPr>
          <p:txBody>
            <a:bodyPr/>
            <a:lstStyle/>
            <a:p/>
          </p:txBody>
        </p:sp>
        <p:sp>
          <p:nvSpPr>
            <p:cNvPr id="64" name="rc64"/>
            <p:cNvSpPr/>
            <p:nvPr/>
          </p:nvSpPr>
          <p:spPr>
            <a:xfrm>
              <a:off x="7009007" y="4085933"/>
              <a:ext cx="220114" cy="904826"/>
            </a:xfrm>
            <a:prstGeom prst="rect">
              <a:avLst/>
            </a:prstGeom>
            <a:solidFill>
              <a:srgbClr val="0058AB">
                <a:alpha val="100000"/>
              </a:srgbClr>
            </a:solidFill>
          </p:spPr>
          <p:txBody>
            <a:bodyPr/>
            <a:lstStyle/>
            <a:p/>
          </p:txBody>
        </p:sp>
        <p:sp>
          <p:nvSpPr>
            <p:cNvPr id="65" name="rc65"/>
            <p:cNvSpPr/>
            <p:nvPr/>
          </p:nvSpPr>
          <p:spPr>
            <a:xfrm>
              <a:off x="8476434" y="2928597"/>
              <a:ext cx="220114" cy="2062162"/>
            </a:xfrm>
            <a:prstGeom prst="rect">
              <a:avLst/>
            </a:prstGeom>
            <a:solidFill>
              <a:srgbClr val="69DBFF">
                <a:alpha val="100000"/>
              </a:srgbClr>
            </a:solidFill>
          </p:spPr>
          <p:txBody>
            <a:bodyPr/>
            <a:lstStyle/>
            <a:p/>
          </p:txBody>
        </p:sp>
        <p:sp>
          <p:nvSpPr>
            <p:cNvPr id="66" name="pl66"/>
            <p:cNvSpPr/>
            <p:nvPr/>
          </p:nvSpPr>
          <p:spPr>
            <a:xfrm>
              <a:off x="6140780" y="866434"/>
              <a:ext cx="2445711" cy="2062162"/>
            </a:xfrm>
            <a:custGeom>
              <a:avLst/>
              <a:pathLst>
                <a:path w="2445711" h="2062162">
                  <a:moveTo>
                    <a:pt x="0" y="0"/>
                  </a:moveTo>
                  <a:lnTo>
                    <a:pt x="244571" y="206216"/>
                  </a:lnTo>
                  <a:lnTo>
                    <a:pt x="489142" y="412432"/>
                  </a:lnTo>
                  <a:lnTo>
                    <a:pt x="733713" y="618648"/>
                  </a:lnTo>
                  <a:lnTo>
                    <a:pt x="978284" y="824865"/>
                  </a:lnTo>
                  <a:lnTo>
                    <a:pt x="1222855" y="1031081"/>
                  </a:lnTo>
                  <a:lnTo>
                    <a:pt x="1467426" y="1237297"/>
                  </a:lnTo>
                  <a:lnTo>
                    <a:pt x="1711997" y="1443514"/>
                  </a:lnTo>
                  <a:lnTo>
                    <a:pt x="1956569" y="1649730"/>
                  </a:lnTo>
                  <a:lnTo>
                    <a:pt x="2201140" y="1855946"/>
                  </a:lnTo>
                  <a:lnTo>
                    <a:pt x="2445711" y="2062162"/>
                  </a:lnTo>
                </a:path>
              </a:pathLst>
            </a:custGeom>
            <a:ln w="13550" cap="flat">
              <a:solidFill>
                <a:srgbClr val="000000">
                  <a:alpha val="100000"/>
                </a:srgbClr>
              </a:solidFill>
              <a:prstDash val="solid"/>
              <a:round/>
            </a:ln>
          </p:spPr>
          <p:txBody>
            <a:bodyPr/>
            <a:lstStyle/>
            <a:p/>
          </p:txBody>
        </p:sp>
        <p:sp>
          <p:nvSpPr>
            <p:cNvPr id="67" name="pt67"/>
            <p:cNvSpPr/>
            <p:nvPr/>
          </p:nvSpPr>
          <p:spPr>
            <a:xfrm>
              <a:off x="6115954" y="84160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360525" y="104782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605096" y="125404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849667" y="146025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094238" y="166647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338809" y="187268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583381" y="207890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827952" y="228512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072523" y="249133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317094" y="269755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561665" y="290377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tx78"/>
            <p:cNvSpPr/>
            <p:nvPr/>
          </p:nvSpPr>
          <p:spPr>
            <a:xfrm>
              <a:off x="635239"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9" name="tx79"/>
            <p:cNvSpPr/>
            <p:nvPr/>
          </p:nvSpPr>
          <p:spPr>
            <a:xfrm>
              <a:off x="508103" y="389599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80" name="tx80"/>
            <p:cNvSpPr/>
            <p:nvPr/>
          </p:nvSpPr>
          <p:spPr>
            <a:xfrm>
              <a:off x="508103" y="2843872"/>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a:t>
              </a:r>
            </a:p>
          </p:txBody>
        </p:sp>
        <p:sp>
          <p:nvSpPr>
            <p:cNvPr id="81" name="tx81"/>
            <p:cNvSpPr/>
            <p:nvPr/>
          </p:nvSpPr>
          <p:spPr>
            <a:xfrm>
              <a:off x="508103" y="1791693"/>
              <a:ext cx="190704"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a:t>
              </a:r>
            </a:p>
          </p:txBody>
        </p:sp>
        <p:sp>
          <p:nvSpPr>
            <p:cNvPr id="82" name="tx82"/>
            <p:cNvSpPr/>
            <p:nvPr/>
          </p:nvSpPr>
          <p:spPr>
            <a:xfrm>
              <a:off x="508103" y="73962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a:t>
              </a:r>
            </a:p>
          </p:txBody>
        </p:sp>
        <p:sp>
          <p:nvSpPr>
            <p:cNvPr id="83" name="tx83"/>
            <p:cNvSpPr/>
            <p:nvPr/>
          </p:nvSpPr>
          <p:spPr>
            <a:xfrm rot="-5400000">
              <a:off x="112846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4" name="tx84"/>
            <p:cNvSpPr/>
            <p:nvPr/>
          </p:nvSpPr>
          <p:spPr>
            <a:xfrm rot="-5400000">
              <a:off x="137303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5" name="tx85"/>
            <p:cNvSpPr/>
            <p:nvPr/>
          </p:nvSpPr>
          <p:spPr>
            <a:xfrm rot="-5400000">
              <a:off x="161760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6" name="tx86"/>
            <p:cNvSpPr/>
            <p:nvPr/>
          </p:nvSpPr>
          <p:spPr>
            <a:xfrm rot="-5400000">
              <a:off x="1862154"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7" name="tx87"/>
            <p:cNvSpPr/>
            <p:nvPr/>
          </p:nvSpPr>
          <p:spPr>
            <a:xfrm rot="-5400000">
              <a:off x="210675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8" name="tx88"/>
            <p:cNvSpPr/>
            <p:nvPr/>
          </p:nvSpPr>
          <p:spPr>
            <a:xfrm rot="-5400000">
              <a:off x="235132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9" name="tx89"/>
            <p:cNvSpPr/>
            <p:nvPr/>
          </p:nvSpPr>
          <p:spPr>
            <a:xfrm rot="-5400000">
              <a:off x="259589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0" name="tx90"/>
            <p:cNvSpPr/>
            <p:nvPr/>
          </p:nvSpPr>
          <p:spPr>
            <a:xfrm rot="-5400000">
              <a:off x="284046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1" name="tx91"/>
            <p:cNvSpPr/>
            <p:nvPr/>
          </p:nvSpPr>
          <p:spPr>
            <a:xfrm rot="-5400000">
              <a:off x="308503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2" name="tx92"/>
            <p:cNvSpPr/>
            <p:nvPr/>
          </p:nvSpPr>
          <p:spPr>
            <a:xfrm rot="-5400000">
              <a:off x="332960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3" name="tx93"/>
            <p:cNvSpPr/>
            <p:nvPr/>
          </p:nvSpPr>
          <p:spPr>
            <a:xfrm rot="-5400000">
              <a:off x="357417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4" name="tx94"/>
            <p:cNvSpPr/>
            <p:nvPr/>
          </p:nvSpPr>
          <p:spPr>
            <a:xfrm rot="-5400000">
              <a:off x="381874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5" name="tx95"/>
            <p:cNvSpPr/>
            <p:nvPr/>
          </p:nvSpPr>
          <p:spPr>
            <a:xfrm rot="-5400000">
              <a:off x="406332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6" name="tx96"/>
            <p:cNvSpPr/>
            <p:nvPr/>
          </p:nvSpPr>
          <p:spPr>
            <a:xfrm rot="-5400000">
              <a:off x="4307865"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7" name="tx97"/>
            <p:cNvSpPr/>
            <p:nvPr/>
          </p:nvSpPr>
          <p:spPr>
            <a:xfrm rot="-5400000">
              <a:off x="45524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8" name="tx98"/>
            <p:cNvSpPr/>
            <p:nvPr/>
          </p:nvSpPr>
          <p:spPr>
            <a:xfrm rot="-5400000">
              <a:off x="479703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9" name="tx99"/>
            <p:cNvSpPr/>
            <p:nvPr/>
          </p:nvSpPr>
          <p:spPr>
            <a:xfrm rot="-5400000">
              <a:off x="504160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0" name="tx100"/>
            <p:cNvSpPr/>
            <p:nvPr/>
          </p:nvSpPr>
          <p:spPr>
            <a:xfrm rot="-5400000">
              <a:off x="528617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1" name="tx101"/>
            <p:cNvSpPr/>
            <p:nvPr/>
          </p:nvSpPr>
          <p:spPr>
            <a:xfrm rot="-5400000">
              <a:off x="553074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2" name="tx102"/>
            <p:cNvSpPr/>
            <p:nvPr/>
          </p:nvSpPr>
          <p:spPr>
            <a:xfrm rot="-5400000">
              <a:off x="577531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3" name="tx103"/>
            <p:cNvSpPr/>
            <p:nvPr/>
          </p:nvSpPr>
          <p:spPr>
            <a:xfrm rot="-5400000">
              <a:off x="601988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4" name="tx104"/>
            <p:cNvSpPr/>
            <p:nvPr/>
          </p:nvSpPr>
          <p:spPr>
            <a:xfrm rot="-5400000">
              <a:off x="626446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5" name="tx105"/>
            <p:cNvSpPr/>
            <p:nvPr/>
          </p:nvSpPr>
          <p:spPr>
            <a:xfrm rot="-5400000">
              <a:off x="650903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6" name="tx106"/>
            <p:cNvSpPr/>
            <p:nvPr/>
          </p:nvSpPr>
          <p:spPr>
            <a:xfrm rot="-5400000">
              <a:off x="6753576"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7" name="tx107"/>
            <p:cNvSpPr/>
            <p:nvPr/>
          </p:nvSpPr>
          <p:spPr>
            <a:xfrm rot="-5400000">
              <a:off x="699817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8" name="tx108"/>
            <p:cNvSpPr/>
            <p:nvPr/>
          </p:nvSpPr>
          <p:spPr>
            <a:xfrm rot="-5400000">
              <a:off x="724274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8465574"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0" name="tx110"/>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1" name="rc111"/>
            <p:cNvSpPr/>
            <p:nvPr/>
          </p:nvSpPr>
          <p:spPr>
            <a:xfrm>
              <a:off x="3581938" y="5881714"/>
              <a:ext cx="201456" cy="201456"/>
            </a:xfrm>
            <a:prstGeom prst="rect">
              <a:avLst/>
            </a:prstGeom>
            <a:solidFill>
              <a:srgbClr val="0058AB">
                <a:alpha val="100000"/>
              </a:srgbClr>
            </a:solidFill>
          </p:spPr>
          <p:txBody>
            <a:bodyPr/>
            <a:lstStyle/>
            <a:p/>
          </p:txBody>
        </p:sp>
        <p:sp>
          <p:nvSpPr>
            <p:cNvPr id="112" name="rc112"/>
            <p:cNvSpPr/>
            <p:nvPr/>
          </p:nvSpPr>
          <p:spPr>
            <a:xfrm>
              <a:off x="4484024" y="5881714"/>
              <a:ext cx="201456" cy="201456"/>
            </a:xfrm>
            <a:prstGeom prst="rect">
              <a:avLst/>
            </a:prstGeom>
            <a:solidFill>
              <a:srgbClr val="69DBFF">
                <a:alpha val="100000"/>
              </a:srgbClr>
            </a:solidFill>
          </p:spPr>
          <p:txBody>
            <a:bodyPr/>
            <a:lstStyle/>
            <a:p/>
          </p:txBody>
        </p:sp>
        <p:sp>
          <p:nvSpPr>
            <p:cNvPr id="113" name="tx113"/>
            <p:cNvSpPr/>
            <p:nvPr/>
          </p:nvSpPr>
          <p:spPr>
            <a:xfrm>
              <a:off x="3861983"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4" name="tx114"/>
            <p:cNvSpPr/>
            <p:nvPr/>
          </p:nvSpPr>
          <p:spPr>
            <a:xfrm>
              <a:off x="4764069"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5" name="tx115"/>
            <p:cNvSpPr/>
            <p:nvPr/>
          </p:nvSpPr>
          <p:spPr>
            <a:xfrm>
              <a:off x="1861277" y="398022"/>
              <a:ext cx="611329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Bahamas</a:t>
              </a:r>
            </a:p>
          </p:txBody>
        </p:sp>
        <p:sp>
          <p:nvSpPr>
            <p:cNvPr id="116" name="tx116"/>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7" name="tx117"/>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8" name="tx118"/>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9" name="tx119"/>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73% lower than (ie. the country had achieved) the annual number proposed to reach the target, based on a linear trajectory of decline.</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2216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6109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20003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43896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34163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58056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81950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5843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2440530"/>
              <a:ext cx="249522" cy="1662166"/>
            </a:xfrm>
            <a:prstGeom prst="rect">
              <a:avLst/>
            </a:prstGeom>
            <a:solidFill>
              <a:srgbClr val="80BD41">
                <a:alpha val="100000"/>
              </a:srgbClr>
            </a:solidFill>
          </p:spPr>
          <p:txBody>
            <a:bodyPr/>
            <a:lstStyle/>
            <a:p/>
          </p:txBody>
        </p:sp>
        <p:sp>
          <p:nvSpPr>
            <p:cNvPr id="25" name="rc25"/>
            <p:cNvSpPr/>
            <p:nvPr/>
          </p:nvSpPr>
          <p:spPr>
            <a:xfrm>
              <a:off x="1296273" y="2422265"/>
              <a:ext cx="249522" cy="18265"/>
            </a:xfrm>
            <a:prstGeom prst="rect">
              <a:avLst/>
            </a:prstGeom>
            <a:solidFill>
              <a:srgbClr val="1CABE2">
                <a:alpha val="100000"/>
              </a:srgbClr>
            </a:solidFill>
          </p:spPr>
          <p:txBody>
            <a:bodyPr/>
            <a:lstStyle/>
            <a:p/>
          </p:txBody>
        </p:sp>
        <p:sp>
          <p:nvSpPr>
            <p:cNvPr id="26" name="rc26"/>
            <p:cNvSpPr/>
            <p:nvPr/>
          </p:nvSpPr>
          <p:spPr>
            <a:xfrm>
              <a:off x="1573521" y="2464884"/>
              <a:ext cx="249522" cy="1637812"/>
            </a:xfrm>
            <a:prstGeom prst="rect">
              <a:avLst/>
            </a:prstGeom>
            <a:solidFill>
              <a:srgbClr val="80BD41">
                <a:alpha val="100000"/>
              </a:srgbClr>
            </a:solidFill>
          </p:spPr>
          <p:txBody>
            <a:bodyPr/>
            <a:lstStyle/>
            <a:p/>
          </p:txBody>
        </p:sp>
        <p:sp>
          <p:nvSpPr>
            <p:cNvPr id="27" name="rc27"/>
            <p:cNvSpPr/>
            <p:nvPr/>
          </p:nvSpPr>
          <p:spPr>
            <a:xfrm>
              <a:off x="1573521" y="2449663"/>
              <a:ext cx="249522" cy="15221"/>
            </a:xfrm>
            <a:prstGeom prst="rect">
              <a:avLst/>
            </a:prstGeom>
            <a:solidFill>
              <a:srgbClr val="1CABE2">
                <a:alpha val="100000"/>
              </a:srgbClr>
            </a:solidFill>
          </p:spPr>
          <p:txBody>
            <a:bodyPr/>
            <a:lstStyle/>
            <a:p/>
          </p:txBody>
        </p:sp>
        <p:sp>
          <p:nvSpPr>
            <p:cNvPr id="28" name="rc28"/>
            <p:cNvSpPr/>
            <p:nvPr/>
          </p:nvSpPr>
          <p:spPr>
            <a:xfrm>
              <a:off x="1850769" y="2495327"/>
              <a:ext cx="249522" cy="1607369"/>
            </a:xfrm>
            <a:prstGeom prst="rect">
              <a:avLst/>
            </a:prstGeom>
            <a:solidFill>
              <a:srgbClr val="80BD41">
                <a:alpha val="100000"/>
              </a:srgbClr>
            </a:solidFill>
          </p:spPr>
          <p:txBody>
            <a:bodyPr/>
            <a:lstStyle/>
            <a:p/>
          </p:txBody>
        </p:sp>
        <p:sp>
          <p:nvSpPr>
            <p:cNvPr id="29" name="rc29"/>
            <p:cNvSpPr/>
            <p:nvPr/>
          </p:nvSpPr>
          <p:spPr>
            <a:xfrm>
              <a:off x="1850769" y="2480106"/>
              <a:ext cx="249522" cy="15221"/>
            </a:xfrm>
            <a:prstGeom prst="rect">
              <a:avLst/>
            </a:prstGeom>
            <a:solidFill>
              <a:srgbClr val="1CABE2">
                <a:alpha val="100000"/>
              </a:srgbClr>
            </a:solidFill>
          </p:spPr>
          <p:txBody>
            <a:bodyPr/>
            <a:lstStyle/>
            <a:p/>
          </p:txBody>
        </p:sp>
        <p:sp>
          <p:nvSpPr>
            <p:cNvPr id="30" name="rc30"/>
            <p:cNvSpPr/>
            <p:nvPr/>
          </p:nvSpPr>
          <p:spPr>
            <a:xfrm>
              <a:off x="2128016" y="2501416"/>
              <a:ext cx="249522" cy="1601281"/>
            </a:xfrm>
            <a:prstGeom prst="rect">
              <a:avLst/>
            </a:prstGeom>
            <a:solidFill>
              <a:srgbClr val="80BD41">
                <a:alpha val="100000"/>
              </a:srgbClr>
            </a:solidFill>
          </p:spPr>
          <p:txBody>
            <a:bodyPr/>
            <a:lstStyle/>
            <a:p/>
          </p:txBody>
        </p:sp>
        <p:sp>
          <p:nvSpPr>
            <p:cNvPr id="31" name="rc31"/>
            <p:cNvSpPr/>
            <p:nvPr/>
          </p:nvSpPr>
          <p:spPr>
            <a:xfrm>
              <a:off x="2128016" y="2486194"/>
              <a:ext cx="249522" cy="15221"/>
            </a:xfrm>
            <a:prstGeom prst="rect">
              <a:avLst/>
            </a:prstGeom>
            <a:solidFill>
              <a:srgbClr val="1CABE2">
                <a:alpha val="100000"/>
              </a:srgbClr>
            </a:solidFill>
          </p:spPr>
          <p:txBody>
            <a:bodyPr/>
            <a:lstStyle/>
            <a:p/>
          </p:txBody>
        </p:sp>
        <p:sp>
          <p:nvSpPr>
            <p:cNvPr id="32" name="rc32"/>
            <p:cNvSpPr/>
            <p:nvPr/>
          </p:nvSpPr>
          <p:spPr>
            <a:xfrm>
              <a:off x="2405264" y="2489238"/>
              <a:ext cx="249522" cy="1613458"/>
            </a:xfrm>
            <a:prstGeom prst="rect">
              <a:avLst/>
            </a:prstGeom>
            <a:solidFill>
              <a:srgbClr val="80BD41">
                <a:alpha val="100000"/>
              </a:srgbClr>
            </a:solidFill>
          </p:spPr>
          <p:txBody>
            <a:bodyPr/>
            <a:lstStyle/>
            <a:p/>
          </p:txBody>
        </p:sp>
        <p:sp>
          <p:nvSpPr>
            <p:cNvPr id="33" name="rc33"/>
            <p:cNvSpPr/>
            <p:nvPr/>
          </p:nvSpPr>
          <p:spPr>
            <a:xfrm>
              <a:off x="2405264" y="2474017"/>
              <a:ext cx="249522" cy="15221"/>
            </a:xfrm>
            <a:prstGeom prst="rect">
              <a:avLst/>
            </a:prstGeom>
            <a:solidFill>
              <a:srgbClr val="1CABE2">
                <a:alpha val="100000"/>
              </a:srgbClr>
            </a:solidFill>
          </p:spPr>
          <p:txBody>
            <a:bodyPr/>
            <a:lstStyle/>
            <a:p/>
          </p:txBody>
        </p:sp>
        <p:sp>
          <p:nvSpPr>
            <p:cNvPr id="34" name="rc34"/>
            <p:cNvSpPr/>
            <p:nvPr/>
          </p:nvSpPr>
          <p:spPr>
            <a:xfrm>
              <a:off x="2682512" y="2455752"/>
              <a:ext cx="249522" cy="1646945"/>
            </a:xfrm>
            <a:prstGeom prst="rect">
              <a:avLst/>
            </a:prstGeom>
            <a:solidFill>
              <a:srgbClr val="80BD41">
                <a:alpha val="100000"/>
              </a:srgbClr>
            </a:solidFill>
          </p:spPr>
          <p:txBody>
            <a:bodyPr/>
            <a:lstStyle/>
            <a:p/>
          </p:txBody>
        </p:sp>
        <p:sp>
          <p:nvSpPr>
            <p:cNvPr id="35" name="rc35"/>
            <p:cNvSpPr/>
            <p:nvPr/>
          </p:nvSpPr>
          <p:spPr>
            <a:xfrm>
              <a:off x="2682512" y="2437486"/>
              <a:ext cx="249522" cy="18265"/>
            </a:xfrm>
            <a:prstGeom prst="rect">
              <a:avLst/>
            </a:prstGeom>
            <a:solidFill>
              <a:srgbClr val="1CABE2">
                <a:alpha val="100000"/>
              </a:srgbClr>
            </a:solidFill>
          </p:spPr>
          <p:txBody>
            <a:bodyPr/>
            <a:lstStyle/>
            <a:p/>
          </p:txBody>
        </p:sp>
        <p:sp>
          <p:nvSpPr>
            <p:cNvPr id="36" name="rc36"/>
            <p:cNvSpPr/>
            <p:nvPr/>
          </p:nvSpPr>
          <p:spPr>
            <a:xfrm>
              <a:off x="2959759" y="2507504"/>
              <a:ext cx="249522" cy="1595192"/>
            </a:xfrm>
            <a:prstGeom prst="rect">
              <a:avLst/>
            </a:prstGeom>
            <a:solidFill>
              <a:srgbClr val="80BD41">
                <a:alpha val="100000"/>
              </a:srgbClr>
            </a:solidFill>
          </p:spPr>
          <p:txBody>
            <a:bodyPr/>
            <a:lstStyle/>
            <a:p/>
          </p:txBody>
        </p:sp>
        <p:sp>
          <p:nvSpPr>
            <p:cNvPr id="37" name="rc37"/>
            <p:cNvSpPr/>
            <p:nvPr/>
          </p:nvSpPr>
          <p:spPr>
            <a:xfrm>
              <a:off x="2959759" y="2422265"/>
              <a:ext cx="249522" cy="85239"/>
            </a:xfrm>
            <a:prstGeom prst="rect">
              <a:avLst/>
            </a:prstGeom>
            <a:solidFill>
              <a:srgbClr val="1CABE2">
                <a:alpha val="100000"/>
              </a:srgbClr>
            </a:solidFill>
          </p:spPr>
          <p:txBody>
            <a:bodyPr/>
            <a:lstStyle/>
            <a:p/>
          </p:txBody>
        </p:sp>
        <p:sp>
          <p:nvSpPr>
            <p:cNvPr id="38" name="rc38"/>
            <p:cNvSpPr/>
            <p:nvPr/>
          </p:nvSpPr>
          <p:spPr>
            <a:xfrm>
              <a:off x="3237007" y="2422265"/>
              <a:ext cx="249522" cy="1680432"/>
            </a:xfrm>
            <a:prstGeom prst="rect">
              <a:avLst/>
            </a:prstGeom>
            <a:solidFill>
              <a:srgbClr val="80BD41">
                <a:alpha val="100000"/>
              </a:srgbClr>
            </a:solidFill>
          </p:spPr>
          <p:txBody>
            <a:bodyPr/>
            <a:lstStyle/>
            <a:p/>
          </p:txBody>
        </p:sp>
        <p:sp>
          <p:nvSpPr>
            <p:cNvPr id="39" name="rc39"/>
            <p:cNvSpPr/>
            <p:nvPr/>
          </p:nvSpPr>
          <p:spPr>
            <a:xfrm>
              <a:off x="3237007" y="2388778"/>
              <a:ext cx="249522" cy="33486"/>
            </a:xfrm>
            <a:prstGeom prst="rect">
              <a:avLst/>
            </a:prstGeom>
            <a:solidFill>
              <a:srgbClr val="1CABE2">
                <a:alpha val="100000"/>
              </a:srgbClr>
            </a:solidFill>
          </p:spPr>
          <p:txBody>
            <a:bodyPr/>
            <a:lstStyle/>
            <a:p/>
          </p:txBody>
        </p:sp>
        <p:sp>
          <p:nvSpPr>
            <p:cNvPr id="40" name="rc40"/>
            <p:cNvSpPr/>
            <p:nvPr/>
          </p:nvSpPr>
          <p:spPr>
            <a:xfrm>
              <a:off x="3514255" y="2416176"/>
              <a:ext cx="249522" cy="1686520"/>
            </a:xfrm>
            <a:prstGeom prst="rect">
              <a:avLst/>
            </a:prstGeom>
            <a:solidFill>
              <a:srgbClr val="80BD41">
                <a:alpha val="100000"/>
              </a:srgbClr>
            </a:solidFill>
          </p:spPr>
          <p:txBody>
            <a:bodyPr/>
            <a:lstStyle/>
            <a:p/>
          </p:txBody>
        </p:sp>
        <p:sp>
          <p:nvSpPr>
            <p:cNvPr id="41" name="rc41"/>
            <p:cNvSpPr/>
            <p:nvPr/>
          </p:nvSpPr>
          <p:spPr>
            <a:xfrm>
              <a:off x="3514255" y="2397911"/>
              <a:ext cx="249522" cy="18265"/>
            </a:xfrm>
            <a:prstGeom prst="rect">
              <a:avLst/>
            </a:prstGeom>
            <a:solidFill>
              <a:srgbClr val="1CABE2">
                <a:alpha val="100000"/>
              </a:srgbClr>
            </a:solidFill>
          </p:spPr>
          <p:txBody>
            <a:bodyPr/>
            <a:lstStyle/>
            <a:p/>
          </p:txBody>
        </p:sp>
        <p:sp>
          <p:nvSpPr>
            <p:cNvPr id="42" name="rc42"/>
            <p:cNvSpPr/>
            <p:nvPr/>
          </p:nvSpPr>
          <p:spPr>
            <a:xfrm>
              <a:off x="3791502" y="2382689"/>
              <a:ext cx="249522" cy="1720007"/>
            </a:xfrm>
            <a:prstGeom prst="rect">
              <a:avLst/>
            </a:prstGeom>
            <a:solidFill>
              <a:srgbClr val="80BD41">
                <a:alpha val="100000"/>
              </a:srgbClr>
            </a:solidFill>
          </p:spPr>
          <p:txBody>
            <a:bodyPr/>
            <a:lstStyle/>
            <a:p/>
          </p:txBody>
        </p:sp>
        <p:sp>
          <p:nvSpPr>
            <p:cNvPr id="43" name="rc43"/>
            <p:cNvSpPr/>
            <p:nvPr/>
          </p:nvSpPr>
          <p:spPr>
            <a:xfrm>
              <a:off x="3791502" y="2364424"/>
              <a:ext cx="249522" cy="18265"/>
            </a:xfrm>
            <a:prstGeom prst="rect">
              <a:avLst/>
            </a:prstGeom>
            <a:solidFill>
              <a:srgbClr val="1CABE2">
                <a:alpha val="100000"/>
              </a:srgbClr>
            </a:solidFill>
          </p:spPr>
          <p:txBody>
            <a:bodyPr/>
            <a:lstStyle/>
            <a:p/>
          </p:txBody>
        </p:sp>
        <p:sp>
          <p:nvSpPr>
            <p:cNvPr id="44" name="rc44"/>
            <p:cNvSpPr/>
            <p:nvPr/>
          </p:nvSpPr>
          <p:spPr>
            <a:xfrm>
              <a:off x="4068750" y="2507504"/>
              <a:ext cx="249522" cy="1595192"/>
            </a:xfrm>
            <a:prstGeom prst="rect">
              <a:avLst/>
            </a:prstGeom>
            <a:solidFill>
              <a:srgbClr val="80BD41">
                <a:alpha val="100000"/>
              </a:srgbClr>
            </a:solidFill>
          </p:spPr>
          <p:txBody>
            <a:bodyPr/>
            <a:lstStyle/>
            <a:p/>
          </p:txBody>
        </p:sp>
        <p:sp>
          <p:nvSpPr>
            <p:cNvPr id="45" name="rc45"/>
            <p:cNvSpPr/>
            <p:nvPr/>
          </p:nvSpPr>
          <p:spPr>
            <a:xfrm>
              <a:off x="4068750" y="2492283"/>
              <a:ext cx="249522" cy="15221"/>
            </a:xfrm>
            <a:prstGeom prst="rect">
              <a:avLst/>
            </a:prstGeom>
            <a:solidFill>
              <a:srgbClr val="1CABE2">
                <a:alpha val="100000"/>
              </a:srgbClr>
            </a:solidFill>
          </p:spPr>
          <p:txBody>
            <a:bodyPr/>
            <a:lstStyle/>
            <a:p/>
          </p:txBody>
        </p:sp>
        <p:sp>
          <p:nvSpPr>
            <p:cNvPr id="46" name="rc46"/>
            <p:cNvSpPr/>
            <p:nvPr/>
          </p:nvSpPr>
          <p:spPr>
            <a:xfrm>
              <a:off x="4345998" y="2522725"/>
              <a:ext cx="249522" cy="1579971"/>
            </a:xfrm>
            <a:prstGeom prst="rect">
              <a:avLst/>
            </a:prstGeom>
            <a:solidFill>
              <a:srgbClr val="80BD41">
                <a:alpha val="100000"/>
              </a:srgbClr>
            </a:solidFill>
          </p:spPr>
          <p:txBody>
            <a:bodyPr/>
            <a:lstStyle/>
            <a:p/>
          </p:txBody>
        </p:sp>
        <p:sp>
          <p:nvSpPr>
            <p:cNvPr id="47" name="rc47"/>
            <p:cNvSpPr/>
            <p:nvPr/>
          </p:nvSpPr>
          <p:spPr>
            <a:xfrm>
              <a:off x="4345998" y="2507504"/>
              <a:ext cx="249522" cy="15221"/>
            </a:xfrm>
            <a:prstGeom prst="rect">
              <a:avLst/>
            </a:prstGeom>
            <a:solidFill>
              <a:srgbClr val="1CABE2">
                <a:alpha val="100000"/>
              </a:srgbClr>
            </a:solidFill>
          </p:spPr>
          <p:txBody>
            <a:bodyPr/>
            <a:lstStyle/>
            <a:p/>
          </p:txBody>
        </p:sp>
        <p:sp>
          <p:nvSpPr>
            <p:cNvPr id="48" name="rc48"/>
            <p:cNvSpPr/>
            <p:nvPr/>
          </p:nvSpPr>
          <p:spPr>
            <a:xfrm>
              <a:off x="4623245" y="2528814"/>
              <a:ext cx="249522" cy="1573882"/>
            </a:xfrm>
            <a:prstGeom prst="rect">
              <a:avLst/>
            </a:prstGeom>
            <a:solidFill>
              <a:srgbClr val="80BD41">
                <a:alpha val="100000"/>
              </a:srgbClr>
            </a:solidFill>
          </p:spPr>
          <p:txBody>
            <a:bodyPr/>
            <a:lstStyle/>
            <a:p/>
          </p:txBody>
        </p:sp>
        <p:sp>
          <p:nvSpPr>
            <p:cNvPr id="49" name="rc49"/>
            <p:cNvSpPr/>
            <p:nvPr/>
          </p:nvSpPr>
          <p:spPr>
            <a:xfrm>
              <a:off x="4623245" y="2513593"/>
              <a:ext cx="249522" cy="15221"/>
            </a:xfrm>
            <a:prstGeom prst="rect">
              <a:avLst/>
            </a:prstGeom>
            <a:solidFill>
              <a:srgbClr val="1CABE2">
                <a:alpha val="100000"/>
              </a:srgbClr>
            </a:solidFill>
          </p:spPr>
          <p:txBody>
            <a:bodyPr/>
            <a:lstStyle/>
            <a:p/>
          </p:txBody>
        </p:sp>
        <p:sp>
          <p:nvSpPr>
            <p:cNvPr id="50" name="rc50"/>
            <p:cNvSpPr/>
            <p:nvPr/>
          </p:nvSpPr>
          <p:spPr>
            <a:xfrm>
              <a:off x="4900493" y="2531858"/>
              <a:ext cx="249522" cy="1570838"/>
            </a:xfrm>
            <a:prstGeom prst="rect">
              <a:avLst/>
            </a:prstGeom>
            <a:solidFill>
              <a:srgbClr val="80BD41">
                <a:alpha val="100000"/>
              </a:srgbClr>
            </a:solidFill>
          </p:spPr>
          <p:txBody>
            <a:bodyPr/>
            <a:lstStyle/>
            <a:p/>
          </p:txBody>
        </p:sp>
        <p:sp>
          <p:nvSpPr>
            <p:cNvPr id="51" name="rc51"/>
            <p:cNvSpPr/>
            <p:nvPr/>
          </p:nvSpPr>
          <p:spPr>
            <a:xfrm>
              <a:off x="4900493" y="2516637"/>
              <a:ext cx="249522" cy="15221"/>
            </a:xfrm>
            <a:prstGeom prst="rect">
              <a:avLst/>
            </a:prstGeom>
            <a:solidFill>
              <a:srgbClr val="1CABE2">
                <a:alpha val="100000"/>
              </a:srgbClr>
            </a:solidFill>
          </p:spPr>
          <p:txBody>
            <a:bodyPr/>
            <a:lstStyle/>
            <a:p/>
          </p:txBody>
        </p:sp>
        <p:sp>
          <p:nvSpPr>
            <p:cNvPr id="52" name="rc52"/>
            <p:cNvSpPr/>
            <p:nvPr/>
          </p:nvSpPr>
          <p:spPr>
            <a:xfrm>
              <a:off x="5177741" y="2611009"/>
              <a:ext cx="249522" cy="1491687"/>
            </a:xfrm>
            <a:prstGeom prst="rect">
              <a:avLst/>
            </a:prstGeom>
            <a:solidFill>
              <a:srgbClr val="80BD41">
                <a:alpha val="100000"/>
              </a:srgbClr>
            </a:solidFill>
          </p:spPr>
          <p:txBody>
            <a:bodyPr/>
            <a:lstStyle/>
            <a:p/>
          </p:txBody>
        </p:sp>
        <p:sp>
          <p:nvSpPr>
            <p:cNvPr id="53" name="rc53"/>
            <p:cNvSpPr/>
            <p:nvPr/>
          </p:nvSpPr>
          <p:spPr>
            <a:xfrm>
              <a:off x="5177741" y="2550124"/>
              <a:ext cx="249522" cy="60885"/>
            </a:xfrm>
            <a:prstGeom prst="rect">
              <a:avLst/>
            </a:prstGeom>
            <a:solidFill>
              <a:srgbClr val="1CABE2">
                <a:alpha val="100000"/>
              </a:srgbClr>
            </a:solidFill>
          </p:spPr>
          <p:txBody>
            <a:bodyPr/>
            <a:lstStyle/>
            <a:p/>
          </p:txBody>
        </p:sp>
        <p:sp>
          <p:nvSpPr>
            <p:cNvPr id="54" name="rc54"/>
            <p:cNvSpPr/>
            <p:nvPr/>
          </p:nvSpPr>
          <p:spPr>
            <a:xfrm>
              <a:off x="5454988" y="2653629"/>
              <a:ext cx="249522" cy="1449068"/>
            </a:xfrm>
            <a:prstGeom prst="rect">
              <a:avLst/>
            </a:prstGeom>
            <a:solidFill>
              <a:srgbClr val="80BD41">
                <a:alpha val="100000"/>
              </a:srgbClr>
            </a:solidFill>
          </p:spPr>
          <p:txBody>
            <a:bodyPr/>
            <a:lstStyle/>
            <a:p/>
          </p:txBody>
        </p:sp>
        <p:sp>
          <p:nvSpPr>
            <p:cNvPr id="55" name="rc55"/>
            <p:cNvSpPr/>
            <p:nvPr/>
          </p:nvSpPr>
          <p:spPr>
            <a:xfrm>
              <a:off x="5454988" y="2638407"/>
              <a:ext cx="249522" cy="15221"/>
            </a:xfrm>
            <a:prstGeom prst="rect">
              <a:avLst/>
            </a:prstGeom>
            <a:solidFill>
              <a:srgbClr val="1CABE2">
                <a:alpha val="100000"/>
              </a:srgbClr>
            </a:solidFill>
          </p:spPr>
          <p:txBody>
            <a:bodyPr/>
            <a:lstStyle/>
            <a:p/>
          </p:txBody>
        </p:sp>
        <p:sp>
          <p:nvSpPr>
            <p:cNvPr id="56" name="rc56"/>
            <p:cNvSpPr/>
            <p:nvPr/>
          </p:nvSpPr>
          <p:spPr>
            <a:xfrm>
              <a:off x="5732236" y="2772355"/>
              <a:ext cx="249522" cy="1330342"/>
            </a:xfrm>
            <a:prstGeom prst="rect">
              <a:avLst/>
            </a:prstGeom>
            <a:solidFill>
              <a:srgbClr val="80BD41">
                <a:alpha val="100000"/>
              </a:srgbClr>
            </a:solidFill>
          </p:spPr>
          <p:txBody>
            <a:bodyPr/>
            <a:lstStyle/>
            <a:p/>
          </p:txBody>
        </p:sp>
        <p:sp>
          <p:nvSpPr>
            <p:cNvPr id="57" name="rc57"/>
            <p:cNvSpPr/>
            <p:nvPr/>
          </p:nvSpPr>
          <p:spPr>
            <a:xfrm>
              <a:off x="5732236" y="2702337"/>
              <a:ext cx="249522" cy="70018"/>
            </a:xfrm>
            <a:prstGeom prst="rect">
              <a:avLst/>
            </a:prstGeom>
            <a:solidFill>
              <a:srgbClr val="1CABE2">
                <a:alpha val="100000"/>
              </a:srgbClr>
            </a:solidFill>
          </p:spPr>
          <p:txBody>
            <a:bodyPr/>
            <a:lstStyle/>
            <a:p/>
          </p:txBody>
        </p:sp>
        <p:sp>
          <p:nvSpPr>
            <p:cNvPr id="58" name="rc58"/>
            <p:cNvSpPr/>
            <p:nvPr/>
          </p:nvSpPr>
          <p:spPr>
            <a:xfrm>
              <a:off x="6009484" y="2784532"/>
              <a:ext cx="249522" cy="1318165"/>
            </a:xfrm>
            <a:prstGeom prst="rect">
              <a:avLst/>
            </a:prstGeom>
            <a:solidFill>
              <a:srgbClr val="80BD41">
                <a:alpha val="100000"/>
              </a:srgbClr>
            </a:solidFill>
          </p:spPr>
          <p:txBody>
            <a:bodyPr/>
            <a:lstStyle/>
            <a:p/>
          </p:txBody>
        </p:sp>
        <p:sp>
          <p:nvSpPr>
            <p:cNvPr id="59" name="rc59"/>
            <p:cNvSpPr/>
            <p:nvPr/>
          </p:nvSpPr>
          <p:spPr>
            <a:xfrm>
              <a:off x="6009484" y="2757133"/>
              <a:ext cx="249522" cy="27398"/>
            </a:xfrm>
            <a:prstGeom prst="rect">
              <a:avLst/>
            </a:prstGeom>
            <a:solidFill>
              <a:srgbClr val="1CABE2">
                <a:alpha val="100000"/>
              </a:srgbClr>
            </a:solidFill>
          </p:spPr>
          <p:txBody>
            <a:bodyPr/>
            <a:lstStyle/>
            <a:p/>
          </p:txBody>
        </p:sp>
        <p:sp>
          <p:nvSpPr>
            <p:cNvPr id="60" name="rc60"/>
            <p:cNvSpPr/>
            <p:nvPr/>
          </p:nvSpPr>
          <p:spPr>
            <a:xfrm>
              <a:off x="6286731" y="2848461"/>
              <a:ext cx="249522" cy="1254235"/>
            </a:xfrm>
            <a:prstGeom prst="rect">
              <a:avLst/>
            </a:prstGeom>
            <a:solidFill>
              <a:srgbClr val="80BD41">
                <a:alpha val="100000"/>
              </a:srgbClr>
            </a:solidFill>
          </p:spPr>
          <p:txBody>
            <a:bodyPr/>
            <a:lstStyle/>
            <a:p/>
          </p:txBody>
        </p:sp>
        <p:sp>
          <p:nvSpPr>
            <p:cNvPr id="61" name="rc61"/>
            <p:cNvSpPr/>
            <p:nvPr/>
          </p:nvSpPr>
          <p:spPr>
            <a:xfrm>
              <a:off x="6286731" y="2769310"/>
              <a:ext cx="249522" cy="79150"/>
            </a:xfrm>
            <a:prstGeom prst="rect">
              <a:avLst/>
            </a:prstGeom>
            <a:solidFill>
              <a:srgbClr val="1CABE2">
                <a:alpha val="100000"/>
              </a:srgbClr>
            </a:solidFill>
          </p:spPr>
          <p:txBody>
            <a:bodyPr/>
            <a:lstStyle/>
            <a:p/>
          </p:txBody>
        </p:sp>
        <p:sp>
          <p:nvSpPr>
            <p:cNvPr id="62" name="rc62"/>
            <p:cNvSpPr/>
            <p:nvPr/>
          </p:nvSpPr>
          <p:spPr>
            <a:xfrm>
              <a:off x="6563979" y="2894125"/>
              <a:ext cx="249522" cy="1208571"/>
            </a:xfrm>
            <a:prstGeom prst="rect">
              <a:avLst/>
            </a:prstGeom>
            <a:solidFill>
              <a:srgbClr val="80BD41">
                <a:alpha val="100000"/>
              </a:srgbClr>
            </a:solidFill>
          </p:spPr>
          <p:txBody>
            <a:bodyPr/>
            <a:lstStyle/>
            <a:p/>
          </p:txBody>
        </p:sp>
        <p:sp>
          <p:nvSpPr>
            <p:cNvPr id="63" name="rc63"/>
            <p:cNvSpPr/>
            <p:nvPr/>
          </p:nvSpPr>
          <p:spPr>
            <a:xfrm>
              <a:off x="6563979" y="2775399"/>
              <a:ext cx="249522" cy="118726"/>
            </a:xfrm>
            <a:prstGeom prst="rect">
              <a:avLst/>
            </a:prstGeom>
            <a:solidFill>
              <a:srgbClr val="1CABE2">
                <a:alpha val="100000"/>
              </a:srgbClr>
            </a:solidFill>
          </p:spPr>
          <p:txBody>
            <a:bodyPr/>
            <a:lstStyle/>
            <a:p/>
          </p:txBody>
        </p:sp>
        <p:sp>
          <p:nvSpPr>
            <p:cNvPr id="64" name="rc64"/>
            <p:cNvSpPr/>
            <p:nvPr/>
          </p:nvSpPr>
          <p:spPr>
            <a:xfrm>
              <a:off x="6841227" y="2818019"/>
              <a:ext cx="249522" cy="1284678"/>
            </a:xfrm>
            <a:prstGeom prst="rect">
              <a:avLst/>
            </a:prstGeom>
            <a:solidFill>
              <a:srgbClr val="80BD41">
                <a:alpha val="100000"/>
              </a:srgbClr>
            </a:solidFill>
          </p:spPr>
          <p:txBody>
            <a:bodyPr/>
            <a:lstStyle/>
            <a:p/>
          </p:txBody>
        </p:sp>
        <p:sp>
          <p:nvSpPr>
            <p:cNvPr id="65" name="rc65"/>
            <p:cNvSpPr/>
            <p:nvPr/>
          </p:nvSpPr>
          <p:spPr>
            <a:xfrm>
              <a:off x="6841227" y="2778443"/>
              <a:ext cx="249522" cy="39575"/>
            </a:xfrm>
            <a:prstGeom prst="rect">
              <a:avLst/>
            </a:prstGeom>
            <a:solidFill>
              <a:srgbClr val="1CABE2">
                <a:alpha val="100000"/>
              </a:srgbClr>
            </a:solidFill>
          </p:spPr>
          <p:txBody>
            <a:bodyPr/>
            <a:lstStyle/>
            <a:p/>
          </p:txBody>
        </p:sp>
        <p:sp>
          <p:nvSpPr>
            <p:cNvPr id="66" name="rc66"/>
            <p:cNvSpPr/>
            <p:nvPr/>
          </p:nvSpPr>
          <p:spPr>
            <a:xfrm>
              <a:off x="7118474" y="2903258"/>
              <a:ext cx="249522" cy="1199438"/>
            </a:xfrm>
            <a:prstGeom prst="rect">
              <a:avLst/>
            </a:prstGeom>
            <a:solidFill>
              <a:srgbClr val="80BD41">
                <a:alpha val="100000"/>
              </a:srgbClr>
            </a:solidFill>
          </p:spPr>
          <p:txBody>
            <a:bodyPr/>
            <a:lstStyle/>
            <a:p/>
          </p:txBody>
        </p:sp>
        <p:sp>
          <p:nvSpPr>
            <p:cNvPr id="67" name="rc67"/>
            <p:cNvSpPr/>
            <p:nvPr/>
          </p:nvSpPr>
          <p:spPr>
            <a:xfrm>
              <a:off x="7118474" y="2784532"/>
              <a:ext cx="249522" cy="118726"/>
            </a:xfrm>
            <a:prstGeom prst="rect">
              <a:avLst/>
            </a:prstGeom>
            <a:solidFill>
              <a:srgbClr val="1CABE2">
                <a:alpha val="100000"/>
              </a:srgbClr>
            </a:solidFill>
          </p:spPr>
          <p:txBody>
            <a:bodyPr/>
            <a:lstStyle/>
            <a:p/>
          </p:txBody>
        </p:sp>
        <p:sp>
          <p:nvSpPr>
            <p:cNvPr id="68" name="rc68"/>
            <p:cNvSpPr/>
            <p:nvPr/>
          </p:nvSpPr>
          <p:spPr>
            <a:xfrm>
              <a:off x="7395722" y="2818019"/>
              <a:ext cx="249522" cy="1284678"/>
            </a:xfrm>
            <a:prstGeom prst="rect">
              <a:avLst/>
            </a:prstGeom>
            <a:solidFill>
              <a:srgbClr val="80BD41">
                <a:alpha val="100000"/>
              </a:srgbClr>
            </a:solidFill>
          </p:spPr>
          <p:txBody>
            <a:bodyPr/>
            <a:lstStyle/>
            <a:p/>
          </p:txBody>
        </p:sp>
        <p:sp>
          <p:nvSpPr>
            <p:cNvPr id="69" name="rc69"/>
            <p:cNvSpPr/>
            <p:nvPr/>
          </p:nvSpPr>
          <p:spPr>
            <a:xfrm>
              <a:off x="7395722" y="2790620"/>
              <a:ext cx="249522" cy="27398"/>
            </a:xfrm>
            <a:prstGeom prst="rect">
              <a:avLst/>
            </a:prstGeom>
            <a:solidFill>
              <a:srgbClr val="1CABE2">
                <a:alpha val="100000"/>
              </a:srgbClr>
            </a:solidFill>
          </p:spPr>
          <p:txBody>
            <a:bodyPr/>
            <a:lstStyle/>
            <a:p/>
          </p:txBody>
        </p:sp>
        <p:sp>
          <p:nvSpPr>
            <p:cNvPr id="70" name="rc70"/>
            <p:cNvSpPr/>
            <p:nvPr/>
          </p:nvSpPr>
          <p:spPr>
            <a:xfrm>
              <a:off x="7672970" y="2808886"/>
              <a:ext cx="249522" cy="1293810"/>
            </a:xfrm>
            <a:prstGeom prst="rect">
              <a:avLst/>
            </a:prstGeom>
            <a:solidFill>
              <a:srgbClr val="80BD41">
                <a:alpha val="100000"/>
              </a:srgbClr>
            </a:solidFill>
          </p:spPr>
          <p:txBody>
            <a:bodyPr/>
            <a:lstStyle/>
            <a:p/>
          </p:txBody>
        </p:sp>
        <p:sp>
          <p:nvSpPr>
            <p:cNvPr id="71" name="rc71"/>
            <p:cNvSpPr/>
            <p:nvPr/>
          </p:nvSpPr>
          <p:spPr>
            <a:xfrm>
              <a:off x="7672970" y="2796709"/>
              <a:ext cx="249522" cy="12177"/>
            </a:xfrm>
            <a:prstGeom prst="rect">
              <a:avLst/>
            </a:prstGeom>
            <a:solidFill>
              <a:srgbClr val="1CABE2">
                <a:alpha val="100000"/>
              </a:srgbClr>
            </a:solidFill>
          </p:spPr>
          <p:txBody>
            <a:bodyPr/>
            <a:lstStyle/>
            <a:p/>
          </p:txBody>
        </p:sp>
        <p:sp>
          <p:nvSpPr>
            <p:cNvPr id="72" name="rc72"/>
            <p:cNvSpPr/>
            <p:nvPr/>
          </p:nvSpPr>
          <p:spPr>
            <a:xfrm>
              <a:off x="7950217" y="2818019"/>
              <a:ext cx="249522" cy="1284678"/>
            </a:xfrm>
            <a:prstGeom prst="rect">
              <a:avLst/>
            </a:prstGeom>
            <a:solidFill>
              <a:srgbClr val="80BD41">
                <a:alpha val="100000"/>
              </a:srgbClr>
            </a:solidFill>
          </p:spPr>
          <p:txBody>
            <a:bodyPr/>
            <a:lstStyle/>
            <a:p/>
          </p:txBody>
        </p:sp>
        <p:sp>
          <p:nvSpPr>
            <p:cNvPr id="73" name="rc73"/>
            <p:cNvSpPr/>
            <p:nvPr/>
          </p:nvSpPr>
          <p:spPr>
            <a:xfrm>
              <a:off x="7950217" y="2790620"/>
              <a:ext cx="249522" cy="27398"/>
            </a:xfrm>
            <a:prstGeom prst="rect">
              <a:avLst/>
            </a:prstGeom>
            <a:solidFill>
              <a:srgbClr val="1CABE2">
                <a:alpha val="100000"/>
              </a:srgbClr>
            </a:solidFill>
          </p:spPr>
          <p:txBody>
            <a:bodyPr/>
            <a:lstStyle/>
            <a:p/>
          </p:txBody>
        </p:sp>
        <p:sp>
          <p:nvSpPr>
            <p:cNvPr id="74" name="pl74"/>
            <p:cNvSpPr/>
            <p:nvPr/>
          </p:nvSpPr>
          <p:spPr>
            <a:xfrm>
              <a:off x="1421035" y="1236556"/>
              <a:ext cx="6653943" cy="231607"/>
            </a:xfrm>
            <a:custGeom>
              <a:avLst/>
              <a:pathLst>
                <a:path w="6653943" h="231607">
                  <a:moveTo>
                    <a:pt x="0" y="0"/>
                  </a:moveTo>
                  <a:lnTo>
                    <a:pt x="277247" y="0"/>
                  </a:lnTo>
                  <a:lnTo>
                    <a:pt x="554495" y="0"/>
                  </a:lnTo>
                  <a:lnTo>
                    <a:pt x="831742" y="0"/>
                  </a:lnTo>
                  <a:lnTo>
                    <a:pt x="1108990" y="0"/>
                  </a:lnTo>
                  <a:lnTo>
                    <a:pt x="1386238" y="0"/>
                  </a:lnTo>
                  <a:lnTo>
                    <a:pt x="1663485" y="115803"/>
                  </a:lnTo>
                  <a:lnTo>
                    <a:pt x="1940733" y="28950"/>
                  </a:lnTo>
                  <a:lnTo>
                    <a:pt x="2217981" y="0"/>
                  </a:lnTo>
                  <a:lnTo>
                    <a:pt x="2495228" y="0"/>
                  </a:lnTo>
                  <a:lnTo>
                    <a:pt x="2772476" y="0"/>
                  </a:lnTo>
                  <a:lnTo>
                    <a:pt x="3049724" y="0"/>
                  </a:lnTo>
                  <a:lnTo>
                    <a:pt x="3326971" y="0"/>
                  </a:lnTo>
                  <a:lnTo>
                    <a:pt x="3604219" y="0"/>
                  </a:lnTo>
                  <a:lnTo>
                    <a:pt x="3881467" y="86852"/>
                  </a:lnTo>
                  <a:lnTo>
                    <a:pt x="4158714" y="0"/>
                  </a:lnTo>
                  <a:lnTo>
                    <a:pt x="4435962" y="115803"/>
                  </a:lnTo>
                  <a:lnTo>
                    <a:pt x="4713210" y="28950"/>
                  </a:lnTo>
                  <a:lnTo>
                    <a:pt x="4990457" y="144754"/>
                  </a:lnTo>
                  <a:lnTo>
                    <a:pt x="5267705" y="231607"/>
                  </a:lnTo>
                  <a:lnTo>
                    <a:pt x="5544953" y="57901"/>
                  </a:lnTo>
                  <a:lnTo>
                    <a:pt x="5822200" y="231607"/>
                  </a:lnTo>
                  <a:lnTo>
                    <a:pt x="6099448" y="28950"/>
                  </a:lnTo>
                  <a:lnTo>
                    <a:pt x="6376696" y="0"/>
                  </a:lnTo>
                  <a:lnTo>
                    <a:pt x="6653943" y="28950"/>
                  </a:lnTo>
                </a:path>
              </a:pathLst>
            </a:custGeom>
            <a:ln w="27101" cap="flat">
              <a:solidFill>
                <a:srgbClr val="0058AB">
                  <a:alpha val="100000"/>
                </a:srgbClr>
              </a:solidFill>
              <a:prstDash val="solid"/>
              <a:round/>
            </a:ln>
          </p:spPr>
          <p:txBody>
            <a:bodyPr/>
            <a:lstStyle/>
            <a:p/>
          </p:txBody>
        </p:sp>
        <p:sp>
          <p:nvSpPr>
            <p:cNvPr id="75" name="tx75"/>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6" name="tx76"/>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0" name="tx80"/>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1" name="tx81"/>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2" name="tx82"/>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3" name="tx83"/>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5" name="tx85"/>
            <p:cNvSpPr/>
            <p:nvPr/>
          </p:nvSpPr>
          <p:spPr>
            <a:xfrm>
              <a:off x="1355732" y="2287531"/>
              <a:ext cx="130604"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5.5</a:t>
              </a:r>
            </a:p>
          </p:txBody>
        </p:sp>
        <p:sp>
          <p:nvSpPr>
            <p:cNvPr id="86" name="tx86"/>
            <p:cNvSpPr/>
            <p:nvPr/>
          </p:nvSpPr>
          <p:spPr>
            <a:xfrm>
              <a:off x="2741971" y="2305797"/>
              <a:ext cx="130604"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5.5</a:t>
              </a:r>
            </a:p>
          </p:txBody>
        </p:sp>
        <p:sp>
          <p:nvSpPr>
            <p:cNvPr id="87" name="tx87"/>
            <p:cNvSpPr/>
            <p:nvPr/>
          </p:nvSpPr>
          <p:spPr>
            <a:xfrm>
              <a:off x="4128209" y="235631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a:t>
              </a:r>
            </a:p>
          </p:txBody>
        </p:sp>
        <p:sp>
          <p:nvSpPr>
            <p:cNvPr id="88" name="tx88"/>
            <p:cNvSpPr/>
            <p:nvPr/>
          </p:nvSpPr>
          <p:spPr>
            <a:xfrm>
              <a:off x="5514447" y="250552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4.8</a:t>
              </a:r>
            </a:p>
          </p:txBody>
        </p:sp>
        <p:sp>
          <p:nvSpPr>
            <p:cNvPr id="89" name="tx89"/>
            <p:cNvSpPr/>
            <p:nvPr/>
          </p:nvSpPr>
          <p:spPr>
            <a:xfrm>
              <a:off x="6623438" y="2640895"/>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a:t>
              </a:r>
            </a:p>
          </p:txBody>
        </p:sp>
        <p:sp>
          <p:nvSpPr>
            <p:cNvPr id="90" name="tx90"/>
            <p:cNvSpPr/>
            <p:nvPr/>
          </p:nvSpPr>
          <p:spPr>
            <a:xfrm>
              <a:off x="6900686" y="2640895"/>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a:t>
              </a:r>
            </a:p>
          </p:txBody>
        </p:sp>
        <p:sp>
          <p:nvSpPr>
            <p:cNvPr id="91" name="tx91"/>
            <p:cNvSpPr/>
            <p:nvPr/>
          </p:nvSpPr>
          <p:spPr>
            <a:xfrm>
              <a:off x="7177933" y="264856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a:t>
              </a:r>
            </a:p>
          </p:txBody>
        </p:sp>
        <p:sp>
          <p:nvSpPr>
            <p:cNvPr id="92" name="tx92"/>
            <p:cNvSpPr/>
            <p:nvPr/>
          </p:nvSpPr>
          <p:spPr>
            <a:xfrm>
              <a:off x="7455181" y="265464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a:t>
              </a:r>
            </a:p>
          </p:txBody>
        </p:sp>
        <p:sp>
          <p:nvSpPr>
            <p:cNvPr id="93" name="tx93"/>
            <p:cNvSpPr/>
            <p:nvPr/>
          </p:nvSpPr>
          <p:spPr>
            <a:xfrm>
              <a:off x="7732429" y="266073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a:t>
              </a:r>
            </a:p>
          </p:txBody>
        </p:sp>
        <p:sp>
          <p:nvSpPr>
            <p:cNvPr id="94" name="tx94"/>
            <p:cNvSpPr/>
            <p:nvPr/>
          </p:nvSpPr>
          <p:spPr>
            <a:xfrm>
              <a:off x="8009676" y="265769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a:t>
              </a:r>
            </a:p>
          </p:txBody>
        </p:sp>
        <p:sp>
          <p:nvSpPr>
            <p:cNvPr id="95" name="pl95"/>
            <p:cNvSpPr/>
            <p:nvPr/>
          </p:nvSpPr>
          <p:spPr>
            <a:xfrm>
              <a:off x="1421035"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2807273"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4193511"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557975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688740" y="1207605"/>
              <a:ext cx="0" cy="260558"/>
            </a:xfrm>
            <a:custGeom>
              <a:avLst/>
              <a:pathLst>
                <a:path w="0" h="260558">
                  <a:moveTo>
                    <a:pt x="0" y="260558"/>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965988"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243236" y="1207605"/>
              <a:ext cx="0" cy="260558"/>
            </a:xfrm>
            <a:custGeom>
              <a:avLst/>
              <a:pathLst>
                <a:path w="0" h="260558">
                  <a:moveTo>
                    <a:pt x="0" y="260558"/>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520483"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797731"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074979"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5" name="tx105"/>
            <p:cNvSpPr/>
            <p:nvPr/>
          </p:nvSpPr>
          <p:spPr>
            <a:xfrm>
              <a:off x="1355732" y="3237758"/>
              <a:ext cx="130604"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a:t>
              </a:r>
            </a:p>
          </p:txBody>
        </p:sp>
        <p:sp>
          <p:nvSpPr>
            <p:cNvPr id="106" name="tx106"/>
            <p:cNvSpPr/>
            <p:nvPr/>
          </p:nvSpPr>
          <p:spPr>
            <a:xfrm>
              <a:off x="1367476" y="239749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7" name="tx107"/>
            <p:cNvSpPr/>
            <p:nvPr/>
          </p:nvSpPr>
          <p:spPr>
            <a:xfrm>
              <a:off x="2741971" y="3244451"/>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a:t>
              </a:r>
            </a:p>
          </p:txBody>
        </p:sp>
        <p:sp>
          <p:nvSpPr>
            <p:cNvPr id="108" name="tx108"/>
            <p:cNvSpPr/>
            <p:nvPr/>
          </p:nvSpPr>
          <p:spPr>
            <a:xfrm>
              <a:off x="2753715" y="241271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9" name="tx109"/>
            <p:cNvSpPr/>
            <p:nvPr/>
          </p:nvSpPr>
          <p:spPr>
            <a:xfrm>
              <a:off x="4128209" y="327005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a:t>
              </a:r>
            </a:p>
          </p:txBody>
        </p:sp>
        <p:sp>
          <p:nvSpPr>
            <p:cNvPr id="110" name="tx110"/>
            <p:cNvSpPr/>
            <p:nvPr/>
          </p:nvSpPr>
          <p:spPr>
            <a:xfrm>
              <a:off x="4139953" y="246599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1" name="tx111"/>
            <p:cNvSpPr/>
            <p:nvPr/>
          </p:nvSpPr>
          <p:spPr>
            <a:xfrm>
              <a:off x="5514447" y="334311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a:t>
              </a:r>
            </a:p>
          </p:txBody>
        </p:sp>
        <p:sp>
          <p:nvSpPr>
            <p:cNvPr id="112" name="tx112"/>
            <p:cNvSpPr/>
            <p:nvPr/>
          </p:nvSpPr>
          <p:spPr>
            <a:xfrm>
              <a:off x="5526191" y="261211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3" name="tx113"/>
            <p:cNvSpPr/>
            <p:nvPr/>
          </p:nvSpPr>
          <p:spPr>
            <a:xfrm>
              <a:off x="6662615" y="3464785"/>
              <a:ext cx="52251"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a:t>
              </a:r>
            </a:p>
          </p:txBody>
        </p:sp>
        <p:sp>
          <p:nvSpPr>
            <p:cNvPr id="114" name="tx114"/>
            <p:cNvSpPr/>
            <p:nvPr/>
          </p:nvSpPr>
          <p:spPr>
            <a:xfrm>
              <a:off x="6635182" y="280086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5" name="tx115"/>
            <p:cNvSpPr/>
            <p:nvPr/>
          </p:nvSpPr>
          <p:spPr>
            <a:xfrm>
              <a:off x="6900686" y="342645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a:t>
              </a:r>
            </a:p>
          </p:txBody>
        </p:sp>
        <p:sp>
          <p:nvSpPr>
            <p:cNvPr id="116" name="tx116"/>
            <p:cNvSpPr/>
            <p:nvPr/>
          </p:nvSpPr>
          <p:spPr>
            <a:xfrm>
              <a:off x="6912430" y="276433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7" name="tx117"/>
            <p:cNvSpPr/>
            <p:nvPr/>
          </p:nvSpPr>
          <p:spPr>
            <a:xfrm>
              <a:off x="7177933" y="346788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a:t>
              </a:r>
            </a:p>
          </p:txBody>
        </p:sp>
        <p:sp>
          <p:nvSpPr>
            <p:cNvPr id="118" name="tx118"/>
            <p:cNvSpPr/>
            <p:nvPr/>
          </p:nvSpPr>
          <p:spPr>
            <a:xfrm>
              <a:off x="7189677" y="280999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9" name="tx119"/>
            <p:cNvSpPr/>
            <p:nvPr/>
          </p:nvSpPr>
          <p:spPr>
            <a:xfrm>
              <a:off x="7455181" y="342645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a:t>
              </a:r>
            </a:p>
          </p:txBody>
        </p:sp>
        <p:sp>
          <p:nvSpPr>
            <p:cNvPr id="120" name="tx120"/>
            <p:cNvSpPr/>
            <p:nvPr/>
          </p:nvSpPr>
          <p:spPr>
            <a:xfrm>
              <a:off x="7466925" y="277041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1" name="tx121"/>
            <p:cNvSpPr/>
            <p:nvPr/>
          </p:nvSpPr>
          <p:spPr>
            <a:xfrm>
              <a:off x="7732429" y="342189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a:t>
              </a:r>
            </a:p>
          </p:txBody>
        </p:sp>
        <p:sp>
          <p:nvSpPr>
            <p:cNvPr id="122" name="tx122"/>
            <p:cNvSpPr/>
            <p:nvPr/>
          </p:nvSpPr>
          <p:spPr>
            <a:xfrm>
              <a:off x="7744173" y="276889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3" name="tx123"/>
            <p:cNvSpPr/>
            <p:nvPr/>
          </p:nvSpPr>
          <p:spPr>
            <a:xfrm>
              <a:off x="8009676" y="342645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a:t>
              </a:r>
            </a:p>
          </p:txBody>
        </p:sp>
        <p:sp>
          <p:nvSpPr>
            <p:cNvPr id="124" name="tx124"/>
            <p:cNvSpPr/>
            <p:nvPr/>
          </p:nvSpPr>
          <p:spPr>
            <a:xfrm>
              <a:off x="8021420" y="277041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5" name="tx125"/>
            <p:cNvSpPr/>
            <p:nvPr/>
          </p:nvSpPr>
          <p:spPr>
            <a:xfrm>
              <a:off x="694268" y="4050582"/>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a:t>
              </a:r>
            </a:p>
          </p:txBody>
        </p:sp>
        <p:sp>
          <p:nvSpPr>
            <p:cNvPr id="126" name="tx126"/>
            <p:cNvSpPr/>
            <p:nvPr/>
          </p:nvSpPr>
          <p:spPr>
            <a:xfrm>
              <a:off x="694268" y="3289517"/>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7" name="tx127"/>
            <p:cNvSpPr/>
            <p:nvPr/>
          </p:nvSpPr>
          <p:spPr>
            <a:xfrm>
              <a:off x="694268" y="2528452"/>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8" name="tx128"/>
            <p:cNvSpPr/>
            <p:nvPr/>
          </p:nvSpPr>
          <p:spPr>
            <a:xfrm>
              <a:off x="694268" y="1769092"/>
              <a:ext cx="194202"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9" name="tx129"/>
            <p:cNvSpPr/>
            <p:nvPr/>
          </p:nvSpPr>
          <p:spPr>
            <a:xfrm>
              <a:off x="616573" y="1006321"/>
              <a:ext cx="27189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0" name="tx130"/>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6" name="tx146"/>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l147"/>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8" name="tx148"/>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9" name="rc149"/>
            <p:cNvSpPr/>
            <p:nvPr/>
          </p:nvSpPr>
          <p:spPr>
            <a:xfrm>
              <a:off x="4056806" y="5010059"/>
              <a:ext cx="201456" cy="201456"/>
            </a:xfrm>
            <a:prstGeom prst="rect">
              <a:avLst/>
            </a:prstGeom>
            <a:solidFill>
              <a:srgbClr val="1CABE2">
                <a:alpha val="100000"/>
              </a:srgbClr>
            </a:solidFill>
          </p:spPr>
          <p:txBody>
            <a:bodyPr/>
            <a:lstStyle/>
            <a:p/>
          </p:txBody>
        </p:sp>
        <p:sp>
          <p:nvSpPr>
            <p:cNvPr id="150" name="rc150"/>
            <p:cNvSpPr/>
            <p:nvPr/>
          </p:nvSpPr>
          <p:spPr>
            <a:xfrm>
              <a:off x="6014964" y="5010059"/>
              <a:ext cx="201456" cy="201456"/>
            </a:xfrm>
            <a:prstGeom prst="rect">
              <a:avLst/>
            </a:prstGeom>
            <a:solidFill>
              <a:srgbClr val="80BD41">
                <a:alpha val="100000"/>
              </a:srgbClr>
            </a:solidFill>
          </p:spPr>
          <p:txBody>
            <a:bodyPr/>
            <a:lstStyle/>
            <a:p/>
          </p:txBody>
        </p:sp>
        <p:sp>
          <p:nvSpPr>
            <p:cNvPr id="151" name="tx151"/>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2" name="tx152"/>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3" name="tx153"/>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4" name="tx154"/>
            <p:cNvSpPr/>
            <p:nvPr/>
          </p:nvSpPr>
          <p:spPr>
            <a:xfrm>
              <a:off x="951100" y="661760"/>
              <a:ext cx="1603057"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Bahamas, 2000-2024</a:t>
              </a:r>
            </a:p>
          </p:txBody>
        </p:sp>
        <p:sp>
          <p:nvSpPr>
            <p:cNvPr id="155" name="pl155"/>
            <p:cNvSpPr/>
            <p:nvPr/>
          </p:nvSpPr>
          <p:spPr>
            <a:xfrm>
              <a:off x="205025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355822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506618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6574153"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808211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2804239"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431220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582017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732813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8" name="rc168"/>
            <p:cNvSpPr/>
            <p:nvPr/>
          </p:nvSpPr>
          <p:spPr>
            <a:xfrm>
              <a:off x="1296273" y="5889059"/>
              <a:ext cx="5986623" cy="167191"/>
            </a:xfrm>
            <a:prstGeom prst="rect">
              <a:avLst/>
            </a:prstGeom>
            <a:solidFill>
              <a:srgbClr val="80BD41">
                <a:alpha val="100000"/>
              </a:srgbClr>
            </a:solidFill>
          </p:spPr>
          <p:txBody>
            <a:bodyPr/>
            <a:lstStyle/>
            <a:p/>
          </p:txBody>
        </p:sp>
        <p:sp>
          <p:nvSpPr>
            <p:cNvPr id="169" name="rc169"/>
            <p:cNvSpPr/>
            <p:nvPr/>
          </p:nvSpPr>
          <p:spPr>
            <a:xfrm>
              <a:off x="7282897" y="5889059"/>
              <a:ext cx="588106" cy="167191"/>
            </a:xfrm>
            <a:prstGeom prst="rect">
              <a:avLst/>
            </a:prstGeom>
            <a:solidFill>
              <a:srgbClr val="1CABE2">
                <a:alpha val="100000"/>
              </a:srgbClr>
            </a:solidFill>
          </p:spPr>
          <p:txBody>
            <a:bodyPr/>
            <a:lstStyle/>
            <a:p/>
          </p:txBody>
        </p:sp>
        <p:sp>
          <p:nvSpPr>
            <p:cNvPr id="170" name="rc170"/>
            <p:cNvSpPr/>
            <p:nvPr/>
          </p:nvSpPr>
          <p:spPr>
            <a:xfrm>
              <a:off x="1296273" y="5680069"/>
              <a:ext cx="6408854" cy="167191"/>
            </a:xfrm>
            <a:prstGeom prst="rect">
              <a:avLst/>
            </a:prstGeom>
            <a:solidFill>
              <a:srgbClr val="80BD41">
                <a:alpha val="100000"/>
              </a:srgbClr>
            </a:solidFill>
          </p:spPr>
          <p:txBody>
            <a:bodyPr/>
            <a:lstStyle/>
            <a:p/>
          </p:txBody>
        </p:sp>
        <p:sp>
          <p:nvSpPr>
            <p:cNvPr id="171" name="rc171"/>
            <p:cNvSpPr/>
            <p:nvPr/>
          </p:nvSpPr>
          <p:spPr>
            <a:xfrm>
              <a:off x="7705127" y="5680069"/>
              <a:ext cx="60318" cy="167191"/>
            </a:xfrm>
            <a:prstGeom prst="rect">
              <a:avLst/>
            </a:prstGeom>
            <a:solidFill>
              <a:srgbClr val="1CABE2">
                <a:alpha val="100000"/>
              </a:srgbClr>
            </a:solidFill>
          </p:spPr>
          <p:txBody>
            <a:bodyPr/>
            <a:lstStyle/>
            <a:p/>
          </p:txBody>
        </p:sp>
        <p:sp>
          <p:nvSpPr>
            <p:cNvPr id="172" name="rc172"/>
            <p:cNvSpPr/>
            <p:nvPr/>
          </p:nvSpPr>
          <p:spPr>
            <a:xfrm>
              <a:off x="1296273" y="5471080"/>
              <a:ext cx="6363615" cy="167191"/>
            </a:xfrm>
            <a:prstGeom prst="rect">
              <a:avLst/>
            </a:prstGeom>
            <a:solidFill>
              <a:srgbClr val="80BD41">
                <a:alpha val="100000"/>
              </a:srgbClr>
            </a:solidFill>
          </p:spPr>
          <p:txBody>
            <a:bodyPr/>
            <a:lstStyle/>
            <a:p/>
          </p:txBody>
        </p:sp>
        <p:sp>
          <p:nvSpPr>
            <p:cNvPr id="173" name="rc173"/>
            <p:cNvSpPr/>
            <p:nvPr/>
          </p:nvSpPr>
          <p:spPr>
            <a:xfrm>
              <a:off x="7659888" y="5471080"/>
              <a:ext cx="135716" cy="167191"/>
            </a:xfrm>
            <a:prstGeom prst="rect">
              <a:avLst/>
            </a:prstGeom>
            <a:solidFill>
              <a:srgbClr val="1CABE2">
                <a:alpha val="100000"/>
              </a:srgbClr>
            </a:solidFill>
          </p:spPr>
          <p:txBody>
            <a:bodyPr/>
            <a:lstStyle/>
            <a:p/>
          </p:txBody>
        </p:sp>
        <p:sp>
          <p:nvSpPr>
            <p:cNvPr id="174" name="tx174"/>
            <p:cNvSpPr/>
            <p:nvPr/>
          </p:nvSpPr>
          <p:spPr>
            <a:xfrm>
              <a:off x="8119368" y="5931269"/>
              <a:ext cx="160744" cy="82771"/>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4.4</a:t>
              </a:r>
            </a:p>
          </p:txBody>
        </p:sp>
        <p:sp>
          <p:nvSpPr>
            <p:cNvPr id="175" name="tx175"/>
            <p:cNvSpPr/>
            <p:nvPr/>
          </p:nvSpPr>
          <p:spPr>
            <a:xfrm>
              <a:off x="8008533" y="5720472"/>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4.3</a:t>
              </a:r>
            </a:p>
          </p:txBody>
        </p:sp>
        <p:sp>
          <p:nvSpPr>
            <p:cNvPr id="176" name="tx176"/>
            <p:cNvSpPr/>
            <p:nvPr/>
          </p:nvSpPr>
          <p:spPr>
            <a:xfrm>
              <a:off x="8024366" y="5511483"/>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4.3</a:t>
              </a:r>
            </a:p>
          </p:txBody>
        </p:sp>
        <p:sp>
          <p:nvSpPr>
            <p:cNvPr id="177" name="tx177"/>
            <p:cNvSpPr/>
            <p:nvPr/>
          </p:nvSpPr>
          <p:spPr>
            <a:xfrm>
              <a:off x="4259440" y="593385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178" name="tx178"/>
            <p:cNvSpPr/>
            <p:nvPr/>
          </p:nvSpPr>
          <p:spPr>
            <a:xfrm>
              <a:off x="7515152" y="593353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9" name="tx179"/>
            <p:cNvSpPr/>
            <p:nvPr/>
          </p:nvSpPr>
          <p:spPr>
            <a:xfrm>
              <a:off x="4425351" y="572454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180" name="tx180"/>
            <p:cNvSpPr/>
            <p:nvPr/>
          </p:nvSpPr>
          <p:spPr>
            <a:xfrm>
              <a:off x="7673488" y="572454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1" name="tx181"/>
            <p:cNvSpPr/>
            <p:nvPr/>
          </p:nvSpPr>
          <p:spPr>
            <a:xfrm>
              <a:off x="4402732" y="551555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182" name="tx182"/>
            <p:cNvSpPr/>
            <p:nvPr/>
          </p:nvSpPr>
          <p:spPr>
            <a:xfrm>
              <a:off x="7665949" y="551555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3" name="tx183"/>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4" name="tx184"/>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5" name="tx185"/>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6" name="tx186"/>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7" name="tx187"/>
            <p:cNvSpPr/>
            <p:nvPr/>
          </p:nvSpPr>
          <p:spPr>
            <a:xfrm>
              <a:off x="2765392" y="6160269"/>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a:t>
              </a:r>
            </a:p>
          </p:txBody>
        </p:sp>
        <p:sp>
          <p:nvSpPr>
            <p:cNvPr id="188" name="tx188"/>
            <p:cNvSpPr/>
            <p:nvPr/>
          </p:nvSpPr>
          <p:spPr>
            <a:xfrm>
              <a:off x="4273357" y="6160269"/>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89" name="tx189"/>
            <p:cNvSpPr/>
            <p:nvPr/>
          </p:nvSpPr>
          <p:spPr>
            <a:xfrm>
              <a:off x="5781323" y="6158495"/>
              <a:ext cx="776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a:t>
              </a:r>
            </a:p>
          </p:txBody>
        </p:sp>
        <p:sp>
          <p:nvSpPr>
            <p:cNvPr id="190" name="tx190"/>
            <p:cNvSpPr/>
            <p:nvPr/>
          </p:nvSpPr>
          <p:spPr>
            <a:xfrm>
              <a:off x="7289289" y="6160678"/>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191" name="tx191"/>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2" name="tx192"/>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(98%) was higher than in 2019 (91%).
The number of children vaccinated with DTP1 increased 6% compared to in 2019.
The number of surviving infants decreased approximately 1% compared to in 2019.
In 2024, more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Bahamas</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457124"/>
            </a:xfrm>
            <a:custGeom>
              <a:avLst/>
              <a:pathLst>
                <a:path w="3397293" h="457124">
                  <a:moveTo>
                    <a:pt x="0" y="0"/>
                  </a:moveTo>
                  <a:lnTo>
                    <a:pt x="141553" y="0"/>
                  </a:lnTo>
                  <a:lnTo>
                    <a:pt x="283107" y="142851"/>
                  </a:lnTo>
                  <a:lnTo>
                    <a:pt x="424661" y="199991"/>
                  </a:lnTo>
                  <a:lnTo>
                    <a:pt x="566215" y="171421"/>
                  </a:lnTo>
                  <a:lnTo>
                    <a:pt x="707769" y="171421"/>
                  </a:lnTo>
                  <a:lnTo>
                    <a:pt x="849323" y="114281"/>
                  </a:lnTo>
                  <a:lnTo>
                    <a:pt x="990877" y="114281"/>
                  </a:lnTo>
                  <a:lnTo>
                    <a:pt x="1132431" y="171421"/>
                  </a:lnTo>
                  <a:lnTo>
                    <a:pt x="1273984" y="85710"/>
                  </a:lnTo>
                  <a:lnTo>
                    <a:pt x="1415538" y="0"/>
                  </a:lnTo>
                  <a:lnTo>
                    <a:pt x="1557092" y="28570"/>
                  </a:lnTo>
                  <a:lnTo>
                    <a:pt x="1698646" y="28570"/>
                  </a:lnTo>
                  <a:lnTo>
                    <a:pt x="1840200" y="57140"/>
                  </a:lnTo>
                  <a:lnTo>
                    <a:pt x="1981754" y="85710"/>
                  </a:lnTo>
                  <a:lnTo>
                    <a:pt x="2123308" y="114281"/>
                  </a:lnTo>
                  <a:lnTo>
                    <a:pt x="2264862" y="142851"/>
                  </a:lnTo>
                  <a:lnTo>
                    <a:pt x="2406416" y="142851"/>
                  </a:lnTo>
                  <a:lnTo>
                    <a:pt x="2547969" y="257132"/>
                  </a:lnTo>
                  <a:lnTo>
                    <a:pt x="2689523" y="285702"/>
                  </a:lnTo>
                  <a:lnTo>
                    <a:pt x="2831077" y="457124"/>
                  </a:lnTo>
                  <a:lnTo>
                    <a:pt x="2972631" y="371413"/>
                  </a:lnTo>
                  <a:lnTo>
                    <a:pt x="3114185" y="342843"/>
                  </a:lnTo>
                  <a:lnTo>
                    <a:pt x="3255739" y="342843"/>
                  </a:lnTo>
                  <a:lnTo>
                    <a:pt x="3397293" y="257132"/>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79957"/>
              <a:ext cx="3397293" cy="542834"/>
            </a:xfrm>
            <a:custGeom>
              <a:avLst/>
              <a:pathLst>
                <a:path w="3397293" h="542834">
                  <a:moveTo>
                    <a:pt x="0" y="85710"/>
                  </a:moveTo>
                  <a:lnTo>
                    <a:pt x="141553" y="114281"/>
                  </a:lnTo>
                  <a:lnTo>
                    <a:pt x="283107" y="85710"/>
                  </a:lnTo>
                  <a:lnTo>
                    <a:pt x="424661" y="57140"/>
                  </a:lnTo>
                  <a:lnTo>
                    <a:pt x="566215" y="28570"/>
                  </a:lnTo>
                  <a:lnTo>
                    <a:pt x="707769" y="0"/>
                  </a:lnTo>
                  <a:lnTo>
                    <a:pt x="849323" y="28570"/>
                  </a:lnTo>
                  <a:lnTo>
                    <a:pt x="990877" y="28570"/>
                  </a:lnTo>
                  <a:lnTo>
                    <a:pt x="1132431" y="57140"/>
                  </a:lnTo>
                  <a:lnTo>
                    <a:pt x="1273984" y="0"/>
                  </a:lnTo>
                  <a:lnTo>
                    <a:pt x="1415538" y="28570"/>
                  </a:lnTo>
                  <a:lnTo>
                    <a:pt x="1557092" y="28570"/>
                  </a:lnTo>
                  <a:lnTo>
                    <a:pt x="1698646" y="28570"/>
                  </a:lnTo>
                  <a:lnTo>
                    <a:pt x="1840200" y="114281"/>
                  </a:lnTo>
                  <a:lnTo>
                    <a:pt x="1981754" y="142851"/>
                  </a:lnTo>
                  <a:lnTo>
                    <a:pt x="2123308" y="114281"/>
                  </a:lnTo>
                  <a:lnTo>
                    <a:pt x="2264862" y="142851"/>
                  </a:lnTo>
                  <a:lnTo>
                    <a:pt x="2406416" y="257132"/>
                  </a:lnTo>
                  <a:lnTo>
                    <a:pt x="2547969" y="228562"/>
                  </a:lnTo>
                  <a:lnTo>
                    <a:pt x="2689523" y="399983"/>
                  </a:lnTo>
                  <a:lnTo>
                    <a:pt x="2831077" y="514264"/>
                  </a:lnTo>
                  <a:lnTo>
                    <a:pt x="2972631" y="542834"/>
                  </a:lnTo>
                  <a:lnTo>
                    <a:pt x="3114185" y="428553"/>
                  </a:lnTo>
                  <a:lnTo>
                    <a:pt x="3255739" y="314272"/>
                  </a:lnTo>
                  <a:lnTo>
                    <a:pt x="3397293" y="342843"/>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457124"/>
            </a:xfrm>
            <a:custGeom>
              <a:avLst/>
              <a:pathLst>
                <a:path w="3397293" h="457124">
                  <a:moveTo>
                    <a:pt x="0" y="0"/>
                  </a:moveTo>
                  <a:lnTo>
                    <a:pt x="141553" y="0"/>
                  </a:lnTo>
                  <a:lnTo>
                    <a:pt x="283107" y="142851"/>
                  </a:lnTo>
                  <a:lnTo>
                    <a:pt x="424661" y="199991"/>
                  </a:lnTo>
                  <a:lnTo>
                    <a:pt x="566215" y="171421"/>
                  </a:lnTo>
                  <a:lnTo>
                    <a:pt x="707769" y="171421"/>
                  </a:lnTo>
                  <a:lnTo>
                    <a:pt x="849323" y="114281"/>
                  </a:lnTo>
                  <a:lnTo>
                    <a:pt x="990877" y="114281"/>
                  </a:lnTo>
                  <a:lnTo>
                    <a:pt x="1132431" y="171421"/>
                  </a:lnTo>
                  <a:lnTo>
                    <a:pt x="1273984" y="85710"/>
                  </a:lnTo>
                  <a:lnTo>
                    <a:pt x="1415538" y="0"/>
                  </a:lnTo>
                  <a:lnTo>
                    <a:pt x="1557092" y="28570"/>
                  </a:lnTo>
                  <a:lnTo>
                    <a:pt x="1698646" y="28570"/>
                  </a:lnTo>
                  <a:lnTo>
                    <a:pt x="1840200" y="57140"/>
                  </a:lnTo>
                  <a:lnTo>
                    <a:pt x="1981754" y="85710"/>
                  </a:lnTo>
                  <a:lnTo>
                    <a:pt x="2123308" y="114281"/>
                  </a:lnTo>
                  <a:lnTo>
                    <a:pt x="2264862" y="142851"/>
                  </a:lnTo>
                  <a:lnTo>
                    <a:pt x="2406416" y="142851"/>
                  </a:lnTo>
                  <a:lnTo>
                    <a:pt x="2547969" y="257132"/>
                  </a:lnTo>
                  <a:lnTo>
                    <a:pt x="2689523" y="285702"/>
                  </a:lnTo>
                  <a:lnTo>
                    <a:pt x="2831077" y="457124"/>
                  </a:lnTo>
                  <a:lnTo>
                    <a:pt x="2972631" y="371413"/>
                  </a:lnTo>
                  <a:lnTo>
                    <a:pt x="3114185" y="342843"/>
                  </a:lnTo>
                  <a:lnTo>
                    <a:pt x="3255739" y="342843"/>
                  </a:lnTo>
                  <a:lnTo>
                    <a:pt x="3397293" y="257132"/>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371413"/>
            </a:xfrm>
            <a:custGeom>
              <a:avLst/>
              <a:pathLst>
                <a:path w="0" h="371413">
                  <a:moveTo>
                    <a:pt x="0" y="0"/>
                  </a:moveTo>
                  <a:lnTo>
                    <a:pt x="0" y="371413"/>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428553"/>
            </a:xfrm>
            <a:custGeom>
              <a:avLst/>
              <a:pathLst>
                <a:path w="0" h="428553">
                  <a:moveTo>
                    <a:pt x="0" y="0"/>
                  </a:moveTo>
                  <a:lnTo>
                    <a:pt x="0" y="428553"/>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342843"/>
            </a:xfrm>
            <a:custGeom>
              <a:avLst/>
              <a:pathLst>
                <a:path w="0" h="342843">
                  <a:moveTo>
                    <a:pt x="0" y="0"/>
                  </a:moveTo>
                  <a:lnTo>
                    <a:pt x="0" y="342843"/>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457124"/>
            </a:xfrm>
            <a:custGeom>
              <a:avLst/>
              <a:pathLst>
                <a:path w="3397293" h="457124">
                  <a:moveTo>
                    <a:pt x="0" y="0"/>
                  </a:moveTo>
                  <a:lnTo>
                    <a:pt x="141553" y="0"/>
                  </a:lnTo>
                  <a:lnTo>
                    <a:pt x="283107" y="142851"/>
                  </a:lnTo>
                  <a:lnTo>
                    <a:pt x="424661" y="199991"/>
                  </a:lnTo>
                  <a:lnTo>
                    <a:pt x="566215" y="171421"/>
                  </a:lnTo>
                  <a:lnTo>
                    <a:pt x="707769" y="171421"/>
                  </a:lnTo>
                  <a:lnTo>
                    <a:pt x="849323" y="114281"/>
                  </a:lnTo>
                  <a:lnTo>
                    <a:pt x="990877" y="114281"/>
                  </a:lnTo>
                  <a:lnTo>
                    <a:pt x="1132431" y="171421"/>
                  </a:lnTo>
                  <a:lnTo>
                    <a:pt x="1273984" y="85710"/>
                  </a:lnTo>
                  <a:lnTo>
                    <a:pt x="1415538" y="0"/>
                  </a:lnTo>
                  <a:lnTo>
                    <a:pt x="1557092" y="28570"/>
                  </a:lnTo>
                  <a:lnTo>
                    <a:pt x="1698646" y="28570"/>
                  </a:lnTo>
                  <a:lnTo>
                    <a:pt x="1840200" y="57140"/>
                  </a:lnTo>
                  <a:lnTo>
                    <a:pt x="1981754" y="85710"/>
                  </a:lnTo>
                  <a:lnTo>
                    <a:pt x="2123308" y="114281"/>
                  </a:lnTo>
                  <a:lnTo>
                    <a:pt x="2264862" y="142851"/>
                  </a:lnTo>
                  <a:lnTo>
                    <a:pt x="2406416" y="142851"/>
                  </a:lnTo>
                  <a:lnTo>
                    <a:pt x="2547969" y="257132"/>
                  </a:lnTo>
                  <a:lnTo>
                    <a:pt x="2689523" y="285702"/>
                  </a:lnTo>
                  <a:lnTo>
                    <a:pt x="2831077" y="457124"/>
                  </a:lnTo>
                  <a:lnTo>
                    <a:pt x="2972631" y="371413"/>
                  </a:lnTo>
                  <a:lnTo>
                    <a:pt x="3114185" y="342843"/>
                  </a:lnTo>
                  <a:lnTo>
                    <a:pt x="3255739" y="342843"/>
                  </a:lnTo>
                  <a:lnTo>
                    <a:pt x="3397293" y="257132"/>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68444"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4823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82</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5507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5507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03890"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66344"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22177" y="4831778"/>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Bahamas</a:t>
              </a:r>
            </a:p>
          </p:txBody>
        </p:sp>
        <p:sp>
          <p:nvSpPr>
            <p:cNvPr id="60" name="tx60"/>
            <p:cNvSpPr/>
            <p:nvPr/>
          </p:nvSpPr>
          <p:spPr>
            <a:xfrm>
              <a:off x="2870989"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33443"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519188" y="472419"/>
              <a:ext cx="2600845"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Bahamas, 2000-2024</a:t>
              </a:r>
            </a:p>
          </p:txBody>
        </p:sp>
        <p:sp>
          <p:nvSpPr>
            <p:cNvPr id="63" name="pl63"/>
            <p:cNvSpPr/>
            <p:nvPr/>
          </p:nvSpPr>
          <p:spPr>
            <a:xfrm>
              <a:off x="5267799" y="394450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1550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36562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57618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78674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54978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760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97090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1814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1970902"/>
              <a:ext cx="3397293" cy="1263105"/>
            </a:xfrm>
            <a:custGeom>
              <a:avLst/>
              <a:pathLst>
                <a:path w="3397293" h="1263105">
                  <a:moveTo>
                    <a:pt x="0" y="0"/>
                  </a:moveTo>
                  <a:lnTo>
                    <a:pt x="141553" y="0"/>
                  </a:lnTo>
                  <a:lnTo>
                    <a:pt x="283107" y="394720"/>
                  </a:lnTo>
                  <a:lnTo>
                    <a:pt x="424661" y="552608"/>
                  </a:lnTo>
                  <a:lnTo>
                    <a:pt x="566215" y="473664"/>
                  </a:lnTo>
                  <a:lnTo>
                    <a:pt x="707769" y="473664"/>
                  </a:lnTo>
                  <a:lnTo>
                    <a:pt x="849323" y="315776"/>
                  </a:lnTo>
                  <a:lnTo>
                    <a:pt x="990877" y="315776"/>
                  </a:lnTo>
                  <a:lnTo>
                    <a:pt x="1132431" y="473664"/>
                  </a:lnTo>
                  <a:lnTo>
                    <a:pt x="1273984" y="236832"/>
                  </a:lnTo>
                  <a:lnTo>
                    <a:pt x="1415538" y="0"/>
                  </a:lnTo>
                  <a:lnTo>
                    <a:pt x="1557092" y="78944"/>
                  </a:lnTo>
                  <a:lnTo>
                    <a:pt x="1698646" y="78944"/>
                  </a:lnTo>
                  <a:lnTo>
                    <a:pt x="1840200" y="157888"/>
                  </a:lnTo>
                  <a:lnTo>
                    <a:pt x="1981754" y="236832"/>
                  </a:lnTo>
                  <a:lnTo>
                    <a:pt x="2123308" y="315776"/>
                  </a:lnTo>
                  <a:lnTo>
                    <a:pt x="2264862" y="394720"/>
                  </a:lnTo>
                  <a:lnTo>
                    <a:pt x="2406416" y="394720"/>
                  </a:lnTo>
                  <a:lnTo>
                    <a:pt x="2547969" y="710497"/>
                  </a:lnTo>
                  <a:lnTo>
                    <a:pt x="2689523" y="789441"/>
                  </a:lnTo>
                  <a:lnTo>
                    <a:pt x="2831077" y="1263105"/>
                  </a:lnTo>
                  <a:lnTo>
                    <a:pt x="2972631" y="1026273"/>
                  </a:lnTo>
                  <a:lnTo>
                    <a:pt x="3114185" y="947329"/>
                  </a:lnTo>
                  <a:lnTo>
                    <a:pt x="3255739" y="947329"/>
                  </a:lnTo>
                  <a:lnTo>
                    <a:pt x="3397293" y="710497"/>
                  </a:lnTo>
                </a:path>
              </a:pathLst>
            </a:custGeom>
            <a:ln w="27101" cap="flat">
              <a:solidFill>
                <a:srgbClr val="0058AB">
                  <a:alpha val="100000"/>
                </a:srgbClr>
              </a:solidFill>
              <a:prstDash val="solid"/>
              <a:round/>
            </a:ln>
          </p:spPr>
          <p:txBody>
            <a:bodyPr/>
            <a:lstStyle/>
            <a:p/>
          </p:txBody>
        </p:sp>
        <p:sp>
          <p:nvSpPr>
            <p:cNvPr id="80" name="pl80"/>
            <p:cNvSpPr/>
            <p:nvPr/>
          </p:nvSpPr>
          <p:spPr>
            <a:xfrm>
              <a:off x="5437664" y="2760343"/>
              <a:ext cx="3397293" cy="1105217"/>
            </a:xfrm>
            <a:custGeom>
              <a:avLst/>
              <a:pathLst>
                <a:path w="3397293" h="1105217">
                  <a:moveTo>
                    <a:pt x="0" y="1105217"/>
                  </a:moveTo>
                  <a:lnTo>
                    <a:pt x="141553" y="1105217"/>
                  </a:lnTo>
                  <a:lnTo>
                    <a:pt x="283107" y="1105217"/>
                  </a:lnTo>
                  <a:lnTo>
                    <a:pt x="424661" y="947329"/>
                  </a:lnTo>
                  <a:lnTo>
                    <a:pt x="566215" y="789441"/>
                  </a:lnTo>
                  <a:lnTo>
                    <a:pt x="707769" y="710497"/>
                  </a:lnTo>
                  <a:lnTo>
                    <a:pt x="849323" y="631552"/>
                  </a:lnTo>
                  <a:lnTo>
                    <a:pt x="990877" y="631552"/>
                  </a:lnTo>
                  <a:lnTo>
                    <a:pt x="1132431" y="394720"/>
                  </a:lnTo>
                  <a:lnTo>
                    <a:pt x="1273984" y="236832"/>
                  </a:lnTo>
                  <a:lnTo>
                    <a:pt x="1415538" y="236832"/>
                  </a:lnTo>
                  <a:lnTo>
                    <a:pt x="1557092" y="157888"/>
                  </a:lnTo>
                  <a:lnTo>
                    <a:pt x="1698646" y="157888"/>
                  </a:lnTo>
                  <a:lnTo>
                    <a:pt x="1840200" y="236832"/>
                  </a:lnTo>
                  <a:lnTo>
                    <a:pt x="1981754" y="157888"/>
                  </a:lnTo>
                  <a:lnTo>
                    <a:pt x="2123308" y="78944"/>
                  </a:lnTo>
                  <a:lnTo>
                    <a:pt x="2264862" y="0"/>
                  </a:lnTo>
                  <a:lnTo>
                    <a:pt x="2406416" y="0"/>
                  </a:lnTo>
                  <a:lnTo>
                    <a:pt x="2547969" y="0"/>
                  </a:lnTo>
                  <a:lnTo>
                    <a:pt x="2689523" y="0"/>
                  </a:lnTo>
                  <a:lnTo>
                    <a:pt x="2831077" y="236832"/>
                  </a:lnTo>
                  <a:lnTo>
                    <a:pt x="2972631" y="315776"/>
                  </a:lnTo>
                  <a:lnTo>
                    <a:pt x="3114185" y="78944"/>
                  </a:lnTo>
                  <a:lnTo>
                    <a:pt x="3255739" y="157888"/>
                  </a:lnTo>
                  <a:lnTo>
                    <a:pt x="3397293" y="78944"/>
                  </a:lnTo>
                </a:path>
              </a:pathLst>
            </a:custGeom>
            <a:ln w="27101" cap="flat">
              <a:solidFill>
                <a:srgbClr val="80BD41">
                  <a:alpha val="100000"/>
                </a:srgbClr>
              </a:solidFill>
              <a:prstDash val="solid"/>
              <a:round/>
            </a:ln>
          </p:spPr>
          <p:txBody>
            <a:bodyPr/>
            <a:lstStyle/>
            <a:p/>
          </p:txBody>
        </p:sp>
        <p:sp>
          <p:nvSpPr>
            <p:cNvPr id="81" name="pl81"/>
            <p:cNvSpPr/>
            <p:nvPr/>
          </p:nvSpPr>
          <p:spPr>
            <a:xfrm>
              <a:off x="5437664" y="1655125"/>
              <a:ext cx="3397293" cy="1499938"/>
            </a:xfrm>
            <a:custGeom>
              <a:avLst/>
              <a:pathLst>
                <a:path w="3397293" h="1499938">
                  <a:moveTo>
                    <a:pt x="0" y="236832"/>
                  </a:moveTo>
                  <a:lnTo>
                    <a:pt x="141553" y="315776"/>
                  </a:lnTo>
                  <a:lnTo>
                    <a:pt x="283107" y="236832"/>
                  </a:lnTo>
                  <a:lnTo>
                    <a:pt x="424661" y="157888"/>
                  </a:lnTo>
                  <a:lnTo>
                    <a:pt x="566215" y="78944"/>
                  </a:lnTo>
                  <a:lnTo>
                    <a:pt x="707769" y="0"/>
                  </a:lnTo>
                  <a:lnTo>
                    <a:pt x="849323" y="78944"/>
                  </a:lnTo>
                  <a:lnTo>
                    <a:pt x="990877" y="78944"/>
                  </a:lnTo>
                  <a:lnTo>
                    <a:pt x="1132431" y="157888"/>
                  </a:lnTo>
                  <a:lnTo>
                    <a:pt x="1273984" y="0"/>
                  </a:lnTo>
                  <a:lnTo>
                    <a:pt x="1415538" y="78944"/>
                  </a:lnTo>
                  <a:lnTo>
                    <a:pt x="1557092" y="78944"/>
                  </a:lnTo>
                  <a:lnTo>
                    <a:pt x="1698646" y="78944"/>
                  </a:lnTo>
                  <a:lnTo>
                    <a:pt x="1840200" y="315776"/>
                  </a:lnTo>
                  <a:lnTo>
                    <a:pt x="1981754" y="394720"/>
                  </a:lnTo>
                  <a:lnTo>
                    <a:pt x="2123308" y="315776"/>
                  </a:lnTo>
                  <a:lnTo>
                    <a:pt x="2264862" y="394720"/>
                  </a:lnTo>
                  <a:lnTo>
                    <a:pt x="2406416" y="710497"/>
                  </a:lnTo>
                  <a:lnTo>
                    <a:pt x="2547969" y="631552"/>
                  </a:lnTo>
                  <a:lnTo>
                    <a:pt x="2689523" y="1105217"/>
                  </a:lnTo>
                  <a:lnTo>
                    <a:pt x="2831077" y="1420994"/>
                  </a:lnTo>
                  <a:lnTo>
                    <a:pt x="2972631" y="1499938"/>
                  </a:lnTo>
                  <a:lnTo>
                    <a:pt x="3114185" y="1184161"/>
                  </a:lnTo>
                  <a:lnTo>
                    <a:pt x="3255739" y="868385"/>
                  </a:lnTo>
                  <a:lnTo>
                    <a:pt x="3397293" y="947329"/>
                  </a:lnTo>
                </a:path>
              </a:pathLst>
            </a:custGeom>
            <a:ln w="27101" cap="flat">
              <a:solidFill>
                <a:srgbClr val="961A49">
                  <a:alpha val="100000"/>
                </a:srgbClr>
              </a:solidFill>
              <a:prstDash val="solid"/>
              <a:round/>
            </a:ln>
          </p:spPr>
          <p:txBody>
            <a:bodyPr/>
            <a:lstStyle/>
            <a:p/>
          </p:txBody>
        </p:sp>
        <p:sp>
          <p:nvSpPr>
            <p:cNvPr id="82" name="pl82"/>
            <p:cNvSpPr/>
            <p:nvPr/>
          </p:nvSpPr>
          <p:spPr>
            <a:xfrm>
              <a:off x="5437664" y="2760343"/>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1970902"/>
              <a:ext cx="3397293" cy="1263105"/>
            </a:xfrm>
            <a:custGeom>
              <a:avLst/>
              <a:pathLst>
                <a:path w="3397293" h="1263105">
                  <a:moveTo>
                    <a:pt x="0" y="0"/>
                  </a:moveTo>
                  <a:lnTo>
                    <a:pt x="141553" y="0"/>
                  </a:lnTo>
                  <a:lnTo>
                    <a:pt x="283107" y="394720"/>
                  </a:lnTo>
                  <a:lnTo>
                    <a:pt x="424661" y="552608"/>
                  </a:lnTo>
                  <a:lnTo>
                    <a:pt x="566215" y="473664"/>
                  </a:lnTo>
                  <a:lnTo>
                    <a:pt x="707769" y="473664"/>
                  </a:lnTo>
                  <a:lnTo>
                    <a:pt x="849323" y="315776"/>
                  </a:lnTo>
                  <a:lnTo>
                    <a:pt x="990877" y="315776"/>
                  </a:lnTo>
                  <a:lnTo>
                    <a:pt x="1132431" y="473664"/>
                  </a:lnTo>
                  <a:lnTo>
                    <a:pt x="1273984" y="236832"/>
                  </a:lnTo>
                  <a:lnTo>
                    <a:pt x="1415538" y="0"/>
                  </a:lnTo>
                  <a:lnTo>
                    <a:pt x="1557092" y="78944"/>
                  </a:lnTo>
                  <a:lnTo>
                    <a:pt x="1698646" y="78944"/>
                  </a:lnTo>
                  <a:lnTo>
                    <a:pt x="1840200" y="157888"/>
                  </a:lnTo>
                  <a:lnTo>
                    <a:pt x="1981754" y="236832"/>
                  </a:lnTo>
                  <a:lnTo>
                    <a:pt x="2123308" y="315776"/>
                  </a:lnTo>
                  <a:lnTo>
                    <a:pt x="2264862" y="394720"/>
                  </a:lnTo>
                  <a:lnTo>
                    <a:pt x="2406416" y="394720"/>
                  </a:lnTo>
                  <a:lnTo>
                    <a:pt x="2547969" y="710497"/>
                  </a:lnTo>
                  <a:lnTo>
                    <a:pt x="2689523" y="789441"/>
                  </a:lnTo>
                  <a:lnTo>
                    <a:pt x="2831077" y="1263105"/>
                  </a:lnTo>
                  <a:lnTo>
                    <a:pt x="2972631" y="1026273"/>
                  </a:lnTo>
                  <a:lnTo>
                    <a:pt x="3114185" y="947329"/>
                  </a:lnTo>
                  <a:lnTo>
                    <a:pt x="3255739" y="947329"/>
                  </a:lnTo>
                  <a:lnTo>
                    <a:pt x="3397293" y="710497"/>
                  </a:lnTo>
                </a:path>
              </a:pathLst>
            </a:custGeom>
            <a:ln w="43362" cap="flat">
              <a:solidFill>
                <a:srgbClr val="000000">
                  <a:alpha val="100000"/>
                </a:srgbClr>
              </a:solidFill>
              <a:prstDash val="solid"/>
              <a:round/>
            </a:ln>
          </p:spPr>
          <p:txBody>
            <a:bodyPr/>
            <a:lstStyle/>
            <a:p/>
          </p:txBody>
        </p:sp>
        <p:sp>
          <p:nvSpPr>
            <p:cNvPr id="84" name="pl84"/>
            <p:cNvSpPr/>
            <p:nvPr/>
          </p:nvSpPr>
          <p:spPr>
            <a:xfrm>
              <a:off x="5437664" y="1449870"/>
              <a:ext cx="0" cy="521031"/>
            </a:xfrm>
            <a:custGeom>
              <a:avLst/>
              <a:pathLst>
                <a:path w="0" h="521031">
                  <a:moveTo>
                    <a:pt x="0" y="521031"/>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45433" y="1449870"/>
              <a:ext cx="0" cy="994695"/>
            </a:xfrm>
            <a:custGeom>
              <a:avLst/>
              <a:pathLst>
                <a:path w="0" h="994695">
                  <a:moveTo>
                    <a:pt x="0" y="994695"/>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853202" y="1449870"/>
              <a:ext cx="0" cy="521031"/>
            </a:xfrm>
            <a:custGeom>
              <a:avLst/>
              <a:pathLst>
                <a:path w="0" h="521031">
                  <a:moveTo>
                    <a:pt x="0" y="521031"/>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560972" y="1449870"/>
              <a:ext cx="0" cy="836807"/>
            </a:xfrm>
            <a:custGeom>
              <a:avLst/>
              <a:pathLst>
                <a:path w="0" h="836807">
                  <a:moveTo>
                    <a:pt x="0" y="83680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127187" y="1449870"/>
              <a:ext cx="0" cy="1310472"/>
            </a:xfrm>
            <a:custGeom>
              <a:avLst/>
              <a:pathLst>
                <a:path w="0" h="1310472">
                  <a:moveTo>
                    <a:pt x="0" y="1310472"/>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3403" y="1449870"/>
              <a:ext cx="0" cy="1468360"/>
            </a:xfrm>
            <a:custGeom>
              <a:avLst/>
              <a:pathLst>
                <a:path w="0" h="1468360">
                  <a:moveTo>
                    <a:pt x="0" y="1468360"/>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1449870"/>
              <a:ext cx="0" cy="1231528"/>
            </a:xfrm>
            <a:custGeom>
              <a:avLst/>
              <a:pathLst>
                <a:path w="0" h="1231528">
                  <a:moveTo>
                    <a:pt x="0" y="1231528"/>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1970902"/>
              <a:ext cx="3397293" cy="1263105"/>
            </a:xfrm>
            <a:custGeom>
              <a:avLst/>
              <a:pathLst>
                <a:path w="3397293" h="1263105">
                  <a:moveTo>
                    <a:pt x="0" y="0"/>
                  </a:moveTo>
                  <a:lnTo>
                    <a:pt x="141553" y="0"/>
                  </a:lnTo>
                  <a:lnTo>
                    <a:pt x="283107" y="394720"/>
                  </a:lnTo>
                  <a:lnTo>
                    <a:pt x="424661" y="552608"/>
                  </a:lnTo>
                  <a:lnTo>
                    <a:pt x="566215" y="473664"/>
                  </a:lnTo>
                  <a:lnTo>
                    <a:pt x="707769" y="473664"/>
                  </a:lnTo>
                  <a:lnTo>
                    <a:pt x="849323" y="315776"/>
                  </a:lnTo>
                  <a:lnTo>
                    <a:pt x="990877" y="315776"/>
                  </a:lnTo>
                  <a:lnTo>
                    <a:pt x="1132431" y="473664"/>
                  </a:lnTo>
                  <a:lnTo>
                    <a:pt x="1273984" y="236832"/>
                  </a:lnTo>
                  <a:lnTo>
                    <a:pt x="1415538" y="0"/>
                  </a:lnTo>
                  <a:lnTo>
                    <a:pt x="1557092" y="78944"/>
                  </a:lnTo>
                  <a:lnTo>
                    <a:pt x="1698646" y="78944"/>
                  </a:lnTo>
                  <a:lnTo>
                    <a:pt x="1840200" y="157888"/>
                  </a:lnTo>
                  <a:lnTo>
                    <a:pt x="1981754" y="236832"/>
                  </a:lnTo>
                  <a:lnTo>
                    <a:pt x="2123308" y="315776"/>
                  </a:lnTo>
                  <a:lnTo>
                    <a:pt x="2264862" y="394720"/>
                  </a:lnTo>
                  <a:lnTo>
                    <a:pt x="2406416" y="394720"/>
                  </a:lnTo>
                  <a:lnTo>
                    <a:pt x="2547969" y="710497"/>
                  </a:lnTo>
                  <a:lnTo>
                    <a:pt x="2689523" y="789441"/>
                  </a:lnTo>
                  <a:lnTo>
                    <a:pt x="2831077" y="1263105"/>
                  </a:lnTo>
                  <a:lnTo>
                    <a:pt x="2972631" y="1026273"/>
                  </a:lnTo>
                  <a:lnTo>
                    <a:pt x="3114185" y="947329"/>
                  </a:lnTo>
                  <a:lnTo>
                    <a:pt x="3255739" y="947329"/>
                  </a:lnTo>
                  <a:lnTo>
                    <a:pt x="3397293" y="710497"/>
                  </a:lnTo>
                </a:path>
              </a:pathLst>
            </a:custGeom>
            <a:ln w="27101" cap="flat">
              <a:solidFill>
                <a:srgbClr val="0058AB">
                  <a:alpha val="100000"/>
                </a:srgbClr>
              </a:solidFill>
              <a:prstDash val="solid"/>
              <a:round/>
            </a:ln>
          </p:spPr>
          <p:txBody>
            <a:bodyPr/>
            <a:lstStyle/>
            <a:p/>
          </p:txBody>
        </p:sp>
        <p:sp>
          <p:nvSpPr>
            <p:cNvPr id="92" name="tx92"/>
            <p:cNvSpPr/>
            <p:nvPr/>
          </p:nvSpPr>
          <p:spPr>
            <a:xfrm>
              <a:off x="5377374" y="13778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3" name="tx93"/>
            <p:cNvSpPr/>
            <p:nvPr/>
          </p:nvSpPr>
          <p:spPr>
            <a:xfrm>
              <a:off x="6115288" y="1379493"/>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4" name="tx94"/>
            <p:cNvSpPr/>
            <p:nvPr/>
          </p:nvSpPr>
          <p:spPr>
            <a:xfrm>
              <a:off x="6792913" y="13778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5" name="tx95"/>
            <p:cNvSpPr/>
            <p:nvPr/>
          </p:nvSpPr>
          <p:spPr>
            <a:xfrm>
              <a:off x="7530827" y="137785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6" name="tx96"/>
            <p:cNvSpPr/>
            <p:nvPr/>
          </p:nvSpPr>
          <p:spPr>
            <a:xfrm>
              <a:off x="8097042" y="137785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45208" y="137917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8" name="tx98"/>
            <p:cNvSpPr/>
            <p:nvPr/>
          </p:nvSpPr>
          <p:spPr>
            <a:xfrm>
              <a:off x="8804812" y="137917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9" name="tx99"/>
            <p:cNvSpPr/>
            <p:nvPr/>
          </p:nvSpPr>
          <p:spPr>
            <a:xfrm>
              <a:off x="8902429" y="280017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877160" y="256333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2</a:t>
              </a:r>
            </a:p>
          </p:txBody>
        </p:sp>
        <p:sp>
          <p:nvSpPr>
            <p:cNvPr id="101" name="tx101"/>
            <p:cNvSpPr/>
            <p:nvPr/>
          </p:nvSpPr>
          <p:spPr>
            <a:xfrm>
              <a:off x="5003259" y="349766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270822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19187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049780" y="112934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1" name="tx111"/>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3" name="pl113"/>
            <p:cNvSpPr/>
            <p:nvPr/>
          </p:nvSpPr>
          <p:spPr>
            <a:xfrm>
              <a:off x="597177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597177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6920589"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6" name="pl116"/>
            <p:cNvSpPr/>
            <p:nvPr/>
          </p:nvSpPr>
          <p:spPr>
            <a:xfrm>
              <a:off x="7683043"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7" name="tx117"/>
            <p:cNvSpPr/>
            <p:nvPr/>
          </p:nvSpPr>
          <p:spPr>
            <a:xfrm>
              <a:off x="6238876" y="4831778"/>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Bahamas</a:t>
              </a:r>
            </a:p>
          </p:txBody>
        </p:sp>
        <p:sp>
          <p:nvSpPr>
            <p:cNvPr id="118" name="tx118"/>
            <p:cNvSpPr/>
            <p:nvPr/>
          </p:nvSpPr>
          <p:spPr>
            <a:xfrm>
              <a:off x="7187688"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9" name="tx119"/>
            <p:cNvSpPr/>
            <p:nvPr/>
          </p:nvSpPr>
          <p:spPr>
            <a:xfrm>
              <a:off x="7950142"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0" name="tx120"/>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1" name="pl121"/>
            <p:cNvSpPr/>
            <p:nvPr/>
          </p:nvSpPr>
          <p:spPr>
            <a:xfrm>
              <a:off x="262928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525350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787772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94139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656561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rc130"/>
            <p:cNvSpPr/>
            <p:nvPr/>
          </p:nvSpPr>
          <p:spPr>
            <a:xfrm>
              <a:off x="1317178" y="5825146"/>
              <a:ext cx="6284999" cy="149993"/>
            </a:xfrm>
            <a:prstGeom prst="rect">
              <a:avLst/>
            </a:prstGeom>
            <a:solidFill>
              <a:srgbClr val="1CABE2">
                <a:alpha val="80000"/>
              </a:srgbClr>
            </a:solidFill>
          </p:spPr>
          <p:txBody>
            <a:bodyPr/>
            <a:lstStyle/>
            <a:p/>
          </p:txBody>
        </p:sp>
        <p:sp>
          <p:nvSpPr>
            <p:cNvPr id="131" name="rc131"/>
            <p:cNvSpPr/>
            <p:nvPr/>
          </p:nvSpPr>
          <p:spPr>
            <a:xfrm>
              <a:off x="1317178" y="5637654"/>
              <a:ext cx="7321564" cy="149993"/>
            </a:xfrm>
            <a:prstGeom prst="rect">
              <a:avLst/>
            </a:prstGeom>
            <a:solidFill>
              <a:srgbClr val="1CABE2">
                <a:alpha val="80000"/>
              </a:srgbClr>
            </a:solidFill>
          </p:spPr>
          <p:txBody>
            <a:bodyPr/>
            <a:lstStyle/>
            <a:p/>
          </p:txBody>
        </p:sp>
        <p:sp>
          <p:nvSpPr>
            <p:cNvPr id="132" name="rc132"/>
            <p:cNvSpPr/>
            <p:nvPr/>
          </p:nvSpPr>
          <p:spPr>
            <a:xfrm>
              <a:off x="1317178" y="5450161"/>
              <a:ext cx="5642066" cy="149993"/>
            </a:xfrm>
            <a:prstGeom prst="rect">
              <a:avLst/>
            </a:prstGeom>
            <a:solidFill>
              <a:srgbClr val="1CABE2">
                <a:alpha val="80000"/>
              </a:srgbClr>
            </a:solidFill>
          </p:spPr>
          <p:txBody>
            <a:bodyPr/>
            <a:lstStyle/>
            <a:p/>
          </p:txBody>
        </p:sp>
        <p:sp>
          <p:nvSpPr>
            <p:cNvPr id="133" name="tx133"/>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5" name="tx135"/>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3708312"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8" name="tx138"/>
            <p:cNvSpPr/>
            <p:nvPr/>
          </p:nvSpPr>
          <p:spPr>
            <a:xfrm>
              <a:off x="6332528"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9" name="tx139"/>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40" name="tx140"/>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1" name="tx141"/>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Bahamas (90%) was 5 percentage points higher than the global average (85%) and 8 percentage points higher than the average across all LACR countries (82%).
National DTP3 coverage was 1 percentage point higher than in 2019 (89%).
The number of un- and undervaccinated children remained approximately the same (&lt;500) as in 2019.</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1390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5046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8702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3590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45622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28218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1874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55309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1871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2344" y="1959093"/>
              <a:ext cx="231165" cy="149713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99195" y="1933718"/>
              <a:ext cx="231165" cy="152250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356046" y="1882968"/>
              <a:ext cx="231165" cy="157325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612896" y="1705342"/>
              <a:ext cx="231165" cy="175088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869747" y="1679967"/>
              <a:ext cx="231165" cy="177625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126598" y="1629217"/>
              <a:ext cx="231165" cy="18270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383449" y="1553091"/>
              <a:ext cx="231165" cy="19031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640299" y="1553091"/>
              <a:ext cx="231165" cy="19031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897150" y="1476966"/>
              <a:ext cx="231165" cy="19792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410852"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154001"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667702" y="1400841"/>
              <a:ext cx="231165" cy="205538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924553" y="1248590"/>
              <a:ext cx="231165" cy="22076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181404" y="1223215"/>
              <a:ext cx="231165" cy="223300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438255"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95105" y="1172465"/>
              <a:ext cx="231165" cy="2283759"/>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9" name="rc29"/>
            <p:cNvSpPr/>
            <p:nvPr/>
          </p:nvSpPr>
          <p:spPr>
            <a:xfrm>
              <a:off x="4951956" y="1172465"/>
              <a:ext cx="231165" cy="2283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208807" y="1147090"/>
              <a:ext cx="231165" cy="2309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5465658" y="1121715"/>
              <a:ext cx="231165" cy="2334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722508"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6236210" y="1070964"/>
              <a:ext cx="231165" cy="23852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5979359" y="1070964"/>
              <a:ext cx="231165" cy="23852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493060" y="1045589"/>
              <a:ext cx="231165" cy="24106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749911" y="1045589"/>
              <a:ext cx="231165" cy="24106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7006762"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263613" y="969464"/>
              <a:ext cx="231165" cy="24867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8034165"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7777314"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829101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854786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8804717"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7520463"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842344" y="1959093"/>
              <a:ext cx="231165" cy="1497131"/>
            </a:xfrm>
            <a:prstGeom prst="rect">
              <a:avLst/>
            </a:prstGeom>
            <a:solidFill>
              <a:srgbClr val="0083CF">
                <a:alpha val="100000"/>
              </a:srgbClr>
            </a:solidFill>
          </p:spPr>
          <p:txBody>
            <a:bodyPr/>
            <a:lstStyle/>
            <a:p/>
          </p:txBody>
        </p:sp>
        <p:sp>
          <p:nvSpPr>
            <p:cNvPr id="46" name="rc46"/>
            <p:cNvSpPr/>
            <p:nvPr/>
          </p:nvSpPr>
          <p:spPr>
            <a:xfrm>
              <a:off x="1099195" y="1933718"/>
              <a:ext cx="231165" cy="1522506"/>
            </a:xfrm>
            <a:prstGeom prst="rect">
              <a:avLst/>
            </a:prstGeom>
            <a:solidFill>
              <a:srgbClr val="0083CF">
                <a:alpha val="100000"/>
              </a:srgbClr>
            </a:solidFill>
          </p:spPr>
          <p:txBody>
            <a:bodyPr/>
            <a:lstStyle/>
            <a:p/>
          </p:txBody>
        </p:sp>
        <p:sp>
          <p:nvSpPr>
            <p:cNvPr id="47" name="rc47"/>
            <p:cNvSpPr/>
            <p:nvPr/>
          </p:nvSpPr>
          <p:spPr>
            <a:xfrm>
              <a:off x="1356046" y="1882968"/>
              <a:ext cx="231165" cy="1573256"/>
            </a:xfrm>
            <a:prstGeom prst="rect">
              <a:avLst/>
            </a:prstGeom>
            <a:solidFill>
              <a:srgbClr val="0083CF">
                <a:alpha val="100000"/>
              </a:srgbClr>
            </a:solidFill>
          </p:spPr>
          <p:txBody>
            <a:bodyPr/>
            <a:lstStyle/>
            <a:p/>
          </p:txBody>
        </p:sp>
        <p:sp>
          <p:nvSpPr>
            <p:cNvPr id="48" name="rc48"/>
            <p:cNvSpPr/>
            <p:nvPr/>
          </p:nvSpPr>
          <p:spPr>
            <a:xfrm>
              <a:off x="1869747" y="1679967"/>
              <a:ext cx="231165" cy="1776257"/>
            </a:xfrm>
            <a:prstGeom prst="rect">
              <a:avLst/>
            </a:prstGeom>
            <a:solidFill>
              <a:srgbClr val="0083CF">
                <a:alpha val="100000"/>
              </a:srgbClr>
            </a:solidFill>
          </p:spPr>
          <p:txBody>
            <a:bodyPr/>
            <a:lstStyle/>
            <a:p/>
          </p:txBody>
        </p:sp>
        <p:sp>
          <p:nvSpPr>
            <p:cNvPr id="49" name="rc49"/>
            <p:cNvSpPr/>
            <p:nvPr/>
          </p:nvSpPr>
          <p:spPr>
            <a:xfrm>
              <a:off x="2383449" y="1553091"/>
              <a:ext cx="231165" cy="1903133"/>
            </a:xfrm>
            <a:prstGeom prst="rect">
              <a:avLst/>
            </a:prstGeom>
            <a:solidFill>
              <a:srgbClr val="0083CF">
                <a:alpha val="100000"/>
              </a:srgbClr>
            </a:solidFill>
          </p:spPr>
          <p:txBody>
            <a:bodyPr/>
            <a:lstStyle/>
            <a:p/>
          </p:txBody>
        </p:sp>
        <p:sp>
          <p:nvSpPr>
            <p:cNvPr id="50" name="rc50"/>
            <p:cNvSpPr/>
            <p:nvPr/>
          </p:nvSpPr>
          <p:spPr>
            <a:xfrm>
              <a:off x="2897150" y="1476966"/>
              <a:ext cx="231165" cy="1979258"/>
            </a:xfrm>
            <a:prstGeom prst="rect">
              <a:avLst/>
            </a:prstGeom>
            <a:solidFill>
              <a:srgbClr val="0083CF">
                <a:alpha val="100000"/>
              </a:srgbClr>
            </a:solidFill>
          </p:spPr>
          <p:txBody>
            <a:bodyPr/>
            <a:lstStyle/>
            <a:p/>
          </p:txBody>
        </p:sp>
        <p:sp>
          <p:nvSpPr>
            <p:cNvPr id="51" name="rc51"/>
            <p:cNvSpPr/>
            <p:nvPr/>
          </p:nvSpPr>
          <p:spPr>
            <a:xfrm>
              <a:off x="3410852" y="1426216"/>
              <a:ext cx="231165" cy="2030008"/>
            </a:xfrm>
            <a:prstGeom prst="rect">
              <a:avLst/>
            </a:prstGeom>
            <a:solidFill>
              <a:srgbClr val="0083CF">
                <a:alpha val="100000"/>
              </a:srgbClr>
            </a:solidFill>
          </p:spPr>
          <p:txBody>
            <a:bodyPr/>
            <a:lstStyle/>
            <a:p/>
          </p:txBody>
        </p:sp>
        <p:sp>
          <p:nvSpPr>
            <p:cNvPr id="52" name="rc52"/>
            <p:cNvSpPr/>
            <p:nvPr/>
          </p:nvSpPr>
          <p:spPr>
            <a:xfrm>
              <a:off x="3667702" y="1400841"/>
              <a:ext cx="231165" cy="2055383"/>
            </a:xfrm>
            <a:prstGeom prst="rect">
              <a:avLst/>
            </a:prstGeom>
            <a:solidFill>
              <a:srgbClr val="0083CF">
                <a:alpha val="100000"/>
              </a:srgbClr>
            </a:solidFill>
          </p:spPr>
          <p:txBody>
            <a:bodyPr/>
            <a:lstStyle/>
            <a:p/>
          </p:txBody>
        </p:sp>
        <p:sp>
          <p:nvSpPr>
            <p:cNvPr id="53" name="rc53"/>
            <p:cNvSpPr/>
            <p:nvPr/>
          </p:nvSpPr>
          <p:spPr>
            <a:xfrm>
              <a:off x="4438255" y="1197840"/>
              <a:ext cx="231165" cy="2258384"/>
            </a:xfrm>
            <a:prstGeom prst="rect">
              <a:avLst/>
            </a:prstGeom>
            <a:solidFill>
              <a:srgbClr val="0083CF">
                <a:alpha val="100000"/>
              </a:srgbClr>
            </a:solidFill>
          </p:spPr>
          <p:txBody>
            <a:bodyPr/>
            <a:lstStyle/>
            <a:p/>
          </p:txBody>
        </p:sp>
        <p:sp>
          <p:nvSpPr>
            <p:cNvPr id="54" name="rc54"/>
            <p:cNvSpPr/>
            <p:nvPr/>
          </p:nvSpPr>
          <p:spPr>
            <a:xfrm>
              <a:off x="5208807" y="1147090"/>
              <a:ext cx="231165" cy="2309135"/>
            </a:xfrm>
            <a:prstGeom prst="rect">
              <a:avLst/>
            </a:prstGeom>
            <a:solidFill>
              <a:srgbClr val="0083CF">
                <a:alpha val="100000"/>
              </a:srgbClr>
            </a:solidFill>
          </p:spPr>
          <p:txBody>
            <a:bodyPr/>
            <a:lstStyle/>
            <a:p/>
          </p:txBody>
        </p:sp>
        <p:sp>
          <p:nvSpPr>
            <p:cNvPr id="55" name="pg55"/>
            <p:cNvSpPr/>
            <p:nvPr/>
          </p:nvSpPr>
          <p:spPr>
            <a:xfrm>
              <a:off x="1035224" y="3417938"/>
              <a:ext cx="38286" cy="38286"/>
            </a:xfrm>
            <a:custGeom>
              <a:avLst/>
              <a:pathLst>
                <a:path w="38286" h="38286">
                  <a:moveTo>
                    <a:pt x="38286" y="0"/>
                  </a:moveTo>
                  <a:lnTo>
                    <a:pt x="38286" y="8284"/>
                  </a:lnTo>
                  <a:lnTo>
                    <a:pt x="8284" y="38286"/>
                  </a:lnTo>
                  <a:lnTo>
                    <a:pt x="0" y="382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952375" y="3335090"/>
              <a:ext cx="121135" cy="121135"/>
            </a:xfrm>
            <a:custGeom>
              <a:avLst/>
              <a:pathLst>
                <a:path w="121135" h="121135">
                  <a:moveTo>
                    <a:pt x="121135" y="0"/>
                  </a:moveTo>
                  <a:lnTo>
                    <a:pt x="121135" y="8284"/>
                  </a:lnTo>
                  <a:lnTo>
                    <a:pt x="8284" y="121135"/>
                  </a:lnTo>
                  <a:lnTo>
                    <a:pt x="0" y="1211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9526" y="3252241"/>
              <a:ext cx="203984" cy="203984"/>
            </a:xfrm>
            <a:custGeom>
              <a:avLst/>
              <a:pathLst>
                <a:path w="203984" h="203984">
                  <a:moveTo>
                    <a:pt x="203984" y="0"/>
                  </a:moveTo>
                  <a:lnTo>
                    <a:pt x="203984" y="8284"/>
                  </a:lnTo>
                  <a:lnTo>
                    <a:pt x="8284" y="203984"/>
                  </a:lnTo>
                  <a:lnTo>
                    <a:pt x="0" y="2039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2344" y="31693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2344" y="30865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2344" y="30036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2344" y="29208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2344" y="28379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2344" y="27551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2344" y="26722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2344" y="25894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42344" y="25066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842344" y="24237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842344" y="23409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842344" y="22580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842344" y="21752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842344" y="20923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842344" y="20095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842344" y="1959093"/>
              <a:ext cx="207015" cy="207015"/>
            </a:xfrm>
            <a:custGeom>
              <a:avLst/>
              <a:pathLst>
                <a:path w="207015" h="207015">
                  <a:moveTo>
                    <a:pt x="198730" y="0"/>
                  </a:moveTo>
                  <a:lnTo>
                    <a:pt x="207015" y="0"/>
                  </a:lnTo>
                  <a:lnTo>
                    <a:pt x="0" y="207015"/>
                  </a:lnTo>
                  <a:lnTo>
                    <a:pt x="0" y="1987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842344" y="1959093"/>
              <a:ext cx="124166" cy="124166"/>
            </a:xfrm>
            <a:custGeom>
              <a:avLst/>
              <a:pathLst>
                <a:path w="124166" h="124166">
                  <a:moveTo>
                    <a:pt x="115882" y="0"/>
                  </a:moveTo>
                  <a:lnTo>
                    <a:pt x="124166" y="0"/>
                  </a:lnTo>
                  <a:lnTo>
                    <a:pt x="0" y="124166"/>
                  </a:lnTo>
                  <a:lnTo>
                    <a:pt x="0" y="1158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842344" y="1959093"/>
              <a:ext cx="41318" cy="41318"/>
            </a:xfrm>
            <a:custGeom>
              <a:avLst/>
              <a:pathLst>
                <a:path w="41318" h="41318">
                  <a:moveTo>
                    <a:pt x="33033" y="0"/>
                  </a:moveTo>
                  <a:lnTo>
                    <a:pt x="41318" y="0"/>
                  </a:lnTo>
                  <a:lnTo>
                    <a:pt x="0" y="41318"/>
                  </a:lnTo>
                  <a:lnTo>
                    <a:pt x="0" y="330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83770" y="3409634"/>
              <a:ext cx="46590" cy="46590"/>
            </a:xfrm>
            <a:custGeom>
              <a:avLst/>
              <a:pathLst>
                <a:path w="46590" h="46590">
                  <a:moveTo>
                    <a:pt x="46590" y="0"/>
                  </a:moveTo>
                  <a:lnTo>
                    <a:pt x="46590" y="8284"/>
                  </a:lnTo>
                  <a:lnTo>
                    <a:pt x="8284" y="46590"/>
                  </a:lnTo>
                  <a:lnTo>
                    <a:pt x="0" y="465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200921" y="3326785"/>
              <a:ext cx="129439" cy="129439"/>
            </a:xfrm>
            <a:custGeom>
              <a:avLst/>
              <a:pathLst>
                <a:path w="129439" h="129439">
                  <a:moveTo>
                    <a:pt x="129439" y="0"/>
                  </a:moveTo>
                  <a:lnTo>
                    <a:pt x="129439" y="8284"/>
                  </a:lnTo>
                  <a:lnTo>
                    <a:pt x="8284" y="129439"/>
                  </a:lnTo>
                  <a:lnTo>
                    <a:pt x="0" y="1294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118072" y="3243937"/>
              <a:ext cx="212288" cy="212288"/>
            </a:xfrm>
            <a:custGeom>
              <a:avLst/>
              <a:pathLst>
                <a:path w="212288" h="212288">
                  <a:moveTo>
                    <a:pt x="212288" y="0"/>
                  </a:moveTo>
                  <a:lnTo>
                    <a:pt x="212288" y="8284"/>
                  </a:lnTo>
                  <a:lnTo>
                    <a:pt x="8284" y="212288"/>
                  </a:lnTo>
                  <a:lnTo>
                    <a:pt x="0" y="2122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099195" y="31610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099195" y="30782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099195" y="29953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099195" y="29125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099195" y="28296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099195" y="27468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099195" y="26639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099195" y="25811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099195" y="24982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099195" y="24154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099195" y="23325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099195" y="22497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099195" y="21669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099195" y="20840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099195" y="20012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099195" y="1933718"/>
              <a:ext cx="224086" cy="224086"/>
            </a:xfrm>
            <a:custGeom>
              <a:avLst/>
              <a:pathLst>
                <a:path w="224086" h="224086">
                  <a:moveTo>
                    <a:pt x="215802" y="0"/>
                  </a:moveTo>
                  <a:lnTo>
                    <a:pt x="224086" y="0"/>
                  </a:lnTo>
                  <a:lnTo>
                    <a:pt x="0" y="224086"/>
                  </a:lnTo>
                  <a:lnTo>
                    <a:pt x="0" y="2158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099195" y="1933718"/>
              <a:ext cx="141238" cy="141238"/>
            </a:xfrm>
            <a:custGeom>
              <a:avLst/>
              <a:pathLst>
                <a:path w="141238" h="141238">
                  <a:moveTo>
                    <a:pt x="132953" y="0"/>
                  </a:moveTo>
                  <a:lnTo>
                    <a:pt x="141238" y="0"/>
                  </a:lnTo>
                  <a:lnTo>
                    <a:pt x="0" y="141238"/>
                  </a:lnTo>
                  <a:lnTo>
                    <a:pt x="0" y="1329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099195" y="1933718"/>
              <a:ext cx="58389" cy="58389"/>
            </a:xfrm>
            <a:custGeom>
              <a:avLst/>
              <a:pathLst>
                <a:path w="58389" h="58389">
                  <a:moveTo>
                    <a:pt x="50104" y="0"/>
                  </a:moveTo>
                  <a:lnTo>
                    <a:pt x="58389" y="0"/>
                  </a:lnTo>
                  <a:lnTo>
                    <a:pt x="0" y="58389"/>
                  </a:lnTo>
                  <a:lnTo>
                    <a:pt x="0" y="50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532317" y="3401330"/>
              <a:ext cx="54894" cy="54894"/>
            </a:xfrm>
            <a:custGeom>
              <a:avLst/>
              <a:pathLst>
                <a:path w="54894" h="54894">
                  <a:moveTo>
                    <a:pt x="54894" y="0"/>
                  </a:moveTo>
                  <a:lnTo>
                    <a:pt x="54894" y="8284"/>
                  </a:lnTo>
                  <a:lnTo>
                    <a:pt x="8284" y="54894"/>
                  </a:lnTo>
                  <a:lnTo>
                    <a:pt x="0" y="54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449468" y="3318481"/>
              <a:ext cx="137743" cy="137743"/>
            </a:xfrm>
            <a:custGeom>
              <a:avLst/>
              <a:pathLst>
                <a:path w="137743" h="137743">
                  <a:moveTo>
                    <a:pt x="137743" y="0"/>
                  </a:moveTo>
                  <a:lnTo>
                    <a:pt x="137743" y="8284"/>
                  </a:lnTo>
                  <a:lnTo>
                    <a:pt x="8284" y="137743"/>
                  </a:lnTo>
                  <a:lnTo>
                    <a:pt x="0" y="1377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366619" y="3235632"/>
              <a:ext cx="220592" cy="220592"/>
            </a:xfrm>
            <a:custGeom>
              <a:avLst/>
              <a:pathLst>
                <a:path w="220592" h="220592">
                  <a:moveTo>
                    <a:pt x="220592" y="0"/>
                  </a:moveTo>
                  <a:lnTo>
                    <a:pt x="220592" y="8284"/>
                  </a:lnTo>
                  <a:lnTo>
                    <a:pt x="8284" y="220592"/>
                  </a:lnTo>
                  <a:lnTo>
                    <a:pt x="0" y="2205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356046" y="31527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356046" y="30699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356046" y="29870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356046" y="29042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356046" y="28213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356046" y="27385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356046" y="26556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356046" y="25728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356046" y="24899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356046" y="24071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356046" y="23242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356046" y="22414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356046" y="21585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356046" y="20757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356046" y="19928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356046" y="19100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356046" y="1882968"/>
              <a:ext cx="183684" cy="183684"/>
            </a:xfrm>
            <a:custGeom>
              <a:avLst/>
              <a:pathLst>
                <a:path w="183684" h="183684">
                  <a:moveTo>
                    <a:pt x="175399" y="0"/>
                  </a:moveTo>
                  <a:lnTo>
                    <a:pt x="183684" y="0"/>
                  </a:lnTo>
                  <a:lnTo>
                    <a:pt x="0" y="183684"/>
                  </a:lnTo>
                  <a:lnTo>
                    <a:pt x="0" y="1753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356046" y="1882968"/>
              <a:ext cx="100835" cy="100835"/>
            </a:xfrm>
            <a:custGeom>
              <a:avLst/>
              <a:pathLst>
                <a:path w="100835" h="100835">
                  <a:moveTo>
                    <a:pt x="92550" y="0"/>
                  </a:moveTo>
                  <a:lnTo>
                    <a:pt x="100835" y="0"/>
                  </a:lnTo>
                  <a:lnTo>
                    <a:pt x="0" y="100835"/>
                  </a:lnTo>
                  <a:lnTo>
                    <a:pt x="0" y="925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356046" y="1882968"/>
              <a:ext cx="17986" cy="17986"/>
            </a:xfrm>
            <a:custGeom>
              <a:avLst/>
              <a:pathLst>
                <a:path w="17986" h="17986">
                  <a:moveTo>
                    <a:pt x="9701" y="0"/>
                  </a:moveTo>
                  <a:lnTo>
                    <a:pt x="17986" y="0"/>
                  </a:lnTo>
                  <a:lnTo>
                    <a:pt x="0" y="17986"/>
                  </a:lnTo>
                  <a:lnTo>
                    <a:pt x="0" y="97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29410" y="3384722"/>
              <a:ext cx="71502" cy="71502"/>
            </a:xfrm>
            <a:custGeom>
              <a:avLst/>
              <a:pathLst>
                <a:path w="71502" h="71502">
                  <a:moveTo>
                    <a:pt x="71502" y="0"/>
                  </a:moveTo>
                  <a:lnTo>
                    <a:pt x="71502" y="8284"/>
                  </a:lnTo>
                  <a:lnTo>
                    <a:pt x="8284" y="71502"/>
                  </a:lnTo>
                  <a:lnTo>
                    <a:pt x="0" y="715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946561" y="3301873"/>
              <a:ext cx="154351" cy="154351"/>
            </a:xfrm>
            <a:custGeom>
              <a:avLst/>
              <a:pathLst>
                <a:path w="154351" h="154351">
                  <a:moveTo>
                    <a:pt x="154351" y="0"/>
                  </a:moveTo>
                  <a:lnTo>
                    <a:pt x="154351" y="8284"/>
                  </a:lnTo>
                  <a:lnTo>
                    <a:pt x="8284" y="154351"/>
                  </a:lnTo>
                  <a:lnTo>
                    <a:pt x="0" y="1543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869747" y="3219024"/>
              <a:ext cx="231165" cy="237200"/>
            </a:xfrm>
            <a:custGeom>
              <a:avLst/>
              <a:pathLst>
                <a:path w="231165" h="237200">
                  <a:moveTo>
                    <a:pt x="231165" y="0"/>
                  </a:moveTo>
                  <a:lnTo>
                    <a:pt x="231165" y="8284"/>
                  </a:lnTo>
                  <a:lnTo>
                    <a:pt x="2250" y="237200"/>
                  </a:lnTo>
                  <a:lnTo>
                    <a:pt x="0" y="23720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869747" y="31361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869747" y="30533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869747" y="29704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869747" y="28876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869747" y="28047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869747" y="27219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869747" y="26390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869747" y="25562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869747" y="24733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869747" y="23905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869747" y="23076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869747" y="22248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869747" y="21419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869747" y="20591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869747" y="19762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869747" y="18934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869747" y="18105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869747" y="17277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869747" y="1679967"/>
              <a:ext cx="204379" cy="204379"/>
            </a:xfrm>
            <a:custGeom>
              <a:avLst/>
              <a:pathLst>
                <a:path w="204379" h="204379">
                  <a:moveTo>
                    <a:pt x="196094" y="0"/>
                  </a:moveTo>
                  <a:lnTo>
                    <a:pt x="204379" y="0"/>
                  </a:lnTo>
                  <a:lnTo>
                    <a:pt x="0" y="204379"/>
                  </a:lnTo>
                  <a:lnTo>
                    <a:pt x="0" y="1960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869747" y="1679967"/>
              <a:ext cx="121530" cy="121530"/>
            </a:xfrm>
            <a:custGeom>
              <a:avLst/>
              <a:pathLst>
                <a:path w="121530" h="121530">
                  <a:moveTo>
                    <a:pt x="113245" y="0"/>
                  </a:moveTo>
                  <a:lnTo>
                    <a:pt x="121530" y="0"/>
                  </a:lnTo>
                  <a:lnTo>
                    <a:pt x="0" y="121530"/>
                  </a:lnTo>
                  <a:lnTo>
                    <a:pt x="0" y="1132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869747" y="1679967"/>
              <a:ext cx="38681" cy="38681"/>
            </a:xfrm>
            <a:custGeom>
              <a:avLst/>
              <a:pathLst>
                <a:path w="38681" h="38681">
                  <a:moveTo>
                    <a:pt x="30396" y="0"/>
                  </a:moveTo>
                  <a:lnTo>
                    <a:pt x="38681" y="0"/>
                  </a:lnTo>
                  <a:lnTo>
                    <a:pt x="0" y="38681"/>
                  </a:lnTo>
                  <a:lnTo>
                    <a:pt x="0" y="303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609352" y="3450963"/>
              <a:ext cx="5261" cy="5261"/>
            </a:xfrm>
            <a:custGeom>
              <a:avLst/>
              <a:pathLst>
                <a:path w="5261" h="5261">
                  <a:moveTo>
                    <a:pt x="5261" y="0"/>
                  </a:moveTo>
                  <a:lnTo>
                    <a:pt x="5261" y="5261"/>
                  </a:lnTo>
                  <a:lnTo>
                    <a:pt x="0" y="52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526503" y="3368114"/>
              <a:ext cx="88110" cy="88110"/>
            </a:xfrm>
            <a:custGeom>
              <a:avLst/>
              <a:pathLst>
                <a:path w="88110" h="88110">
                  <a:moveTo>
                    <a:pt x="88110" y="0"/>
                  </a:moveTo>
                  <a:lnTo>
                    <a:pt x="88110" y="8284"/>
                  </a:lnTo>
                  <a:lnTo>
                    <a:pt x="8284" y="88110"/>
                  </a:lnTo>
                  <a:lnTo>
                    <a:pt x="0" y="88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443655" y="3285265"/>
              <a:ext cx="170959" cy="170959"/>
            </a:xfrm>
            <a:custGeom>
              <a:avLst/>
              <a:pathLst>
                <a:path w="170959" h="170959">
                  <a:moveTo>
                    <a:pt x="170959" y="0"/>
                  </a:moveTo>
                  <a:lnTo>
                    <a:pt x="170959" y="8284"/>
                  </a:lnTo>
                  <a:lnTo>
                    <a:pt x="8284" y="170959"/>
                  </a:lnTo>
                  <a:lnTo>
                    <a:pt x="0" y="170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383449" y="32024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383449" y="31195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383449" y="30367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383449" y="29538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383449" y="28710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383449" y="27881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383449" y="27053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383449" y="26224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383449" y="25396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383449" y="24567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383449" y="23739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383449" y="22910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383449" y="22082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383449" y="21253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383449" y="20425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383449" y="19596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383449" y="18768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383449" y="17939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383449" y="17111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383449" y="16282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383449" y="1553091"/>
              <a:ext cx="231165" cy="231797"/>
            </a:xfrm>
            <a:custGeom>
              <a:avLst/>
              <a:pathLst>
                <a:path w="231165" h="231797">
                  <a:moveTo>
                    <a:pt x="223512" y="0"/>
                  </a:moveTo>
                  <a:lnTo>
                    <a:pt x="231165" y="0"/>
                  </a:lnTo>
                  <a:lnTo>
                    <a:pt x="231165" y="631"/>
                  </a:lnTo>
                  <a:lnTo>
                    <a:pt x="0" y="231797"/>
                  </a:lnTo>
                  <a:lnTo>
                    <a:pt x="0" y="2235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383449" y="1553091"/>
              <a:ext cx="148948" cy="148948"/>
            </a:xfrm>
            <a:custGeom>
              <a:avLst/>
              <a:pathLst>
                <a:path w="148948" h="148948">
                  <a:moveTo>
                    <a:pt x="140663" y="0"/>
                  </a:moveTo>
                  <a:lnTo>
                    <a:pt x="148948" y="0"/>
                  </a:lnTo>
                  <a:lnTo>
                    <a:pt x="0" y="148948"/>
                  </a:lnTo>
                  <a:lnTo>
                    <a:pt x="0" y="1406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383449" y="1553091"/>
              <a:ext cx="66099" cy="66099"/>
            </a:xfrm>
            <a:custGeom>
              <a:avLst/>
              <a:pathLst>
                <a:path w="66099" h="66099">
                  <a:moveTo>
                    <a:pt x="57814" y="0"/>
                  </a:moveTo>
                  <a:lnTo>
                    <a:pt x="66099" y="0"/>
                  </a:lnTo>
                  <a:lnTo>
                    <a:pt x="0" y="66099"/>
                  </a:lnTo>
                  <a:lnTo>
                    <a:pt x="0" y="57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106446" y="3434355"/>
              <a:ext cx="21870" cy="21870"/>
            </a:xfrm>
            <a:custGeom>
              <a:avLst/>
              <a:pathLst>
                <a:path w="21870" h="21870">
                  <a:moveTo>
                    <a:pt x="21870" y="0"/>
                  </a:moveTo>
                  <a:lnTo>
                    <a:pt x="21870" y="8284"/>
                  </a:lnTo>
                  <a:lnTo>
                    <a:pt x="8284" y="21870"/>
                  </a:lnTo>
                  <a:lnTo>
                    <a:pt x="0" y="218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023597" y="3351506"/>
              <a:ext cx="104718" cy="104718"/>
            </a:xfrm>
            <a:custGeom>
              <a:avLst/>
              <a:pathLst>
                <a:path w="104718" h="104718">
                  <a:moveTo>
                    <a:pt x="104718" y="0"/>
                  </a:moveTo>
                  <a:lnTo>
                    <a:pt x="104718" y="8284"/>
                  </a:lnTo>
                  <a:lnTo>
                    <a:pt x="8284" y="104718"/>
                  </a:lnTo>
                  <a:lnTo>
                    <a:pt x="0" y="1047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940748" y="3268657"/>
              <a:ext cx="187567" cy="187567"/>
            </a:xfrm>
            <a:custGeom>
              <a:avLst/>
              <a:pathLst>
                <a:path w="187567" h="187567">
                  <a:moveTo>
                    <a:pt x="187567" y="0"/>
                  </a:moveTo>
                  <a:lnTo>
                    <a:pt x="187567" y="8284"/>
                  </a:lnTo>
                  <a:lnTo>
                    <a:pt x="8284" y="187567"/>
                  </a:lnTo>
                  <a:lnTo>
                    <a:pt x="0" y="1875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897150" y="31858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897150" y="31029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897150" y="30201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897150" y="29372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897150" y="28544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897150" y="27715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897150" y="26887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897150" y="26058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897150" y="25230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897150" y="24401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897150" y="23573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897150" y="22744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897150" y="21916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897150" y="21087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897150" y="202592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897150" y="19430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897150" y="18602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897150" y="17773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897150" y="16945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897150" y="16116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897150" y="15288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897150" y="1476966"/>
              <a:ext cx="208465" cy="208465"/>
            </a:xfrm>
            <a:custGeom>
              <a:avLst/>
              <a:pathLst>
                <a:path w="208465" h="208465">
                  <a:moveTo>
                    <a:pt x="200180" y="0"/>
                  </a:moveTo>
                  <a:lnTo>
                    <a:pt x="208465" y="0"/>
                  </a:lnTo>
                  <a:lnTo>
                    <a:pt x="0" y="208465"/>
                  </a:lnTo>
                  <a:lnTo>
                    <a:pt x="0" y="2001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897150" y="1476966"/>
              <a:ext cx="125616" cy="125616"/>
            </a:xfrm>
            <a:custGeom>
              <a:avLst/>
              <a:pathLst>
                <a:path w="125616" h="125616">
                  <a:moveTo>
                    <a:pt x="117332" y="0"/>
                  </a:moveTo>
                  <a:lnTo>
                    <a:pt x="125616" y="0"/>
                  </a:lnTo>
                  <a:lnTo>
                    <a:pt x="0" y="125616"/>
                  </a:lnTo>
                  <a:lnTo>
                    <a:pt x="0" y="1173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897150" y="1476966"/>
              <a:ext cx="42768" cy="42768"/>
            </a:xfrm>
            <a:custGeom>
              <a:avLst/>
              <a:pathLst>
                <a:path w="42768" h="42768">
                  <a:moveTo>
                    <a:pt x="34483" y="0"/>
                  </a:moveTo>
                  <a:lnTo>
                    <a:pt x="42768" y="0"/>
                  </a:lnTo>
                  <a:lnTo>
                    <a:pt x="0" y="42768"/>
                  </a:lnTo>
                  <a:lnTo>
                    <a:pt x="0" y="344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603539" y="3417746"/>
              <a:ext cx="38478" cy="38478"/>
            </a:xfrm>
            <a:custGeom>
              <a:avLst/>
              <a:pathLst>
                <a:path w="38478" h="38478">
                  <a:moveTo>
                    <a:pt x="38478" y="0"/>
                  </a:moveTo>
                  <a:lnTo>
                    <a:pt x="38478" y="8284"/>
                  </a:lnTo>
                  <a:lnTo>
                    <a:pt x="8284" y="38478"/>
                  </a:lnTo>
                  <a:lnTo>
                    <a:pt x="0" y="384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520690" y="3334898"/>
              <a:ext cx="121327" cy="121327"/>
            </a:xfrm>
            <a:custGeom>
              <a:avLst/>
              <a:pathLst>
                <a:path w="121327" h="121327">
                  <a:moveTo>
                    <a:pt x="121327" y="0"/>
                  </a:moveTo>
                  <a:lnTo>
                    <a:pt x="121327" y="8284"/>
                  </a:lnTo>
                  <a:lnTo>
                    <a:pt x="8284" y="121327"/>
                  </a:lnTo>
                  <a:lnTo>
                    <a:pt x="0" y="1213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437841" y="3252049"/>
              <a:ext cx="204175" cy="204175"/>
            </a:xfrm>
            <a:custGeom>
              <a:avLst/>
              <a:pathLst>
                <a:path w="204175" h="204175">
                  <a:moveTo>
                    <a:pt x="204175" y="0"/>
                  </a:moveTo>
                  <a:lnTo>
                    <a:pt x="204175" y="8284"/>
                  </a:lnTo>
                  <a:lnTo>
                    <a:pt x="8284" y="204175"/>
                  </a:lnTo>
                  <a:lnTo>
                    <a:pt x="0" y="2041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410852" y="316920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410852" y="308635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410852" y="300350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410852" y="292065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410852" y="283780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410852" y="27549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410852" y="26721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410852" y="25892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410852" y="250640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410852" y="242356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410852" y="234071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410852" y="225786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410852" y="217501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410852" y="20921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410852" y="20093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410852" y="19264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410852" y="18436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410852" y="17607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410852" y="16779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410852" y="15950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410852" y="15122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410852" y="142937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410852" y="1426216"/>
              <a:ext cx="159759" cy="159759"/>
            </a:xfrm>
            <a:custGeom>
              <a:avLst/>
              <a:pathLst>
                <a:path w="159759" h="159759">
                  <a:moveTo>
                    <a:pt x="151474" y="0"/>
                  </a:moveTo>
                  <a:lnTo>
                    <a:pt x="159759" y="0"/>
                  </a:lnTo>
                  <a:lnTo>
                    <a:pt x="0" y="159759"/>
                  </a:lnTo>
                  <a:lnTo>
                    <a:pt x="0" y="1514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410852" y="1426216"/>
              <a:ext cx="76910" cy="76910"/>
            </a:xfrm>
            <a:custGeom>
              <a:avLst/>
              <a:pathLst>
                <a:path w="76910" h="76910">
                  <a:moveTo>
                    <a:pt x="68625" y="0"/>
                  </a:moveTo>
                  <a:lnTo>
                    <a:pt x="76910" y="0"/>
                  </a:lnTo>
                  <a:lnTo>
                    <a:pt x="0" y="76910"/>
                  </a:lnTo>
                  <a:lnTo>
                    <a:pt x="0" y="686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852086" y="3409442"/>
              <a:ext cx="46782" cy="46782"/>
            </a:xfrm>
            <a:custGeom>
              <a:avLst/>
              <a:pathLst>
                <a:path w="46782" h="46782">
                  <a:moveTo>
                    <a:pt x="46782" y="0"/>
                  </a:moveTo>
                  <a:lnTo>
                    <a:pt x="46782" y="8284"/>
                  </a:lnTo>
                  <a:lnTo>
                    <a:pt x="8284" y="46782"/>
                  </a:lnTo>
                  <a:lnTo>
                    <a:pt x="0" y="467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769237" y="3326593"/>
              <a:ext cx="129631" cy="129631"/>
            </a:xfrm>
            <a:custGeom>
              <a:avLst/>
              <a:pathLst>
                <a:path w="129631" h="129631">
                  <a:moveTo>
                    <a:pt x="129631" y="0"/>
                  </a:moveTo>
                  <a:lnTo>
                    <a:pt x="129631" y="8284"/>
                  </a:lnTo>
                  <a:lnTo>
                    <a:pt x="8284" y="129631"/>
                  </a:lnTo>
                  <a:lnTo>
                    <a:pt x="0" y="1296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686388" y="3243745"/>
              <a:ext cx="212480" cy="212480"/>
            </a:xfrm>
            <a:custGeom>
              <a:avLst/>
              <a:pathLst>
                <a:path w="212480" h="212480">
                  <a:moveTo>
                    <a:pt x="212480" y="0"/>
                  </a:moveTo>
                  <a:lnTo>
                    <a:pt x="212480" y="8284"/>
                  </a:lnTo>
                  <a:lnTo>
                    <a:pt x="8284" y="212480"/>
                  </a:lnTo>
                  <a:lnTo>
                    <a:pt x="0" y="2124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667702" y="31608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3667702" y="30780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3667702" y="29951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3667702" y="291234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3667702" y="282950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3667702" y="274665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3667702" y="266380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3667702" y="25809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3667702" y="24981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3667702" y="24152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3667702" y="23324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3667702" y="22495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3667702" y="216670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3667702" y="208386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3667702" y="200101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3667702" y="191816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3667702" y="18353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3667702" y="175246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3667702" y="16696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3667702" y="15867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3667702" y="15039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3667702" y="14210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3667702" y="1400841"/>
              <a:ext cx="176830" cy="176830"/>
            </a:xfrm>
            <a:custGeom>
              <a:avLst/>
              <a:pathLst>
                <a:path w="176830" h="176830">
                  <a:moveTo>
                    <a:pt x="168545" y="0"/>
                  </a:moveTo>
                  <a:lnTo>
                    <a:pt x="176830" y="0"/>
                  </a:lnTo>
                  <a:lnTo>
                    <a:pt x="0" y="176830"/>
                  </a:lnTo>
                  <a:lnTo>
                    <a:pt x="0" y="1685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3667702" y="1400841"/>
              <a:ext cx="93981" cy="93981"/>
            </a:xfrm>
            <a:custGeom>
              <a:avLst/>
              <a:pathLst>
                <a:path w="93981" h="93981">
                  <a:moveTo>
                    <a:pt x="85696" y="0"/>
                  </a:moveTo>
                  <a:lnTo>
                    <a:pt x="93981" y="0"/>
                  </a:lnTo>
                  <a:lnTo>
                    <a:pt x="0" y="93981"/>
                  </a:lnTo>
                  <a:lnTo>
                    <a:pt x="0" y="856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3667702" y="1400841"/>
              <a:ext cx="11132" cy="11132"/>
            </a:xfrm>
            <a:custGeom>
              <a:avLst/>
              <a:pathLst>
                <a:path w="11132" h="11132">
                  <a:moveTo>
                    <a:pt x="2847" y="0"/>
                  </a:moveTo>
                  <a:lnTo>
                    <a:pt x="11132" y="0"/>
                  </a:lnTo>
                  <a:lnTo>
                    <a:pt x="0" y="11132"/>
                  </a:lnTo>
                  <a:lnTo>
                    <a:pt x="0" y="28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597726" y="3384530"/>
              <a:ext cx="71694" cy="71694"/>
            </a:xfrm>
            <a:custGeom>
              <a:avLst/>
              <a:pathLst>
                <a:path w="71694" h="71694">
                  <a:moveTo>
                    <a:pt x="71694" y="0"/>
                  </a:moveTo>
                  <a:lnTo>
                    <a:pt x="71694" y="8284"/>
                  </a:lnTo>
                  <a:lnTo>
                    <a:pt x="8284" y="71694"/>
                  </a:lnTo>
                  <a:lnTo>
                    <a:pt x="0" y="716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514877" y="3301681"/>
              <a:ext cx="154543" cy="154543"/>
            </a:xfrm>
            <a:custGeom>
              <a:avLst/>
              <a:pathLst>
                <a:path w="154543" h="154543">
                  <a:moveTo>
                    <a:pt x="154543" y="0"/>
                  </a:moveTo>
                  <a:lnTo>
                    <a:pt x="154543" y="8284"/>
                  </a:lnTo>
                  <a:lnTo>
                    <a:pt x="8284" y="154543"/>
                  </a:lnTo>
                  <a:lnTo>
                    <a:pt x="0" y="1545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438255" y="3218832"/>
              <a:ext cx="231165" cy="237392"/>
            </a:xfrm>
            <a:custGeom>
              <a:avLst/>
              <a:pathLst>
                <a:path w="231165" h="237392">
                  <a:moveTo>
                    <a:pt x="231165" y="0"/>
                  </a:moveTo>
                  <a:lnTo>
                    <a:pt x="231165" y="8284"/>
                  </a:lnTo>
                  <a:lnTo>
                    <a:pt x="2058" y="237392"/>
                  </a:lnTo>
                  <a:lnTo>
                    <a:pt x="0" y="237392"/>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438255" y="31359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438255" y="30531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438255" y="29702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438255" y="28874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438255" y="28045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438255" y="27217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438255" y="26388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438255" y="25560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438255" y="24731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438255" y="23903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438255" y="23074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438255" y="22246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438255" y="21417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438255" y="20589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438255" y="19760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438255" y="18932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438255" y="18104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438255" y="17275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438255" y="16447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438255" y="15618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438255" y="14790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438255" y="139615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438255" y="13133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438255" y="12304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438255" y="1197840"/>
              <a:ext cx="189220" cy="189220"/>
            </a:xfrm>
            <a:custGeom>
              <a:avLst/>
              <a:pathLst>
                <a:path w="189220" h="189220">
                  <a:moveTo>
                    <a:pt x="180935" y="0"/>
                  </a:moveTo>
                  <a:lnTo>
                    <a:pt x="189220" y="0"/>
                  </a:lnTo>
                  <a:lnTo>
                    <a:pt x="0" y="189220"/>
                  </a:lnTo>
                  <a:lnTo>
                    <a:pt x="0" y="1809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438255" y="1197840"/>
              <a:ext cx="106371" cy="106371"/>
            </a:xfrm>
            <a:custGeom>
              <a:avLst/>
              <a:pathLst>
                <a:path w="106371" h="106371">
                  <a:moveTo>
                    <a:pt x="98087" y="0"/>
                  </a:moveTo>
                  <a:lnTo>
                    <a:pt x="106371" y="0"/>
                  </a:lnTo>
                  <a:lnTo>
                    <a:pt x="0" y="106371"/>
                  </a:lnTo>
                  <a:lnTo>
                    <a:pt x="0" y="980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438255" y="1197840"/>
              <a:ext cx="23523" cy="23523"/>
            </a:xfrm>
            <a:custGeom>
              <a:avLst/>
              <a:pathLst>
                <a:path w="23523" h="23523">
                  <a:moveTo>
                    <a:pt x="15238" y="0"/>
                  </a:moveTo>
                  <a:lnTo>
                    <a:pt x="23523" y="0"/>
                  </a:lnTo>
                  <a:lnTo>
                    <a:pt x="0" y="23523"/>
                  </a:lnTo>
                  <a:lnTo>
                    <a:pt x="0" y="152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426215" y="3442467"/>
              <a:ext cx="13757" cy="13757"/>
            </a:xfrm>
            <a:custGeom>
              <a:avLst/>
              <a:pathLst>
                <a:path w="13757" h="13757">
                  <a:moveTo>
                    <a:pt x="13757" y="0"/>
                  </a:moveTo>
                  <a:lnTo>
                    <a:pt x="13757" y="8284"/>
                  </a:lnTo>
                  <a:lnTo>
                    <a:pt x="8284" y="13757"/>
                  </a:lnTo>
                  <a:lnTo>
                    <a:pt x="0" y="137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343366" y="3359618"/>
              <a:ext cx="96606" cy="96606"/>
            </a:xfrm>
            <a:custGeom>
              <a:avLst/>
              <a:pathLst>
                <a:path w="96606" h="96606">
                  <a:moveTo>
                    <a:pt x="96606" y="0"/>
                  </a:moveTo>
                  <a:lnTo>
                    <a:pt x="96606" y="8284"/>
                  </a:lnTo>
                  <a:lnTo>
                    <a:pt x="8284" y="96606"/>
                  </a:lnTo>
                  <a:lnTo>
                    <a:pt x="0" y="966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260517" y="3276769"/>
              <a:ext cx="179455" cy="179455"/>
            </a:xfrm>
            <a:custGeom>
              <a:avLst/>
              <a:pathLst>
                <a:path w="179455" h="179455">
                  <a:moveTo>
                    <a:pt x="179455" y="0"/>
                  </a:moveTo>
                  <a:lnTo>
                    <a:pt x="179455" y="8284"/>
                  </a:lnTo>
                  <a:lnTo>
                    <a:pt x="8284" y="179455"/>
                  </a:lnTo>
                  <a:lnTo>
                    <a:pt x="0" y="1794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208807" y="31939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208807" y="31110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208807" y="30282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208807" y="294537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208807" y="28625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208807" y="27796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208807" y="26968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208807" y="26139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208807" y="25311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208807" y="24482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5208807" y="23654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208807" y="22825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208807" y="21997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208807" y="21168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208807" y="20340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5208807" y="19511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5208807" y="18683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5208807" y="17854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5208807" y="17026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5208807" y="16197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5208807" y="15369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5208807" y="14540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5208807" y="13712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208807" y="12883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208807" y="12055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208807" y="1147090"/>
              <a:ext cx="215058" cy="215058"/>
            </a:xfrm>
            <a:custGeom>
              <a:avLst/>
              <a:pathLst>
                <a:path w="215058" h="215058">
                  <a:moveTo>
                    <a:pt x="206773" y="0"/>
                  </a:moveTo>
                  <a:lnTo>
                    <a:pt x="215058" y="0"/>
                  </a:lnTo>
                  <a:lnTo>
                    <a:pt x="0" y="215058"/>
                  </a:lnTo>
                  <a:lnTo>
                    <a:pt x="0" y="20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208807" y="1147090"/>
              <a:ext cx="132209" cy="132209"/>
            </a:xfrm>
            <a:custGeom>
              <a:avLst/>
              <a:pathLst>
                <a:path w="132209" h="132209">
                  <a:moveTo>
                    <a:pt x="123925" y="0"/>
                  </a:moveTo>
                  <a:lnTo>
                    <a:pt x="132209" y="0"/>
                  </a:lnTo>
                  <a:lnTo>
                    <a:pt x="0" y="132209"/>
                  </a:lnTo>
                  <a:lnTo>
                    <a:pt x="0" y="1239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208807" y="1147090"/>
              <a:ext cx="49361" cy="49361"/>
            </a:xfrm>
            <a:custGeom>
              <a:avLst/>
              <a:pathLst>
                <a:path w="49361" h="49361">
                  <a:moveTo>
                    <a:pt x="41076" y="0"/>
                  </a:moveTo>
                  <a:lnTo>
                    <a:pt x="49361" y="0"/>
                  </a:lnTo>
                  <a:lnTo>
                    <a:pt x="0" y="49361"/>
                  </a:lnTo>
                  <a:lnTo>
                    <a:pt x="0" y="410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rc312"/>
            <p:cNvSpPr/>
            <p:nvPr/>
          </p:nvSpPr>
          <p:spPr>
            <a:xfrm>
              <a:off x="842344" y="1959093"/>
              <a:ext cx="231165" cy="1497131"/>
            </a:xfrm>
            <a:prstGeom prst="rect">
              <a:avLst/>
            </a:prstGeom>
            <a:ln w="1355" cap="flat">
              <a:solidFill>
                <a:srgbClr val="000000">
                  <a:alpha val="100000"/>
                </a:srgbClr>
              </a:solidFill>
              <a:prstDash val="solid"/>
              <a:miter/>
            </a:ln>
          </p:spPr>
          <p:txBody>
            <a:bodyPr/>
            <a:lstStyle/>
            <a:p/>
          </p:txBody>
        </p:sp>
        <p:sp>
          <p:nvSpPr>
            <p:cNvPr id="313" name="rc313"/>
            <p:cNvSpPr/>
            <p:nvPr/>
          </p:nvSpPr>
          <p:spPr>
            <a:xfrm>
              <a:off x="1099195" y="1933718"/>
              <a:ext cx="231165" cy="1522506"/>
            </a:xfrm>
            <a:prstGeom prst="rect">
              <a:avLst/>
            </a:prstGeom>
            <a:ln w="1355" cap="flat">
              <a:solidFill>
                <a:srgbClr val="000000">
                  <a:alpha val="100000"/>
                </a:srgbClr>
              </a:solidFill>
              <a:prstDash val="solid"/>
              <a:miter/>
            </a:ln>
          </p:spPr>
          <p:txBody>
            <a:bodyPr/>
            <a:lstStyle/>
            <a:p/>
          </p:txBody>
        </p:sp>
        <p:sp>
          <p:nvSpPr>
            <p:cNvPr id="314" name="rc314"/>
            <p:cNvSpPr/>
            <p:nvPr/>
          </p:nvSpPr>
          <p:spPr>
            <a:xfrm>
              <a:off x="1356046" y="1882968"/>
              <a:ext cx="231165" cy="1573256"/>
            </a:xfrm>
            <a:prstGeom prst="rect">
              <a:avLst/>
            </a:prstGeom>
            <a:ln w="1355" cap="flat">
              <a:solidFill>
                <a:srgbClr val="000000">
                  <a:alpha val="100000"/>
                </a:srgbClr>
              </a:solidFill>
              <a:prstDash val="solid"/>
              <a:miter/>
            </a:ln>
          </p:spPr>
          <p:txBody>
            <a:bodyPr/>
            <a:lstStyle/>
            <a:p/>
          </p:txBody>
        </p:sp>
        <p:sp>
          <p:nvSpPr>
            <p:cNvPr id="315" name="rc315"/>
            <p:cNvSpPr/>
            <p:nvPr/>
          </p:nvSpPr>
          <p:spPr>
            <a:xfrm>
              <a:off x="1869747" y="1679967"/>
              <a:ext cx="231165" cy="1776257"/>
            </a:xfrm>
            <a:prstGeom prst="rect">
              <a:avLst/>
            </a:prstGeom>
            <a:ln w="1355" cap="flat">
              <a:solidFill>
                <a:srgbClr val="000000">
                  <a:alpha val="100000"/>
                </a:srgbClr>
              </a:solidFill>
              <a:prstDash val="solid"/>
              <a:miter/>
            </a:ln>
          </p:spPr>
          <p:txBody>
            <a:bodyPr/>
            <a:lstStyle/>
            <a:p/>
          </p:txBody>
        </p:sp>
        <p:sp>
          <p:nvSpPr>
            <p:cNvPr id="316" name="rc316"/>
            <p:cNvSpPr/>
            <p:nvPr/>
          </p:nvSpPr>
          <p:spPr>
            <a:xfrm>
              <a:off x="2383449" y="1553091"/>
              <a:ext cx="231165" cy="1903133"/>
            </a:xfrm>
            <a:prstGeom prst="rect">
              <a:avLst/>
            </a:prstGeom>
            <a:ln w="1355" cap="flat">
              <a:solidFill>
                <a:srgbClr val="000000">
                  <a:alpha val="100000"/>
                </a:srgbClr>
              </a:solidFill>
              <a:prstDash val="solid"/>
              <a:miter/>
            </a:ln>
          </p:spPr>
          <p:txBody>
            <a:bodyPr/>
            <a:lstStyle/>
            <a:p/>
          </p:txBody>
        </p:sp>
        <p:sp>
          <p:nvSpPr>
            <p:cNvPr id="317" name="rc317"/>
            <p:cNvSpPr/>
            <p:nvPr/>
          </p:nvSpPr>
          <p:spPr>
            <a:xfrm>
              <a:off x="2897150" y="1476966"/>
              <a:ext cx="231165" cy="1979258"/>
            </a:xfrm>
            <a:prstGeom prst="rect">
              <a:avLst/>
            </a:prstGeom>
            <a:ln w="1355" cap="flat">
              <a:solidFill>
                <a:srgbClr val="000000">
                  <a:alpha val="100000"/>
                </a:srgbClr>
              </a:solidFill>
              <a:prstDash val="solid"/>
              <a:miter/>
            </a:ln>
          </p:spPr>
          <p:txBody>
            <a:bodyPr/>
            <a:lstStyle/>
            <a:p/>
          </p:txBody>
        </p:sp>
        <p:sp>
          <p:nvSpPr>
            <p:cNvPr id="318" name="rc318"/>
            <p:cNvSpPr/>
            <p:nvPr/>
          </p:nvSpPr>
          <p:spPr>
            <a:xfrm>
              <a:off x="3410852" y="1426216"/>
              <a:ext cx="231165" cy="2030008"/>
            </a:xfrm>
            <a:prstGeom prst="rect">
              <a:avLst/>
            </a:prstGeom>
            <a:ln w="1355" cap="flat">
              <a:solidFill>
                <a:srgbClr val="000000">
                  <a:alpha val="100000"/>
                </a:srgbClr>
              </a:solidFill>
              <a:prstDash val="solid"/>
              <a:miter/>
            </a:ln>
          </p:spPr>
          <p:txBody>
            <a:bodyPr/>
            <a:lstStyle/>
            <a:p/>
          </p:txBody>
        </p:sp>
        <p:sp>
          <p:nvSpPr>
            <p:cNvPr id="319" name="rc319"/>
            <p:cNvSpPr/>
            <p:nvPr/>
          </p:nvSpPr>
          <p:spPr>
            <a:xfrm>
              <a:off x="3667702" y="1400841"/>
              <a:ext cx="231165" cy="2055383"/>
            </a:xfrm>
            <a:prstGeom prst="rect">
              <a:avLst/>
            </a:prstGeom>
            <a:ln w="1355" cap="flat">
              <a:solidFill>
                <a:srgbClr val="000000">
                  <a:alpha val="100000"/>
                </a:srgbClr>
              </a:solidFill>
              <a:prstDash val="solid"/>
              <a:miter/>
            </a:ln>
          </p:spPr>
          <p:txBody>
            <a:bodyPr/>
            <a:lstStyle/>
            <a:p/>
          </p:txBody>
        </p:sp>
        <p:sp>
          <p:nvSpPr>
            <p:cNvPr id="320" name="rc320"/>
            <p:cNvSpPr/>
            <p:nvPr/>
          </p:nvSpPr>
          <p:spPr>
            <a:xfrm>
              <a:off x="4438255" y="1197840"/>
              <a:ext cx="231165" cy="2258384"/>
            </a:xfrm>
            <a:prstGeom prst="rect">
              <a:avLst/>
            </a:prstGeom>
            <a:ln w="1355" cap="flat">
              <a:solidFill>
                <a:srgbClr val="000000">
                  <a:alpha val="100000"/>
                </a:srgbClr>
              </a:solidFill>
              <a:prstDash val="solid"/>
              <a:miter/>
            </a:ln>
          </p:spPr>
          <p:txBody>
            <a:bodyPr/>
            <a:lstStyle/>
            <a:p/>
          </p:txBody>
        </p:sp>
        <p:sp>
          <p:nvSpPr>
            <p:cNvPr id="321" name="rc321"/>
            <p:cNvSpPr/>
            <p:nvPr/>
          </p:nvSpPr>
          <p:spPr>
            <a:xfrm>
              <a:off x="5208807" y="1147090"/>
              <a:ext cx="231165" cy="2309135"/>
            </a:xfrm>
            <a:prstGeom prst="rect">
              <a:avLst/>
            </a:prstGeom>
            <a:ln w="1355" cap="flat">
              <a:solidFill>
                <a:srgbClr val="000000">
                  <a:alpha val="100000"/>
                </a:srgbClr>
              </a:solidFill>
              <a:prstDash val="solid"/>
              <a:miter/>
            </a:ln>
          </p:spPr>
          <p:txBody>
            <a:bodyPr/>
            <a:lstStyle/>
            <a:p/>
          </p:txBody>
        </p:sp>
        <p:sp>
          <p:nvSpPr>
            <p:cNvPr id="322" name="tx322"/>
            <p:cNvSpPr/>
            <p:nvPr/>
          </p:nvSpPr>
          <p:spPr>
            <a:xfrm>
              <a:off x="887589" y="182208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59</a:t>
              </a:r>
            </a:p>
          </p:txBody>
        </p:sp>
        <p:sp>
          <p:nvSpPr>
            <p:cNvPr id="323" name="tx323"/>
            <p:cNvSpPr/>
            <p:nvPr/>
          </p:nvSpPr>
          <p:spPr>
            <a:xfrm>
              <a:off x="1144440" y="179518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60</a:t>
              </a:r>
            </a:p>
          </p:txBody>
        </p:sp>
        <p:sp>
          <p:nvSpPr>
            <p:cNvPr id="324" name="tx324"/>
            <p:cNvSpPr/>
            <p:nvPr/>
          </p:nvSpPr>
          <p:spPr>
            <a:xfrm>
              <a:off x="1401290" y="174139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62</a:t>
              </a:r>
            </a:p>
          </p:txBody>
        </p:sp>
        <p:sp>
          <p:nvSpPr>
            <p:cNvPr id="325" name="tx325"/>
            <p:cNvSpPr/>
            <p:nvPr/>
          </p:nvSpPr>
          <p:spPr>
            <a:xfrm>
              <a:off x="1658141" y="155310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69</a:t>
              </a:r>
            </a:p>
          </p:txBody>
        </p:sp>
        <p:sp>
          <p:nvSpPr>
            <p:cNvPr id="326" name="tx326"/>
            <p:cNvSpPr/>
            <p:nvPr/>
          </p:nvSpPr>
          <p:spPr>
            <a:xfrm>
              <a:off x="1914992" y="152621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70</a:t>
              </a:r>
            </a:p>
          </p:txBody>
        </p:sp>
        <p:sp>
          <p:nvSpPr>
            <p:cNvPr id="327" name="tx327"/>
            <p:cNvSpPr/>
            <p:nvPr/>
          </p:nvSpPr>
          <p:spPr>
            <a:xfrm>
              <a:off x="2171843" y="1473960"/>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72</a:t>
              </a:r>
            </a:p>
          </p:txBody>
        </p:sp>
        <p:sp>
          <p:nvSpPr>
            <p:cNvPr id="328" name="tx328"/>
            <p:cNvSpPr/>
            <p:nvPr/>
          </p:nvSpPr>
          <p:spPr>
            <a:xfrm>
              <a:off x="2428693" y="13932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329" name="tx329"/>
            <p:cNvSpPr/>
            <p:nvPr/>
          </p:nvSpPr>
          <p:spPr>
            <a:xfrm>
              <a:off x="2685544" y="13932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330" name="tx330"/>
            <p:cNvSpPr/>
            <p:nvPr/>
          </p:nvSpPr>
          <p:spPr>
            <a:xfrm>
              <a:off x="2942395" y="131103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78</a:t>
              </a:r>
            </a:p>
          </p:txBody>
        </p:sp>
        <p:sp>
          <p:nvSpPr>
            <p:cNvPr id="331" name="tx331"/>
            <p:cNvSpPr/>
            <p:nvPr/>
          </p:nvSpPr>
          <p:spPr>
            <a:xfrm>
              <a:off x="3456096"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32" name="tx332"/>
            <p:cNvSpPr/>
            <p:nvPr/>
          </p:nvSpPr>
          <p:spPr>
            <a:xfrm>
              <a:off x="3199246"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33" name="tx333"/>
            <p:cNvSpPr/>
            <p:nvPr/>
          </p:nvSpPr>
          <p:spPr>
            <a:xfrm>
              <a:off x="3712947" y="123033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81</a:t>
              </a:r>
            </a:p>
          </p:txBody>
        </p:sp>
        <p:sp>
          <p:nvSpPr>
            <p:cNvPr id="334" name="tx334"/>
            <p:cNvSpPr/>
            <p:nvPr/>
          </p:nvSpPr>
          <p:spPr>
            <a:xfrm>
              <a:off x="3969798" y="106895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87</a:t>
              </a:r>
            </a:p>
          </p:txBody>
        </p:sp>
        <p:sp>
          <p:nvSpPr>
            <p:cNvPr id="335" name="tx335"/>
            <p:cNvSpPr/>
            <p:nvPr/>
          </p:nvSpPr>
          <p:spPr>
            <a:xfrm>
              <a:off x="4226649" y="104205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36" name="tx336"/>
            <p:cNvSpPr/>
            <p:nvPr/>
          </p:nvSpPr>
          <p:spPr>
            <a:xfrm>
              <a:off x="4483499"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37" name="tx337"/>
            <p:cNvSpPr/>
            <p:nvPr/>
          </p:nvSpPr>
          <p:spPr>
            <a:xfrm>
              <a:off x="4740350" y="9882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38" name="tx338"/>
            <p:cNvSpPr/>
            <p:nvPr/>
          </p:nvSpPr>
          <p:spPr>
            <a:xfrm>
              <a:off x="4997201" y="9882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39" name="tx339"/>
            <p:cNvSpPr/>
            <p:nvPr/>
          </p:nvSpPr>
          <p:spPr>
            <a:xfrm>
              <a:off x="5254052" y="9613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40" name="tx340"/>
            <p:cNvSpPr/>
            <p:nvPr/>
          </p:nvSpPr>
          <p:spPr>
            <a:xfrm>
              <a:off x="5510902" y="93446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41" name="tx341"/>
            <p:cNvSpPr/>
            <p:nvPr/>
          </p:nvSpPr>
          <p:spPr>
            <a:xfrm>
              <a:off x="5767753"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42" name="tx342"/>
            <p:cNvSpPr/>
            <p:nvPr/>
          </p:nvSpPr>
          <p:spPr>
            <a:xfrm>
              <a:off x="6281455" y="8806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43" name="tx343"/>
            <p:cNvSpPr/>
            <p:nvPr/>
          </p:nvSpPr>
          <p:spPr>
            <a:xfrm>
              <a:off x="6024604" y="8806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44" name="tx344"/>
            <p:cNvSpPr/>
            <p:nvPr/>
          </p:nvSpPr>
          <p:spPr>
            <a:xfrm>
              <a:off x="6538305" y="8537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345" name="tx345"/>
            <p:cNvSpPr/>
            <p:nvPr/>
          </p:nvSpPr>
          <p:spPr>
            <a:xfrm>
              <a:off x="6795156" y="8537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346" name="tx346"/>
            <p:cNvSpPr/>
            <p:nvPr/>
          </p:nvSpPr>
          <p:spPr>
            <a:xfrm>
              <a:off x="7052007"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47" name="tx347"/>
            <p:cNvSpPr/>
            <p:nvPr/>
          </p:nvSpPr>
          <p:spPr>
            <a:xfrm>
              <a:off x="7308858" y="77307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348" name="tx348"/>
            <p:cNvSpPr/>
            <p:nvPr/>
          </p:nvSpPr>
          <p:spPr>
            <a:xfrm>
              <a:off x="8079410"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49" name="tx349"/>
            <p:cNvSpPr/>
            <p:nvPr/>
          </p:nvSpPr>
          <p:spPr>
            <a:xfrm>
              <a:off x="7822559"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0" name="tx350"/>
            <p:cNvSpPr/>
            <p:nvPr/>
          </p:nvSpPr>
          <p:spPr>
            <a:xfrm>
              <a:off x="833626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1" name="tx351"/>
            <p:cNvSpPr/>
            <p:nvPr/>
          </p:nvSpPr>
          <p:spPr>
            <a:xfrm>
              <a:off x="859311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2" name="tx352"/>
            <p:cNvSpPr/>
            <p:nvPr/>
          </p:nvSpPr>
          <p:spPr>
            <a:xfrm>
              <a:off x="8849962"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3" name="tx353"/>
            <p:cNvSpPr/>
            <p:nvPr/>
          </p:nvSpPr>
          <p:spPr>
            <a:xfrm>
              <a:off x="7565708"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4" name="pg354"/>
            <p:cNvSpPr/>
            <p:nvPr/>
          </p:nvSpPr>
          <p:spPr>
            <a:xfrm>
              <a:off x="895261" y="261096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5" name="tx355"/>
            <p:cNvSpPr/>
            <p:nvPr/>
          </p:nvSpPr>
          <p:spPr>
            <a:xfrm>
              <a:off x="927782" y="264184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56" name="pg356"/>
            <p:cNvSpPr/>
            <p:nvPr/>
          </p:nvSpPr>
          <p:spPr>
            <a:xfrm>
              <a:off x="1152111" y="259827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7" name="tx357"/>
            <p:cNvSpPr/>
            <p:nvPr/>
          </p:nvSpPr>
          <p:spPr>
            <a:xfrm>
              <a:off x="1184633" y="2631803"/>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58" name="pg358"/>
            <p:cNvSpPr/>
            <p:nvPr/>
          </p:nvSpPr>
          <p:spPr>
            <a:xfrm>
              <a:off x="1408962" y="257290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9" name="tx359"/>
            <p:cNvSpPr/>
            <p:nvPr/>
          </p:nvSpPr>
          <p:spPr>
            <a:xfrm>
              <a:off x="1441484" y="260372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0" name="pg360"/>
            <p:cNvSpPr/>
            <p:nvPr/>
          </p:nvSpPr>
          <p:spPr>
            <a:xfrm>
              <a:off x="1922664" y="247140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1" name="tx361"/>
            <p:cNvSpPr/>
            <p:nvPr/>
          </p:nvSpPr>
          <p:spPr>
            <a:xfrm>
              <a:off x="1955185" y="250228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62" name="pg362"/>
            <p:cNvSpPr/>
            <p:nvPr/>
          </p:nvSpPr>
          <p:spPr>
            <a:xfrm>
              <a:off x="2436365" y="2407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3" name="tx363"/>
            <p:cNvSpPr/>
            <p:nvPr/>
          </p:nvSpPr>
          <p:spPr>
            <a:xfrm>
              <a:off x="2468887" y="2440484"/>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64" name="pg364"/>
            <p:cNvSpPr/>
            <p:nvPr/>
          </p:nvSpPr>
          <p:spPr>
            <a:xfrm>
              <a:off x="2950067" y="236990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5" name="tx365"/>
            <p:cNvSpPr/>
            <p:nvPr/>
          </p:nvSpPr>
          <p:spPr>
            <a:xfrm>
              <a:off x="2982588" y="240210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66" name="pg366"/>
            <p:cNvSpPr/>
            <p:nvPr/>
          </p:nvSpPr>
          <p:spPr>
            <a:xfrm>
              <a:off x="3463768" y="234452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7" name="tx367"/>
            <p:cNvSpPr/>
            <p:nvPr/>
          </p:nvSpPr>
          <p:spPr>
            <a:xfrm>
              <a:off x="3496290" y="237678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68" name="pg368"/>
            <p:cNvSpPr/>
            <p:nvPr/>
          </p:nvSpPr>
          <p:spPr>
            <a:xfrm>
              <a:off x="3690474" y="2331837"/>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9" name="tx369"/>
            <p:cNvSpPr/>
            <p:nvPr/>
          </p:nvSpPr>
          <p:spPr>
            <a:xfrm>
              <a:off x="3722995" y="2362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0" name="pg370"/>
            <p:cNvSpPr/>
            <p:nvPr/>
          </p:nvSpPr>
          <p:spPr>
            <a:xfrm>
              <a:off x="4491171" y="223033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1" name="tx371"/>
            <p:cNvSpPr/>
            <p:nvPr/>
          </p:nvSpPr>
          <p:spPr>
            <a:xfrm>
              <a:off x="4523693" y="226121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2" name="pg372"/>
            <p:cNvSpPr/>
            <p:nvPr/>
          </p:nvSpPr>
          <p:spPr>
            <a:xfrm>
              <a:off x="5261723" y="220496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3" name="tx373"/>
            <p:cNvSpPr/>
            <p:nvPr/>
          </p:nvSpPr>
          <p:spPr>
            <a:xfrm>
              <a:off x="5294245" y="223716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74" name="tx374"/>
            <p:cNvSpPr/>
            <p:nvPr/>
          </p:nvSpPr>
          <p:spPr>
            <a:xfrm>
              <a:off x="663492" y="340411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5" name="tx375"/>
            <p:cNvSpPr/>
            <p:nvPr/>
          </p:nvSpPr>
          <p:spPr>
            <a:xfrm>
              <a:off x="585797" y="27697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76" name="tx376"/>
            <p:cNvSpPr/>
            <p:nvPr/>
          </p:nvSpPr>
          <p:spPr>
            <a:xfrm>
              <a:off x="585797" y="21353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77" name="tx377"/>
            <p:cNvSpPr/>
            <p:nvPr/>
          </p:nvSpPr>
          <p:spPr>
            <a:xfrm>
              <a:off x="585797" y="15026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78" name="tx378"/>
            <p:cNvSpPr/>
            <p:nvPr/>
          </p:nvSpPr>
          <p:spPr>
            <a:xfrm>
              <a:off x="508103" y="86659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79" name="tx379"/>
            <p:cNvSpPr/>
            <p:nvPr/>
          </p:nvSpPr>
          <p:spPr>
            <a:xfrm rot="-5400000">
              <a:off x="751344" y="3806944"/>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Bolivia</a:t>
              </a:r>
            </a:p>
          </p:txBody>
        </p:sp>
        <p:sp>
          <p:nvSpPr>
            <p:cNvPr id="380" name="tx380"/>
            <p:cNvSpPr/>
            <p:nvPr/>
          </p:nvSpPr>
          <p:spPr>
            <a:xfrm rot="-5400000">
              <a:off x="1074225" y="3740913"/>
              <a:ext cx="27946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Haiti</a:t>
              </a:r>
            </a:p>
          </p:txBody>
        </p:sp>
        <p:sp>
          <p:nvSpPr>
            <p:cNvPr id="381" name="tx381"/>
            <p:cNvSpPr/>
            <p:nvPr/>
          </p:nvSpPr>
          <p:spPr>
            <a:xfrm rot="-5400000">
              <a:off x="1140694" y="3931296"/>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382" name="tx382"/>
            <p:cNvSpPr/>
            <p:nvPr/>
          </p:nvSpPr>
          <p:spPr>
            <a:xfrm rot="-5400000">
              <a:off x="1427831" y="3899236"/>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383" name="tx383"/>
            <p:cNvSpPr/>
            <p:nvPr/>
          </p:nvSpPr>
          <p:spPr>
            <a:xfrm rot="-5400000">
              <a:off x="1724347"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Ecuador</a:t>
              </a:r>
            </a:p>
          </p:txBody>
        </p:sp>
        <p:sp>
          <p:nvSpPr>
            <p:cNvPr id="384" name="tx384"/>
            <p:cNvSpPr/>
            <p:nvPr/>
          </p:nvSpPr>
          <p:spPr>
            <a:xfrm rot="-5400000">
              <a:off x="1981198"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Panama</a:t>
              </a:r>
            </a:p>
          </p:txBody>
        </p:sp>
        <p:sp>
          <p:nvSpPr>
            <p:cNvPr id="385" name="tx385"/>
            <p:cNvSpPr/>
            <p:nvPr/>
          </p:nvSpPr>
          <p:spPr>
            <a:xfrm rot="-5400000">
              <a:off x="2185320"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Argentina</a:t>
              </a:r>
            </a:p>
          </p:txBody>
        </p:sp>
        <p:sp>
          <p:nvSpPr>
            <p:cNvPr id="386" name="tx386"/>
            <p:cNvSpPr/>
            <p:nvPr/>
          </p:nvSpPr>
          <p:spPr>
            <a:xfrm rot="-5400000">
              <a:off x="2452198" y="3904045"/>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387" name="tx387"/>
            <p:cNvSpPr/>
            <p:nvPr/>
          </p:nvSpPr>
          <p:spPr>
            <a:xfrm rot="-5400000">
              <a:off x="2790666" y="3822428"/>
              <a:ext cx="44249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Mexico</a:t>
              </a:r>
            </a:p>
          </p:txBody>
        </p:sp>
        <p:sp>
          <p:nvSpPr>
            <p:cNvPr id="388" name="tx388"/>
            <p:cNvSpPr/>
            <p:nvPr/>
          </p:nvSpPr>
          <p:spPr>
            <a:xfrm rot="-5400000">
              <a:off x="2955873"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389" name="tx389"/>
            <p:cNvSpPr/>
            <p:nvPr/>
          </p:nvSpPr>
          <p:spPr>
            <a:xfrm rot="-5400000">
              <a:off x="3378071" y="3748724"/>
              <a:ext cx="2950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Peru</a:t>
              </a:r>
            </a:p>
          </p:txBody>
        </p:sp>
        <p:sp>
          <p:nvSpPr>
            <p:cNvPr id="390" name="tx390"/>
            <p:cNvSpPr/>
            <p:nvPr/>
          </p:nvSpPr>
          <p:spPr>
            <a:xfrm rot="-5400000">
              <a:off x="3439901" y="3941971"/>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391" name="tx391"/>
            <p:cNvSpPr/>
            <p:nvPr/>
          </p:nvSpPr>
          <p:spPr>
            <a:xfrm rot="-5400000">
              <a:off x="3405074" y="4209297"/>
              <a:ext cx="124236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Dominican Republic</a:t>
              </a:r>
            </a:p>
          </p:txBody>
        </p:sp>
        <p:sp>
          <p:nvSpPr>
            <p:cNvPr id="392" name="tx392"/>
            <p:cNvSpPr/>
            <p:nvPr/>
          </p:nvSpPr>
          <p:spPr>
            <a:xfrm rot="-5400000">
              <a:off x="4105922" y="3791425"/>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Belize</a:t>
              </a:r>
            </a:p>
          </p:txBody>
        </p:sp>
        <p:sp>
          <p:nvSpPr>
            <p:cNvPr id="393" name="tx393"/>
            <p:cNvSpPr/>
            <p:nvPr/>
          </p:nvSpPr>
          <p:spPr>
            <a:xfrm rot="-5400000">
              <a:off x="4257077" y="3895347"/>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Colombia</a:t>
              </a:r>
            </a:p>
          </p:txBody>
        </p:sp>
        <p:sp>
          <p:nvSpPr>
            <p:cNvPr id="394" name="tx394"/>
            <p:cNvSpPr/>
            <p:nvPr/>
          </p:nvSpPr>
          <p:spPr>
            <a:xfrm rot="-5400000">
              <a:off x="4514781" y="3896268"/>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395" name="tx395"/>
            <p:cNvSpPr/>
            <p:nvPr/>
          </p:nvSpPr>
          <p:spPr>
            <a:xfrm rot="-5400000">
              <a:off x="4775588" y="3892312"/>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a:t>
              </a:r>
            </a:p>
          </p:txBody>
        </p:sp>
        <p:sp>
          <p:nvSpPr>
            <p:cNvPr id="396" name="tx396"/>
            <p:cNvSpPr/>
            <p:nvPr/>
          </p:nvSpPr>
          <p:spPr>
            <a:xfrm rot="-5400000">
              <a:off x="5148912" y="3775838"/>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Brazil</a:t>
              </a:r>
            </a:p>
          </p:txBody>
        </p:sp>
        <p:sp>
          <p:nvSpPr>
            <p:cNvPr id="397" name="tx397"/>
            <p:cNvSpPr/>
            <p:nvPr/>
          </p:nvSpPr>
          <p:spPr>
            <a:xfrm rot="-5400000">
              <a:off x="4921929" y="4231910"/>
              <a:ext cx="128922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Trinidad and Tobago</a:t>
              </a:r>
            </a:p>
          </p:txBody>
        </p:sp>
        <p:sp>
          <p:nvSpPr>
            <p:cNvPr id="398" name="tx398"/>
            <p:cNvSpPr/>
            <p:nvPr/>
          </p:nvSpPr>
          <p:spPr>
            <a:xfrm rot="-5400000">
              <a:off x="5564557" y="3872121"/>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Grenada</a:t>
              </a:r>
            </a:p>
          </p:txBody>
        </p:sp>
        <p:sp>
          <p:nvSpPr>
            <p:cNvPr id="399" name="tx399"/>
            <p:cNvSpPr/>
            <p:nvPr/>
          </p:nvSpPr>
          <p:spPr>
            <a:xfrm rot="-5400000">
              <a:off x="5795112" y="3900191"/>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Barbados</a:t>
              </a:r>
            </a:p>
          </p:txBody>
        </p:sp>
        <p:sp>
          <p:nvSpPr>
            <p:cNvPr id="400" name="tx400"/>
            <p:cNvSpPr/>
            <p:nvPr/>
          </p:nvSpPr>
          <p:spPr>
            <a:xfrm rot="-5400000">
              <a:off x="6073075" y="3851316"/>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401" name="tx401"/>
            <p:cNvSpPr/>
            <p:nvPr/>
          </p:nvSpPr>
          <p:spPr>
            <a:xfrm rot="-5400000">
              <a:off x="6447763" y="3759467"/>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Chile</a:t>
              </a:r>
            </a:p>
          </p:txBody>
        </p:sp>
        <p:sp>
          <p:nvSpPr>
            <p:cNvPr id="402" name="tx402"/>
            <p:cNvSpPr/>
            <p:nvPr/>
          </p:nvSpPr>
          <p:spPr>
            <a:xfrm rot="-5400000">
              <a:off x="6506592" y="3957489"/>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El Salvador</a:t>
              </a:r>
            </a:p>
          </p:txBody>
        </p:sp>
        <p:sp>
          <p:nvSpPr>
            <p:cNvPr id="403" name="tx403"/>
            <p:cNvSpPr/>
            <p:nvPr/>
          </p:nvSpPr>
          <p:spPr>
            <a:xfrm rot="-5400000">
              <a:off x="6476164" y="4244768"/>
              <a:ext cx="128895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Kitts and Nevis</a:t>
              </a:r>
            </a:p>
          </p:txBody>
        </p:sp>
        <p:sp>
          <p:nvSpPr>
            <p:cNvPr id="404" name="tx404"/>
            <p:cNvSpPr/>
            <p:nvPr/>
          </p:nvSpPr>
          <p:spPr>
            <a:xfrm rot="-5400000">
              <a:off x="7118997" y="3831091"/>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405" name="tx405"/>
            <p:cNvSpPr/>
            <p:nvPr/>
          </p:nvSpPr>
          <p:spPr>
            <a:xfrm rot="-5400000">
              <a:off x="6965002" y="4243643"/>
              <a:ext cx="131268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 and Barbuda</a:t>
              </a:r>
            </a:p>
          </p:txBody>
        </p:sp>
        <p:sp>
          <p:nvSpPr>
            <p:cNvPr id="406" name="tx406"/>
            <p:cNvSpPr/>
            <p:nvPr/>
          </p:nvSpPr>
          <p:spPr>
            <a:xfrm rot="-5400000">
              <a:off x="7549582" y="3941903"/>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407" name="tx407"/>
            <p:cNvSpPr/>
            <p:nvPr/>
          </p:nvSpPr>
          <p:spPr>
            <a:xfrm rot="-5400000">
              <a:off x="7981057" y="3767278"/>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408" name="tx408"/>
            <p:cNvSpPr/>
            <p:nvPr/>
          </p:nvSpPr>
          <p:spPr>
            <a:xfrm rot="-5400000">
              <a:off x="8145650" y="3861241"/>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Jamaica</a:t>
              </a:r>
            </a:p>
          </p:txBody>
        </p:sp>
        <p:sp>
          <p:nvSpPr>
            <p:cNvPr id="409" name="tx409"/>
            <p:cNvSpPr/>
            <p:nvPr/>
          </p:nvSpPr>
          <p:spPr>
            <a:xfrm rot="-5400000">
              <a:off x="8316143" y="3945893"/>
              <a:ext cx="6912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Lucia</a:t>
              </a:r>
            </a:p>
          </p:txBody>
        </p:sp>
        <p:sp>
          <p:nvSpPr>
            <p:cNvPr id="410" name="tx410"/>
            <p:cNvSpPr/>
            <p:nvPr/>
          </p:nvSpPr>
          <p:spPr>
            <a:xfrm rot="-5400000">
              <a:off x="7874017" y="4644871"/>
              <a:ext cx="20891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Vincent and the Grenadines</a:t>
              </a:r>
            </a:p>
          </p:txBody>
        </p:sp>
        <p:sp>
          <p:nvSpPr>
            <p:cNvPr id="411" name="tx411"/>
            <p:cNvSpPr/>
            <p:nvPr/>
          </p:nvSpPr>
          <p:spPr>
            <a:xfrm rot="-5400000">
              <a:off x="-52544" y="205924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12" name="rc412"/>
            <p:cNvSpPr/>
            <p:nvPr/>
          </p:nvSpPr>
          <p:spPr>
            <a:xfrm>
              <a:off x="3788826" y="6114116"/>
              <a:ext cx="219455" cy="219455"/>
            </a:xfrm>
            <a:prstGeom prst="rect">
              <a:avLst/>
            </a:prstGeom>
            <a:solidFill>
              <a:srgbClr val="FFFFFF">
                <a:alpha val="100000"/>
              </a:srgbClr>
            </a:solidFill>
          </p:spPr>
          <p:txBody>
            <a:bodyPr/>
            <a:lstStyle/>
            <a:p/>
          </p:txBody>
        </p:sp>
        <p:sp>
          <p:nvSpPr>
            <p:cNvPr id="413" name="pg413"/>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4" name="pg414"/>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5" name="pg415"/>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6" name="pg416"/>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7" name="pg417"/>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8" name="rc418"/>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419" name="tx419"/>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420" name="tx420"/>
            <p:cNvSpPr/>
            <p:nvPr/>
          </p:nvSpPr>
          <p:spPr>
            <a:xfrm>
              <a:off x="803816" y="398022"/>
              <a:ext cx="665362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LACR, 2024</a:t>
              </a:r>
            </a:p>
          </p:txBody>
        </p:sp>
        <p:sp>
          <p:nvSpPr>
            <p:cNvPr id="421" name="tx421"/>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22" name="tx422"/>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42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LACR from lowest to highest coverage, and the rank of the top 10 countries with the most un- and undervaccinated children, based on absolute numbers.
In 2024, Bahamas ranked number 16 out of 32 countries for lowest DTP3 coverage (based on tied ranks).
Bahamas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3759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9942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16125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42308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6851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53034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9216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539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2394517"/>
              <a:ext cx="249522" cy="1612167"/>
            </a:xfrm>
            <a:prstGeom prst="rect">
              <a:avLst/>
            </a:prstGeom>
            <a:solidFill>
              <a:srgbClr val="80BD41">
                <a:alpha val="100000"/>
              </a:srgbClr>
            </a:solidFill>
          </p:spPr>
          <p:txBody>
            <a:bodyPr/>
            <a:lstStyle/>
            <a:p/>
          </p:txBody>
        </p:sp>
        <p:sp>
          <p:nvSpPr>
            <p:cNvPr id="25" name="rc25"/>
            <p:cNvSpPr/>
            <p:nvPr/>
          </p:nvSpPr>
          <p:spPr>
            <a:xfrm>
              <a:off x="1296273" y="2376801"/>
              <a:ext cx="249522" cy="17716"/>
            </a:xfrm>
            <a:prstGeom prst="rect">
              <a:avLst/>
            </a:prstGeom>
            <a:solidFill>
              <a:srgbClr val="1CABE2">
                <a:alpha val="100000"/>
              </a:srgbClr>
            </a:solidFill>
          </p:spPr>
          <p:txBody>
            <a:bodyPr/>
            <a:lstStyle/>
            <a:p/>
          </p:txBody>
        </p:sp>
        <p:sp>
          <p:nvSpPr>
            <p:cNvPr id="26" name="rc26"/>
            <p:cNvSpPr/>
            <p:nvPr/>
          </p:nvSpPr>
          <p:spPr>
            <a:xfrm>
              <a:off x="1573521" y="2418139"/>
              <a:ext cx="249522" cy="1588546"/>
            </a:xfrm>
            <a:prstGeom prst="rect">
              <a:avLst/>
            </a:prstGeom>
            <a:solidFill>
              <a:srgbClr val="80BD41">
                <a:alpha val="100000"/>
              </a:srgbClr>
            </a:solidFill>
          </p:spPr>
          <p:txBody>
            <a:bodyPr/>
            <a:lstStyle/>
            <a:p/>
          </p:txBody>
        </p:sp>
        <p:sp>
          <p:nvSpPr>
            <p:cNvPr id="27" name="rc27"/>
            <p:cNvSpPr/>
            <p:nvPr/>
          </p:nvSpPr>
          <p:spPr>
            <a:xfrm>
              <a:off x="1573521" y="2403375"/>
              <a:ext cx="249522" cy="14763"/>
            </a:xfrm>
            <a:prstGeom prst="rect">
              <a:avLst/>
            </a:prstGeom>
            <a:solidFill>
              <a:srgbClr val="1CABE2">
                <a:alpha val="100000"/>
              </a:srgbClr>
            </a:solidFill>
          </p:spPr>
          <p:txBody>
            <a:bodyPr/>
            <a:lstStyle/>
            <a:p/>
          </p:txBody>
        </p:sp>
        <p:sp>
          <p:nvSpPr>
            <p:cNvPr id="28" name="rc28"/>
            <p:cNvSpPr/>
            <p:nvPr/>
          </p:nvSpPr>
          <p:spPr>
            <a:xfrm>
              <a:off x="1850769" y="2524435"/>
              <a:ext cx="249522" cy="1482249"/>
            </a:xfrm>
            <a:prstGeom prst="rect">
              <a:avLst/>
            </a:prstGeom>
            <a:solidFill>
              <a:srgbClr val="80BD41">
                <a:alpha val="100000"/>
              </a:srgbClr>
            </a:solidFill>
          </p:spPr>
          <p:txBody>
            <a:bodyPr/>
            <a:lstStyle/>
            <a:p/>
          </p:txBody>
        </p:sp>
        <p:sp>
          <p:nvSpPr>
            <p:cNvPr id="29" name="rc29"/>
            <p:cNvSpPr/>
            <p:nvPr/>
          </p:nvSpPr>
          <p:spPr>
            <a:xfrm>
              <a:off x="1850769" y="2429949"/>
              <a:ext cx="249522" cy="94486"/>
            </a:xfrm>
            <a:prstGeom prst="rect">
              <a:avLst/>
            </a:prstGeom>
            <a:solidFill>
              <a:srgbClr val="1CABE2">
                <a:alpha val="100000"/>
              </a:srgbClr>
            </a:solidFill>
          </p:spPr>
          <p:txBody>
            <a:bodyPr/>
            <a:lstStyle/>
            <a:p/>
          </p:txBody>
        </p:sp>
        <p:sp>
          <p:nvSpPr>
            <p:cNvPr id="30" name="rc30"/>
            <p:cNvSpPr/>
            <p:nvPr/>
          </p:nvSpPr>
          <p:spPr>
            <a:xfrm>
              <a:off x="2128016" y="2562820"/>
              <a:ext cx="249522" cy="1443864"/>
            </a:xfrm>
            <a:prstGeom prst="rect">
              <a:avLst/>
            </a:prstGeom>
            <a:solidFill>
              <a:srgbClr val="80BD41">
                <a:alpha val="100000"/>
              </a:srgbClr>
            </a:solidFill>
          </p:spPr>
          <p:txBody>
            <a:bodyPr/>
            <a:lstStyle/>
            <a:p/>
          </p:txBody>
        </p:sp>
        <p:sp>
          <p:nvSpPr>
            <p:cNvPr id="31" name="rc31"/>
            <p:cNvSpPr/>
            <p:nvPr/>
          </p:nvSpPr>
          <p:spPr>
            <a:xfrm>
              <a:off x="2128016" y="2438807"/>
              <a:ext cx="249522" cy="124012"/>
            </a:xfrm>
            <a:prstGeom prst="rect">
              <a:avLst/>
            </a:prstGeom>
            <a:solidFill>
              <a:srgbClr val="1CABE2">
                <a:alpha val="100000"/>
              </a:srgbClr>
            </a:solidFill>
          </p:spPr>
          <p:txBody>
            <a:bodyPr/>
            <a:lstStyle/>
            <a:p/>
          </p:txBody>
        </p:sp>
        <p:sp>
          <p:nvSpPr>
            <p:cNvPr id="32" name="rc32"/>
            <p:cNvSpPr/>
            <p:nvPr/>
          </p:nvSpPr>
          <p:spPr>
            <a:xfrm>
              <a:off x="2405264" y="2536246"/>
              <a:ext cx="249522" cy="1470438"/>
            </a:xfrm>
            <a:prstGeom prst="rect">
              <a:avLst/>
            </a:prstGeom>
            <a:solidFill>
              <a:srgbClr val="80BD41">
                <a:alpha val="100000"/>
              </a:srgbClr>
            </a:solidFill>
          </p:spPr>
          <p:txBody>
            <a:bodyPr/>
            <a:lstStyle/>
            <a:p/>
          </p:txBody>
        </p:sp>
        <p:sp>
          <p:nvSpPr>
            <p:cNvPr id="33" name="rc33"/>
            <p:cNvSpPr/>
            <p:nvPr/>
          </p:nvSpPr>
          <p:spPr>
            <a:xfrm>
              <a:off x="2405264" y="2424044"/>
              <a:ext cx="249522" cy="112202"/>
            </a:xfrm>
            <a:prstGeom prst="rect">
              <a:avLst/>
            </a:prstGeom>
            <a:solidFill>
              <a:srgbClr val="1CABE2">
                <a:alpha val="100000"/>
              </a:srgbClr>
            </a:solidFill>
          </p:spPr>
          <p:txBody>
            <a:bodyPr/>
            <a:lstStyle/>
            <a:p/>
          </p:txBody>
        </p:sp>
        <p:sp>
          <p:nvSpPr>
            <p:cNvPr id="34" name="rc34"/>
            <p:cNvSpPr/>
            <p:nvPr/>
          </p:nvSpPr>
          <p:spPr>
            <a:xfrm>
              <a:off x="2682512" y="2506719"/>
              <a:ext cx="249522" cy="1499965"/>
            </a:xfrm>
            <a:prstGeom prst="rect">
              <a:avLst/>
            </a:prstGeom>
            <a:solidFill>
              <a:srgbClr val="80BD41">
                <a:alpha val="100000"/>
              </a:srgbClr>
            </a:solidFill>
          </p:spPr>
          <p:txBody>
            <a:bodyPr/>
            <a:lstStyle/>
            <a:p/>
          </p:txBody>
        </p:sp>
        <p:sp>
          <p:nvSpPr>
            <p:cNvPr id="35" name="rc35"/>
            <p:cNvSpPr/>
            <p:nvPr/>
          </p:nvSpPr>
          <p:spPr>
            <a:xfrm>
              <a:off x="2682512" y="2394517"/>
              <a:ext cx="249522" cy="112202"/>
            </a:xfrm>
            <a:prstGeom prst="rect">
              <a:avLst/>
            </a:prstGeom>
            <a:solidFill>
              <a:srgbClr val="1CABE2">
                <a:alpha val="100000"/>
              </a:srgbClr>
            </a:solidFill>
          </p:spPr>
          <p:txBody>
            <a:bodyPr/>
            <a:lstStyle/>
            <a:p/>
          </p:txBody>
        </p:sp>
        <p:sp>
          <p:nvSpPr>
            <p:cNvPr id="36" name="rc36"/>
            <p:cNvSpPr/>
            <p:nvPr/>
          </p:nvSpPr>
          <p:spPr>
            <a:xfrm>
              <a:off x="2959759" y="2459476"/>
              <a:ext cx="249522" cy="1547208"/>
            </a:xfrm>
            <a:prstGeom prst="rect">
              <a:avLst/>
            </a:prstGeom>
            <a:solidFill>
              <a:srgbClr val="80BD41">
                <a:alpha val="100000"/>
              </a:srgbClr>
            </a:solidFill>
          </p:spPr>
          <p:txBody>
            <a:bodyPr/>
            <a:lstStyle/>
            <a:p/>
          </p:txBody>
        </p:sp>
        <p:sp>
          <p:nvSpPr>
            <p:cNvPr id="37" name="rc37"/>
            <p:cNvSpPr/>
            <p:nvPr/>
          </p:nvSpPr>
          <p:spPr>
            <a:xfrm>
              <a:off x="2959759" y="2376801"/>
              <a:ext cx="249522" cy="82675"/>
            </a:xfrm>
            <a:prstGeom prst="rect">
              <a:avLst/>
            </a:prstGeom>
            <a:solidFill>
              <a:srgbClr val="1CABE2">
                <a:alpha val="100000"/>
              </a:srgbClr>
            </a:solidFill>
          </p:spPr>
          <p:txBody>
            <a:bodyPr/>
            <a:lstStyle/>
            <a:p/>
          </p:txBody>
        </p:sp>
        <p:sp>
          <p:nvSpPr>
            <p:cNvPr id="38" name="rc38"/>
            <p:cNvSpPr/>
            <p:nvPr/>
          </p:nvSpPr>
          <p:spPr>
            <a:xfrm>
              <a:off x="3237007" y="2426997"/>
              <a:ext cx="249522" cy="1579688"/>
            </a:xfrm>
            <a:prstGeom prst="rect">
              <a:avLst/>
            </a:prstGeom>
            <a:solidFill>
              <a:srgbClr val="80BD41">
                <a:alpha val="100000"/>
              </a:srgbClr>
            </a:solidFill>
          </p:spPr>
          <p:txBody>
            <a:bodyPr/>
            <a:lstStyle/>
            <a:p/>
          </p:txBody>
        </p:sp>
        <p:sp>
          <p:nvSpPr>
            <p:cNvPr id="39" name="rc39"/>
            <p:cNvSpPr/>
            <p:nvPr/>
          </p:nvSpPr>
          <p:spPr>
            <a:xfrm>
              <a:off x="3237007" y="2344321"/>
              <a:ext cx="249522" cy="82675"/>
            </a:xfrm>
            <a:prstGeom prst="rect">
              <a:avLst/>
            </a:prstGeom>
            <a:solidFill>
              <a:srgbClr val="1CABE2">
                <a:alpha val="100000"/>
              </a:srgbClr>
            </a:solidFill>
          </p:spPr>
          <p:txBody>
            <a:bodyPr/>
            <a:lstStyle/>
            <a:p/>
          </p:txBody>
        </p:sp>
        <p:sp>
          <p:nvSpPr>
            <p:cNvPr id="40" name="rc40"/>
            <p:cNvSpPr/>
            <p:nvPr/>
          </p:nvSpPr>
          <p:spPr>
            <a:xfrm>
              <a:off x="3514255" y="2468334"/>
              <a:ext cx="249522" cy="1538350"/>
            </a:xfrm>
            <a:prstGeom prst="rect">
              <a:avLst/>
            </a:prstGeom>
            <a:solidFill>
              <a:srgbClr val="80BD41">
                <a:alpha val="100000"/>
              </a:srgbClr>
            </a:solidFill>
          </p:spPr>
          <p:txBody>
            <a:bodyPr/>
            <a:lstStyle/>
            <a:p/>
          </p:txBody>
        </p:sp>
        <p:sp>
          <p:nvSpPr>
            <p:cNvPr id="41" name="rc41"/>
            <p:cNvSpPr/>
            <p:nvPr/>
          </p:nvSpPr>
          <p:spPr>
            <a:xfrm>
              <a:off x="3514255" y="2353179"/>
              <a:ext cx="249522" cy="115154"/>
            </a:xfrm>
            <a:prstGeom prst="rect">
              <a:avLst/>
            </a:prstGeom>
            <a:solidFill>
              <a:srgbClr val="1CABE2">
                <a:alpha val="100000"/>
              </a:srgbClr>
            </a:solidFill>
          </p:spPr>
          <p:txBody>
            <a:bodyPr/>
            <a:lstStyle/>
            <a:p/>
          </p:txBody>
        </p:sp>
        <p:sp>
          <p:nvSpPr>
            <p:cNvPr id="42" name="rc42"/>
            <p:cNvSpPr/>
            <p:nvPr/>
          </p:nvSpPr>
          <p:spPr>
            <a:xfrm>
              <a:off x="3791502" y="2388612"/>
              <a:ext cx="249522" cy="1618073"/>
            </a:xfrm>
            <a:prstGeom prst="rect">
              <a:avLst/>
            </a:prstGeom>
            <a:solidFill>
              <a:srgbClr val="80BD41">
                <a:alpha val="100000"/>
              </a:srgbClr>
            </a:solidFill>
          </p:spPr>
          <p:txBody>
            <a:bodyPr/>
            <a:lstStyle/>
            <a:p/>
          </p:txBody>
        </p:sp>
        <p:sp>
          <p:nvSpPr>
            <p:cNvPr id="43" name="rc43"/>
            <p:cNvSpPr/>
            <p:nvPr/>
          </p:nvSpPr>
          <p:spPr>
            <a:xfrm>
              <a:off x="3791502" y="2320700"/>
              <a:ext cx="249522" cy="67911"/>
            </a:xfrm>
            <a:prstGeom prst="rect">
              <a:avLst/>
            </a:prstGeom>
            <a:solidFill>
              <a:srgbClr val="1CABE2">
                <a:alpha val="100000"/>
              </a:srgbClr>
            </a:solidFill>
          </p:spPr>
          <p:txBody>
            <a:bodyPr/>
            <a:lstStyle/>
            <a:p/>
          </p:txBody>
        </p:sp>
        <p:sp>
          <p:nvSpPr>
            <p:cNvPr id="44" name="rc44"/>
            <p:cNvSpPr/>
            <p:nvPr/>
          </p:nvSpPr>
          <p:spPr>
            <a:xfrm>
              <a:off x="4068750" y="2459476"/>
              <a:ext cx="249522" cy="1547208"/>
            </a:xfrm>
            <a:prstGeom prst="rect">
              <a:avLst/>
            </a:prstGeom>
            <a:solidFill>
              <a:srgbClr val="80BD41">
                <a:alpha val="100000"/>
              </a:srgbClr>
            </a:solidFill>
          </p:spPr>
          <p:txBody>
            <a:bodyPr/>
            <a:lstStyle/>
            <a:p/>
          </p:txBody>
        </p:sp>
        <p:sp>
          <p:nvSpPr>
            <p:cNvPr id="45" name="rc45"/>
            <p:cNvSpPr/>
            <p:nvPr/>
          </p:nvSpPr>
          <p:spPr>
            <a:xfrm>
              <a:off x="4068750" y="2444713"/>
              <a:ext cx="249522" cy="14763"/>
            </a:xfrm>
            <a:prstGeom prst="rect">
              <a:avLst/>
            </a:prstGeom>
            <a:solidFill>
              <a:srgbClr val="1CABE2">
                <a:alpha val="100000"/>
              </a:srgbClr>
            </a:solidFill>
          </p:spPr>
          <p:txBody>
            <a:bodyPr/>
            <a:lstStyle/>
            <a:p/>
          </p:txBody>
        </p:sp>
        <p:sp>
          <p:nvSpPr>
            <p:cNvPr id="46" name="rc46"/>
            <p:cNvSpPr/>
            <p:nvPr/>
          </p:nvSpPr>
          <p:spPr>
            <a:xfrm>
              <a:off x="4345998" y="2489003"/>
              <a:ext cx="249522" cy="1517681"/>
            </a:xfrm>
            <a:prstGeom prst="rect">
              <a:avLst/>
            </a:prstGeom>
            <a:solidFill>
              <a:srgbClr val="80BD41">
                <a:alpha val="100000"/>
              </a:srgbClr>
            </a:solidFill>
          </p:spPr>
          <p:txBody>
            <a:bodyPr/>
            <a:lstStyle/>
            <a:p/>
          </p:txBody>
        </p:sp>
        <p:sp>
          <p:nvSpPr>
            <p:cNvPr id="47" name="rc47"/>
            <p:cNvSpPr/>
            <p:nvPr/>
          </p:nvSpPr>
          <p:spPr>
            <a:xfrm>
              <a:off x="4345998" y="2459476"/>
              <a:ext cx="249522" cy="29526"/>
            </a:xfrm>
            <a:prstGeom prst="rect">
              <a:avLst/>
            </a:prstGeom>
            <a:solidFill>
              <a:srgbClr val="1CABE2">
                <a:alpha val="100000"/>
              </a:srgbClr>
            </a:solidFill>
          </p:spPr>
          <p:txBody>
            <a:bodyPr/>
            <a:lstStyle/>
            <a:p/>
          </p:txBody>
        </p:sp>
        <p:sp>
          <p:nvSpPr>
            <p:cNvPr id="48" name="rc48"/>
            <p:cNvSpPr/>
            <p:nvPr/>
          </p:nvSpPr>
          <p:spPr>
            <a:xfrm>
              <a:off x="4623245" y="2494908"/>
              <a:ext cx="249522" cy="1511776"/>
            </a:xfrm>
            <a:prstGeom prst="rect">
              <a:avLst/>
            </a:prstGeom>
            <a:solidFill>
              <a:srgbClr val="80BD41">
                <a:alpha val="100000"/>
              </a:srgbClr>
            </a:solidFill>
          </p:spPr>
          <p:txBody>
            <a:bodyPr/>
            <a:lstStyle/>
            <a:p/>
          </p:txBody>
        </p:sp>
        <p:sp>
          <p:nvSpPr>
            <p:cNvPr id="49" name="rc49"/>
            <p:cNvSpPr/>
            <p:nvPr/>
          </p:nvSpPr>
          <p:spPr>
            <a:xfrm>
              <a:off x="4623245" y="2465382"/>
              <a:ext cx="249522" cy="29526"/>
            </a:xfrm>
            <a:prstGeom prst="rect">
              <a:avLst/>
            </a:prstGeom>
            <a:solidFill>
              <a:srgbClr val="1CABE2">
                <a:alpha val="100000"/>
              </a:srgbClr>
            </a:solidFill>
          </p:spPr>
          <p:txBody>
            <a:bodyPr/>
            <a:lstStyle/>
            <a:p/>
          </p:txBody>
        </p:sp>
        <p:sp>
          <p:nvSpPr>
            <p:cNvPr id="50" name="rc50"/>
            <p:cNvSpPr/>
            <p:nvPr/>
          </p:nvSpPr>
          <p:spPr>
            <a:xfrm>
              <a:off x="4900493" y="2515577"/>
              <a:ext cx="249522" cy="1491107"/>
            </a:xfrm>
            <a:prstGeom prst="rect">
              <a:avLst/>
            </a:prstGeom>
            <a:solidFill>
              <a:srgbClr val="80BD41">
                <a:alpha val="100000"/>
              </a:srgbClr>
            </a:solidFill>
          </p:spPr>
          <p:txBody>
            <a:bodyPr/>
            <a:lstStyle/>
            <a:p/>
          </p:txBody>
        </p:sp>
        <p:sp>
          <p:nvSpPr>
            <p:cNvPr id="51" name="rc51"/>
            <p:cNvSpPr/>
            <p:nvPr/>
          </p:nvSpPr>
          <p:spPr>
            <a:xfrm>
              <a:off x="4900493" y="2468334"/>
              <a:ext cx="249522" cy="47243"/>
            </a:xfrm>
            <a:prstGeom prst="rect">
              <a:avLst/>
            </a:prstGeom>
            <a:solidFill>
              <a:srgbClr val="1CABE2">
                <a:alpha val="100000"/>
              </a:srgbClr>
            </a:solidFill>
          </p:spPr>
          <p:txBody>
            <a:bodyPr/>
            <a:lstStyle/>
            <a:p/>
          </p:txBody>
        </p:sp>
        <p:sp>
          <p:nvSpPr>
            <p:cNvPr id="52" name="rc52"/>
            <p:cNvSpPr/>
            <p:nvPr/>
          </p:nvSpPr>
          <p:spPr>
            <a:xfrm>
              <a:off x="5177741" y="2559868"/>
              <a:ext cx="249522" cy="1446817"/>
            </a:xfrm>
            <a:prstGeom prst="rect">
              <a:avLst/>
            </a:prstGeom>
            <a:solidFill>
              <a:srgbClr val="80BD41">
                <a:alpha val="100000"/>
              </a:srgbClr>
            </a:solidFill>
          </p:spPr>
          <p:txBody>
            <a:bodyPr/>
            <a:lstStyle/>
            <a:p/>
          </p:txBody>
        </p:sp>
        <p:sp>
          <p:nvSpPr>
            <p:cNvPr id="53" name="rc53"/>
            <p:cNvSpPr/>
            <p:nvPr/>
          </p:nvSpPr>
          <p:spPr>
            <a:xfrm>
              <a:off x="5177741" y="2500814"/>
              <a:ext cx="249522" cy="59053"/>
            </a:xfrm>
            <a:prstGeom prst="rect">
              <a:avLst/>
            </a:prstGeom>
            <a:solidFill>
              <a:srgbClr val="1CABE2">
                <a:alpha val="100000"/>
              </a:srgbClr>
            </a:solidFill>
          </p:spPr>
          <p:txBody>
            <a:bodyPr/>
            <a:lstStyle/>
            <a:p/>
          </p:txBody>
        </p:sp>
        <p:sp>
          <p:nvSpPr>
            <p:cNvPr id="54" name="rc54"/>
            <p:cNvSpPr/>
            <p:nvPr/>
          </p:nvSpPr>
          <p:spPr>
            <a:xfrm>
              <a:off x="5454988" y="2657306"/>
              <a:ext cx="249522" cy="1349378"/>
            </a:xfrm>
            <a:prstGeom prst="rect">
              <a:avLst/>
            </a:prstGeom>
            <a:solidFill>
              <a:srgbClr val="80BD41">
                <a:alpha val="100000"/>
              </a:srgbClr>
            </a:solidFill>
          </p:spPr>
          <p:txBody>
            <a:bodyPr/>
            <a:lstStyle/>
            <a:p/>
          </p:txBody>
        </p:sp>
        <p:sp>
          <p:nvSpPr>
            <p:cNvPr id="55" name="rc55"/>
            <p:cNvSpPr/>
            <p:nvPr/>
          </p:nvSpPr>
          <p:spPr>
            <a:xfrm>
              <a:off x="5454988" y="2586442"/>
              <a:ext cx="249522" cy="70864"/>
            </a:xfrm>
            <a:prstGeom prst="rect">
              <a:avLst/>
            </a:prstGeom>
            <a:solidFill>
              <a:srgbClr val="1CABE2">
                <a:alpha val="100000"/>
              </a:srgbClr>
            </a:solidFill>
          </p:spPr>
          <p:txBody>
            <a:bodyPr/>
            <a:lstStyle/>
            <a:p/>
          </p:txBody>
        </p:sp>
        <p:sp>
          <p:nvSpPr>
            <p:cNvPr id="56" name="rc56"/>
            <p:cNvSpPr/>
            <p:nvPr/>
          </p:nvSpPr>
          <p:spPr>
            <a:xfrm>
              <a:off x="5732236" y="2731123"/>
              <a:ext cx="249522" cy="1275561"/>
            </a:xfrm>
            <a:prstGeom prst="rect">
              <a:avLst/>
            </a:prstGeom>
            <a:solidFill>
              <a:srgbClr val="80BD41">
                <a:alpha val="100000"/>
              </a:srgbClr>
            </a:solidFill>
          </p:spPr>
          <p:txBody>
            <a:bodyPr/>
            <a:lstStyle/>
            <a:p/>
          </p:txBody>
        </p:sp>
        <p:sp>
          <p:nvSpPr>
            <p:cNvPr id="57" name="rc57"/>
            <p:cNvSpPr/>
            <p:nvPr/>
          </p:nvSpPr>
          <p:spPr>
            <a:xfrm>
              <a:off x="5732236" y="2648448"/>
              <a:ext cx="249522" cy="82675"/>
            </a:xfrm>
            <a:prstGeom prst="rect">
              <a:avLst/>
            </a:prstGeom>
            <a:solidFill>
              <a:srgbClr val="1CABE2">
                <a:alpha val="100000"/>
              </a:srgbClr>
            </a:solidFill>
          </p:spPr>
          <p:txBody>
            <a:bodyPr/>
            <a:lstStyle/>
            <a:p/>
          </p:txBody>
        </p:sp>
        <p:sp>
          <p:nvSpPr>
            <p:cNvPr id="58" name="rc58"/>
            <p:cNvSpPr/>
            <p:nvPr/>
          </p:nvSpPr>
          <p:spPr>
            <a:xfrm>
              <a:off x="6009484" y="2781319"/>
              <a:ext cx="249522" cy="1225365"/>
            </a:xfrm>
            <a:prstGeom prst="rect">
              <a:avLst/>
            </a:prstGeom>
            <a:solidFill>
              <a:srgbClr val="80BD41">
                <a:alpha val="100000"/>
              </a:srgbClr>
            </a:solidFill>
          </p:spPr>
          <p:txBody>
            <a:bodyPr/>
            <a:lstStyle/>
            <a:p/>
          </p:txBody>
        </p:sp>
        <p:sp>
          <p:nvSpPr>
            <p:cNvPr id="59" name="rc59"/>
            <p:cNvSpPr/>
            <p:nvPr/>
          </p:nvSpPr>
          <p:spPr>
            <a:xfrm>
              <a:off x="6009484" y="2704549"/>
              <a:ext cx="249522" cy="76769"/>
            </a:xfrm>
            <a:prstGeom prst="rect">
              <a:avLst/>
            </a:prstGeom>
            <a:solidFill>
              <a:srgbClr val="1CABE2">
                <a:alpha val="100000"/>
              </a:srgbClr>
            </a:solidFill>
          </p:spPr>
          <p:txBody>
            <a:bodyPr/>
            <a:lstStyle/>
            <a:p/>
          </p:txBody>
        </p:sp>
        <p:sp>
          <p:nvSpPr>
            <p:cNvPr id="60" name="rc60"/>
            <p:cNvSpPr/>
            <p:nvPr/>
          </p:nvSpPr>
          <p:spPr>
            <a:xfrm>
              <a:off x="6286731" y="2843326"/>
              <a:ext cx="249522" cy="1163359"/>
            </a:xfrm>
            <a:prstGeom prst="rect">
              <a:avLst/>
            </a:prstGeom>
            <a:solidFill>
              <a:srgbClr val="80BD41">
                <a:alpha val="100000"/>
              </a:srgbClr>
            </a:solidFill>
          </p:spPr>
          <p:txBody>
            <a:bodyPr/>
            <a:lstStyle/>
            <a:p/>
          </p:txBody>
        </p:sp>
        <p:sp>
          <p:nvSpPr>
            <p:cNvPr id="61" name="rc61"/>
            <p:cNvSpPr/>
            <p:nvPr/>
          </p:nvSpPr>
          <p:spPr>
            <a:xfrm>
              <a:off x="6286731" y="2713407"/>
              <a:ext cx="249522" cy="129918"/>
            </a:xfrm>
            <a:prstGeom prst="rect">
              <a:avLst/>
            </a:prstGeom>
            <a:solidFill>
              <a:srgbClr val="1CABE2">
                <a:alpha val="100000"/>
              </a:srgbClr>
            </a:solidFill>
          </p:spPr>
          <p:txBody>
            <a:bodyPr/>
            <a:lstStyle/>
            <a:p/>
          </p:txBody>
        </p:sp>
        <p:sp>
          <p:nvSpPr>
            <p:cNvPr id="62" name="rc62"/>
            <p:cNvSpPr/>
            <p:nvPr/>
          </p:nvSpPr>
          <p:spPr>
            <a:xfrm>
              <a:off x="6563979" y="2861042"/>
              <a:ext cx="249522" cy="1145643"/>
            </a:xfrm>
            <a:prstGeom prst="rect">
              <a:avLst/>
            </a:prstGeom>
            <a:solidFill>
              <a:srgbClr val="80BD41">
                <a:alpha val="100000"/>
              </a:srgbClr>
            </a:solidFill>
          </p:spPr>
          <p:txBody>
            <a:bodyPr/>
            <a:lstStyle/>
            <a:p/>
          </p:txBody>
        </p:sp>
        <p:sp>
          <p:nvSpPr>
            <p:cNvPr id="63" name="rc63"/>
            <p:cNvSpPr/>
            <p:nvPr/>
          </p:nvSpPr>
          <p:spPr>
            <a:xfrm>
              <a:off x="6563979" y="2719313"/>
              <a:ext cx="249522" cy="141729"/>
            </a:xfrm>
            <a:prstGeom prst="rect">
              <a:avLst/>
            </a:prstGeom>
            <a:solidFill>
              <a:srgbClr val="1CABE2">
                <a:alpha val="100000"/>
              </a:srgbClr>
            </a:solidFill>
          </p:spPr>
          <p:txBody>
            <a:bodyPr/>
            <a:lstStyle/>
            <a:p/>
          </p:txBody>
        </p:sp>
        <p:sp>
          <p:nvSpPr>
            <p:cNvPr id="64" name="rc64"/>
            <p:cNvSpPr/>
            <p:nvPr/>
          </p:nvSpPr>
          <p:spPr>
            <a:xfrm>
              <a:off x="6841227" y="2937812"/>
              <a:ext cx="249522" cy="1068873"/>
            </a:xfrm>
            <a:prstGeom prst="rect">
              <a:avLst/>
            </a:prstGeom>
            <a:solidFill>
              <a:srgbClr val="80BD41">
                <a:alpha val="100000"/>
              </a:srgbClr>
            </a:solidFill>
          </p:spPr>
          <p:txBody>
            <a:bodyPr/>
            <a:lstStyle/>
            <a:p/>
          </p:txBody>
        </p:sp>
        <p:sp>
          <p:nvSpPr>
            <p:cNvPr id="65" name="rc65"/>
            <p:cNvSpPr/>
            <p:nvPr/>
          </p:nvSpPr>
          <p:spPr>
            <a:xfrm>
              <a:off x="6841227" y="2719313"/>
              <a:ext cx="249522" cy="218498"/>
            </a:xfrm>
            <a:prstGeom prst="rect">
              <a:avLst/>
            </a:prstGeom>
            <a:solidFill>
              <a:srgbClr val="1CABE2">
                <a:alpha val="100000"/>
              </a:srgbClr>
            </a:solidFill>
          </p:spPr>
          <p:txBody>
            <a:bodyPr/>
            <a:lstStyle/>
            <a:p/>
          </p:txBody>
        </p:sp>
        <p:sp>
          <p:nvSpPr>
            <p:cNvPr id="66" name="rc66"/>
            <p:cNvSpPr/>
            <p:nvPr/>
          </p:nvSpPr>
          <p:spPr>
            <a:xfrm>
              <a:off x="7118474" y="2908285"/>
              <a:ext cx="249522" cy="1098400"/>
            </a:xfrm>
            <a:prstGeom prst="rect">
              <a:avLst/>
            </a:prstGeom>
            <a:solidFill>
              <a:srgbClr val="80BD41">
                <a:alpha val="100000"/>
              </a:srgbClr>
            </a:solidFill>
          </p:spPr>
          <p:txBody>
            <a:bodyPr/>
            <a:lstStyle/>
            <a:p/>
          </p:txBody>
        </p:sp>
        <p:sp>
          <p:nvSpPr>
            <p:cNvPr id="67" name="rc67"/>
            <p:cNvSpPr/>
            <p:nvPr/>
          </p:nvSpPr>
          <p:spPr>
            <a:xfrm>
              <a:off x="7118474" y="2728171"/>
              <a:ext cx="249522" cy="180113"/>
            </a:xfrm>
            <a:prstGeom prst="rect">
              <a:avLst/>
            </a:prstGeom>
            <a:solidFill>
              <a:srgbClr val="1CABE2">
                <a:alpha val="100000"/>
              </a:srgbClr>
            </a:solidFill>
          </p:spPr>
          <p:txBody>
            <a:bodyPr/>
            <a:lstStyle/>
            <a:p/>
          </p:txBody>
        </p:sp>
        <p:sp>
          <p:nvSpPr>
            <p:cNvPr id="68" name="rc68"/>
            <p:cNvSpPr/>
            <p:nvPr/>
          </p:nvSpPr>
          <p:spPr>
            <a:xfrm>
              <a:off x="7395722" y="2899427"/>
              <a:ext cx="249522" cy="1107258"/>
            </a:xfrm>
            <a:prstGeom prst="rect">
              <a:avLst/>
            </a:prstGeom>
            <a:solidFill>
              <a:srgbClr val="80BD41">
                <a:alpha val="100000"/>
              </a:srgbClr>
            </a:solidFill>
          </p:spPr>
          <p:txBody>
            <a:bodyPr/>
            <a:lstStyle/>
            <a:p/>
          </p:txBody>
        </p:sp>
        <p:sp>
          <p:nvSpPr>
            <p:cNvPr id="69" name="rc69"/>
            <p:cNvSpPr/>
            <p:nvPr/>
          </p:nvSpPr>
          <p:spPr>
            <a:xfrm>
              <a:off x="7395722" y="2734076"/>
              <a:ext cx="249522" cy="165350"/>
            </a:xfrm>
            <a:prstGeom prst="rect">
              <a:avLst/>
            </a:prstGeom>
            <a:solidFill>
              <a:srgbClr val="1CABE2">
                <a:alpha val="100000"/>
              </a:srgbClr>
            </a:solidFill>
          </p:spPr>
          <p:txBody>
            <a:bodyPr/>
            <a:lstStyle/>
            <a:p/>
          </p:txBody>
        </p:sp>
        <p:sp>
          <p:nvSpPr>
            <p:cNvPr id="70" name="rc70"/>
            <p:cNvSpPr/>
            <p:nvPr/>
          </p:nvSpPr>
          <p:spPr>
            <a:xfrm>
              <a:off x="7672970" y="2902379"/>
              <a:ext cx="249522" cy="1104305"/>
            </a:xfrm>
            <a:prstGeom prst="rect">
              <a:avLst/>
            </a:prstGeom>
            <a:solidFill>
              <a:srgbClr val="80BD41">
                <a:alpha val="100000"/>
              </a:srgbClr>
            </a:solidFill>
          </p:spPr>
          <p:txBody>
            <a:bodyPr/>
            <a:lstStyle/>
            <a:p/>
          </p:txBody>
        </p:sp>
        <p:sp>
          <p:nvSpPr>
            <p:cNvPr id="71" name="rc71"/>
            <p:cNvSpPr/>
            <p:nvPr/>
          </p:nvSpPr>
          <p:spPr>
            <a:xfrm>
              <a:off x="7672970" y="2737029"/>
              <a:ext cx="249522" cy="165350"/>
            </a:xfrm>
            <a:prstGeom prst="rect">
              <a:avLst/>
            </a:prstGeom>
            <a:solidFill>
              <a:srgbClr val="1CABE2">
                <a:alpha val="100000"/>
              </a:srgbClr>
            </a:solidFill>
          </p:spPr>
          <p:txBody>
            <a:bodyPr/>
            <a:lstStyle/>
            <a:p/>
          </p:txBody>
        </p:sp>
        <p:sp>
          <p:nvSpPr>
            <p:cNvPr id="72" name="rc72"/>
            <p:cNvSpPr/>
            <p:nvPr/>
          </p:nvSpPr>
          <p:spPr>
            <a:xfrm>
              <a:off x="7950217" y="2863994"/>
              <a:ext cx="249522" cy="1142690"/>
            </a:xfrm>
            <a:prstGeom prst="rect">
              <a:avLst/>
            </a:prstGeom>
            <a:solidFill>
              <a:srgbClr val="80BD41">
                <a:alpha val="100000"/>
              </a:srgbClr>
            </a:solidFill>
          </p:spPr>
          <p:txBody>
            <a:bodyPr/>
            <a:lstStyle/>
            <a:p/>
          </p:txBody>
        </p:sp>
        <p:sp>
          <p:nvSpPr>
            <p:cNvPr id="73" name="rc73"/>
            <p:cNvSpPr/>
            <p:nvPr/>
          </p:nvSpPr>
          <p:spPr>
            <a:xfrm>
              <a:off x="7950217" y="2737029"/>
              <a:ext cx="249522" cy="126965"/>
            </a:xfrm>
            <a:prstGeom prst="rect">
              <a:avLst/>
            </a:prstGeom>
            <a:solidFill>
              <a:srgbClr val="1CABE2">
                <a:alpha val="100000"/>
              </a:srgbClr>
            </a:solidFill>
          </p:spPr>
          <p:txBody>
            <a:bodyPr/>
            <a:lstStyle/>
            <a:p/>
          </p:txBody>
        </p:sp>
        <p:sp>
          <p:nvSpPr>
            <p:cNvPr id="74" name="pl74"/>
            <p:cNvSpPr/>
            <p:nvPr/>
          </p:nvSpPr>
          <p:spPr>
            <a:xfrm>
              <a:off x="1421035" y="1226758"/>
              <a:ext cx="6653943" cy="449281"/>
            </a:xfrm>
            <a:custGeom>
              <a:avLst/>
              <a:pathLst>
                <a:path w="6653943" h="449281">
                  <a:moveTo>
                    <a:pt x="0" y="0"/>
                  </a:moveTo>
                  <a:lnTo>
                    <a:pt x="277247" y="0"/>
                  </a:lnTo>
                  <a:lnTo>
                    <a:pt x="554495" y="140400"/>
                  </a:lnTo>
                  <a:lnTo>
                    <a:pt x="831742" y="196560"/>
                  </a:lnTo>
                  <a:lnTo>
                    <a:pt x="1108990" y="168480"/>
                  </a:lnTo>
                  <a:lnTo>
                    <a:pt x="1386238" y="168480"/>
                  </a:lnTo>
                  <a:lnTo>
                    <a:pt x="1663485" y="112320"/>
                  </a:lnTo>
                  <a:lnTo>
                    <a:pt x="1940733" y="112320"/>
                  </a:lnTo>
                  <a:lnTo>
                    <a:pt x="2217981" y="168480"/>
                  </a:lnTo>
                  <a:lnTo>
                    <a:pt x="2495228" y="84240"/>
                  </a:lnTo>
                  <a:lnTo>
                    <a:pt x="2772476" y="0"/>
                  </a:lnTo>
                  <a:lnTo>
                    <a:pt x="3049724" y="28080"/>
                  </a:lnTo>
                  <a:lnTo>
                    <a:pt x="3326971" y="28080"/>
                  </a:lnTo>
                  <a:lnTo>
                    <a:pt x="3604219" y="56160"/>
                  </a:lnTo>
                  <a:lnTo>
                    <a:pt x="3881467" y="84240"/>
                  </a:lnTo>
                  <a:lnTo>
                    <a:pt x="4158714" y="112320"/>
                  </a:lnTo>
                  <a:lnTo>
                    <a:pt x="4435962" y="140400"/>
                  </a:lnTo>
                  <a:lnTo>
                    <a:pt x="4713210" y="140400"/>
                  </a:lnTo>
                  <a:lnTo>
                    <a:pt x="4990457" y="252720"/>
                  </a:lnTo>
                  <a:lnTo>
                    <a:pt x="5267705" y="280800"/>
                  </a:lnTo>
                  <a:lnTo>
                    <a:pt x="5544953" y="449281"/>
                  </a:lnTo>
                  <a:lnTo>
                    <a:pt x="5822200" y="365040"/>
                  </a:lnTo>
                  <a:lnTo>
                    <a:pt x="6099448" y="336960"/>
                  </a:lnTo>
                  <a:lnTo>
                    <a:pt x="6376696" y="336960"/>
                  </a:lnTo>
                  <a:lnTo>
                    <a:pt x="6653943" y="252720"/>
                  </a:lnTo>
                </a:path>
              </a:pathLst>
            </a:custGeom>
            <a:ln w="27101" cap="flat">
              <a:solidFill>
                <a:srgbClr val="0058AB">
                  <a:alpha val="100000"/>
                </a:srgbClr>
              </a:solidFill>
              <a:prstDash val="solid"/>
              <a:round/>
            </a:ln>
          </p:spPr>
          <p:txBody>
            <a:bodyPr/>
            <a:lstStyle/>
            <a:p/>
          </p:txBody>
        </p:sp>
        <p:sp>
          <p:nvSpPr>
            <p:cNvPr id="75" name="tx75"/>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6" name="tx76"/>
            <p:cNvSpPr/>
            <p:nvPr/>
          </p:nvSpPr>
          <p:spPr>
            <a:xfrm>
              <a:off x="2746983"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7" name="tx77"/>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9" name="tx79"/>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0" name="tx80"/>
            <p:cNvSpPr/>
            <p:nvPr/>
          </p:nvSpPr>
          <p:spPr>
            <a:xfrm>
              <a:off x="6905698"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1" name="tx81"/>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2" name="tx82"/>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3" name="tx83"/>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4" name="tx84"/>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5" name="tx85"/>
            <p:cNvSpPr/>
            <p:nvPr/>
          </p:nvSpPr>
          <p:spPr>
            <a:xfrm>
              <a:off x="1355732" y="2242067"/>
              <a:ext cx="130604"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5.5</a:t>
              </a:r>
            </a:p>
          </p:txBody>
        </p:sp>
        <p:sp>
          <p:nvSpPr>
            <p:cNvPr id="86" name="tx86"/>
            <p:cNvSpPr/>
            <p:nvPr/>
          </p:nvSpPr>
          <p:spPr>
            <a:xfrm>
              <a:off x="2741971" y="2259784"/>
              <a:ext cx="130604"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5.5</a:t>
              </a:r>
            </a:p>
          </p:txBody>
        </p:sp>
        <p:sp>
          <p:nvSpPr>
            <p:cNvPr id="87" name="tx87"/>
            <p:cNvSpPr/>
            <p:nvPr/>
          </p:nvSpPr>
          <p:spPr>
            <a:xfrm>
              <a:off x="4128209" y="230874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a:t>
              </a:r>
            </a:p>
          </p:txBody>
        </p:sp>
        <p:sp>
          <p:nvSpPr>
            <p:cNvPr id="88" name="tx88"/>
            <p:cNvSpPr/>
            <p:nvPr/>
          </p:nvSpPr>
          <p:spPr>
            <a:xfrm>
              <a:off x="5514447" y="245346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4.8</a:t>
              </a:r>
            </a:p>
          </p:txBody>
        </p:sp>
        <p:sp>
          <p:nvSpPr>
            <p:cNvPr id="89" name="tx89"/>
            <p:cNvSpPr/>
            <p:nvPr/>
          </p:nvSpPr>
          <p:spPr>
            <a:xfrm>
              <a:off x="6623438" y="2584809"/>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a:t>
              </a:r>
            </a:p>
          </p:txBody>
        </p:sp>
        <p:sp>
          <p:nvSpPr>
            <p:cNvPr id="90" name="tx90"/>
            <p:cNvSpPr/>
            <p:nvPr/>
          </p:nvSpPr>
          <p:spPr>
            <a:xfrm>
              <a:off x="6900686" y="2584809"/>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a:t>
              </a:r>
            </a:p>
          </p:txBody>
        </p:sp>
        <p:sp>
          <p:nvSpPr>
            <p:cNvPr id="91" name="tx91"/>
            <p:cNvSpPr/>
            <p:nvPr/>
          </p:nvSpPr>
          <p:spPr>
            <a:xfrm>
              <a:off x="7177933" y="2592199"/>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a:t>
              </a:r>
            </a:p>
          </p:txBody>
        </p:sp>
        <p:sp>
          <p:nvSpPr>
            <p:cNvPr id="92" name="tx92"/>
            <p:cNvSpPr/>
            <p:nvPr/>
          </p:nvSpPr>
          <p:spPr>
            <a:xfrm>
              <a:off x="7455181" y="259810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a:t>
              </a:r>
            </a:p>
          </p:txBody>
        </p:sp>
        <p:sp>
          <p:nvSpPr>
            <p:cNvPr id="93" name="tx93"/>
            <p:cNvSpPr/>
            <p:nvPr/>
          </p:nvSpPr>
          <p:spPr>
            <a:xfrm>
              <a:off x="7732429" y="260401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a:t>
              </a:r>
            </a:p>
          </p:txBody>
        </p:sp>
        <p:sp>
          <p:nvSpPr>
            <p:cNvPr id="94" name="tx94"/>
            <p:cNvSpPr/>
            <p:nvPr/>
          </p:nvSpPr>
          <p:spPr>
            <a:xfrm>
              <a:off x="8009676" y="260105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a:t>
              </a:r>
            </a:p>
          </p:txBody>
        </p:sp>
        <p:sp>
          <p:nvSpPr>
            <p:cNvPr id="95" name="pl95"/>
            <p:cNvSpPr/>
            <p:nvPr/>
          </p:nvSpPr>
          <p:spPr>
            <a:xfrm>
              <a:off x="1421035"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2807273" y="1198678"/>
              <a:ext cx="0" cy="196560"/>
            </a:xfrm>
            <a:custGeom>
              <a:avLst/>
              <a:pathLst>
                <a:path w="0" h="196560">
                  <a:moveTo>
                    <a:pt x="0" y="19656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4193511"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5579750" y="1198678"/>
              <a:ext cx="0" cy="140400"/>
            </a:xfrm>
            <a:custGeom>
              <a:avLst/>
              <a:pathLst>
                <a:path w="0" h="140400">
                  <a:moveTo>
                    <a:pt x="0" y="14040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688740" y="1198678"/>
              <a:ext cx="0" cy="308880"/>
            </a:xfrm>
            <a:custGeom>
              <a:avLst/>
              <a:pathLst>
                <a:path w="0" h="308880">
                  <a:moveTo>
                    <a:pt x="0" y="30888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965988" y="1198678"/>
              <a:ext cx="0" cy="477361"/>
            </a:xfrm>
            <a:custGeom>
              <a:avLst/>
              <a:pathLst>
                <a:path w="0" h="477361">
                  <a:moveTo>
                    <a:pt x="0" y="47736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243236" y="1198678"/>
              <a:ext cx="0" cy="393120"/>
            </a:xfrm>
            <a:custGeom>
              <a:avLst/>
              <a:pathLst>
                <a:path w="0" h="393120">
                  <a:moveTo>
                    <a:pt x="0" y="39312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520483" y="1198678"/>
              <a:ext cx="0" cy="365040"/>
            </a:xfrm>
            <a:custGeom>
              <a:avLst/>
              <a:pathLst>
                <a:path w="0" h="365040">
                  <a:moveTo>
                    <a:pt x="0" y="36504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797731" y="1198678"/>
              <a:ext cx="0" cy="365040"/>
            </a:xfrm>
            <a:custGeom>
              <a:avLst/>
              <a:pathLst>
                <a:path w="0" h="365040">
                  <a:moveTo>
                    <a:pt x="0" y="36504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074979" y="1198678"/>
              <a:ext cx="0" cy="280800"/>
            </a:xfrm>
            <a:custGeom>
              <a:avLst/>
              <a:pathLst>
                <a:path w="0" h="280800">
                  <a:moveTo>
                    <a:pt x="0" y="280800"/>
                  </a:moveTo>
                  <a:lnTo>
                    <a:pt x="0" y="0"/>
                  </a:lnTo>
                </a:path>
              </a:pathLst>
            </a:custGeom>
            <a:ln w="13550" cap="flat">
              <a:solidFill>
                <a:srgbClr val="0058AB">
                  <a:alpha val="100000"/>
                </a:srgbClr>
              </a:solidFill>
              <a:prstDash val="dot"/>
              <a:round/>
            </a:ln>
          </p:spPr>
          <p:txBody>
            <a:bodyPr/>
            <a:lstStyle/>
            <a:p/>
          </p:txBody>
        </p:sp>
        <p:sp>
          <p:nvSpPr>
            <p:cNvPr id="105" name="tx105"/>
            <p:cNvSpPr/>
            <p:nvPr/>
          </p:nvSpPr>
          <p:spPr>
            <a:xfrm>
              <a:off x="1355732" y="3166746"/>
              <a:ext cx="130604"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a:t>
              </a:r>
            </a:p>
          </p:txBody>
        </p:sp>
        <p:sp>
          <p:nvSpPr>
            <p:cNvPr id="106" name="tx106"/>
            <p:cNvSpPr/>
            <p:nvPr/>
          </p:nvSpPr>
          <p:spPr>
            <a:xfrm>
              <a:off x="1367476" y="235175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7" name="tx107"/>
            <p:cNvSpPr/>
            <p:nvPr/>
          </p:nvSpPr>
          <p:spPr>
            <a:xfrm>
              <a:off x="2741971" y="322165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a:t>
              </a:r>
            </a:p>
          </p:txBody>
        </p:sp>
        <p:sp>
          <p:nvSpPr>
            <p:cNvPr id="108" name="tx108"/>
            <p:cNvSpPr/>
            <p:nvPr/>
          </p:nvSpPr>
          <p:spPr>
            <a:xfrm>
              <a:off x="2753715" y="241671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9" name="tx109"/>
            <p:cNvSpPr/>
            <p:nvPr/>
          </p:nvSpPr>
          <p:spPr>
            <a:xfrm>
              <a:off x="4128209" y="319803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a:t>
              </a:r>
            </a:p>
          </p:txBody>
        </p:sp>
        <p:sp>
          <p:nvSpPr>
            <p:cNvPr id="110" name="tx110"/>
            <p:cNvSpPr/>
            <p:nvPr/>
          </p:nvSpPr>
          <p:spPr>
            <a:xfrm>
              <a:off x="4139953" y="241819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1" name="tx111"/>
            <p:cNvSpPr/>
            <p:nvPr/>
          </p:nvSpPr>
          <p:spPr>
            <a:xfrm>
              <a:off x="5514447" y="329694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a:t>
              </a:r>
            </a:p>
          </p:txBody>
        </p:sp>
        <p:sp>
          <p:nvSpPr>
            <p:cNvPr id="112" name="tx112"/>
            <p:cNvSpPr/>
            <p:nvPr/>
          </p:nvSpPr>
          <p:spPr>
            <a:xfrm>
              <a:off x="5526191" y="258797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3" name="tx113"/>
            <p:cNvSpPr/>
            <p:nvPr/>
          </p:nvSpPr>
          <p:spPr>
            <a:xfrm>
              <a:off x="6623438" y="3398769"/>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a:t>
              </a:r>
            </a:p>
          </p:txBody>
        </p:sp>
        <p:sp>
          <p:nvSpPr>
            <p:cNvPr id="114" name="tx114"/>
            <p:cNvSpPr/>
            <p:nvPr/>
          </p:nvSpPr>
          <p:spPr>
            <a:xfrm>
              <a:off x="6635182" y="275627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5" name="tx115"/>
            <p:cNvSpPr/>
            <p:nvPr/>
          </p:nvSpPr>
          <p:spPr>
            <a:xfrm>
              <a:off x="6900686" y="343715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a:t>
              </a:r>
            </a:p>
          </p:txBody>
        </p:sp>
        <p:sp>
          <p:nvSpPr>
            <p:cNvPr id="116" name="tx116"/>
            <p:cNvSpPr/>
            <p:nvPr/>
          </p:nvSpPr>
          <p:spPr>
            <a:xfrm>
              <a:off x="6912430" y="279466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7" name="tx117"/>
            <p:cNvSpPr/>
            <p:nvPr/>
          </p:nvSpPr>
          <p:spPr>
            <a:xfrm>
              <a:off x="7177933" y="342239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a:t>
              </a:r>
            </a:p>
          </p:txBody>
        </p:sp>
        <p:sp>
          <p:nvSpPr>
            <p:cNvPr id="118" name="tx118"/>
            <p:cNvSpPr/>
            <p:nvPr/>
          </p:nvSpPr>
          <p:spPr>
            <a:xfrm>
              <a:off x="7189677" y="278432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9" name="tx119"/>
            <p:cNvSpPr/>
            <p:nvPr/>
          </p:nvSpPr>
          <p:spPr>
            <a:xfrm>
              <a:off x="7455181" y="3417962"/>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a:t>
              </a:r>
            </a:p>
          </p:txBody>
        </p:sp>
        <p:sp>
          <p:nvSpPr>
            <p:cNvPr id="120" name="tx120"/>
            <p:cNvSpPr/>
            <p:nvPr/>
          </p:nvSpPr>
          <p:spPr>
            <a:xfrm>
              <a:off x="7466925" y="278285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1" name="tx121"/>
            <p:cNvSpPr/>
            <p:nvPr/>
          </p:nvSpPr>
          <p:spPr>
            <a:xfrm>
              <a:off x="7732429" y="341943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a:t>
              </a:r>
            </a:p>
          </p:txBody>
        </p:sp>
        <p:sp>
          <p:nvSpPr>
            <p:cNvPr id="122" name="tx122"/>
            <p:cNvSpPr/>
            <p:nvPr/>
          </p:nvSpPr>
          <p:spPr>
            <a:xfrm>
              <a:off x="7744173" y="278580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3" name="tx123"/>
            <p:cNvSpPr/>
            <p:nvPr/>
          </p:nvSpPr>
          <p:spPr>
            <a:xfrm>
              <a:off x="8009676" y="3400246"/>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a:t>
              </a:r>
            </a:p>
          </p:txBody>
        </p:sp>
        <p:sp>
          <p:nvSpPr>
            <p:cNvPr id="124" name="tx124"/>
            <p:cNvSpPr/>
            <p:nvPr/>
          </p:nvSpPr>
          <p:spPr>
            <a:xfrm>
              <a:off x="8021420" y="276661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5" name="tx125"/>
            <p:cNvSpPr/>
            <p:nvPr/>
          </p:nvSpPr>
          <p:spPr>
            <a:xfrm>
              <a:off x="694268" y="3954570"/>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a:t>
              </a:r>
            </a:p>
          </p:txBody>
        </p:sp>
        <p:sp>
          <p:nvSpPr>
            <p:cNvPr id="126" name="tx126"/>
            <p:cNvSpPr/>
            <p:nvPr/>
          </p:nvSpPr>
          <p:spPr>
            <a:xfrm>
              <a:off x="694268" y="3216398"/>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7" name="tx127"/>
            <p:cNvSpPr/>
            <p:nvPr/>
          </p:nvSpPr>
          <p:spPr>
            <a:xfrm>
              <a:off x="694268" y="2478226"/>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8" name="tx128"/>
            <p:cNvSpPr/>
            <p:nvPr/>
          </p:nvSpPr>
          <p:spPr>
            <a:xfrm>
              <a:off x="694268" y="1741759"/>
              <a:ext cx="194202"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9" name="tx129"/>
            <p:cNvSpPr/>
            <p:nvPr/>
          </p:nvSpPr>
          <p:spPr>
            <a:xfrm>
              <a:off x="616573" y="1001882"/>
              <a:ext cx="27189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0" name="tx130"/>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6" name="tx146"/>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l147"/>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8" name="tx148"/>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9" name="rc149"/>
            <p:cNvSpPr/>
            <p:nvPr/>
          </p:nvSpPr>
          <p:spPr>
            <a:xfrm>
              <a:off x="4433341" y="4909475"/>
              <a:ext cx="201456" cy="201456"/>
            </a:xfrm>
            <a:prstGeom prst="rect">
              <a:avLst/>
            </a:prstGeom>
            <a:solidFill>
              <a:srgbClr val="1CABE2">
                <a:alpha val="100000"/>
              </a:srgbClr>
            </a:solidFill>
          </p:spPr>
          <p:txBody>
            <a:bodyPr/>
            <a:lstStyle/>
            <a:p/>
          </p:txBody>
        </p:sp>
        <p:sp>
          <p:nvSpPr>
            <p:cNvPr id="150" name="rc150"/>
            <p:cNvSpPr/>
            <p:nvPr/>
          </p:nvSpPr>
          <p:spPr>
            <a:xfrm>
              <a:off x="5638429" y="4909475"/>
              <a:ext cx="201456" cy="201456"/>
            </a:xfrm>
            <a:prstGeom prst="rect">
              <a:avLst/>
            </a:prstGeom>
            <a:solidFill>
              <a:srgbClr val="80BD41">
                <a:alpha val="100000"/>
              </a:srgbClr>
            </a:solidFill>
          </p:spPr>
          <p:txBody>
            <a:bodyPr/>
            <a:lstStyle/>
            <a:p/>
          </p:txBody>
        </p:sp>
        <p:sp>
          <p:nvSpPr>
            <p:cNvPr id="151" name="tx151"/>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2" name="tx152"/>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3" name="tx153"/>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4" name="tx154"/>
            <p:cNvSpPr/>
            <p:nvPr/>
          </p:nvSpPr>
          <p:spPr>
            <a:xfrm>
              <a:off x="951100" y="661760"/>
              <a:ext cx="1603057"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Bahamas, 2000-2024</a:t>
              </a:r>
            </a:p>
          </p:txBody>
        </p:sp>
        <p:sp>
          <p:nvSpPr>
            <p:cNvPr id="155" name="pl155"/>
            <p:cNvSpPr/>
            <p:nvPr/>
          </p:nvSpPr>
          <p:spPr>
            <a:xfrm>
              <a:off x="205025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355822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506618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657415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808211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2804239"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431220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582017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732813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8" name="rc168"/>
            <p:cNvSpPr/>
            <p:nvPr/>
          </p:nvSpPr>
          <p:spPr>
            <a:xfrm>
              <a:off x="1296273" y="5774644"/>
              <a:ext cx="5850906" cy="162162"/>
            </a:xfrm>
            <a:prstGeom prst="rect">
              <a:avLst/>
            </a:prstGeom>
            <a:solidFill>
              <a:srgbClr val="80BD41">
                <a:alpha val="100000"/>
              </a:srgbClr>
            </a:solidFill>
          </p:spPr>
          <p:txBody>
            <a:bodyPr/>
            <a:lstStyle/>
            <a:p/>
          </p:txBody>
        </p:sp>
        <p:sp>
          <p:nvSpPr>
            <p:cNvPr id="169" name="rc169"/>
            <p:cNvSpPr/>
            <p:nvPr/>
          </p:nvSpPr>
          <p:spPr>
            <a:xfrm>
              <a:off x="7147180" y="5774644"/>
              <a:ext cx="723823" cy="162162"/>
            </a:xfrm>
            <a:prstGeom prst="rect">
              <a:avLst/>
            </a:prstGeom>
            <a:solidFill>
              <a:srgbClr val="1CABE2">
                <a:alpha val="100000"/>
              </a:srgbClr>
            </a:solidFill>
          </p:spPr>
          <p:txBody>
            <a:bodyPr/>
            <a:lstStyle/>
            <a:p/>
          </p:txBody>
        </p:sp>
        <p:sp>
          <p:nvSpPr>
            <p:cNvPr id="170" name="rc170"/>
            <p:cNvSpPr/>
            <p:nvPr/>
          </p:nvSpPr>
          <p:spPr>
            <a:xfrm>
              <a:off x="1296273" y="5571941"/>
              <a:ext cx="5639791" cy="162162"/>
            </a:xfrm>
            <a:prstGeom prst="rect">
              <a:avLst/>
            </a:prstGeom>
            <a:solidFill>
              <a:srgbClr val="80BD41">
                <a:alpha val="100000"/>
              </a:srgbClr>
            </a:solidFill>
          </p:spPr>
          <p:txBody>
            <a:bodyPr/>
            <a:lstStyle/>
            <a:p/>
          </p:txBody>
        </p:sp>
        <p:sp>
          <p:nvSpPr>
            <p:cNvPr id="171" name="rc171"/>
            <p:cNvSpPr/>
            <p:nvPr/>
          </p:nvSpPr>
          <p:spPr>
            <a:xfrm>
              <a:off x="6936065" y="5571941"/>
              <a:ext cx="844460" cy="162162"/>
            </a:xfrm>
            <a:prstGeom prst="rect">
              <a:avLst/>
            </a:prstGeom>
            <a:solidFill>
              <a:srgbClr val="1CABE2">
                <a:alpha val="100000"/>
              </a:srgbClr>
            </a:solidFill>
          </p:spPr>
          <p:txBody>
            <a:bodyPr/>
            <a:lstStyle/>
            <a:p/>
          </p:txBody>
        </p:sp>
        <p:sp>
          <p:nvSpPr>
            <p:cNvPr id="172" name="rc172"/>
            <p:cNvSpPr/>
            <p:nvPr/>
          </p:nvSpPr>
          <p:spPr>
            <a:xfrm>
              <a:off x="1296273" y="5369238"/>
              <a:ext cx="5835827" cy="162162"/>
            </a:xfrm>
            <a:prstGeom prst="rect">
              <a:avLst/>
            </a:prstGeom>
            <a:solidFill>
              <a:srgbClr val="80BD41">
                <a:alpha val="100000"/>
              </a:srgbClr>
            </a:solidFill>
          </p:spPr>
          <p:txBody>
            <a:bodyPr/>
            <a:lstStyle/>
            <a:p/>
          </p:txBody>
        </p:sp>
        <p:sp>
          <p:nvSpPr>
            <p:cNvPr id="173" name="rc173"/>
            <p:cNvSpPr/>
            <p:nvPr/>
          </p:nvSpPr>
          <p:spPr>
            <a:xfrm>
              <a:off x="7132100" y="5369238"/>
              <a:ext cx="648425" cy="162162"/>
            </a:xfrm>
            <a:prstGeom prst="rect">
              <a:avLst/>
            </a:prstGeom>
            <a:solidFill>
              <a:srgbClr val="1CABE2">
                <a:alpha val="100000"/>
              </a:srgbClr>
            </a:solidFill>
          </p:spPr>
          <p:txBody>
            <a:bodyPr/>
            <a:lstStyle/>
            <a:p/>
          </p:txBody>
        </p:sp>
        <p:sp>
          <p:nvSpPr>
            <p:cNvPr id="174" name="tx174"/>
            <p:cNvSpPr/>
            <p:nvPr/>
          </p:nvSpPr>
          <p:spPr>
            <a:xfrm>
              <a:off x="8119368" y="5814340"/>
              <a:ext cx="160744" cy="82771"/>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4.4</a:t>
              </a:r>
            </a:p>
          </p:txBody>
        </p:sp>
        <p:sp>
          <p:nvSpPr>
            <p:cNvPr id="175" name="tx175"/>
            <p:cNvSpPr/>
            <p:nvPr/>
          </p:nvSpPr>
          <p:spPr>
            <a:xfrm>
              <a:off x="8008533" y="560983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4.3</a:t>
              </a:r>
            </a:p>
          </p:txBody>
        </p:sp>
        <p:sp>
          <p:nvSpPr>
            <p:cNvPr id="176" name="tx176"/>
            <p:cNvSpPr/>
            <p:nvPr/>
          </p:nvSpPr>
          <p:spPr>
            <a:xfrm>
              <a:off x="8024366" y="5407127"/>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4.3</a:t>
              </a:r>
            </a:p>
          </p:txBody>
        </p:sp>
        <p:sp>
          <p:nvSpPr>
            <p:cNvPr id="177" name="tx177"/>
            <p:cNvSpPr/>
            <p:nvPr/>
          </p:nvSpPr>
          <p:spPr>
            <a:xfrm>
              <a:off x="4146378" y="581523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178" name="tx178"/>
            <p:cNvSpPr/>
            <p:nvPr/>
          </p:nvSpPr>
          <p:spPr>
            <a:xfrm>
              <a:off x="7447294" y="581660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9" name="tx179"/>
            <p:cNvSpPr/>
            <p:nvPr/>
          </p:nvSpPr>
          <p:spPr>
            <a:xfrm>
              <a:off x="4040820" y="561253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180" name="tx180"/>
            <p:cNvSpPr/>
            <p:nvPr/>
          </p:nvSpPr>
          <p:spPr>
            <a:xfrm>
              <a:off x="7296497" y="561390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1" name="tx181"/>
            <p:cNvSpPr/>
            <p:nvPr/>
          </p:nvSpPr>
          <p:spPr>
            <a:xfrm>
              <a:off x="4138838" y="540982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182" name="tx182"/>
            <p:cNvSpPr/>
            <p:nvPr/>
          </p:nvSpPr>
          <p:spPr>
            <a:xfrm>
              <a:off x="7394515" y="5411203"/>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3" name="tx183"/>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4" name="tx184"/>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5" name="tx185"/>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6" name="tx186"/>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7" name="tx187"/>
            <p:cNvSpPr/>
            <p:nvPr/>
          </p:nvSpPr>
          <p:spPr>
            <a:xfrm>
              <a:off x="2765392" y="6039568"/>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a:t>
              </a:r>
            </a:p>
          </p:txBody>
        </p:sp>
        <p:sp>
          <p:nvSpPr>
            <p:cNvPr id="188" name="tx188"/>
            <p:cNvSpPr/>
            <p:nvPr/>
          </p:nvSpPr>
          <p:spPr>
            <a:xfrm>
              <a:off x="4273357" y="6039568"/>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89" name="tx189"/>
            <p:cNvSpPr/>
            <p:nvPr/>
          </p:nvSpPr>
          <p:spPr>
            <a:xfrm>
              <a:off x="5781323" y="6037795"/>
              <a:ext cx="776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a:t>
              </a:r>
            </a:p>
          </p:txBody>
        </p:sp>
        <p:sp>
          <p:nvSpPr>
            <p:cNvPr id="190" name="tx190"/>
            <p:cNvSpPr/>
            <p:nvPr/>
          </p:nvSpPr>
          <p:spPr>
            <a:xfrm>
              <a:off x="7289289" y="6039977"/>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191" name="tx191"/>
            <p:cNvSpPr/>
            <p:nvPr/>
          </p:nvSpPr>
          <p:spPr>
            <a:xfrm>
              <a:off x="4018061"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2" name="tx192"/>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3" name="tx193"/>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(90%) was relatively constant within 1% compared to 2019 (89%).
The number of children vaccinated with DTP3 remained constant 0% compared to in 2019.
The number of surviving infants decreased approximately 1% compared to in 2019.
In 2024, approximately the same number of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9615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7510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95404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13299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8563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645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5435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689758"/>
              <a:ext cx="249522" cy="316927"/>
            </a:xfrm>
            <a:prstGeom prst="rect">
              <a:avLst/>
            </a:prstGeom>
            <a:solidFill>
              <a:srgbClr val="E2231A">
                <a:alpha val="100000"/>
              </a:srgbClr>
            </a:solidFill>
          </p:spPr>
          <p:txBody>
            <a:bodyPr/>
            <a:lstStyle/>
            <a:p/>
          </p:txBody>
        </p:sp>
        <p:sp>
          <p:nvSpPr>
            <p:cNvPr id="24" name="rc24"/>
            <p:cNvSpPr/>
            <p:nvPr/>
          </p:nvSpPr>
          <p:spPr>
            <a:xfrm>
              <a:off x="1573521" y="3739021"/>
              <a:ext cx="249522" cy="267663"/>
            </a:xfrm>
            <a:prstGeom prst="rect">
              <a:avLst/>
            </a:prstGeom>
            <a:solidFill>
              <a:srgbClr val="E2231A">
                <a:alpha val="100000"/>
              </a:srgbClr>
            </a:solidFill>
          </p:spPr>
          <p:txBody>
            <a:bodyPr/>
            <a:lstStyle/>
            <a:p/>
          </p:txBody>
        </p:sp>
        <p:sp>
          <p:nvSpPr>
            <p:cNvPr id="25" name="rc25"/>
            <p:cNvSpPr/>
            <p:nvPr/>
          </p:nvSpPr>
          <p:spPr>
            <a:xfrm>
              <a:off x="1850769" y="3743947"/>
              <a:ext cx="249522" cy="262737"/>
            </a:xfrm>
            <a:prstGeom prst="rect">
              <a:avLst/>
            </a:prstGeom>
            <a:solidFill>
              <a:srgbClr val="E2231A">
                <a:alpha val="100000"/>
              </a:srgbClr>
            </a:solidFill>
          </p:spPr>
          <p:txBody>
            <a:bodyPr/>
            <a:lstStyle/>
            <a:p/>
          </p:txBody>
        </p:sp>
        <p:sp>
          <p:nvSpPr>
            <p:cNvPr id="26" name="rc26"/>
            <p:cNvSpPr/>
            <p:nvPr/>
          </p:nvSpPr>
          <p:spPr>
            <a:xfrm>
              <a:off x="2128016" y="3570705"/>
              <a:ext cx="249522" cy="435979"/>
            </a:xfrm>
            <a:prstGeom prst="rect">
              <a:avLst/>
            </a:prstGeom>
            <a:solidFill>
              <a:srgbClr val="E2231A">
                <a:alpha val="100000"/>
              </a:srgbClr>
            </a:solidFill>
          </p:spPr>
          <p:txBody>
            <a:bodyPr/>
            <a:lstStyle/>
            <a:p/>
          </p:txBody>
        </p:sp>
        <p:sp>
          <p:nvSpPr>
            <p:cNvPr id="27" name="rc27"/>
            <p:cNvSpPr/>
            <p:nvPr/>
          </p:nvSpPr>
          <p:spPr>
            <a:xfrm>
              <a:off x="2405264" y="3523084"/>
              <a:ext cx="249522" cy="483601"/>
            </a:xfrm>
            <a:prstGeom prst="rect">
              <a:avLst/>
            </a:prstGeom>
            <a:solidFill>
              <a:srgbClr val="E2231A">
                <a:alpha val="100000"/>
              </a:srgbClr>
            </a:solidFill>
          </p:spPr>
          <p:txBody>
            <a:bodyPr/>
            <a:lstStyle/>
            <a:p/>
          </p:txBody>
        </p:sp>
        <p:sp>
          <p:nvSpPr>
            <p:cNvPr id="28" name="rc28"/>
            <p:cNvSpPr/>
            <p:nvPr/>
          </p:nvSpPr>
          <p:spPr>
            <a:xfrm>
              <a:off x="2682512" y="3334241"/>
              <a:ext cx="249522" cy="672443"/>
            </a:xfrm>
            <a:prstGeom prst="rect">
              <a:avLst/>
            </a:prstGeom>
            <a:solidFill>
              <a:srgbClr val="E2231A">
                <a:alpha val="100000"/>
              </a:srgbClr>
            </a:solidFill>
          </p:spPr>
          <p:txBody>
            <a:bodyPr/>
            <a:lstStyle/>
            <a:p/>
          </p:txBody>
        </p:sp>
        <p:sp>
          <p:nvSpPr>
            <p:cNvPr id="29" name="rc29"/>
            <p:cNvSpPr/>
            <p:nvPr/>
          </p:nvSpPr>
          <p:spPr>
            <a:xfrm>
              <a:off x="2959759" y="3463147"/>
              <a:ext cx="249522" cy="543538"/>
            </a:xfrm>
            <a:prstGeom prst="rect">
              <a:avLst/>
            </a:prstGeom>
            <a:solidFill>
              <a:srgbClr val="E2231A">
                <a:alpha val="100000"/>
              </a:srgbClr>
            </a:solidFill>
          </p:spPr>
          <p:txBody>
            <a:bodyPr/>
            <a:lstStyle/>
            <a:p/>
          </p:txBody>
        </p:sp>
        <p:sp>
          <p:nvSpPr>
            <p:cNvPr id="30" name="rc30"/>
            <p:cNvSpPr/>
            <p:nvPr/>
          </p:nvSpPr>
          <p:spPr>
            <a:xfrm>
              <a:off x="3237007" y="3821948"/>
              <a:ext cx="249522" cy="184737"/>
            </a:xfrm>
            <a:prstGeom prst="rect">
              <a:avLst/>
            </a:prstGeom>
            <a:solidFill>
              <a:srgbClr val="E2231A">
                <a:alpha val="100000"/>
              </a:srgbClr>
            </a:solidFill>
          </p:spPr>
          <p:txBody>
            <a:bodyPr/>
            <a:lstStyle/>
            <a:p/>
          </p:txBody>
        </p:sp>
        <p:sp>
          <p:nvSpPr>
            <p:cNvPr id="31" name="rc31"/>
            <p:cNvSpPr/>
            <p:nvPr/>
          </p:nvSpPr>
          <p:spPr>
            <a:xfrm>
              <a:off x="3514255" y="3546894"/>
              <a:ext cx="249522" cy="459790"/>
            </a:xfrm>
            <a:prstGeom prst="rect">
              <a:avLst/>
            </a:prstGeom>
            <a:solidFill>
              <a:srgbClr val="E2231A">
                <a:alpha val="100000"/>
              </a:srgbClr>
            </a:solidFill>
          </p:spPr>
          <p:txBody>
            <a:bodyPr/>
            <a:lstStyle/>
            <a:p/>
          </p:txBody>
        </p:sp>
        <p:sp>
          <p:nvSpPr>
            <p:cNvPr id="32" name="rc32"/>
            <p:cNvSpPr/>
            <p:nvPr/>
          </p:nvSpPr>
          <p:spPr>
            <a:xfrm>
              <a:off x="3791502" y="3913085"/>
              <a:ext cx="249522" cy="93600"/>
            </a:xfrm>
            <a:prstGeom prst="rect">
              <a:avLst/>
            </a:prstGeom>
            <a:solidFill>
              <a:srgbClr val="E2231A">
                <a:alpha val="100000"/>
              </a:srgbClr>
            </a:solidFill>
          </p:spPr>
          <p:txBody>
            <a:bodyPr/>
            <a:lstStyle/>
            <a:p/>
          </p:txBody>
        </p:sp>
        <p:sp>
          <p:nvSpPr>
            <p:cNvPr id="33" name="rc33"/>
            <p:cNvSpPr/>
            <p:nvPr/>
          </p:nvSpPr>
          <p:spPr>
            <a:xfrm>
              <a:off x="4068750" y="3746411"/>
              <a:ext cx="249522" cy="260274"/>
            </a:xfrm>
            <a:prstGeom prst="rect">
              <a:avLst/>
            </a:prstGeom>
            <a:solidFill>
              <a:srgbClr val="E2231A">
                <a:alpha val="100000"/>
              </a:srgbClr>
            </a:solidFill>
          </p:spPr>
          <p:txBody>
            <a:bodyPr/>
            <a:lstStyle/>
            <a:p/>
          </p:txBody>
        </p:sp>
        <p:sp>
          <p:nvSpPr>
            <p:cNvPr id="34" name="rc34"/>
            <p:cNvSpPr/>
            <p:nvPr/>
          </p:nvSpPr>
          <p:spPr>
            <a:xfrm>
              <a:off x="4345998" y="3576452"/>
              <a:ext cx="249522" cy="430232"/>
            </a:xfrm>
            <a:prstGeom prst="rect">
              <a:avLst/>
            </a:prstGeom>
            <a:solidFill>
              <a:srgbClr val="E2231A">
                <a:alpha val="100000"/>
              </a:srgbClr>
            </a:solidFill>
          </p:spPr>
          <p:txBody>
            <a:bodyPr/>
            <a:lstStyle/>
            <a:p/>
          </p:txBody>
        </p:sp>
        <p:sp>
          <p:nvSpPr>
            <p:cNvPr id="35" name="rc35"/>
            <p:cNvSpPr/>
            <p:nvPr/>
          </p:nvSpPr>
          <p:spPr>
            <a:xfrm>
              <a:off x="4623245" y="3620789"/>
              <a:ext cx="249522" cy="385895"/>
            </a:xfrm>
            <a:prstGeom prst="rect">
              <a:avLst/>
            </a:prstGeom>
            <a:solidFill>
              <a:srgbClr val="E2231A">
                <a:alpha val="100000"/>
              </a:srgbClr>
            </a:solidFill>
          </p:spPr>
          <p:txBody>
            <a:bodyPr/>
            <a:lstStyle/>
            <a:p/>
          </p:txBody>
        </p:sp>
        <p:sp>
          <p:nvSpPr>
            <p:cNvPr id="36" name="rc36"/>
            <p:cNvSpPr/>
            <p:nvPr/>
          </p:nvSpPr>
          <p:spPr>
            <a:xfrm>
              <a:off x="4900493" y="3664305"/>
              <a:ext cx="249522" cy="342379"/>
            </a:xfrm>
            <a:prstGeom prst="rect">
              <a:avLst/>
            </a:prstGeom>
            <a:solidFill>
              <a:srgbClr val="E2231A">
                <a:alpha val="100000"/>
              </a:srgbClr>
            </a:solidFill>
          </p:spPr>
          <p:txBody>
            <a:bodyPr/>
            <a:lstStyle/>
            <a:p/>
          </p:txBody>
        </p:sp>
        <p:sp>
          <p:nvSpPr>
            <p:cNvPr id="37" name="rc37"/>
            <p:cNvSpPr/>
            <p:nvPr/>
          </p:nvSpPr>
          <p:spPr>
            <a:xfrm>
              <a:off x="5177741" y="3670873"/>
              <a:ext cx="249522" cy="335811"/>
            </a:xfrm>
            <a:prstGeom prst="rect">
              <a:avLst/>
            </a:prstGeom>
            <a:solidFill>
              <a:srgbClr val="E2231A">
                <a:alpha val="100000"/>
              </a:srgbClr>
            </a:solidFill>
          </p:spPr>
          <p:txBody>
            <a:bodyPr/>
            <a:lstStyle/>
            <a:p/>
          </p:txBody>
        </p:sp>
        <p:sp>
          <p:nvSpPr>
            <p:cNvPr id="38" name="rc38"/>
            <p:cNvSpPr/>
            <p:nvPr/>
          </p:nvSpPr>
          <p:spPr>
            <a:xfrm>
              <a:off x="5454988" y="3770221"/>
              <a:ext cx="249522" cy="236463"/>
            </a:xfrm>
            <a:prstGeom prst="rect">
              <a:avLst/>
            </a:prstGeom>
            <a:solidFill>
              <a:srgbClr val="E2231A">
                <a:alpha val="100000"/>
              </a:srgbClr>
            </a:solidFill>
          </p:spPr>
          <p:txBody>
            <a:bodyPr/>
            <a:lstStyle/>
            <a:p/>
          </p:txBody>
        </p:sp>
        <p:sp>
          <p:nvSpPr>
            <p:cNvPr id="39" name="rc39"/>
            <p:cNvSpPr/>
            <p:nvPr/>
          </p:nvSpPr>
          <p:spPr>
            <a:xfrm>
              <a:off x="5732236" y="3591231"/>
              <a:ext cx="249522" cy="415453"/>
            </a:xfrm>
            <a:prstGeom prst="rect">
              <a:avLst/>
            </a:prstGeom>
            <a:solidFill>
              <a:srgbClr val="E2231A">
                <a:alpha val="100000"/>
              </a:srgbClr>
            </a:solidFill>
          </p:spPr>
          <p:txBody>
            <a:bodyPr/>
            <a:lstStyle/>
            <a:p/>
          </p:txBody>
        </p:sp>
        <p:sp>
          <p:nvSpPr>
            <p:cNvPr id="40" name="rc40"/>
            <p:cNvSpPr/>
            <p:nvPr/>
          </p:nvSpPr>
          <p:spPr>
            <a:xfrm>
              <a:off x="6009484" y="3644600"/>
              <a:ext cx="249522" cy="362085"/>
            </a:xfrm>
            <a:prstGeom prst="rect">
              <a:avLst/>
            </a:prstGeom>
            <a:solidFill>
              <a:srgbClr val="E2231A">
                <a:alpha val="100000"/>
              </a:srgbClr>
            </a:solidFill>
          </p:spPr>
          <p:txBody>
            <a:bodyPr/>
            <a:lstStyle/>
            <a:p/>
          </p:txBody>
        </p:sp>
        <p:sp>
          <p:nvSpPr>
            <p:cNvPr id="41" name="rc41"/>
            <p:cNvSpPr/>
            <p:nvPr/>
          </p:nvSpPr>
          <p:spPr>
            <a:xfrm>
              <a:off x="6286731" y="3610937"/>
              <a:ext cx="249522" cy="395748"/>
            </a:xfrm>
            <a:prstGeom prst="rect">
              <a:avLst/>
            </a:prstGeom>
            <a:solidFill>
              <a:srgbClr val="E2231A">
                <a:alpha val="100000"/>
              </a:srgbClr>
            </a:solidFill>
          </p:spPr>
          <p:txBody>
            <a:bodyPr/>
            <a:lstStyle/>
            <a:p/>
          </p:txBody>
        </p:sp>
        <p:sp>
          <p:nvSpPr>
            <p:cNvPr id="42" name="rc42"/>
            <p:cNvSpPr/>
            <p:nvPr/>
          </p:nvSpPr>
          <p:spPr>
            <a:xfrm>
              <a:off x="6563979" y="3398283"/>
              <a:ext cx="249522" cy="608401"/>
            </a:xfrm>
            <a:prstGeom prst="rect">
              <a:avLst/>
            </a:prstGeom>
            <a:solidFill>
              <a:srgbClr val="E2231A">
                <a:alpha val="100000"/>
              </a:srgbClr>
            </a:solidFill>
          </p:spPr>
          <p:txBody>
            <a:bodyPr/>
            <a:lstStyle/>
            <a:p/>
          </p:txBody>
        </p:sp>
        <p:sp>
          <p:nvSpPr>
            <p:cNvPr id="43" name="rc43"/>
            <p:cNvSpPr/>
            <p:nvPr/>
          </p:nvSpPr>
          <p:spPr>
            <a:xfrm>
              <a:off x="6841227" y="3541968"/>
              <a:ext cx="249522" cy="464716"/>
            </a:xfrm>
            <a:prstGeom prst="rect">
              <a:avLst/>
            </a:prstGeom>
            <a:solidFill>
              <a:srgbClr val="E2231A">
                <a:alpha val="100000"/>
              </a:srgbClr>
            </a:solidFill>
          </p:spPr>
          <p:txBody>
            <a:bodyPr/>
            <a:lstStyle/>
            <a:p/>
          </p:txBody>
        </p:sp>
        <p:sp>
          <p:nvSpPr>
            <p:cNvPr id="44" name="rc44"/>
            <p:cNvSpPr/>
            <p:nvPr/>
          </p:nvSpPr>
          <p:spPr>
            <a:xfrm>
              <a:off x="7118474" y="3367083"/>
              <a:ext cx="249522" cy="639601"/>
            </a:xfrm>
            <a:prstGeom prst="rect">
              <a:avLst/>
            </a:prstGeom>
            <a:solidFill>
              <a:srgbClr val="E2231A">
                <a:alpha val="100000"/>
              </a:srgbClr>
            </a:solidFill>
          </p:spPr>
          <p:txBody>
            <a:bodyPr/>
            <a:lstStyle/>
            <a:p/>
          </p:txBody>
        </p:sp>
        <p:sp>
          <p:nvSpPr>
            <p:cNvPr id="45" name="rc45"/>
            <p:cNvSpPr/>
            <p:nvPr/>
          </p:nvSpPr>
          <p:spPr>
            <a:xfrm>
              <a:off x="7395722" y="3298936"/>
              <a:ext cx="249522" cy="707749"/>
            </a:xfrm>
            <a:prstGeom prst="rect">
              <a:avLst/>
            </a:prstGeom>
            <a:solidFill>
              <a:srgbClr val="E2231A">
                <a:alpha val="100000"/>
              </a:srgbClr>
            </a:solidFill>
          </p:spPr>
          <p:txBody>
            <a:bodyPr/>
            <a:lstStyle/>
            <a:p/>
          </p:txBody>
        </p:sp>
        <p:sp>
          <p:nvSpPr>
            <p:cNvPr id="46" name="rc46"/>
            <p:cNvSpPr/>
            <p:nvPr/>
          </p:nvSpPr>
          <p:spPr>
            <a:xfrm>
              <a:off x="7672970" y="3513231"/>
              <a:ext cx="249522" cy="493453"/>
            </a:xfrm>
            <a:prstGeom prst="rect">
              <a:avLst/>
            </a:prstGeom>
            <a:solidFill>
              <a:srgbClr val="E2231A">
                <a:alpha val="100000"/>
              </a:srgbClr>
            </a:solidFill>
          </p:spPr>
          <p:txBody>
            <a:bodyPr/>
            <a:lstStyle/>
            <a:p/>
          </p:txBody>
        </p:sp>
        <p:sp>
          <p:nvSpPr>
            <p:cNvPr id="47" name="rc47"/>
            <p:cNvSpPr/>
            <p:nvPr/>
          </p:nvSpPr>
          <p:spPr>
            <a:xfrm>
              <a:off x="7950217" y="3512410"/>
              <a:ext cx="249522" cy="494274"/>
            </a:xfrm>
            <a:prstGeom prst="rect">
              <a:avLst/>
            </a:prstGeom>
            <a:solidFill>
              <a:srgbClr val="E2231A">
                <a:alpha val="100000"/>
              </a:srgbClr>
            </a:solidFill>
          </p:spPr>
          <p:txBody>
            <a:bodyPr/>
            <a:lstStyle/>
            <a:p/>
          </p:txBody>
        </p:sp>
        <p:sp>
          <p:nvSpPr>
            <p:cNvPr id="48" name="rc48"/>
            <p:cNvSpPr/>
            <p:nvPr/>
          </p:nvSpPr>
          <p:spPr>
            <a:xfrm>
              <a:off x="3237007" y="3298936"/>
              <a:ext cx="249522" cy="523011"/>
            </a:xfrm>
            <a:prstGeom prst="rect">
              <a:avLst/>
            </a:prstGeom>
            <a:solidFill>
              <a:srgbClr val="B3B3B3">
                <a:alpha val="100000"/>
              </a:srgbClr>
            </a:solidFill>
          </p:spPr>
          <p:txBody>
            <a:bodyPr/>
            <a:lstStyle/>
            <a:p/>
          </p:txBody>
        </p:sp>
        <p:sp>
          <p:nvSpPr>
            <p:cNvPr id="49" name="rc49"/>
            <p:cNvSpPr/>
            <p:nvPr/>
          </p:nvSpPr>
          <p:spPr>
            <a:xfrm>
              <a:off x="3514255" y="3118304"/>
              <a:ext cx="249522" cy="428590"/>
            </a:xfrm>
            <a:prstGeom prst="rect">
              <a:avLst/>
            </a:prstGeom>
            <a:solidFill>
              <a:srgbClr val="B3B3B3">
                <a:alpha val="100000"/>
              </a:srgbClr>
            </a:solidFill>
          </p:spPr>
          <p:txBody>
            <a:bodyPr/>
            <a:lstStyle/>
            <a:p/>
          </p:txBody>
        </p:sp>
        <p:sp>
          <p:nvSpPr>
            <p:cNvPr id="50" name="rc50"/>
            <p:cNvSpPr/>
            <p:nvPr/>
          </p:nvSpPr>
          <p:spPr>
            <a:xfrm>
              <a:off x="3791502" y="2923714"/>
              <a:ext cx="249522" cy="989370"/>
            </a:xfrm>
            <a:prstGeom prst="rect">
              <a:avLst/>
            </a:prstGeom>
            <a:solidFill>
              <a:srgbClr val="B3B3B3">
                <a:alpha val="100000"/>
              </a:srgbClr>
            </a:solidFill>
          </p:spPr>
          <p:txBody>
            <a:bodyPr/>
            <a:lstStyle/>
            <a:p/>
          </p:txBody>
        </p:sp>
        <p:sp>
          <p:nvSpPr>
            <p:cNvPr id="51" name="rc51"/>
            <p:cNvSpPr/>
            <p:nvPr/>
          </p:nvSpPr>
          <p:spPr>
            <a:xfrm>
              <a:off x="4068750" y="2997609"/>
              <a:ext cx="249522" cy="748801"/>
            </a:xfrm>
            <a:prstGeom prst="rect">
              <a:avLst/>
            </a:prstGeom>
            <a:solidFill>
              <a:srgbClr val="B3B3B3">
                <a:alpha val="100000"/>
              </a:srgbClr>
            </a:solidFill>
          </p:spPr>
          <p:txBody>
            <a:bodyPr/>
            <a:lstStyle/>
            <a:p/>
          </p:txBody>
        </p:sp>
        <p:sp>
          <p:nvSpPr>
            <p:cNvPr id="52" name="rc52"/>
            <p:cNvSpPr/>
            <p:nvPr/>
          </p:nvSpPr>
          <p:spPr>
            <a:xfrm>
              <a:off x="4345998" y="3027988"/>
              <a:ext cx="249522" cy="548464"/>
            </a:xfrm>
            <a:prstGeom prst="rect">
              <a:avLst/>
            </a:prstGeom>
            <a:solidFill>
              <a:srgbClr val="B3B3B3">
                <a:alpha val="100000"/>
              </a:srgbClr>
            </a:solidFill>
          </p:spPr>
          <p:txBody>
            <a:bodyPr/>
            <a:lstStyle/>
            <a:p/>
          </p:txBody>
        </p:sp>
        <p:sp>
          <p:nvSpPr>
            <p:cNvPr id="53" name="rc53"/>
            <p:cNvSpPr/>
            <p:nvPr/>
          </p:nvSpPr>
          <p:spPr>
            <a:xfrm>
              <a:off x="4623245" y="2739798"/>
              <a:ext cx="249522" cy="880991"/>
            </a:xfrm>
            <a:prstGeom prst="rect">
              <a:avLst/>
            </a:prstGeom>
            <a:solidFill>
              <a:srgbClr val="B3B3B3">
                <a:alpha val="100000"/>
              </a:srgbClr>
            </a:solidFill>
          </p:spPr>
          <p:txBody>
            <a:bodyPr/>
            <a:lstStyle/>
            <a:p/>
          </p:txBody>
        </p:sp>
        <p:sp>
          <p:nvSpPr>
            <p:cNvPr id="54" name="rc54"/>
            <p:cNvSpPr/>
            <p:nvPr/>
          </p:nvSpPr>
          <p:spPr>
            <a:xfrm>
              <a:off x="4900493" y="2543566"/>
              <a:ext cx="249522" cy="1120739"/>
            </a:xfrm>
            <a:prstGeom prst="rect">
              <a:avLst/>
            </a:prstGeom>
            <a:solidFill>
              <a:srgbClr val="B3B3B3">
                <a:alpha val="100000"/>
              </a:srgbClr>
            </a:solidFill>
          </p:spPr>
          <p:txBody>
            <a:bodyPr/>
            <a:lstStyle/>
            <a:p/>
          </p:txBody>
        </p:sp>
        <p:sp>
          <p:nvSpPr>
            <p:cNvPr id="55" name="rc55"/>
            <p:cNvSpPr/>
            <p:nvPr/>
          </p:nvSpPr>
          <p:spPr>
            <a:xfrm>
              <a:off x="5177741" y="2722556"/>
              <a:ext cx="249522" cy="948317"/>
            </a:xfrm>
            <a:prstGeom prst="rect">
              <a:avLst/>
            </a:prstGeom>
            <a:solidFill>
              <a:srgbClr val="B3B3B3">
                <a:alpha val="100000"/>
              </a:srgbClr>
            </a:solidFill>
          </p:spPr>
          <p:txBody>
            <a:bodyPr/>
            <a:lstStyle/>
            <a:p/>
          </p:txBody>
        </p:sp>
        <p:sp>
          <p:nvSpPr>
            <p:cNvPr id="56" name="rc56"/>
            <p:cNvSpPr/>
            <p:nvPr/>
          </p:nvSpPr>
          <p:spPr>
            <a:xfrm>
              <a:off x="5454988" y="2954093"/>
              <a:ext cx="249522" cy="816128"/>
            </a:xfrm>
            <a:prstGeom prst="rect">
              <a:avLst/>
            </a:prstGeom>
            <a:solidFill>
              <a:srgbClr val="B3B3B3">
                <a:alpha val="100000"/>
              </a:srgbClr>
            </a:solidFill>
          </p:spPr>
          <p:txBody>
            <a:bodyPr/>
            <a:lstStyle/>
            <a:p/>
          </p:txBody>
        </p:sp>
        <p:sp>
          <p:nvSpPr>
            <p:cNvPr id="57" name="rc57"/>
            <p:cNvSpPr/>
            <p:nvPr/>
          </p:nvSpPr>
          <p:spPr>
            <a:xfrm>
              <a:off x="5732236" y="2876093"/>
              <a:ext cx="249522" cy="715138"/>
            </a:xfrm>
            <a:prstGeom prst="rect">
              <a:avLst/>
            </a:prstGeom>
            <a:solidFill>
              <a:srgbClr val="B3B3B3">
                <a:alpha val="100000"/>
              </a:srgbClr>
            </a:solidFill>
          </p:spPr>
          <p:txBody>
            <a:bodyPr/>
            <a:lstStyle/>
            <a:p/>
          </p:txBody>
        </p:sp>
        <p:sp>
          <p:nvSpPr>
            <p:cNvPr id="58" name="rc58"/>
            <p:cNvSpPr/>
            <p:nvPr/>
          </p:nvSpPr>
          <p:spPr>
            <a:xfrm>
              <a:off x="6009484" y="2967230"/>
              <a:ext cx="249522" cy="677369"/>
            </a:xfrm>
            <a:prstGeom prst="rect">
              <a:avLst/>
            </a:prstGeom>
            <a:solidFill>
              <a:srgbClr val="B3B3B3">
                <a:alpha val="100000"/>
              </a:srgbClr>
            </a:solidFill>
          </p:spPr>
          <p:txBody>
            <a:bodyPr/>
            <a:lstStyle/>
            <a:p/>
          </p:txBody>
        </p:sp>
        <p:sp>
          <p:nvSpPr>
            <p:cNvPr id="59" name="rc59"/>
            <p:cNvSpPr/>
            <p:nvPr/>
          </p:nvSpPr>
          <p:spPr>
            <a:xfrm>
              <a:off x="6286731" y="2678219"/>
              <a:ext cx="249522" cy="932717"/>
            </a:xfrm>
            <a:prstGeom prst="rect">
              <a:avLst/>
            </a:prstGeom>
            <a:solidFill>
              <a:srgbClr val="B3B3B3">
                <a:alpha val="100000"/>
              </a:srgbClr>
            </a:solidFill>
          </p:spPr>
          <p:txBody>
            <a:bodyPr/>
            <a:lstStyle/>
            <a:p/>
          </p:txBody>
        </p:sp>
        <p:sp>
          <p:nvSpPr>
            <p:cNvPr id="60" name="rc60"/>
            <p:cNvSpPr/>
            <p:nvPr/>
          </p:nvSpPr>
          <p:spPr>
            <a:xfrm>
              <a:off x="6563979" y="3372010"/>
              <a:ext cx="249522" cy="26273"/>
            </a:xfrm>
            <a:prstGeom prst="rect">
              <a:avLst/>
            </a:prstGeom>
            <a:solidFill>
              <a:srgbClr val="B3B3B3">
                <a:alpha val="100000"/>
              </a:srgbClr>
            </a:solidFill>
          </p:spPr>
          <p:txBody>
            <a:bodyPr/>
            <a:lstStyle/>
            <a:p/>
          </p:txBody>
        </p:sp>
        <p:sp>
          <p:nvSpPr>
            <p:cNvPr id="61" name="rc61"/>
            <p:cNvSpPr/>
            <p:nvPr/>
          </p:nvSpPr>
          <p:spPr>
            <a:xfrm>
              <a:off x="6841227" y="3389252"/>
              <a:ext cx="249522" cy="152716"/>
            </a:xfrm>
            <a:prstGeom prst="rect">
              <a:avLst/>
            </a:prstGeom>
            <a:solidFill>
              <a:srgbClr val="B3B3B3">
                <a:alpha val="100000"/>
              </a:srgbClr>
            </a:solidFill>
          </p:spPr>
          <p:txBody>
            <a:bodyPr/>
            <a:lstStyle/>
            <a:p/>
          </p:txBody>
        </p:sp>
        <p:sp>
          <p:nvSpPr>
            <p:cNvPr id="62" name="rc62"/>
            <p:cNvSpPr/>
            <p:nvPr/>
          </p:nvSpPr>
          <p:spPr>
            <a:xfrm>
              <a:off x="7118474" y="3285799"/>
              <a:ext cx="249522" cy="81284"/>
            </a:xfrm>
            <a:prstGeom prst="rect">
              <a:avLst/>
            </a:prstGeom>
            <a:solidFill>
              <a:srgbClr val="B3B3B3">
                <a:alpha val="100000"/>
              </a:srgbClr>
            </a:solidFill>
          </p:spPr>
          <p:txBody>
            <a:bodyPr/>
            <a:lstStyle/>
            <a:p/>
          </p:txBody>
        </p:sp>
        <p:sp>
          <p:nvSpPr>
            <p:cNvPr id="63" name="rc63"/>
            <p:cNvSpPr/>
            <p:nvPr/>
          </p:nvSpPr>
          <p:spPr>
            <a:xfrm>
              <a:off x="7395722" y="2749650"/>
              <a:ext cx="249522" cy="549285"/>
            </a:xfrm>
            <a:prstGeom prst="rect">
              <a:avLst/>
            </a:prstGeom>
            <a:solidFill>
              <a:srgbClr val="B3B3B3">
                <a:alpha val="100000"/>
              </a:srgbClr>
            </a:solidFill>
          </p:spPr>
          <p:txBody>
            <a:bodyPr/>
            <a:lstStyle/>
            <a:p/>
          </p:txBody>
        </p:sp>
        <p:sp>
          <p:nvSpPr>
            <p:cNvPr id="64" name="rc64"/>
            <p:cNvSpPr/>
            <p:nvPr/>
          </p:nvSpPr>
          <p:spPr>
            <a:xfrm>
              <a:off x="7672970" y="2321881"/>
              <a:ext cx="249522" cy="1191350"/>
            </a:xfrm>
            <a:prstGeom prst="rect">
              <a:avLst/>
            </a:prstGeom>
            <a:solidFill>
              <a:srgbClr val="B3B3B3">
                <a:alpha val="100000"/>
              </a:srgbClr>
            </a:solidFill>
          </p:spPr>
          <p:txBody>
            <a:bodyPr/>
            <a:lstStyle/>
            <a:p/>
          </p:txBody>
        </p:sp>
        <p:sp>
          <p:nvSpPr>
            <p:cNvPr id="65" name="rc65"/>
            <p:cNvSpPr/>
            <p:nvPr/>
          </p:nvSpPr>
          <p:spPr>
            <a:xfrm>
              <a:off x="7950217" y="2574766"/>
              <a:ext cx="249522" cy="937644"/>
            </a:xfrm>
            <a:prstGeom prst="rect">
              <a:avLst/>
            </a:prstGeom>
            <a:solidFill>
              <a:srgbClr val="B3B3B3">
                <a:alpha val="100000"/>
              </a:srgbClr>
            </a:solidFill>
          </p:spPr>
          <p:txBody>
            <a:bodyPr/>
            <a:lstStyle/>
            <a:p/>
          </p:txBody>
        </p:sp>
        <p:sp>
          <p:nvSpPr>
            <p:cNvPr id="66" name="pl66"/>
            <p:cNvSpPr/>
            <p:nvPr/>
          </p:nvSpPr>
          <p:spPr>
            <a:xfrm>
              <a:off x="1421035" y="1254838"/>
              <a:ext cx="6653943" cy="505441"/>
            </a:xfrm>
            <a:custGeom>
              <a:avLst/>
              <a:pathLst>
                <a:path w="6653943" h="505441">
                  <a:moveTo>
                    <a:pt x="0" y="140400"/>
                  </a:moveTo>
                  <a:lnTo>
                    <a:pt x="277247" y="112320"/>
                  </a:lnTo>
                  <a:lnTo>
                    <a:pt x="554495" y="112320"/>
                  </a:lnTo>
                  <a:lnTo>
                    <a:pt x="831742" y="224640"/>
                  </a:lnTo>
                  <a:lnTo>
                    <a:pt x="1108990" y="252720"/>
                  </a:lnTo>
                  <a:lnTo>
                    <a:pt x="1386238" y="365040"/>
                  </a:lnTo>
                  <a:lnTo>
                    <a:pt x="1663485" y="280800"/>
                  </a:lnTo>
                  <a:lnTo>
                    <a:pt x="1940733" y="56160"/>
                  </a:lnTo>
                  <a:lnTo>
                    <a:pt x="2217981" y="224640"/>
                  </a:lnTo>
                  <a:lnTo>
                    <a:pt x="2495228" y="0"/>
                  </a:lnTo>
                  <a:lnTo>
                    <a:pt x="2772476" y="112320"/>
                  </a:lnTo>
                  <a:lnTo>
                    <a:pt x="3049724" y="224640"/>
                  </a:lnTo>
                  <a:lnTo>
                    <a:pt x="3326971" y="196560"/>
                  </a:lnTo>
                  <a:lnTo>
                    <a:pt x="3604219" y="168480"/>
                  </a:lnTo>
                  <a:lnTo>
                    <a:pt x="3881467" y="168480"/>
                  </a:lnTo>
                  <a:lnTo>
                    <a:pt x="4158714" y="112320"/>
                  </a:lnTo>
                  <a:lnTo>
                    <a:pt x="4435962" y="252720"/>
                  </a:lnTo>
                  <a:lnTo>
                    <a:pt x="4713210" y="224640"/>
                  </a:lnTo>
                  <a:lnTo>
                    <a:pt x="4990457" y="252720"/>
                  </a:lnTo>
                  <a:lnTo>
                    <a:pt x="5267705" y="421200"/>
                  </a:lnTo>
                  <a:lnTo>
                    <a:pt x="5544953" y="308880"/>
                  </a:lnTo>
                  <a:lnTo>
                    <a:pt x="5822200" y="449281"/>
                  </a:lnTo>
                  <a:lnTo>
                    <a:pt x="6099448" y="505441"/>
                  </a:lnTo>
                  <a:lnTo>
                    <a:pt x="6376696" y="336960"/>
                  </a:lnTo>
                  <a:lnTo>
                    <a:pt x="6653943" y="336960"/>
                  </a:lnTo>
                </a:path>
              </a:pathLst>
            </a:custGeom>
            <a:ln w="27101" cap="flat">
              <a:solidFill>
                <a:srgbClr val="0058AB">
                  <a:alpha val="100000"/>
                </a:srgbClr>
              </a:solidFill>
              <a:prstDash val="solid"/>
              <a:round/>
            </a:ln>
          </p:spPr>
          <p:txBody>
            <a:bodyPr/>
            <a:lstStyle/>
            <a:p/>
          </p:txBody>
        </p:sp>
        <p:sp>
          <p:nvSpPr>
            <p:cNvPr id="67" name="pl67"/>
            <p:cNvSpPr/>
            <p:nvPr/>
          </p:nvSpPr>
          <p:spPr>
            <a:xfrm>
              <a:off x="2530025" y="1339079"/>
              <a:ext cx="5544953" cy="1179362"/>
            </a:xfrm>
            <a:custGeom>
              <a:avLst/>
              <a:pathLst>
                <a:path w="5544953" h="1179362">
                  <a:moveTo>
                    <a:pt x="0" y="0"/>
                  </a:moveTo>
                  <a:lnTo>
                    <a:pt x="277247" y="196560"/>
                  </a:lnTo>
                  <a:lnTo>
                    <a:pt x="554495" y="196560"/>
                  </a:lnTo>
                  <a:lnTo>
                    <a:pt x="831742" y="308880"/>
                  </a:lnTo>
                  <a:lnTo>
                    <a:pt x="1108990" y="421200"/>
                  </a:lnTo>
                  <a:lnTo>
                    <a:pt x="1386238" y="533521"/>
                  </a:lnTo>
                  <a:lnTo>
                    <a:pt x="1663485" y="477361"/>
                  </a:lnTo>
                  <a:lnTo>
                    <a:pt x="1940733" y="449281"/>
                  </a:lnTo>
                  <a:lnTo>
                    <a:pt x="2217981" y="617761"/>
                  </a:lnTo>
                  <a:lnTo>
                    <a:pt x="2495228" y="730081"/>
                  </a:lnTo>
                  <a:lnTo>
                    <a:pt x="2772476" y="645841"/>
                  </a:lnTo>
                  <a:lnTo>
                    <a:pt x="3049724" y="533521"/>
                  </a:lnTo>
                  <a:lnTo>
                    <a:pt x="3326971" y="589681"/>
                  </a:lnTo>
                  <a:lnTo>
                    <a:pt x="3604219" y="533521"/>
                  </a:lnTo>
                  <a:lnTo>
                    <a:pt x="3881467" y="730081"/>
                  </a:lnTo>
                  <a:lnTo>
                    <a:pt x="4158714" y="336960"/>
                  </a:lnTo>
                  <a:lnTo>
                    <a:pt x="4435962" y="336960"/>
                  </a:lnTo>
                  <a:lnTo>
                    <a:pt x="4713210" y="421200"/>
                  </a:lnTo>
                  <a:lnTo>
                    <a:pt x="4990457" y="842401"/>
                  </a:lnTo>
                  <a:lnTo>
                    <a:pt x="5267705" y="1179362"/>
                  </a:lnTo>
                  <a:lnTo>
                    <a:pt x="5544953" y="982802"/>
                  </a:lnTo>
                </a:path>
              </a:pathLst>
            </a:custGeom>
            <a:ln w="27101" cap="flat">
              <a:solidFill>
                <a:srgbClr val="333333">
                  <a:alpha val="100000"/>
                </a:srgbClr>
              </a:solidFill>
              <a:prstDash val="solid"/>
              <a:round/>
            </a:ln>
          </p:spPr>
          <p:txBody>
            <a:bodyPr/>
            <a:lstStyle/>
            <a:p/>
          </p:txBody>
        </p:sp>
        <p:sp>
          <p:nvSpPr>
            <p:cNvPr id="68" name="tx68"/>
            <p:cNvSpPr/>
            <p:nvPr/>
          </p:nvSpPr>
          <p:spPr>
            <a:xfrm>
              <a:off x="6618402" y="1493000"/>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83</a:t>
              </a:r>
            </a:p>
          </p:txBody>
        </p:sp>
        <p:sp>
          <p:nvSpPr>
            <p:cNvPr id="69" name="tx69"/>
            <p:cNvSpPr/>
            <p:nvPr/>
          </p:nvSpPr>
          <p:spPr>
            <a:xfrm>
              <a:off x="6895650" y="138074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87</a:t>
              </a:r>
            </a:p>
          </p:txBody>
        </p:sp>
        <p:sp>
          <p:nvSpPr>
            <p:cNvPr id="70" name="tx70"/>
            <p:cNvSpPr/>
            <p:nvPr/>
          </p:nvSpPr>
          <p:spPr>
            <a:xfrm>
              <a:off x="7172898" y="152114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82</a:t>
              </a:r>
            </a:p>
          </p:txBody>
        </p:sp>
        <p:sp>
          <p:nvSpPr>
            <p:cNvPr id="71" name="tx71"/>
            <p:cNvSpPr/>
            <p:nvPr/>
          </p:nvSpPr>
          <p:spPr>
            <a:xfrm>
              <a:off x="7450145" y="157730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80</a:t>
              </a:r>
            </a:p>
          </p:txBody>
        </p:sp>
        <p:sp>
          <p:nvSpPr>
            <p:cNvPr id="72" name="tx72"/>
            <p:cNvSpPr/>
            <p:nvPr/>
          </p:nvSpPr>
          <p:spPr>
            <a:xfrm>
              <a:off x="7727393" y="140882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86</a:t>
              </a:r>
            </a:p>
          </p:txBody>
        </p:sp>
        <p:sp>
          <p:nvSpPr>
            <p:cNvPr id="73" name="tx73"/>
            <p:cNvSpPr/>
            <p:nvPr/>
          </p:nvSpPr>
          <p:spPr>
            <a:xfrm>
              <a:off x="8004641" y="140882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86</a:t>
              </a:r>
            </a:p>
          </p:txBody>
        </p:sp>
        <p:sp>
          <p:nvSpPr>
            <p:cNvPr id="74" name="tx74"/>
            <p:cNvSpPr/>
            <p:nvPr/>
          </p:nvSpPr>
          <p:spPr>
            <a:xfrm>
              <a:off x="6618402" y="1737435"/>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83</a:t>
              </a:r>
            </a:p>
          </p:txBody>
        </p:sp>
        <p:sp>
          <p:nvSpPr>
            <p:cNvPr id="75" name="tx75"/>
            <p:cNvSpPr/>
            <p:nvPr/>
          </p:nvSpPr>
          <p:spPr>
            <a:xfrm>
              <a:off x="6895650" y="1737435"/>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83</a:t>
              </a:r>
            </a:p>
          </p:txBody>
        </p:sp>
        <p:sp>
          <p:nvSpPr>
            <p:cNvPr id="76" name="tx76"/>
            <p:cNvSpPr/>
            <p:nvPr/>
          </p:nvSpPr>
          <p:spPr>
            <a:xfrm>
              <a:off x="7172898" y="18217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80</a:t>
              </a:r>
            </a:p>
          </p:txBody>
        </p:sp>
        <p:sp>
          <p:nvSpPr>
            <p:cNvPr id="77" name="tx77"/>
            <p:cNvSpPr/>
            <p:nvPr/>
          </p:nvSpPr>
          <p:spPr>
            <a:xfrm>
              <a:off x="7450145" y="224293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65</a:t>
              </a:r>
            </a:p>
          </p:txBody>
        </p:sp>
        <p:sp>
          <p:nvSpPr>
            <p:cNvPr id="78" name="tx78"/>
            <p:cNvSpPr/>
            <p:nvPr/>
          </p:nvSpPr>
          <p:spPr>
            <a:xfrm>
              <a:off x="7727393" y="2579837"/>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53</a:t>
              </a:r>
            </a:p>
          </p:txBody>
        </p:sp>
        <p:sp>
          <p:nvSpPr>
            <p:cNvPr id="79" name="tx79"/>
            <p:cNvSpPr/>
            <p:nvPr/>
          </p:nvSpPr>
          <p:spPr>
            <a:xfrm>
              <a:off x="8004641" y="238333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60</a:t>
              </a:r>
            </a:p>
          </p:txBody>
        </p:sp>
        <p:sp>
          <p:nvSpPr>
            <p:cNvPr id="80" name="tx80"/>
            <p:cNvSpPr/>
            <p:nvPr/>
          </p:nvSpPr>
          <p:spPr>
            <a:xfrm>
              <a:off x="7722382" y="337057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81" name="tx81"/>
            <p:cNvSpPr/>
            <p:nvPr/>
          </p:nvSpPr>
          <p:spPr>
            <a:xfrm>
              <a:off x="7999630" y="349874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82" name="tx82"/>
            <p:cNvSpPr/>
            <p:nvPr/>
          </p:nvSpPr>
          <p:spPr>
            <a:xfrm>
              <a:off x="4125697" y="2892565"/>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1.2</a:t>
              </a:r>
            </a:p>
          </p:txBody>
        </p:sp>
        <p:sp>
          <p:nvSpPr>
            <p:cNvPr id="83" name="tx83"/>
            <p:cNvSpPr/>
            <p:nvPr/>
          </p:nvSpPr>
          <p:spPr>
            <a:xfrm>
              <a:off x="5511936" y="2847810"/>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1.3</a:t>
              </a:r>
            </a:p>
          </p:txBody>
        </p:sp>
        <p:sp>
          <p:nvSpPr>
            <p:cNvPr id="84" name="tx84"/>
            <p:cNvSpPr/>
            <p:nvPr/>
          </p:nvSpPr>
          <p:spPr>
            <a:xfrm>
              <a:off x="6633122" y="3266966"/>
              <a:ext cx="111236"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&lt;1</a:t>
              </a:r>
            </a:p>
          </p:txBody>
        </p:sp>
        <p:sp>
          <p:nvSpPr>
            <p:cNvPr id="85" name="tx85"/>
            <p:cNvSpPr/>
            <p:nvPr/>
          </p:nvSpPr>
          <p:spPr>
            <a:xfrm>
              <a:off x="6910370" y="3284208"/>
              <a:ext cx="111236"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&lt;1</a:t>
              </a:r>
            </a:p>
          </p:txBody>
        </p:sp>
        <p:sp>
          <p:nvSpPr>
            <p:cNvPr id="86" name="tx86"/>
            <p:cNvSpPr/>
            <p:nvPr/>
          </p:nvSpPr>
          <p:spPr>
            <a:xfrm>
              <a:off x="7187617" y="3180755"/>
              <a:ext cx="111236"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&lt;1</a:t>
              </a:r>
            </a:p>
          </p:txBody>
        </p:sp>
        <p:sp>
          <p:nvSpPr>
            <p:cNvPr id="87" name="tx87"/>
            <p:cNvSpPr/>
            <p:nvPr/>
          </p:nvSpPr>
          <p:spPr>
            <a:xfrm>
              <a:off x="7452669" y="2643416"/>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1.5</a:t>
              </a:r>
            </a:p>
          </p:txBody>
        </p:sp>
        <p:sp>
          <p:nvSpPr>
            <p:cNvPr id="88" name="tx88"/>
            <p:cNvSpPr/>
            <p:nvPr/>
          </p:nvSpPr>
          <p:spPr>
            <a:xfrm>
              <a:off x="7729917" y="2216837"/>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2.1</a:t>
              </a:r>
            </a:p>
          </p:txBody>
        </p:sp>
        <p:sp>
          <p:nvSpPr>
            <p:cNvPr id="89" name="tx89"/>
            <p:cNvSpPr/>
            <p:nvPr/>
          </p:nvSpPr>
          <p:spPr>
            <a:xfrm>
              <a:off x="8007165" y="2469722"/>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1.7</a:t>
              </a:r>
            </a:p>
          </p:txBody>
        </p:sp>
        <p:sp>
          <p:nvSpPr>
            <p:cNvPr id="90" name="tx90"/>
            <p:cNvSpPr/>
            <p:nvPr/>
          </p:nvSpPr>
          <p:spPr>
            <a:xfrm>
              <a:off x="717597"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91" name="tx91"/>
            <p:cNvSpPr/>
            <p:nvPr/>
          </p:nvSpPr>
          <p:spPr>
            <a:xfrm>
              <a:off x="717597" y="3135221"/>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1K</a:t>
              </a:r>
            </a:p>
          </p:txBody>
        </p:sp>
        <p:sp>
          <p:nvSpPr>
            <p:cNvPr id="92" name="tx92"/>
            <p:cNvSpPr/>
            <p:nvPr/>
          </p:nvSpPr>
          <p:spPr>
            <a:xfrm>
              <a:off x="717597" y="2314166"/>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93" name="tx93"/>
            <p:cNvSpPr/>
            <p:nvPr/>
          </p:nvSpPr>
          <p:spPr>
            <a:xfrm>
              <a:off x="717597" y="1491338"/>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94" name="tx94"/>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5" name="tx95"/>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6" name="tx96"/>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97" name="tx97"/>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98" name="tx98"/>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99" name="tx99"/>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0" name="tx100"/>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1" name="tx101"/>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2" name="tx102"/>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3" name="tx103"/>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4" name="tx104"/>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5" name="tx105"/>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6" name="tx106"/>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7" name="tx107"/>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8" name="tx108"/>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9" name="tx109"/>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10" name="tx110"/>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11" name="pl111"/>
            <p:cNvSpPr/>
            <p:nvPr/>
          </p:nvSpPr>
          <p:spPr>
            <a:xfrm>
              <a:off x="2989438"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3736203"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13" name="tx113"/>
            <p:cNvSpPr/>
            <p:nvPr/>
          </p:nvSpPr>
          <p:spPr>
            <a:xfrm>
              <a:off x="3256537"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14" name="tx114"/>
            <p:cNvSpPr/>
            <p:nvPr/>
          </p:nvSpPr>
          <p:spPr>
            <a:xfrm>
              <a:off x="4003303"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15" name="rc115"/>
            <p:cNvSpPr/>
            <p:nvPr/>
          </p:nvSpPr>
          <p:spPr>
            <a:xfrm>
              <a:off x="4678790" y="4909475"/>
              <a:ext cx="201456" cy="201456"/>
            </a:xfrm>
            <a:prstGeom prst="rect">
              <a:avLst/>
            </a:prstGeom>
            <a:solidFill>
              <a:srgbClr val="E2231A">
                <a:alpha val="100000"/>
              </a:srgbClr>
            </a:solidFill>
          </p:spPr>
          <p:txBody>
            <a:bodyPr/>
            <a:lstStyle/>
            <a:p/>
          </p:txBody>
        </p:sp>
        <p:sp>
          <p:nvSpPr>
            <p:cNvPr id="116" name="rc116"/>
            <p:cNvSpPr/>
            <p:nvPr/>
          </p:nvSpPr>
          <p:spPr>
            <a:xfrm>
              <a:off x="5642950" y="4909475"/>
              <a:ext cx="201456" cy="201456"/>
            </a:xfrm>
            <a:prstGeom prst="rect">
              <a:avLst/>
            </a:prstGeom>
            <a:solidFill>
              <a:srgbClr val="B3B3B3">
                <a:alpha val="100000"/>
              </a:srgbClr>
            </a:solidFill>
          </p:spPr>
          <p:txBody>
            <a:bodyPr/>
            <a:lstStyle/>
            <a:p/>
          </p:txBody>
        </p:sp>
        <p:sp>
          <p:nvSpPr>
            <p:cNvPr id="117" name="tx117"/>
            <p:cNvSpPr/>
            <p:nvPr/>
          </p:nvSpPr>
          <p:spPr>
            <a:xfrm>
              <a:off x="495883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18" name="tx118"/>
            <p:cNvSpPr/>
            <p:nvPr/>
          </p:nvSpPr>
          <p:spPr>
            <a:xfrm>
              <a:off x="592299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19" name="tx119"/>
            <p:cNvSpPr/>
            <p:nvPr/>
          </p:nvSpPr>
          <p:spPr>
            <a:xfrm>
              <a:off x="951100"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20" name="tx120"/>
            <p:cNvSpPr/>
            <p:nvPr/>
          </p:nvSpPr>
          <p:spPr>
            <a:xfrm>
              <a:off x="951100" y="661760"/>
              <a:ext cx="1603057"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Bahamas, 2000-2024</a:t>
              </a:r>
            </a:p>
          </p:txBody>
        </p:sp>
        <p:sp>
          <p:nvSpPr>
            <p:cNvPr id="121" name="pl121"/>
            <p:cNvSpPr/>
            <p:nvPr/>
          </p:nvSpPr>
          <p:spPr>
            <a:xfrm>
              <a:off x="213733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381947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550160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718373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8" name="pl128"/>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297840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466053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634266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802479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296273" y="5774644"/>
              <a:ext cx="2492918" cy="162162"/>
            </a:xfrm>
            <a:prstGeom prst="rect">
              <a:avLst/>
            </a:prstGeom>
            <a:solidFill>
              <a:srgbClr val="E2231A">
                <a:alpha val="100000"/>
              </a:srgbClr>
            </a:solidFill>
          </p:spPr>
          <p:txBody>
            <a:bodyPr/>
            <a:lstStyle/>
            <a:p/>
          </p:txBody>
        </p:sp>
        <p:sp>
          <p:nvSpPr>
            <p:cNvPr id="134" name="rc134"/>
            <p:cNvSpPr/>
            <p:nvPr/>
          </p:nvSpPr>
          <p:spPr>
            <a:xfrm>
              <a:off x="1296273" y="5571941"/>
              <a:ext cx="2021921" cy="162162"/>
            </a:xfrm>
            <a:prstGeom prst="rect">
              <a:avLst/>
            </a:prstGeom>
            <a:solidFill>
              <a:srgbClr val="E2231A">
                <a:alpha val="100000"/>
              </a:srgbClr>
            </a:solidFill>
          </p:spPr>
          <p:txBody>
            <a:bodyPr/>
            <a:lstStyle/>
            <a:p/>
          </p:txBody>
        </p:sp>
        <p:sp>
          <p:nvSpPr>
            <p:cNvPr id="135" name="rc135"/>
            <p:cNvSpPr/>
            <p:nvPr/>
          </p:nvSpPr>
          <p:spPr>
            <a:xfrm>
              <a:off x="1296273" y="5369238"/>
              <a:ext cx="2025286" cy="162162"/>
            </a:xfrm>
            <a:prstGeom prst="rect">
              <a:avLst/>
            </a:prstGeom>
            <a:solidFill>
              <a:srgbClr val="E2231A">
                <a:alpha val="100000"/>
              </a:srgbClr>
            </a:solidFill>
          </p:spPr>
          <p:txBody>
            <a:bodyPr/>
            <a:lstStyle/>
            <a:p/>
          </p:txBody>
        </p:sp>
        <p:sp>
          <p:nvSpPr>
            <p:cNvPr id="136" name="rc136"/>
            <p:cNvSpPr/>
            <p:nvPr/>
          </p:nvSpPr>
          <p:spPr>
            <a:xfrm>
              <a:off x="3789192" y="5774644"/>
              <a:ext cx="107656" cy="162162"/>
            </a:xfrm>
            <a:prstGeom prst="rect">
              <a:avLst/>
            </a:prstGeom>
            <a:solidFill>
              <a:srgbClr val="B3B3B3">
                <a:alpha val="100000"/>
              </a:srgbClr>
            </a:solidFill>
          </p:spPr>
          <p:txBody>
            <a:bodyPr/>
            <a:lstStyle/>
            <a:p/>
          </p:txBody>
        </p:sp>
        <p:sp>
          <p:nvSpPr>
            <p:cNvPr id="137" name="rc137"/>
            <p:cNvSpPr/>
            <p:nvPr/>
          </p:nvSpPr>
          <p:spPr>
            <a:xfrm>
              <a:off x="3318195" y="5571941"/>
              <a:ext cx="4881544" cy="162162"/>
            </a:xfrm>
            <a:prstGeom prst="rect">
              <a:avLst/>
            </a:prstGeom>
            <a:solidFill>
              <a:srgbClr val="B3B3B3">
                <a:alpha val="100000"/>
              </a:srgbClr>
            </a:solidFill>
          </p:spPr>
          <p:txBody>
            <a:bodyPr/>
            <a:lstStyle/>
            <a:p/>
          </p:txBody>
        </p:sp>
        <p:sp>
          <p:nvSpPr>
            <p:cNvPr id="138" name="rc138"/>
            <p:cNvSpPr/>
            <p:nvPr/>
          </p:nvSpPr>
          <p:spPr>
            <a:xfrm>
              <a:off x="3321559" y="5369238"/>
              <a:ext cx="3841987" cy="162162"/>
            </a:xfrm>
            <a:prstGeom prst="rect">
              <a:avLst/>
            </a:prstGeom>
            <a:solidFill>
              <a:srgbClr val="B3B3B3">
                <a:alpha val="100000"/>
              </a:srgbClr>
            </a:solidFill>
          </p:spPr>
          <p:txBody>
            <a:bodyPr/>
            <a:lstStyle/>
            <a:p/>
          </p:txBody>
        </p:sp>
        <p:sp>
          <p:nvSpPr>
            <p:cNvPr id="139" name="tx139"/>
            <p:cNvSpPr/>
            <p:nvPr/>
          </p:nvSpPr>
          <p:spPr>
            <a:xfrm>
              <a:off x="3962766" y="5814001"/>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a:t>
              </a:r>
            </a:p>
          </p:txBody>
        </p:sp>
        <p:sp>
          <p:nvSpPr>
            <p:cNvPr id="140" name="tx140"/>
            <p:cNvSpPr/>
            <p:nvPr/>
          </p:nvSpPr>
          <p:spPr>
            <a:xfrm>
              <a:off x="8280112" y="5611298"/>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2.1</a:t>
              </a:r>
            </a:p>
          </p:txBody>
        </p:sp>
        <p:sp>
          <p:nvSpPr>
            <p:cNvPr id="141" name="tx141"/>
            <p:cNvSpPr/>
            <p:nvPr/>
          </p:nvSpPr>
          <p:spPr>
            <a:xfrm>
              <a:off x="7243919" y="5408595"/>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a:t>
              </a:r>
            </a:p>
          </p:txBody>
        </p:sp>
        <p:sp>
          <p:nvSpPr>
            <p:cNvPr id="142" name="tx142"/>
            <p:cNvSpPr/>
            <p:nvPr/>
          </p:nvSpPr>
          <p:spPr>
            <a:xfrm>
              <a:off x="2476814" y="5814001"/>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43" name="tx143"/>
            <p:cNvSpPr/>
            <p:nvPr/>
          </p:nvSpPr>
          <p:spPr>
            <a:xfrm>
              <a:off x="2241316" y="5611298"/>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44" name="tx144"/>
            <p:cNvSpPr/>
            <p:nvPr/>
          </p:nvSpPr>
          <p:spPr>
            <a:xfrm>
              <a:off x="2242998" y="5408595"/>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45" name="tx145"/>
            <p:cNvSpPr/>
            <p:nvPr/>
          </p:nvSpPr>
          <p:spPr>
            <a:xfrm>
              <a:off x="3728884" y="5812589"/>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46" name="tx146"/>
            <p:cNvSpPr/>
            <p:nvPr/>
          </p:nvSpPr>
          <p:spPr>
            <a:xfrm>
              <a:off x="5678595" y="560988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1.5</a:t>
              </a:r>
            </a:p>
          </p:txBody>
        </p:sp>
        <p:sp>
          <p:nvSpPr>
            <p:cNvPr id="147" name="tx147"/>
            <p:cNvSpPr/>
            <p:nvPr/>
          </p:nvSpPr>
          <p:spPr>
            <a:xfrm>
              <a:off x="5162181" y="5408595"/>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1.1</a:t>
              </a:r>
            </a:p>
          </p:txBody>
        </p:sp>
        <p:sp>
          <p:nvSpPr>
            <p:cNvPr id="148" name="tx148"/>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9" name="tx149"/>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a:off x="1152583" y="6037863"/>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152" name="tx152"/>
            <p:cNvSpPr/>
            <p:nvPr/>
          </p:nvSpPr>
          <p:spPr>
            <a:xfrm>
              <a:off x="2834714" y="6037863"/>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0.5K</a:t>
              </a:r>
            </a:p>
          </p:txBody>
        </p:sp>
        <p:sp>
          <p:nvSpPr>
            <p:cNvPr id="153" name="tx153"/>
            <p:cNvSpPr/>
            <p:nvPr/>
          </p:nvSpPr>
          <p:spPr>
            <a:xfrm>
              <a:off x="4516845" y="6037863"/>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54" name="tx154"/>
            <p:cNvSpPr/>
            <p:nvPr/>
          </p:nvSpPr>
          <p:spPr>
            <a:xfrm>
              <a:off x="6198977" y="6037863"/>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55" name="tx155"/>
            <p:cNvSpPr/>
            <p:nvPr/>
          </p:nvSpPr>
          <p:spPr>
            <a:xfrm>
              <a:off x="7881108" y="6037863"/>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56" name="tx156"/>
            <p:cNvSpPr/>
            <p:nvPr/>
          </p:nvSpPr>
          <p:spPr>
            <a:xfrm>
              <a:off x="3497733"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7" name="tx157"/>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8" name="tx158"/>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5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86%. This is greater than in 2019, where coverage was 83%.
&lt;1,000 children missed their routine first dose of measles vaccine.
MCV2 is typically administered to children between 18 months and five years old. MCV2 coverage increased to 60% in 2024.</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65676"/>
              <a:ext cx="3397293" cy="514264"/>
            </a:xfrm>
            <a:custGeom>
              <a:avLst/>
              <a:pathLst>
                <a:path w="3397293" h="514264">
                  <a:moveTo>
                    <a:pt x="0" y="142851"/>
                  </a:moveTo>
                  <a:lnTo>
                    <a:pt x="141553" y="114281"/>
                  </a:lnTo>
                  <a:lnTo>
                    <a:pt x="283107" y="114281"/>
                  </a:lnTo>
                  <a:lnTo>
                    <a:pt x="424661" y="228562"/>
                  </a:lnTo>
                  <a:lnTo>
                    <a:pt x="566215" y="257132"/>
                  </a:lnTo>
                  <a:lnTo>
                    <a:pt x="707769" y="371413"/>
                  </a:lnTo>
                  <a:lnTo>
                    <a:pt x="849323" y="285702"/>
                  </a:lnTo>
                  <a:lnTo>
                    <a:pt x="990877" y="57140"/>
                  </a:lnTo>
                  <a:lnTo>
                    <a:pt x="1132431" y="228562"/>
                  </a:lnTo>
                  <a:lnTo>
                    <a:pt x="1273984" y="0"/>
                  </a:lnTo>
                  <a:lnTo>
                    <a:pt x="1415538" y="114281"/>
                  </a:lnTo>
                  <a:lnTo>
                    <a:pt x="1557092" y="228562"/>
                  </a:lnTo>
                  <a:lnTo>
                    <a:pt x="1698646" y="199991"/>
                  </a:lnTo>
                  <a:lnTo>
                    <a:pt x="1840200" y="171421"/>
                  </a:lnTo>
                  <a:lnTo>
                    <a:pt x="1981754" y="171421"/>
                  </a:lnTo>
                  <a:lnTo>
                    <a:pt x="2123308" y="114281"/>
                  </a:lnTo>
                  <a:lnTo>
                    <a:pt x="2264862" y="257132"/>
                  </a:lnTo>
                  <a:lnTo>
                    <a:pt x="2406416" y="228562"/>
                  </a:lnTo>
                  <a:lnTo>
                    <a:pt x="2547969" y="257132"/>
                  </a:lnTo>
                  <a:lnTo>
                    <a:pt x="2689523" y="428553"/>
                  </a:lnTo>
                  <a:lnTo>
                    <a:pt x="2831077" y="314272"/>
                  </a:lnTo>
                  <a:lnTo>
                    <a:pt x="2972631" y="457124"/>
                  </a:lnTo>
                  <a:lnTo>
                    <a:pt x="3114185" y="514264"/>
                  </a:lnTo>
                  <a:lnTo>
                    <a:pt x="3255739" y="342843"/>
                  </a:lnTo>
                  <a:lnTo>
                    <a:pt x="3397293" y="342843"/>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51386"/>
              <a:ext cx="3397293" cy="399983"/>
            </a:xfrm>
            <a:custGeom>
              <a:avLst/>
              <a:pathLst>
                <a:path w="3397293" h="399983">
                  <a:moveTo>
                    <a:pt x="0" y="57140"/>
                  </a:moveTo>
                  <a:lnTo>
                    <a:pt x="141553" y="0"/>
                  </a:lnTo>
                  <a:lnTo>
                    <a:pt x="283107" y="57140"/>
                  </a:lnTo>
                  <a:lnTo>
                    <a:pt x="424661" y="28570"/>
                  </a:lnTo>
                  <a:lnTo>
                    <a:pt x="566215" y="57140"/>
                  </a:lnTo>
                  <a:lnTo>
                    <a:pt x="707769" y="85710"/>
                  </a:lnTo>
                  <a:lnTo>
                    <a:pt x="849323" y="28570"/>
                  </a:lnTo>
                  <a:lnTo>
                    <a:pt x="990877" y="28570"/>
                  </a:lnTo>
                  <a:lnTo>
                    <a:pt x="1132431" y="0"/>
                  </a:lnTo>
                  <a:lnTo>
                    <a:pt x="1273984" y="28570"/>
                  </a:lnTo>
                  <a:lnTo>
                    <a:pt x="1415538" y="57140"/>
                  </a:lnTo>
                  <a:lnTo>
                    <a:pt x="1557092" y="28570"/>
                  </a:lnTo>
                  <a:lnTo>
                    <a:pt x="1698646" y="0"/>
                  </a:lnTo>
                  <a:lnTo>
                    <a:pt x="1840200" y="85710"/>
                  </a:lnTo>
                  <a:lnTo>
                    <a:pt x="1981754" y="57140"/>
                  </a:lnTo>
                  <a:lnTo>
                    <a:pt x="2123308" y="57140"/>
                  </a:lnTo>
                  <a:lnTo>
                    <a:pt x="2264862" y="57140"/>
                  </a:lnTo>
                  <a:lnTo>
                    <a:pt x="2406416" y="257132"/>
                  </a:lnTo>
                  <a:lnTo>
                    <a:pt x="2547969" y="114281"/>
                  </a:lnTo>
                  <a:lnTo>
                    <a:pt x="2689523" y="257132"/>
                  </a:lnTo>
                  <a:lnTo>
                    <a:pt x="2831077" y="314272"/>
                  </a:lnTo>
                  <a:lnTo>
                    <a:pt x="2972631" y="342843"/>
                  </a:lnTo>
                  <a:lnTo>
                    <a:pt x="3114185" y="399983"/>
                  </a:lnTo>
                  <a:lnTo>
                    <a:pt x="3255739" y="342843"/>
                  </a:lnTo>
                  <a:lnTo>
                    <a:pt x="3397293" y="25713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65676"/>
              <a:ext cx="3397293" cy="514264"/>
            </a:xfrm>
            <a:custGeom>
              <a:avLst/>
              <a:pathLst>
                <a:path w="3397293" h="514264">
                  <a:moveTo>
                    <a:pt x="0" y="142851"/>
                  </a:moveTo>
                  <a:lnTo>
                    <a:pt x="141553" y="114281"/>
                  </a:lnTo>
                  <a:lnTo>
                    <a:pt x="283107" y="114281"/>
                  </a:lnTo>
                  <a:lnTo>
                    <a:pt x="424661" y="228562"/>
                  </a:lnTo>
                  <a:lnTo>
                    <a:pt x="566215" y="257132"/>
                  </a:lnTo>
                  <a:lnTo>
                    <a:pt x="707769" y="371413"/>
                  </a:lnTo>
                  <a:lnTo>
                    <a:pt x="849323" y="285702"/>
                  </a:lnTo>
                  <a:lnTo>
                    <a:pt x="990877" y="57140"/>
                  </a:lnTo>
                  <a:lnTo>
                    <a:pt x="1132431" y="228562"/>
                  </a:lnTo>
                  <a:lnTo>
                    <a:pt x="1273984" y="0"/>
                  </a:lnTo>
                  <a:lnTo>
                    <a:pt x="1415538" y="114281"/>
                  </a:lnTo>
                  <a:lnTo>
                    <a:pt x="1557092" y="228562"/>
                  </a:lnTo>
                  <a:lnTo>
                    <a:pt x="1698646" y="199991"/>
                  </a:lnTo>
                  <a:lnTo>
                    <a:pt x="1840200" y="171421"/>
                  </a:lnTo>
                  <a:lnTo>
                    <a:pt x="1981754" y="171421"/>
                  </a:lnTo>
                  <a:lnTo>
                    <a:pt x="2123308" y="114281"/>
                  </a:lnTo>
                  <a:lnTo>
                    <a:pt x="2264862" y="257132"/>
                  </a:lnTo>
                  <a:lnTo>
                    <a:pt x="2406416" y="228562"/>
                  </a:lnTo>
                  <a:lnTo>
                    <a:pt x="2547969" y="257132"/>
                  </a:lnTo>
                  <a:lnTo>
                    <a:pt x="2689523" y="428553"/>
                  </a:lnTo>
                  <a:lnTo>
                    <a:pt x="2831077" y="314272"/>
                  </a:lnTo>
                  <a:lnTo>
                    <a:pt x="2972631" y="457124"/>
                  </a:lnTo>
                  <a:lnTo>
                    <a:pt x="3114185" y="514264"/>
                  </a:lnTo>
                  <a:lnTo>
                    <a:pt x="3255739" y="342843"/>
                  </a:lnTo>
                  <a:lnTo>
                    <a:pt x="3397293" y="342843"/>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485694"/>
            </a:xfrm>
            <a:custGeom>
              <a:avLst/>
              <a:pathLst>
                <a:path w="0" h="485694">
                  <a:moveTo>
                    <a:pt x="0" y="0"/>
                  </a:moveTo>
                  <a:lnTo>
                    <a:pt x="0" y="485694"/>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542834"/>
            </a:xfrm>
            <a:custGeom>
              <a:avLst/>
              <a:pathLst>
                <a:path w="0" h="542834">
                  <a:moveTo>
                    <a:pt x="0" y="0"/>
                  </a:moveTo>
                  <a:lnTo>
                    <a:pt x="0" y="542834"/>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457124"/>
            </a:xfrm>
            <a:custGeom>
              <a:avLst/>
              <a:pathLst>
                <a:path w="0" h="457124">
                  <a:moveTo>
                    <a:pt x="0" y="0"/>
                  </a:moveTo>
                  <a:lnTo>
                    <a:pt x="0" y="457124"/>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457124"/>
            </a:xfrm>
            <a:custGeom>
              <a:avLst/>
              <a:pathLst>
                <a:path w="0" h="457124">
                  <a:moveTo>
                    <a:pt x="0" y="0"/>
                  </a:moveTo>
                  <a:lnTo>
                    <a:pt x="0" y="457124"/>
                  </a:lnTo>
                </a:path>
              </a:pathLst>
            </a:custGeom>
            <a:ln w="13550" cap="flat">
              <a:solidFill>
                <a:srgbClr val="0058AB">
                  <a:alpha val="100000"/>
                </a:srgbClr>
              </a:solidFill>
              <a:prstDash val="dot"/>
              <a:round/>
            </a:ln>
          </p:spPr>
          <p:txBody>
            <a:bodyPr/>
            <a:lstStyle/>
            <a:p/>
          </p:txBody>
        </p:sp>
        <p:sp>
          <p:nvSpPr>
            <p:cNvPr id="32" name="pl32"/>
            <p:cNvSpPr/>
            <p:nvPr/>
          </p:nvSpPr>
          <p:spPr>
            <a:xfrm>
              <a:off x="1120965" y="1065676"/>
              <a:ext cx="3397293" cy="514264"/>
            </a:xfrm>
            <a:custGeom>
              <a:avLst/>
              <a:pathLst>
                <a:path w="3397293" h="514264">
                  <a:moveTo>
                    <a:pt x="0" y="142851"/>
                  </a:moveTo>
                  <a:lnTo>
                    <a:pt x="141553" y="114281"/>
                  </a:lnTo>
                  <a:lnTo>
                    <a:pt x="283107" y="114281"/>
                  </a:lnTo>
                  <a:lnTo>
                    <a:pt x="424661" y="228562"/>
                  </a:lnTo>
                  <a:lnTo>
                    <a:pt x="566215" y="257132"/>
                  </a:lnTo>
                  <a:lnTo>
                    <a:pt x="707769" y="371413"/>
                  </a:lnTo>
                  <a:lnTo>
                    <a:pt x="849323" y="285702"/>
                  </a:lnTo>
                  <a:lnTo>
                    <a:pt x="990877" y="57140"/>
                  </a:lnTo>
                  <a:lnTo>
                    <a:pt x="1132431" y="228562"/>
                  </a:lnTo>
                  <a:lnTo>
                    <a:pt x="1273984" y="0"/>
                  </a:lnTo>
                  <a:lnTo>
                    <a:pt x="1415538" y="114281"/>
                  </a:lnTo>
                  <a:lnTo>
                    <a:pt x="1557092" y="228562"/>
                  </a:lnTo>
                  <a:lnTo>
                    <a:pt x="1698646" y="199991"/>
                  </a:lnTo>
                  <a:lnTo>
                    <a:pt x="1840200" y="171421"/>
                  </a:lnTo>
                  <a:lnTo>
                    <a:pt x="1981754" y="171421"/>
                  </a:lnTo>
                  <a:lnTo>
                    <a:pt x="2123308" y="114281"/>
                  </a:lnTo>
                  <a:lnTo>
                    <a:pt x="2264862" y="257132"/>
                  </a:lnTo>
                  <a:lnTo>
                    <a:pt x="2406416" y="228562"/>
                  </a:lnTo>
                  <a:lnTo>
                    <a:pt x="2547969" y="257132"/>
                  </a:lnTo>
                  <a:lnTo>
                    <a:pt x="2689523" y="428553"/>
                  </a:lnTo>
                  <a:lnTo>
                    <a:pt x="2831077" y="314272"/>
                  </a:lnTo>
                  <a:lnTo>
                    <a:pt x="2972631" y="457124"/>
                  </a:lnTo>
                  <a:lnTo>
                    <a:pt x="3114185" y="514264"/>
                  </a:lnTo>
                  <a:lnTo>
                    <a:pt x="3255739" y="342843"/>
                  </a:lnTo>
                  <a:lnTo>
                    <a:pt x="3397293" y="342843"/>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7" name="tx37"/>
            <p:cNvSpPr/>
            <p:nvPr/>
          </p:nvSpPr>
          <p:spPr>
            <a:xfrm>
              <a:off x="3750199"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3680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86</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5507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5507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03890"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66344"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22177" y="4831778"/>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Bahamas</a:t>
              </a:r>
            </a:p>
          </p:txBody>
        </p:sp>
        <p:sp>
          <p:nvSpPr>
            <p:cNvPr id="60" name="tx60"/>
            <p:cNvSpPr/>
            <p:nvPr/>
          </p:nvSpPr>
          <p:spPr>
            <a:xfrm>
              <a:off x="2870989"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33443"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502259" y="471005"/>
              <a:ext cx="263470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Bahamas, 2000-2024</a:t>
              </a:r>
            </a:p>
          </p:txBody>
        </p:sp>
        <p:sp>
          <p:nvSpPr>
            <p:cNvPr id="63" name="pl63"/>
            <p:cNvSpPr/>
            <p:nvPr/>
          </p:nvSpPr>
          <p:spPr>
            <a:xfrm>
              <a:off x="5267799" y="386556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11559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36562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61565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86568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49057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74060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99063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24066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1615653"/>
              <a:ext cx="3397293" cy="1349944"/>
            </a:xfrm>
            <a:custGeom>
              <a:avLst/>
              <a:pathLst>
                <a:path w="3397293" h="1349944">
                  <a:moveTo>
                    <a:pt x="0" y="374984"/>
                  </a:moveTo>
                  <a:lnTo>
                    <a:pt x="141553" y="299987"/>
                  </a:lnTo>
                  <a:lnTo>
                    <a:pt x="283107" y="299987"/>
                  </a:lnTo>
                  <a:lnTo>
                    <a:pt x="424661" y="599975"/>
                  </a:lnTo>
                  <a:lnTo>
                    <a:pt x="566215" y="674972"/>
                  </a:lnTo>
                  <a:lnTo>
                    <a:pt x="707769" y="974959"/>
                  </a:lnTo>
                  <a:lnTo>
                    <a:pt x="849323" y="749969"/>
                  </a:lnTo>
                  <a:lnTo>
                    <a:pt x="990877" y="149993"/>
                  </a:lnTo>
                  <a:lnTo>
                    <a:pt x="1132431" y="599975"/>
                  </a:lnTo>
                  <a:lnTo>
                    <a:pt x="1273984" y="0"/>
                  </a:lnTo>
                  <a:lnTo>
                    <a:pt x="1415538" y="299987"/>
                  </a:lnTo>
                  <a:lnTo>
                    <a:pt x="1557092" y="599975"/>
                  </a:lnTo>
                  <a:lnTo>
                    <a:pt x="1698646" y="524978"/>
                  </a:lnTo>
                  <a:lnTo>
                    <a:pt x="1840200" y="449981"/>
                  </a:lnTo>
                  <a:lnTo>
                    <a:pt x="1981754" y="449981"/>
                  </a:lnTo>
                  <a:lnTo>
                    <a:pt x="2123308" y="299987"/>
                  </a:lnTo>
                  <a:lnTo>
                    <a:pt x="2264862" y="674972"/>
                  </a:lnTo>
                  <a:lnTo>
                    <a:pt x="2406416" y="599975"/>
                  </a:lnTo>
                  <a:lnTo>
                    <a:pt x="2547969" y="674972"/>
                  </a:lnTo>
                  <a:lnTo>
                    <a:pt x="2689523" y="1124953"/>
                  </a:lnTo>
                  <a:lnTo>
                    <a:pt x="2831077" y="824965"/>
                  </a:lnTo>
                  <a:lnTo>
                    <a:pt x="2972631" y="1199950"/>
                  </a:lnTo>
                  <a:lnTo>
                    <a:pt x="3114185" y="1349944"/>
                  </a:lnTo>
                  <a:lnTo>
                    <a:pt x="3255739" y="899962"/>
                  </a:lnTo>
                  <a:lnTo>
                    <a:pt x="3397293" y="899962"/>
                  </a:lnTo>
                </a:path>
              </a:pathLst>
            </a:custGeom>
            <a:ln w="27101" cap="flat">
              <a:solidFill>
                <a:srgbClr val="0058AB">
                  <a:alpha val="100000"/>
                </a:srgbClr>
              </a:solidFill>
              <a:prstDash val="solid"/>
              <a:round/>
            </a:ln>
          </p:spPr>
          <p:txBody>
            <a:bodyPr/>
            <a:lstStyle/>
            <a:p/>
          </p:txBody>
        </p:sp>
        <p:sp>
          <p:nvSpPr>
            <p:cNvPr id="80" name="pl80"/>
            <p:cNvSpPr/>
            <p:nvPr/>
          </p:nvSpPr>
          <p:spPr>
            <a:xfrm>
              <a:off x="5437664" y="2740607"/>
              <a:ext cx="3397293" cy="1124953"/>
            </a:xfrm>
            <a:custGeom>
              <a:avLst/>
              <a:pathLst>
                <a:path w="3397293" h="1124953">
                  <a:moveTo>
                    <a:pt x="0" y="1124953"/>
                  </a:moveTo>
                  <a:lnTo>
                    <a:pt x="141553" y="1049956"/>
                  </a:lnTo>
                  <a:lnTo>
                    <a:pt x="283107" y="1049956"/>
                  </a:lnTo>
                  <a:lnTo>
                    <a:pt x="424661" y="974959"/>
                  </a:lnTo>
                  <a:lnTo>
                    <a:pt x="566215" y="824965"/>
                  </a:lnTo>
                  <a:lnTo>
                    <a:pt x="707769" y="674972"/>
                  </a:lnTo>
                  <a:lnTo>
                    <a:pt x="849323" y="524978"/>
                  </a:lnTo>
                  <a:lnTo>
                    <a:pt x="990877" y="524978"/>
                  </a:lnTo>
                  <a:lnTo>
                    <a:pt x="1132431" y="374984"/>
                  </a:lnTo>
                  <a:lnTo>
                    <a:pt x="1273984" y="224990"/>
                  </a:lnTo>
                  <a:lnTo>
                    <a:pt x="1415538" y="149993"/>
                  </a:lnTo>
                  <a:lnTo>
                    <a:pt x="1557092" y="149993"/>
                  </a:lnTo>
                  <a:lnTo>
                    <a:pt x="1698646" y="149993"/>
                  </a:lnTo>
                  <a:lnTo>
                    <a:pt x="1840200" y="149993"/>
                  </a:lnTo>
                  <a:lnTo>
                    <a:pt x="1981754" y="149993"/>
                  </a:lnTo>
                  <a:lnTo>
                    <a:pt x="2123308" y="149993"/>
                  </a:lnTo>
                  <a:lnTo>
                    <a:pt x="2264862" y="74996"/>
                  </a:lnTo>
                  <a:lnTo>
                    <a:pt x="2406416" y="74996"/>
                  </a:lnTo>
                  <a:lnTo>
                    <a:pt x="2547969" y="0"/>
                  </a:lnTo>
                  <a:lnTo>
                    <a:pt x="2689523" y="0"/>
                  </a:lnTo>
                  <a:lnTo>
                    <a:pt x="2831077" y="224990"/>
                  </a:lnTo>
                  <a:lnTo>
                    <a:pt x="2972631" y="374984"/>
                  </a:lnTo>
                  <a:lnTo>
                    <a:pt x="3114185" y="224990"/>
                  </a:lnTo>
                  <a:lnTo>
                    <a:pt x="3255739" y="224990"/>
                  </a:lnTo>
                  <a:lnTo>
                    <a:pt x="3397293" y="149993"/>
                  </a:lnTo>
                </a:path>
              </a:pathLst>
            </a:custGeom>
            <a:ln w="27101" cap="flat">
              <a:solidFill>
                <a:srgbClr val="80BD41">
                  <a:alpha val="100000"/>
                </a:srgbClr>
              </a:solidFill>
              <a:prstDash val="solid"/>
              <a:round/>
            </a:ln>
          </p:spPr>
          <p:txBody>
            <a:bodyPr/>
            <a:lstStyle/>
            <a:p/>
          </p:txBody>
        </p:sp>
        <p:sp>
          <p:nvSpPr>
            <p:cNvPr id="81" name="pl81"/>
            <p:cNvSpPr/>
            <p:nvPr/>
          </p:nvSpPr>
          <p:spPr>
            <a:xfrm>
              <a:off x="5437664" y="2065634"/>
              <a:ext cx="3397293" cy="1049956"/>
            </a:xfrm>
            <a:custGeom>
              <a:avLst/>
              <a:pathLst>
                <a:path w="3397293" h="1049956">
                  <a:moveTo>
                    <a:pt x="0" y="149993"/>
                  </a:moveTo>
                  <a:lnTo>
                    <a:pt x="141553" y="0"/>
                  </a:lnTo>
                  <a:lnTo>
                    <a:pt x="283107" y="149993"/>
                  </a:lnTo>
                  <a:lnTo>
                    <a:pt x="424661" y="74996"/>
                  </a:lnTo>
                  <a:lnTo>
                    <a:pt x="566215" y="149993"/>
                  </a:lnTo>
                  <a:lnTo>
                    <a:pt x="707769" y="224990"/>
                  </a:lnTo>
                  <a:lnTo>
                    <a:pt x="849323" y="74996"/>
                  </a:lnTo>
                  <a:lnTo>
                    <a:pt x="990877" y="74996"/>
                  </a:lnTo>
                  <a:lnTo>
                    <a:pt x="1132431" y="0"/>
                  </a:lnTo>
                  <a:lnTo>
                    <a:pt x="1273984" y="74996"/>
                  </a:lnTo>
                  <a:lnTo>
                    <a:pt x="1415538" y="149993"/>
                  </a:lnTo>
                  <a:lnTo>
                    <a:pt x="1557092" y="74996"/>
                  </a:lnTo>
                  <a:lnTo>
                    <a:pt x="1698646" y="0"/>
                  </a:lnTo>
                  <a:lnTo>
                    <a:pt x="1840200" y="224990"/>
                  </a:lnTo>
                  <a:lnTo>
                    <a:pt x="1981754" y="149993"/>
                  </a:lnTo>
                  <a:lnTo>
                    <a:pt x="2123308" y="149993"/>
                  </a:lnTo>
                  <a:lnTo>
                    <a:pt x="2264862" y="149993"/>
                  </a:lnTo>
                  <a:lnTo>
                    <a:pt x="2406416" y="674972"/>
                  </a:lnTo>
                  <a:lnTo>
                    <a:pt x="2547969" y="299987"/>
                  </a:lnTo>
                  <a:lnTo>
                    <a:pt x="2689523" y="674972"/>
                  </a:lnTo>
                  <a:lnTo>
                    <a:pt x="2831077" y="824965"/>
                  </a:lnTo>
                  <a:lnTo>
                    <a:pt x="2972631" y="899962"/>
                  </a:lnTo>
                  <a:lnTo>
                    <a:pt x="3114185" y="1049956"/>
                  </a:lnTo>
                  <a:lnTo>
                    <a:pt x="3255739" y="899962"/>
                  </a:lnTo>
                  <a:lnTo>
                    <a:pt x="3397293" y="674972"/>
                  </a:lnTo>
                </a:path>
              </a:pathLst>
            </a:custGeom>
            <a:ln w="27101" cap="flat">
              <a:solidFill>
                <a:srgbClr val="961A49">
                  <a:alpha val="100000"/>
                </a:srgbClr>
              </a:solidFill>
              <a:prstDash val="solid"/>
              <a:round/>
            </a:ln>
          </p:spPr>
          <p:txBody>
            <a:bodyPr/>
            <a:lstStyle/>
            <a:p/>
          </p:txBody>
        </p:sp>
        <p:sp>
          <p:nvSpPr>
            <p:cNvPr id="82" name="pl82"/>
            <p:cNvSpPr/>
            <p:nvPr/>
          </p:nvSpPr>
          <p:spPr>
            <a:xfrm>
              <a:off x="5437664" y="2740607"/>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1615653"/>
              <a:ext cx="3397293" cy="1349944"/>
            </a:xfrm>
            <a:custGeom>
              <a:avLst/>
              <a:pathLst>
                <a:path w="3397293" h="1349944">
                  <a:moveTo>
                    <a:pt x="0" y="374984"/>
                  </a:moveTo>
                  <a:lnTo>
                    <a:pt x="141553" y="299987"/>
                  </a:lnTo>
                  <a:lnTo>
                    <a:pt x="283107" y="299987"/>
                  </a:lnTo>
                  <a:lnTo>
                    <a:pt x="424661" y="599975"/>
                  </a:lnTo>
                  <a:lnTo>
                    <a:pt x="566215" y="674972"/>
                  </a:lnTo>
                  <a:lnTo>
                    <a:pt x="707769" y="974959"/>
                  </a:lnTo>
                  <a:lnTo>
                    <a:pt x="849323" y="749969"/>
                  </a:lnTo>
                  <a:lnTo>
                    <a:pt x="990877" y="149993"/>
                  </a:lnTo>
                  <a:lnTo>
                    <a:pt x="1132431" y="599975"/>
                  </a:lnTo>
                  <a:lnTo>
                    <a:pt x="1273984" y="0"/>
                  </a:lnTo>
                  <a:lnTo>
                    <a:pt x="1415538" y="299987"/>
                  </a:lnTo>
                  <a:lnTo>
                    <a:pt x="1557092" y="599975"/>
                  </a:lnTo>
                  <a:lnTo>
                    <a:pt x="1698646" y="524978"/>
                  </a:lnTo>
                  <a:lnTo>
                    <a:pt x="1840200" y="449981"/>
                  </a:lnTo>
                  <a:lnTo>
                    <a:pt x="1981754" y="449981"/>
                  </a:lnTo>
                  <a:lnTo>
                    <a:pt x="2123308" y="299987"/>
                  </a:lnTo>
                  <a:lnTo>
                    <a:pt x="2264862" y="674972"/>
                  </a:lnTo>
                  <a:lnTo>
                    <a:pt x="2406416" y="599975"/>
                  </a:lnTo>
                  <a:lnTo>
                    <a:pt x="2547969" y="674972"/>
                  </a:lnTo>
                  <a:lnTo>
                    <a:pt x="2689523" y="1124953"/>
                  </a:lnTo>
                  <a:lnTo>
                    <a:pt x="2831077" y="824965"/>
                  </a:lnTo>
                  <a:lnTo>
                    <a:pt x="2972631" y="1199950"/>
                  </a:lnTo>
                  <a:lnTo>
                    <a:pt x="3114185" y="1349944"/>
                  </a:lnTo>
                  <a:lnTo>
                    <a:pt x="3255739" y="899962"/>
                  </a:lnTo>
                  <a:lnTo>
                    <a:pt x="3397293" y="899962"/>
                  </a:lnTo>
                </a:path>
              </a:pathLst>
            </a:custGeom>
            <a:ln w="43362" cap="flat">
              <a:solidFill>
                <a:srgbClr val="000000">
                  <a:alpha val="100000"/>
                </a:srgbClr>
              </a:solidFill>
              <a:prstDash val="solid"/>
              <a:round/>
            </a:ln>
          </p:spPr>
          <p:txBody>
            <a:bodyPr/>
            <a:lstStyle/>
            <a:p/>
          </p:txBody>
        </p:sp>
        <p:sp>
          <p:nvSpPr>
            <p:cNvPr id="84" name="pl84"/>
            <p:cNvSpPr/>
            <p:nvPr/>
          </p:nvSpPr>
          <p:spPr>
            <a:xfrm>
              <a:off x="5437664" y="1495658"/>
              <a:ext cx="0" cy="494979"/>
            </a:xfrm>
            <a:custGeom>
              <a:avLst/>
              <a:pathLst>
                <a:path w="0" h="494979">
                  <a:moveTo>
                    <a:pt x="0" y="494979"/>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45433" y="1495658"/>
              <a:ext cx="0" cy="1094954"/>
            </a:xfrm>
            <a:custGeom>
              <a:avLst/>
              <a:pathLst>
                <a:path w="0" h="1094954">
                  <a:moveTo>
                    <a:pt x="0" y="1094954"/>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853202" y="1495658"/>
              <a:ext cx="0" cy="419982"/>
            </a:xfrm>
            <a:custGeom>
              <a:avLst/>
              <a:pathLst>
                <a:path w="0" h="419982">
                  <a:moveTo>
                    <a:pt x="0" y="419982"/>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560972" y="1495658"/>
              <a:ext cx="0" cy="419982"/>
            </a:xfrm>
            <a:custGeom>
              <a:avLst/>
              <a:pathLst>
                <a:path w="0" h="419982">
                  <a:moveTo>
                    <a:pt x="0" y="419982"/>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127187" y="1495658"/>
              <a:ext cx="0" cy="1244948"/>
            </a:xfrm>
            <a:custGeom>
              <a:avLst/>
              <a:pathLst>
                <a:path w="0" h="1244948">
                  <a:moveTo>
                    <a:pt x="0" y="1244948"/>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3403" y="1495658"/>
              <a:ext cx="0" cy="1019957"/>
            </a:xfrm>
            <a:custGeom>
              <a:avLst/>
              <a:pathLst>
                <a:path w="0" h="1019957">
                  <a:moveTo>
                    <a:pt x="0" y="1019957"/>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1495658"/>
              <a:ext cx="0" cy="1019957"/>
            </a:xfrm>
            <a:custGeom>
              <a:avLst/>
              <a:pathLst>
                <a:path w="0" h="1019957">
                  <a:moveTo>
                    <a:pt x="0" y="1019957"/>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1615653"/>
              <a:ext cx="3397293" cy="1349944"/>
            </a:xfrm>
            <a:custGeom>
              <a:avLst/>
              <a:pathLst>
                <a:path w="3397293" h="1349944">
                  <a:moveTo>
                    <a:pt x="0" y="374984"/>
                  </a:moveTo>
                  <a:lnTo>
                    <a:pt x="141553" y="299987"/>
                  </a:lnTo>
                  <a:lnTo>
                    <a:pt x="283107" y="299987"/>
                  </a:lnTo>
                  <a:lnTo>
                    <a:pt x="424661" y="599975"/>
                  </a:lnTo>
                  <a:lnTo>
                    <a:pt x="566215" y="674972"/>
                  </a:lnTo>
                  <a:lnTo>
                    <a:pt x="707769" y="974959"/>
                  </a:lnTo>
                  <a:lnTo>
                    <a:pt x="849323" y="749969"/>
                  </a:lnTo>
                  <a:lnTo>
                    <a:pt x="990877" y="149993"/>
                  </a:lnTo>
                  <a:lnTo>
                    <a:pt x="1132431" y="599975"/>
                  </a:lnTo>
                  <a:lnTo>
                    <a:pt x="1273984" y="0"/>
                  </a:lnTo>
                  <a:lnTo>
                    <a:pt x="1415538" y="299987"/>
                  </a:lnTo>
                  <a:lnTo>
                    <a:pt x="1557092" y="599975"/>
                  </a:lnTo>
                  <a:lnTo>
                    <a:pt x="1698646" y="524978"/>
                  </a:lnTo>
                  <a:lnTo>
                    <a:pt x="1840200" y="449981"/>
                  </a:lnTo>
                  <a:lnTo>
                    <a:pt x="1981754" y="449981"/>
                  </a:lnTo>
                  <a:lnTo>
                    <a:pt x="2123308" y="299987"/>
                  </a:lnTo>
                  <a:lnTo>
                    <a:pt x="2264862" y="674972"/>
                  </a:lnTo>
                  <a:lnTo>
                    <a:pt x="2406416" y="599975"/>
                  </a:lnTo>
                  <a:lnTo>
                    <a:pt x="2547969" y="674972"/>
                  </a:lnTo>
                  <a:lnTo>
                    <a:pt x="2689523" y="1124953"/>
                  </a:lnTo>
                  <a:lnTo>
                    <a:pt x="2831077" y="824965"/>
                  </a:lnTo>
                  <a:lnTo>
                    <a:pt x="2972631" y="1199950"/>
                  </a:lnTo>
                  <a:lnTo>
                    <a:pt x="3114185" y="1349944"/>
                  </a:lnTo>
                  <a:lnTo>
                    <a:pt x="3255739" y="899962"/>
                  </a:lnTo>
                  <a:lnTo>
                    <a:pt x="3397293" y="899962"/>
                  </a:lnTo>
                </a:path>
              </a:pathLst>
            </a:custGeom>
            <a:ln w="27101" cap="flat">
              <a:solidFill>
                <a:srgbClr val="0058AB">
                  <a:alpha val="100000"/>
                </a:srgbClr>
              </a:solidFill>
              <a:prstDash val="solid"/>
              <a:round/>
            </a:ln>
          </p:spPr>
          <p:txBody>
            <a:bodyPr/>
            <a:lstStyle/>
            <a:p/>
          </p:txBody>
        </p:sp>
        <p:sp>
          <p:nvSpPr>
            <p:cNvPr id="92" name="tx92"/>
            <p:cNvSpPr/>
            <p:nvPr/>
          </p:nvSpPr>
          <p:spPr>
            <a:xfrm>
              <a:off x="5377374"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3" name="tx93"/>
            <p:cNvSpPr/>
            <p:nvPr/>
          </p:nvSpPr>
          <p:spPr>
            <a:xfrm>
              <a:off x="6115288" y="142654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4" name="tx94"/>
            <p:cNvSpPr/>
            <p:nvPr/>
          </p:nvSpPr>
          <p:spPr>
            <a:xfrm>
              <a:off x="6792913" y="142654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95" name="tx95"/>
            <p:cNvSpPr/>
            <p:nvPr/>
          </p:nvSpPr>
          <p:spPr>
            <a:xfrm>
              <a:off x="7500682" y="142654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96" name="tx96"/>
            <p:cNvSpPr/>
            <p:nvPr/>
          </p:nvSpPr>
          <p:spPr>
            <a:xfrm>
              <a:off x="8097042" y="142521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63258" y="142516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8" name="tx98"/>
            <p:cNvSpPr/>
            <p:nvPr/>
          </p:nvSpPr>
          <p:spPr>
            <a:xfrm>
              <a:off x="8804812" y="142516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9" name="tx99"/>
            <p:cNvSpPr/>
            <p:nvPr/>
          </p:nvSpPr>
          <p:spPr>
            <a:xfrm>
              <a:off x="8902429" y="285148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0" name="tx100"/>
            <p:cNvSpPr/>
            <p:nvPr/>
          </p:nvSpPr>
          <p:spPr>
            <a:xfrm>
              <a:off x="8877160" y="270016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1" name="tx101"/>
            <p:cNvSpPr/>
            <p:nvPr/>
          </p:nvSpPr>
          <p:spPr>
            <a:xfrm>
              <a:off x="5003259" y="343846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268849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193852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049780" y="11885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1" name="tx111"/>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3" name="pl113"/>
            <p:cNvSpPr/>
            <p:nvPr/>
          </p:nvSpPr>
          <p:spPr>
            <a:xfrm>
              <a:off x="597177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597177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6920589"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6" name="pl116"/>
            <p:cNvSpPr/>
            <p:nvPr/>
          </p:nvSpPr>
          <p:spPr>
            <a:xfrm>
              <a:off x="7683043"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7" name="tx117"/>
            <p:cNvSpPr/>
            <p:nvPr/>
          </p:nvSpPr>
          <p:spPr>
            <a:xfrm>
              <a:off x="6238876" y="4831778"/>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Bahamas</a:t>
              </a:r>
            </a:p>
          </p:txBody>
        </p:sp>
        <p:sp>
          <p:nvSpPr>
            <p:cNvPr id="118" name="tx118"/>
            <p:cNvSpPr/>
            <p:nvPr/>
          </p:nvSpPr>
          <p:spPr>
            <a:xfrm>
              <a:off x="7187688"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9" name="tx119"/>
            <p:cNvSpPr/>
            <p:nvPr/>
          </p:nvSpPr>
          <p:spPr>
            <a:xfrm>
              <a:off x="7950142"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0" name="tx120"/>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1" name="pl121"/>
            <p:cNvSpPr/>
            <p:nvPr/>
          </p:nvSpPr>
          <p:spPr>
            <a:xfrm>
              <a:off x="230524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428137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625750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823363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329330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526944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724557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317178" y="5825146"/>
              <a:ext cx="7321564" cy="149993"/>
            </a:xfrm>
            <a:prstGeom prst="rect">
              <a:avLst/>
            </a:prstGeom>
            <a:solidFill>
              <a:srgbClr val="E2231A">
                <a:alpha val="80000"/>
              </a:srgbClr>
            </a:solidFill>
          </p:spPr>
          <p:txBody>
            <a:bodyPr/>
            <a:lstStyle/>
            <a:p/>
          </p:txBody>
        </p:sp>
        <p:sp>
          <p:nvSpPr>
            <p:cNvPr id="133" name="rc133"/>
            <p:cNvSpPr/>
            <p:nvPr/>
          </p:nvSpPr>
          <p:spPr>
            <a:xfrm>
              <a:off x="1317178" y="5637654"/>
              <a:ext cx="5938273" cy="149993"/>
            </a:xfrm>
            <a:prstGeom prst="rect">
              <a:avLst/>
            </a:prstGeom>
            <a:solidFill>
              <a:srgbClr val="E2231A">
                <a:alpha val="80000"/>
              </a:srgbClr>
            </a:solidFill>
          </p:spPr>
          <p:txBody>
            <a:bodyPr/>
            <a:lstStyle/>
            <a:p/>
          </p:txBody>
        </p:sp>
        <p:sp>
          <p:nvSpPr>
            <p:cNvPr id="134" name="rc134"/>
            <p:cNvSpPr/>
            <p:nvPr/>
          </p:nvSpPr>
          <p:spPr>
            <a:xfrm>
              <a:off x="1317178" y="5450161"/>
              <a:ext cx="5948153" cy="149993"/>
            </a:xfrm>
            <a:prstGeom prst="rect">
              <a:avLst/>
            </a:prstGeom>
            <a:solidFill>
              <a:srgbClr val="E2231A">
                <a:alpha val="80000"/>
              </a:srgbClr>
            </a:solidFill>
          </p:spPr>
          <p:txBody>
            <a:bodyPr/>
            <a:lstStyle/>
            <a:p/>
          </p:txBody>
        </p:sp>
        <p:sp>
          <p:nvSpPr>
            <p:cNvPr id="135" name="tx135"/>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7" name="tx137"/>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3060226"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40" name="tx140"/>
            <p:cNvSpPr/>
            <p:nvPr/>
          </p:nvSpPr>
          <p:spPr>
            <a:xfrm>
              <a:off x="5036357"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41" name="tx141"/>
            <p:cNvSpPr/>
            <p:nvPr/>
          </p:nvSpPr>
          <p:spPr>
            <a:xfrm>
              <a:off x="7012487"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42" name="tx142"/>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43" name="tx143"/>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4" name="tx144"/>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Bahamas (86%) was 2 percentage points higher than the global average (84%) and the same the average across all {regn_txt} countries.
National MCV1 coverage was 3 percentage points higher than in 2019 (83%).
The number of unvaccinated children remained approximately the same (&lt;1,000) as in 2019.</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1390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5046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8702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3590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45622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28218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1874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55309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1871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2344" y="1756092"/>
              <a:ext cx="231165" cy="17001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99195" y="1654592"/>
              <a:ext cx="231165" cy="18016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356046" y="1603842"/>
              <a:ext cx="231165" cy="185238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612896" y="1578467"/>
              <a:ext cx="231165" cy="18777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869747" y="1502341"/>
              <a:ext cx="231165" cy="195388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126598" y="1451591"/>
              <a:ext cx="231165" cy="20046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640299"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383449"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897150" y="1375466"/>
              <a:ext cx="231165" cy="2080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410852" y="1350091"/>
              <a:ext cx="231165" cy="2106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154001" y="1350091"/>
              <a:ext cx="231165" cy="2106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667702" y="1324715"/>
              <a:ext cx="231165" cy="213150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924553" y="1273965"/>
              <a:ext cx="231165" cy="2182259"/>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6" name="rc26"/>
            <p:cNvSpPr/>
            <p:nvPr/>
          </p:nvSpPr>
          <p:spPr>
            <a:xfrm>
              <a:off x="4181404" y="1223215"/>
              <a:ext cx="231165" cy="223300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695105"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438255"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951956" y="1172465"/>
              <a:ext cx="231165" cy="2283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208807" y="1172465"/>
              <a:ext cx="231165" cy="2283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5465658"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979359"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5722508"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6493060"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236210"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749911" y="1070964"/>
              <a:ext cx="231165" cy="23852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7006762" y="1045589"/>
              <a:ext cx="231165" cy="24106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263613" y="1020214"/>
              <a:ext cx="231165" cy="24360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7520463" y="1020214"/>
              <a:ext cx="231165" cy="24360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034165"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7777314"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829101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854786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8804717"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842344" y="1756092"/>
              <a:ext cx="231165" cy="1700132"/>
            </a:xfrm>
            <a:prstGeom prst="rect">
              <a:avLst/>
            </a:prstGeom>
            <a:solidFill>
              <a:srgbClr val="0083CF">
                <a:alpha val="100000"/>
              </a:srgbClr>
            </a:solidFill>
          </p:spPr>
          <p:txBody>
            <a:bodyPr/>
            <a:lstStyle/>
            <a:p/>
          </p:txBody>
        </p:sp>
        <p:sp>
          <p:nvSpPr>
            <p:cNvPr id="46" name="rc46"/>
            <p:cNvSpPr/>
            <p:nvPr/>
          </p:nvSpPr>
          <p:spPr>
            <a:xfrm>
              <a:off x="1099195" y="1654592"/>
              <a:ext cx="231165" cy="1801632"/>
            </a:xfrm>
            <a:prstGeom prst="rect">
              <a:avLst/>
            </a:prstGeom>
            <a:solidFill>
              <a:srgbClr val="0083CF">
                <a:alpha val="100000"/>
              </a:srgbClr>
            </a:solidFill>
          </p:spPr>
          <p:txBody>
            <a:bodyPr/>
            <a:lstStyle/>
            <a:p/>
          </p:txBody>
        </p:sp>
        <p:sp>
          <p:nvSpPr>
            <p:cNvPr id="47" name="rc47"/>
            <p:cNvSpPr/>
            <p:nvPr/>
          </p:nvSpPr>
          <p:spPr>
            <a:xfrm>
              <a:off x="1612896" y="1578467"/>
              <a:ext cx="231165" cy="1877758"/>
            </a:xfrm>
            <a:prstGeom prst="rect">
              <a:avLst/>
            </a:prstGeom>
            <a:solidFill>
              <a:srgbClr val="0083CF">
                <a:alpha val="100000"/>
              </a:srgbClr>
            </a:solidFill>
          </p:spPr>
          <p:txBody>
            <a:bodyPr/>
            <a:lstStyle/>
            <a:p/>
          </p:txBody>
        </p:sp>
        <p:sp>
          <p:nvSpPr>
            <p:cNvPr id="48" name="rc48"/>
            <p:cNvSpPr/>
            <p:nvPr/>
          </p:nvSpPr>
          <p:spPr>
            <a:xfrm>
              <a:off x="1869747" y="1502341"/>
              <a:ext cx="231165" cy="1953883"/>
            </a:xfrm>
            <a:prstGeom prst="rect">
              <a:avLst/>
            </a:prstGeom>
            <a:solidFill>
              <a:srgbClr val="0083CF">
                <a:alpha val="100000"/>
              </a:srgbClr>
            </a:solidFill>
          </p:spPr>
          <p:txBody>
            <a:bodyPr/>
            <a:lstStyle/>
            <a:p/>
          </p:txBody>
        </p:sp>
        <p:sp>
          <p:nvSpPr>
            <p:cNvPr id="49" name="rc49"/>
            <p:cNvSpPr/>
            <p:nvPr/>
          </p:nvSpPr>
          <p:spPr>
            <a:xfrm>
              <a:off x="2126598" y="1451591"/>
              <a:ext cx="231165" cy="2004633"/>
            </a:xfrm>
            <a:prstGeom prst="rect">
              <a:avLst/>
            </a:prstGeom>
            <a:solidFill>
              <a:srgbClr val="0083CF">
                <a:alpha val="100000"/>
              </a:srgbClr>
            </a:solidFill>
          </p:spPr>
          <p:txBody>
            <a:bodyPr/>
            <a:lstStyle/>
            <a:p/>
          </p:txBody>
        </p:sp>
        <p:sp>
          <p:nvSpPr>
            <p:cNvPr id="50" name="rc50"/>
            <p:cNvSpPr/>
            <p:nvPr/>
          </p:nvSpPr>
          <p:spPr>
            <a:xfrm>
              <a:off x="2640299" y="1426216"/>
              <a:ext cx="231165" cy="2030008"/>
            </a:xfrm>
            <a:prstGeom prst="rect">
              <a:avLst/>
            </a:prstGeom>
            <a:solidFill>
              <a:srgbClr val="0083CF">
                <a:alpha val="100000"/>
              </a:srgbClr>
            </a:solidFill>
          </p:spPr>
          <p:txBody>
            <a:bodyPr/>
            <a:lstStyle/>
            <a:p/>
          </p:txBody>
        </p:sp>
        <p:sp>
          <p:nvSpPr>
            <p:cNvPr id="51" name="rc51"/>
            <p:cNvSpPr/>
            <p:nvPr/>
          </p:nvSpPr>
          <p:spPr>
            <a:xfrm>
              <a:off x="2897150" y="1375466"/>
              <a:ext cx="231165" cy="2080759"/>
            </a:xfrm>
            <a:prstGeom prst="rect">
              <a:avLst/>
            </a:prstGeom>
            <a:solidFill>
              <a:srgbClr val="0083CF">
                <a:alpha val="100000"/>
              </a:srgbClr>
            </a:solidFill>
          </p:spPr>
          <p:txBody>
            <a:bodyPr/>
            <a:lstStyle/>
            <a:p/>
          </p:txBody>
        </p:sp>
        <p:sp>
          <p:nvSpPr>
            <p:cNvPr id="52" name="rc52"/>
            <p:cNvSpPr/>
            <p:nvPr/>
          </p:nvSpPr>
          <p:spPr>
            <a:xfrm>
              <a:off x="4695105" y="1197840"/>
              <a:ext cx="231165" cy="2258384"/>
            </a:xfrm>
            <a:prstGeom prst="rect">
              <a:avLst/>
            </a:prstGeom>
            <a:solidFill>
              <a:srgbClr val="0083CF">
                <a:alpha val="100000"/>
              </a:srgbClr>
            </a:solidFill>
          </p:spPr>
          <p:txBody>
            <a:bodyPr/>
            <a:lstStyle/>
            <a:p/>
          </p:txBody>
        </p:sp>
        <p:sp>
          <p:nvSpPr>
            <p:cNvPr id="53" name="rc53"/>
            <p:cNvSpPr/>
            <p:nvPr/>
          </p:nvSpPr>
          <p:spPr>
            <a:xfrm>
              <a:off x="5465658" y="1096339"/>
              <a:ext cx="231165" cy="2359885"/>
            </a:xfrm>
            <a:prstGeom prst="rect">
              <a:avLst/>
            </a:prstGeom>
            <a:solidFill>
              <a:srgbClr val="0083CF">
                <a:alpha val="100000"/>
              </a:srgbClr>
            </a:solidFill>
          </p:spPr>
          <p:txBody>
            <a:bodyPr/>
            <a:lstStyle/>
            <a:p/>
          </p:txBody>
        </p:sp>
        <p:sp>
          <p:nvSpPr>
            <p:cNvPr id="54" name="rc54"/>
            <p:cNvSpPr/>
            <p:nvPr/>
          </p:nvSpPr>
          <p:spPr>
            <a:xfrm>
              <a:off x="5979359" y="1096339"/>
              <a:ext cx="231165" cy="2359885"/>
            </a:xfrm>
            <a:prstGeom prst="rect">
              <a:avLst/>
            </a:prstGeom>
            <a:solidFill>
              <a:srgbClr val="0083CF">
                <a:alpha val="100000"/>
              </a:srgbClr>
            </a:solidFill>
          </p:spPr>
          <p:txBody>
            <a:bodyPr/>
            <a:lstStyle/>
            <a:p/>
          </p:txBody>
        </p:sp>
        <p:sp>
          <p:nvSpPr>
            <p:cNvPr id="55" name="pg55"/>
            <p:cNvSpPr/>
            <p:nvPr/>
          </p:nvSpPr>
          <p:spPr>
            <a:xfrm>
              <a:off x="1035224" y="3417938"/>
              <a:ext cx="38286" cy="38286"/>
            </a:xfrm>
            <a:custGeom>
              <a:avLst/>
              <a:pathLst>
                <a:path w="38286" h="38286">
                  <a:moveTo>
                    <a:pt x="38286" y="0"/>
                  </a:moveTo>
                  <a:lnTo>
                    <a:pt x="38286" y="8284"/>
                  </a:lnTo>
                  <a:lnTo>
                    <a:pt x="8284" y="38286"/>
                  </a:lnTo>
                  <a:lnTo>
                    <a:pt x="0" y="382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952375" y="3335090"/>
              <a:ext cx="121135" cy="121135"/>
            </a:xfrm>
            <a:custGeom>
              <a:avLst/>
              <a:pathLst>
                <a:path w="121135" h="121135">
                  <a:moveTo>
                    <a:pt x="121135" y="0"/>
                  </a:moveTo>
                  <a:lnTo>
                    <a:pt x="121135" y="8284"/>
                  </a:lnTo>
                  <a:lnTo>
                    <a:pt x="8284" y="121135"/>
                  </a:lnTo>
                  <a:lnTo>
                    <a:pt x="0" y="1211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9526" y="3252241"/>
              <a:ext cx="203984" cy="203984"/>
            </a:xfrm>
            <a:custGeom>
              <a:avLst/>
              <a:pathLst>
                <a:path w="203984" h="203984">
                  <a:moveTo>
                    <a:pt x="203984" y="0"/>
                  </a:moveTo>
                  <a:lnTo>
                    <a:pt x="203984" y="8284"/>
                  </a:lnTo>
                  <a:lnTo>
                    <a:pt x="8284" y="203984"/>
                  </a:lnTo>
                  <a:lnTo>
                    <a:pt x="0" y="2039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2344" y="31693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2344" y="30865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2344" y="30036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2344" y="29208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2344" y="28379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2344" y="27551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2344" y="26722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2344" y="25894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42344" y="25066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842344" y="24237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842344" y="23409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842344" y="22580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842344" y="21752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842344" y="20923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842344" y="20095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842344" y="19266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842344" y="18438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842344" y="17609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842344" y="1756092"/>
              <a:ext cx="161470" cy="161470"/>
            </a:xfrm>
            <a:custGeom>
              <a:avLst/>
              <a:pathLst>
                <a:path w="161470" h="161470">
                  <a:moveTo>
                    <a:pt x="153185" y="0"/>
                  </a:moveTo>
                  <a:lnTo>
                    <a:pt x="161470" y="0"/>
                  </a:lnTo>
                  <a:lnTo>
                    <a:pt x="0" y="161470"/>
                  </a:lnTo>
                  <a:lnTo>
                    <a:pt x="0" y="1531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842344" y="1756092"/>
              <a:ext cx="78621" cy="78621"/>
            </a:xfrm>
            <a:custGeom>
              <a:avLst/>
              <a:pathLst>
                <a:path w="78621" h="78621">
                  <a:moveTo>
                    <a:pt x="70336" y="0"/>
                  </a:moveTo>
                  <a:lnTo>
                    <a:pt x="78621" y="0"/>
                  </a:lnTo>
                  <a:lnTo>
                    <a:pt x="0" y="78621"/>
                  </a:lnTo>
                  <a:lnTo>
                    <a:pt x="0" y="703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83770" y="3409634"/>
              <a:ext cx="46590" cy="46590"/>
            </a:xfrm>
            <a:custGeom>
              <a:avLst/>
              <a:pathLst>
                <a:path w="46590" h="46590">
                  <a:moveTo>
                    <a:pt x="46590" y="0"/>
                  </a:moveTo>
                  <a:lnTo>
                    <a:pt x="46590" y="8284"/>
                  </a:lnTo>
                  <a:lnTo>
                    <a:pt x="8284" y="46590"/>
                  </a:lnTo>
                  <a:lnTo>
                    <a:pt x="0" y="465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00921" y="3326785"/>
              <a:ext cx="129439" cy="129439"/>
            </a:xfrm>
            <a:custGeom>
              <a:avLst/>
              <a:pathLst>
                <a:path w="129439" h="129439">
                  <a:moveTo>
                    <a:pt x="129439" y="0"/>
                  </a:moveTo>
                  <a:lnTo>
                    <a:pt x="129439" y="8284"/>
                  </a:lnTo>
                  <a:lnTo>
                    <a:pt x="8284" y="129439"/>
                  </a:lnTo>
                  <a:lnTo>
                    <a:pt x="0" y="1294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118072" y="3243937"/>
              <a:ext cx="212288" cy="212288"/>
            </a:xfrm>
            <a:custGeom>
              <a:avLst/>
              <a:pathLst>
                <a:path w="212288" h="212288">
                  <a:moveTo>
                    <a:pt x="212288" y="0"/>
                  </a:moveTo>
                  <a:lnTo>
                    <a:pt x="212288" y="8284"/>
                  </a:lnTo>
                  <a:lnTo>
                    <a:pt x="8284" y="212288"/>
                  </a:lnTo>
                  <a:lnTo>
                    <a:pt x="0" y="2122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099195" y="31610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099195" y="30782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099195" y="29953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099195" y="29125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099195" y="28296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099195" y="27468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099195" y="26639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099195" y="25811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099195" y="24982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099195" y="24154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099195" y="23325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099195" y="22497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099195" y="21669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099195" y="20840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099195" y="20012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099195" y="19183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099195" y="18355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099195" y="175265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099195" y="16698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099195" y="1654592"/>
              <a:ext cx="171817" cy="171817"/>
            </a:xfrm>
            <a:custGeom>
              <a:avLst/>
              <a:pathLst>
                <a:path w="171817" h="171817">
                  <a:moveTo>
                    <a:pt x="163532" y="0"/>
                  </a:moveTo>
                  <a:lnTo>
                    <a:pt x="171817" y="0"/>
                  </a:lnTo>
                  <a:lnTo>
                    <a:pt x="0" y="171817"/>
                  </a:lnTo>
                  <a:lnTo>
                    <a:pt x="0" y="1635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099195" y="1654592"/>
              <a:ext cx="88968" cy="88968"/>
            </a:xfrm>
            <a:custGeom>
              <a:avLst/>
              <a:pathLst>
                <a:path w="88968" h="88968">
                  <a:moveTo>
                    <a:pt x="80683" y="0"/>
                  </a:moveTo>
                  <a:lnTo>
                    <a:pt x="88968" y="0"/>
                  </a:lnTo>
                  <a:lnTo>
                    <a:pt x="0" y="88968"/>
                  </a:lnTo>
                  <a:lnTo>
                    <a:pt x="0" y="806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099195" y="1654592"/>
              <a:ext cx="6119" cy="6119"/>
            </a:xfrm>
            <a:custGeom>
              <a:avLst/>
              <a:pathLst>
                <a:path w="6119" h="6119">
                  <a:moveTo>
                    <a:pt x="0" y="6119"/>
                  </a:moveTo>
                  <a:lnTo>
                    <a:pt x="0" y="0"/>
                  </a:lnTo>
                  <a:lnTo>
                    <a:pt x="6119"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780864" y="3393026"/>
              <a:ext cx="63198" cy="63198"/>
            </a:xfrm>
            <a:custGeom>
              <a:avLst/>
              <a:pathLst>
                <a:path w="63198" h="63198">
                  <a:moveTo>
                    <a:pt x="63198" y="0"/>
                  </a:moveTo>
                  <a:lnTo>
                    <a:pt x="63198" y="8284"/>
                  </a:lnTo>
                  <a:lnTo>
                    <a:pt x="8284" y="63198"/>
                  </a:lnTo>
                  <a:lnTo>
                    <a:pt x="0" y="631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698015" y="3310177"/>
              <a:ext cx="146047" cy="146047"/>
            </a:xfrm>
            <a:custGeom>
              <a:avLst/>
              <a:pathLst>
                <a:path w="146047" h="146047">
                  <a:moveTo>
                    <a:pt x="146047" y="0"/>
                  </a:moveTo>
                  <a:lnTo>
                    <a:pt x="146047" y="8284"/>
                  </a:lnTo>
                  <a:lnTo>
                    <a:pt x="8284" y="146047"/>
                  </a:lnTo>
                  <a:lnTo>
                    <a:pt x="0" y="1460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615166" y="3227328"/>
              <a:ext cx="228896" cy="228896"/>
            </a:xfrm>
            <a:custGeom>
              <a:avLst/>
              <a:pathLst>
                <a:path w="228896" h="228896">
                  <a:moveTo>
                    <a:pt x="228896" y="0"/>
                  </a:moveTo>
                  <a:lnTo>
                    <a:pt x="228896" y="8284"/>
                  </a:lnTo>
                  <a:lnTo>
                    <a:pt x="8284" y="228896"/>
                  </a:lnTo>
                  <a:lnTo>
                    <a:pt x="0" y="2288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612896" y="31444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612896" y="30616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612896" y="29787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612896" y="28959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612896" y="28130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612896" y="27302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612896" y="26473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612896" y="25645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612896" y="24816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612896" y="23988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612896" y="23159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612896" y="22331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612896" y="21502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1612896" y="20674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612896" y="19845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612896" y="19017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612896" y="18188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612896" y="17360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612896" y="165320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612896" y="1578467"/>
              <a:ext cx="231165" cy="231334"/>
            </a:xfrm>
            <a:custGeom>
              <a:avLst/>
              <a:pathLst>
                <a:path w="231165" h="231334">
                  <a:moveTo>
                    <a:pt x="223049" y="0"/>
                  </a:moveTo>
                  <a:lnTo>
                    <a:pt x="231165" y="0"/>
                  </a:lnTo>
                  <a:lnTo>
                    <a:pt x="231165" y="169"/>
                  </a:lnTo>
                  <a:lnTo>
                    <a:pt x="0" y="231334"/>
                  </a:lnTo>
                  <a:lnTo>
                    <a:pt x="0" y="2230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612896" y="1578467"/>
              <a:ext cx="148485" cy="148485"/>
            </a:xfrm>
            <a:custGeom>
              <a:avLst/>
              <a:pathLst>
                <a:path w="148485" h="148485">
                  <a:moveTo>
                    <a:pt x="140200" y="0"/>
                  </a:moveTo>
                  <a:lnTo>
                    <a:pt x="148485" y="0"/>
                  </a:lnTo>
                  <a:lnTo>
                    <a:pt x="0" y="148485"/>
                  </a:lnTo>
                  <a:lnTo>
                    <a:pt x="0" y="1402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612896" y="1578467"/>
              <a:ext cx="65636" cy="65636"/>
            </a:xfrm>
            <a:custGeom>
              <a:avLst/>
              <a:pathLst>
                <a:path w="65636" h="65636">
                  <a:moveTo>
                    <a:pt x="57352" y="0"/>
                  </a:moveTo>
                  <a:lnTo>
                    <a:pt x="65636" y="0"/>
                  </a:lnTo>
                  <a:lnTo>
                    <a:pt x="0" y="65636"/>
                  </a:lnTo>
                  <a:lnTo>
                    <a:pt x="0" y="573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029410" y="3384722"/>
              <a:ext cx="71502" cy="71502"/>
            </a:xfrm>
            <a:custGeom>
              <a:avLst/>
              <a:pathLst>
                <a:path w="71502" h="71502">
                  <a:moveTo>
                    <a:pt x="71502" y="0"/>
                  </a:moveTo>
                  <a:lnTo>
                    <a:pt x="71502" y="8284"/>
                  </a:lnTo>
                  <a:lnTo>
                    <a:pt x="8284" y="71502"/>
                  </a:lnTo>
                  <a:lnTo>
                    <a:pt x="0" y="715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946561" y="3301873"/>
              <a:ext cx="154351" cy="154351"/>
            </a:xfrm>
            <a:custGeom>
              <a:avLst/>
              <a:pathLst>
                <a:path w="154351" h="154351">
                  <a:moveTo>
                    <a:pt x="154351" y="0"/>
                  </a:moveTo>
                  <a:lnTo>
                    <a:pt x="154351" y="8284"/>
                  </a:lnTo>
                  <a:lnTo>
                    <a:pt x="8284" y="154351"/>
                  </a:lnTo>
                  <a:lnTo>
                    <a:pt x="0" y="1543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869747" y="3219024"/>
              <a:ext cx="231165" cy="237200"/>
            </a:xfrm>
            <a:custGeom>
              <a:avLst/>
              <a:pathLst>
                <a:path w="231165" h="237200">
                  <a:moveTo>
                    <a:pt x="231165" y="0"/>
                  </a:moveTo>
                  <a:lnTo>
                    <a:pt x="231165" y="8284"/>
                  </a:lnTo>
                  <a:lnTo>
                    <a:pt x="2250" y="237200"/>
                  </a:lnTo>
                  <a:lnTo>
                    <a:pt x="0" y="23720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869747" y="31361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869747" y="30533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869747" y="29704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869747" y="28876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869747" y="28047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869747" y="27219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869747" y="26390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869747" y="25562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869747" y="24733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869747" y="23905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869747" y="23076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869747" y="22248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869747" y="21419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869747" y="20591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1869747" y="19762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1869747" y="18934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1869747" y="18105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1869747" y="17277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1869747" y="16448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1869747" y="15620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1869747" y="1502341"/>
              <a:ext cx="216307" cy="216307"/>
            </a:xfrm>
            <a:custGeom>
              <a:avLst/>
              <a:pathLst>
                <a:path w="216307" h="216307">
                  <a:moveTo>
                    <a:pt x="208022" y="0"/>
                  </a:moveTo>
                  <a:lnTo>
                    <a:pt x="216307" y="0"/>
                  </a:lnTo>
                  <a:lnTo>
                    <a:pt x="0" y="216307"/>
                  </a:lnTo>
                  <a:lnTo>
                    <a:pt x="0" y="2080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1869747" y="1502341"/>
              <a:ext cx="133458" cy="133458"/>
            </a:xfrm>
            <a:custGeom>
              <a:avLst/>
              <a:pathLst>
                <a:path w="133458" h="133458">
                  <a:moveTo>
                    <a:pt x="125173" y="0"/>
                  </a:moveTo>
                  <a:lnTo>
                    <a:pt x="133458" y="0"/>
                  </a:lnTo>
                  <a:lnTo>
                    <a:pt x="0" y="133458"/>
                  </a:lnTo>
                  <a:lnTo>
                    <a:pt x="0" y="1251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1869747" y="1502341"/>
              <a:ext cx="50609" cy="50609"/>
            </a:xfrm>
            <a:custGeom>
              <a:avLst/>
              <a:pathLst>
                <a:path w="50609" h="50609">
                  <a:moveTo>
                    <a:pt x="42324" y="0"/>
                  </a:moveTo>
                  <a:lnTo>
                    <a:pt x="50609" y="0"/>
                  </a:lnTo>
                  <a:lnTo>
                    <a:pt x="0" y="50609"/>
                  </a:lnTo>
                  <a:lnTo>
                    <a:pt x="0" y="423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277957" y="3376418"/>
              <a:ext cx="79806" cy="79806"/>
            </a:xfrm>
            <a:custGeom>
              <a:avLst/>
              <a:pathLst>
                <a:path w="79806" h="79806">
                  <a:moveTo>
                    <a:pt x="79806" y="0"/>
                  </a:moveTo>
                  <a:lnTo>
                    <a:pt x="79806" y="8284"/>
                  </a:lnTo>
                  <a:lnTo>
                    <a:pt x="8284" y="79806"/>
                  </a:lnTo>
                  <a:lnTo>
                    <a:pt x="0" y="798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195108" y="3293569"/>
              <a:ext cx="162655" cy="162655"/>
            </a:xfrm>
            <a:custGeom>
              <a:avLst/>
              <a:pathLst>
                <a:path w="162655" h="162655">
                  <a:moveTo>
                    <a:pt x="162655" y="0"/>
                  </a:moveTo>
                  <a:lnTo>
                    <a:pt x="162655" y="8284"/>
                  </a:lnTo>
                  <a:lnTo>
                    <a:pt x="8284" y="162655"/>
                  </a:lnTo>
                  <a:lnTo>
                    <a:pt x="0" y="1626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126598" y="32107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126598" y="31278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126598" y="30450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126598" y="29621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126598" y="28793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126598" y="27964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126598" y="27136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126598" y="26307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126598" y="25479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126598" y="24650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126598" y="23822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126598" y="22993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126598" y="22165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126598" y="21336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126598" y="20508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126598" y="19679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126598" y="18851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126598" y="18022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126598" y="17194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126598" y="16365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126598" y="15537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126598" y="14708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126598" y="1451591"/>
              <a:ext cx="175904" cy="175904"/>
            </a:xfrm>
            <a:custGeom>
              <a:avLst/>
              <a:pathLst>
                <a:path w="175904" h="175904">
                  <a:moveTo>
                    <a:pt x="167619" y="0"/>
                  </a:moveTo>
                  <a:lnTo>
                    <a:pt x="175904" y="0"/>
                  </a:lnTo>
                  <a:lnTo>
                    <a:pt x="0" y="175904"/>
                  </a:lnTo>
                  <a:lnTo>
                    <a:pt x="0" y="1676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126598" y="1451591"/>
              <a:ext cx="93055" cy="93055"/>
            </a:xfrm>
            <a:custGeom>
              <a:avLst/>
              <a:pathLst>
                <a:path w="93055" h="93055">
                  <a:moveTo>
                    <a:pt x="84770" y="0"/>
                  </a:moveTo>
                  <a:lnTo>
                    <a:pt x="93055" y="0"/>
                  </a:lnTo>
                  <a:lnTo>
                    <a:pt x="0" y="93055"/>
                  </a:lnTo>
                  <a:lnTo>
                    <a:pt x="0" y="847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126598" y="1451591"/>
              <a:ext cx="10206" cy="10206"/>
            </a:xfrm>
            <a:custGeom>
              <a:avLst/>
              <a:pathLst>
                <a:path w="10206" h="10206">
                  <a:moveTo>
                    <a:pt x="1921" y="0"/>
                  </a:moveTo>
                  <a:lnTo>
                    <a:pt x="10206" y="0"/>
                  </a:lnTo>
                  <a:lnTo>
                    <a:pt x="0" y="10206"/>
                  </a:lnTo>
                  <a:lnTo>
                    <a:pt x="0" y="19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857899" y="3442659"/>
              <a:ext cx="13565" cy="13565"/>
            </a:xfrm>
            <a:custGeom>
              <a:avLst/>
              <a:pathLst>
                <a:path w="13565" h="13565">
                  <a:moveTo>
                    <a:pt x="13565" y="0"/>
                  </a:moveTo>
                  <a:lnTo>
                    <a:pt x="13565" y="8284"/>
                  </a:lnTo>
                  <a:lnTo>
                    <a:pt x="8284" y="13565"/>
                  </a:lnTo>
                  <a:lnTo>
                    <a:pt x="0" y="135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775050" y="3359810"/>
              <a:ext cx="96414" cy="96414"/>
            </a:xfrm>
            <a:custGeom>
              <a:avLst/>
              <a:pathLst>
                <a:path w="96414" h="96414">
                  <a:moveTo>
                    <a:pt x="96414" y="0"/>
                  </a:moveTo>
                  <a:lnTo>
                    <a:pt x="96414" y="8284"/>
                  </a:lnTo>
                  <a:lnTo>
                    <a:pt x="8284" y="96414"/>
                  </a:lnTo>
                  <a:lnTo>
                    <a:pt x="0" y="964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692201" y="3276961"/>
              <a:ext cx="179263" cy="179263"/>
            </a:xfrm>
            <a:custGeom>
              <a:avLst/>
              <a:pathLst>
                <a:path w="179263" h="179263">
                  <a:moveTo>
                    <a:pt x="179263" y="0"/>
                  </a:moveTo>
                  <a:lnTo>
                    <a:pt x="179263" y="8284"/>
                  </a:lnTo>
                  <a:lnTo>
                    <a:pt x="8284" y="179263"/>
                  </a:lnTo>
                  <a:lnTo>
                    <a:pt x="0" y="1792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640299" y="31941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640299" y="311126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640299" y="30284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640299" y="294556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640299" y="28627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640299" y="27798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640299" y="26970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640299" y="26141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640299" y="25313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640299" y="24484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640299" y="23656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640299" y="22827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640299" y="21999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640299" y="21170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640299" y="20342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640299" y="19513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640299" y="18685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640299" y="17856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640299" y="17028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640299" y="16199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640299" y="15371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2640299" y="14542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2640299" y="1426216"/>
              <a:ext cx="184671" cy="184671"/>
            </a:xfrm>
            <a:custGeom>
              <a:avLst/>
              <a:pathLst>
                <a:path w="184671" h="184671">
                  <a:moveTo>
                    <a:pt x="176386" y="0"/>
                  </a:moveTo>
                  <a:lnTo>
                    <a:pt x="184671" y="0"/>
                  </a:lnTo>
                  <a:lnTo>
                    <a:pt x="0" y="184671"/>
                  </a:lnTo>
                  <a:lnTo>
                    <a:pt x="0" y="1763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2640299" y="1426216"/>
              <a:ext cx="101822" cy="101822"/>
            </a:xfrm>
            <a:custGeom>
              <a:avLst/>
              <a:pathLst>
                <a:path w="101822" h="101822">
                  <a:moveTo>
                    <a:pt x="93537" y="0"/>
                  </a:moveTo>
                  <a:lnTo>
                    <a:pt x="101822" y="0"/>
                  </a:lnTo>
                  <a:lnTo>
                    <a:pt x="0" y="101822"/>
                  </a:lnTo>
                  <a:lnTo>
                    <a:pt x="0" y="935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2640299" y="1426216"/>
              <a:ext cx="18973" cy="18973"/>
            </a:xfrm>
            <a:custGeom>
              <a:avLst/>
              <a:pathLst>
                <a:path w="18973" h="18973">
                  <a:moveTo>
                    <a:pt x="10688" y="0"/>
                  </a:moveTo>
                  <a:lnTo>
                    <a:pt x="18973" y="0"/>
                  </a:lnTo>
                  <a:lnTo>
                    <a:pt x="0" y="18973"/>
                  </a:lnTo>
                  <a:lnTo>
                    <a:pt x="0" y="106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106446" y="3434355"/>
              <a:ext cx="21870" cy="21870"/>
            </a:xfrm>
            <a:custGeom>
              <a:avLst/>
              <a:pathLst>
                <a:path w="21870" h="21870">
                  <a:moveTo>
                    <a:pt x="21870" y="0"/>
                  </a:moveTo>
                  <a:lnTo>
                    <a:pt x="21870" y="8284"/>
                  </a:lnTo>
                  <a:lnTo>
                    <a:pt x="8284" y="21870"/>
                  </a:lnTo>
                  <a:lnTo>
                    <a:pt x="0" y="218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023597" y="3351506"/>
              <a:ext cx="104718" cy="104718"/>
            </a:xfrm>
            <a:custGeom>
              <a:avLst/>
              <a:pathLst>
                <a:path w="104718" h="104718">
                  <a:moveTo>
                    <a:pt x="104718" y="0"/>
                  </a:moveTo>
                  <a:lnTo>
                    <a:pt x="104718" y="8284"/>
                  </a:lnTo>
                  <a:lnTo>
                    <a:pt x="8284" y="104718"/>
                  </a:lnTo>
                  <a:lnTo>
                    <a:pt x="0" y="1047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2940748" y="3268657"/>
              <a:ext cx="187567" cy="187567"/>
            </a:xfrm>
            <a:custGeom>
              <a:avLst/>
              <a:pathLst>
                <a:path w="187567" h="187567">
                  <a:moveTo>
                    <a:pt x="187567" y="0"/>
                  </a:moveTo>
                  <a:lnTo>
                    <a:pt x="187567" y="8284"/>
                  </a:lnTo>
                  <a:lnTo>
                    <a:pt x="8284" y="187567"/>
                  </a:lnTo>
                  <a:lnTo>
                    <a:pt x="0" y="1875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2897150" y="31858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2897150" y="31029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2897150" y="30201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2897150" y="29372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2897150" y="28544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2897150" y="27715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2897150" y="26887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2897150" y="26058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2897150" y="25230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2897150" y="24401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2897150" y="23573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2897150" y="22744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2897150" y="21916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2897150" y="21087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2897150" y="202592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2897150" y="19430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2897150" y="18602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2897150" y="17773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2897150" y="16945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2897150" y="16116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2897150" y="15288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2897150" y="14459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2897150" y="1375466"/>
              <a:ext cx="227117" cy="227117"/>
            </a:xfrm>
            <a:custGeom>
              <a:avLst/>
              <a:pathLst>
                <a:path w="227117" h="227117">
                  <a:moveTo>
                    <a:pt x="218832" y="0"/>
                  </a:moveTo>
                  <a:lnTo>
                    <a:pt x="227117" y="0"/>
                  </a:lnTo>
                  <a:lnTo>
                    <a:pt x="0" y="227117"/>
                  </a:lnTo>
                  <a:lnTo>
                    <a:pt x="0" y="2188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2897150" y="1375466"/>
              <a:ext cx="144268" cy="144268"/>
            </a:xfrm>
            <a:custGeom>
              <a:avLst/>
              <a:pathLst>
                <a:path w="144268" h="144268">
                  <a:moveTo>
                    <a:pt x="135983" y="0"/>
                  </a:moveTo>
                  <a:lnTo>
                    <a:pt x="144268" y="0"/>
                  </a:lnTo>
                  <a:lnTo>
                    <a:pt x="0" y="144268"/>
                  </a:lnTo>
                  <a:lnTo>
                    <a:pt x="0" y="1359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2897150" y="1375466"/>
              <a:ext cx="61419" cy="61419"/>
            </a:xfrm>
            <a:custGeom>
              <a:avLst/>
              <a:pathLst>
                <a:path w="61419" h="61419">
                  <a:moveTo>
                    <a:pt x="53134" y="0"/>
                  </a:moveTo>
                  <a:lnTo>
                    <a:pt x="61419" y="0"/>
                  </a:lnTo>
                  <a:lnTo>
                    <a:pt x="0" y="61419"/>
                  </a:lnTo>
                  <a:lnTo>
                    <a:pt x="0" y="531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846272" y="3376226"/>
              <a:ext cx="79998" cy="79998"/>
            </a:xfrm>
            <a:custGeom>
              <a:avLst/>
              <a:pathLst>
                <a:path w="79998" h="79998">
                  <a:moveTo>
                    <a:pt x="79998" y="0"/>
                  </a:moveTo>
                  <a:lnTo>
                    <a:pt x="79998" y="8284"/>
                  </a:lnTo>
                  <a:lnTo>
                    <a:pt x="8284" y="79998"/>
                  </a:lnTo>
                  <a:lnTo>
                    <a:pt x="0" y="799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763423" y="3293377"/>
              <a:ext cx="162847" cy="162847"/>
            </a:xfrm>
            <a:custGeom>
              <a:avLst/>
              <a:pathLst>
                <a:path w="162847" h="162847">
                  <a:moveTo>
                    <a:pt x="162847" y="0"/>
                  </a:moveTo>
                  <a:lnTo>
                    <a:pt x="162847" y="8284"/>
                  </a:lnTo>
                  <a:lnTo>
                    <a:pt x="8284" y="162847"/>
                  </a:lnTo>
                  <a:lnTo>
                    <a:pt x="0" y="1628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695105" y="32105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695105" y="31276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695105" y="30448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695105" y="29619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695105" y="28791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695105" y="27962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695105" y="27134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695105" y="26305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695105" y="25477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695105" y="24648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695105" y="23820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695105" y="22991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695105" y="22163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695105" y="21334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695105" y="20506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695105" y="19677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695105" y="18849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695105" y="18020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695105" y="17192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695105" y="16363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695105" y="155355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695105" y="147070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695105" y="138785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695105" y="130500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695105" y="12221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695105" y="1197840"/>
              <a:ext cx="180916" cy="180916"/>
            </a:xfrm>
            <a:custGeom>
              <a:avLst/>
              <a:pathLst>
                <a:path w="180916" h="180916">
                  <a:moveTo>
                    <a:pt x="172631" y="0"/>
                  </a:moveTo>
                  <a:lnTo>
                    <a:pt x="180916" y="0"/>
                  </a:lnTo>
                  <a:lnTo>
                    <a:pt x="0" y="180916"/>
                  </a:lnTo>
                  <a:lnTo>
                    <a:pt x="0" y="1726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695105" y="1197840"/>
              <a:ext cx="98067" cy="98067"/>
            </a:xfrm>
            <a:custGeom>
              <a:avLst/>
              <a:pathLst>
                <a:path w="98067" h="98067">
                  <a:moveTo>
                    <a:pt x="89783" y="0"/>
                  </a:moveTo>
                  <a:lnTo>
                    <a:pt x="98067" y="0"/>
                  </a:lnTo>
                  <a:lnTo>
                    <a:pt x="0" y="98067"/>
                  </a:lnTo>
                  <a:lnTo>
                    <a:pt x="0" y="897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695105" y="1197840"/>
              <a:ext cx="15219" cy="15219"/>
            </a:xfrm>
            <a:custGeom>
              <a:avLst/>
              <a:pathLst>
                <a:path w="15219" h="15219">
                  <a:moveTo>
                    <a:pt x="6934" y="0"/>
                  </a:moveTo>
                  <a:lnTo>
                    <a:pt x="15219" y="0"/>
                  </a:lnTo>
                  <a:lnTo>
                    <a:pt x="0" y="15219"/>
                  </a:lnTo>
                  <a:lnTo>
                    <a:pt x="0" y="69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674761" y="3434163"/>
              <a:ext cx="22062" cy="22062"/>
            </a:xfrm>
            <a:custGeom>
              <a:avLst/>
              <a:pathLst>
                <a:path w="22062" h="22062">
                  <a:moveTo>
                    <a:pt x="22062" y="0"/>
                  </a:moveTo>
                  <a:lnTo>
                    <a:pt x="22062" y="8284"/>
                  </a:lnTo>
                  <a:lnTo>
                    <a:pt x="8284" y="22062"/>
                  </a:lnTo>
                  <a:lnTo>
                    <a:pt x="0" y="220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591912" y="3351314"/>
              <a:ext cx="104910" cy="104910"/>
            </a:xfrm>
            <a:custGeom>
              <a:avLst/>
              <a:pathLst>
                <a:path w="104910" h="104910">
                  <a:moveTo>
                    <a:pt x="104910" y="0"/>
                  </a:moveTo>
                  <a:lnTo>
                    <a:pt x="104910" y="8284"/>
                  </a:lnTo>
                  <a:lnTo>
                    <a:pt x="8284" y="104910"/>
                  </a:lnTo>
                  <a:lnTo>
                    <a:pt x="0" y="1049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509063" y="3268465"/>
              <a:ext cx="187759" cy="187759"/>
            </a:xfrm>
            <a:custGeom>
              <a:avLst/>
              <a:pathLst>
                <a:path w="187759" h="187759">
                  <a:moveTo>
                    <a:pt x="187759" y="0"/>
                  </a:moveTo>
                  <a:lnTo>
                    <a:pt x="187759" y="8284"/>
                  </a:lnTo>
                  <a:lnTo>
                    <a:pt x="8284" y="187759"/>
                  </a:lnTo>
                  <a:lnTo>
                    <a:pt x="0" y="1877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465658" y="31856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465658" y="31027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465658" y="30199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465658" y="29370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465658" y="28542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465658" y="27713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465658" y="26885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465658" y="26056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465658" y="25228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465658" y="24399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465658" y="23571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465658" y="22742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465658" y="21914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465658" y="21085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465658" y="20257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465658" y="19428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465658" y="18600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465658" y="17771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465658" y="16943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465658" y="16114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465658" y="15286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465658" y="14457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465658" y="13629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465658" y="12800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5465658" y="11972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465658" y="11143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465658" y="1096339"/>
              <a:ext cx="174656" cy="174656"/>
            </a:xfrm>
            <a:custGeom>
              <a:avLst/>
              <a:pathLst>
                <a:path w="174656" h="174656">
                  <a:moveTo>
                    <a:pt x="166371" y="0"/>
                  </a:moveTo>
                  <a:lnTo>
                    <a:pt x="174656" y="0"/>
                  </a:lnTo>
                  <a:lnTo>
                    <a:pt x="0" y="174656"/>
                  </a:lnTo>
                  <a:lnTo>
                    <a:pt x="0" y="1663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465658" y="1096339"/>
              <a:ext cx="91807" cy="91807"/>
            </a:xfrm>
            <a:custGeom>
              <a:avLst/>
              <a:pathLst>
                <a:path w="91807" h="91807">
                  <a:moveTo>
                    <a:pt x="83522" y="0"/>
                  </a:moveTo>
                  <a:lnTo>
                    <a:pt x="91807" y="0"/>
                  </a:lnTo>
                  <a:lnTo>
                    <a:pt x="0" y="91807"/>
                  </a:lnTo>
                  <a:lnTo>
                    <a:pt x="0" y="835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465658" y="1096339"/>
              <a:ext cx="8958" cy="8958"/>
            </a:xfrm>
            <a:custGeom>
              <a:avLst/>
              <a:pathLst>
                <a:path w="8958" h="8958">
                  <a:moveTo>
                    <a:pt x="673" y="0"/>
                  </a:moveTo>
                  <a:lnTo>
                    <a:pt x="8958" y="0"/>
                  </a:lnTo>
                  <a:lnTo>
                    <a:pt x="0" y="8958"/>
                  </a:lnTo>
                  <a:lnTo>
                    <a:pt x="0" y="6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6171854" y="3417554"/>
              <a:ext cx="38670" cy="38670"/>
            </a:xfrm>
            <a:custGeom>
              <a:avLst/>
              <a:pathLst>
                <a:path w="38670" h="38670">
                  <a:moveTo>
                    <a:pt x="38670" y="0"/>
                  </a:moveTo>
                  <a:lnTo>
                    <a:pt x="38670" y="8284"/>
                  </a:lnTo>
                  <a:lnTo>
                    <a:pt x="8284" y="38670"/>
                  </a:lnTo>
                  <a:lnTo>
                    <a:pt x="0" y="386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6089006" y="3334706"/>
              <a:ext cx="121519" cy="121519"/>
            </a:xfrm>
            <a:custGeom>
              <a:avLst/>
              <a:pathLst>
                <a:path w="121519" h="121519">
                  <a:moveTo>
                    <a:pt x="121519" y="0"/>
                  </a:moveTo>
                  <a:lnTo>
                    <a:pt x="121519" y="8284"/>
                  </a:lnTo>
                  <a:lnTo>
                    <a:pt x="8284" y="121519"/>
                  </a:lnTo>
                  <a:lnTo>
                    <a:pt x="0" y="1215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6006157" y="3251857"/>
              <a:ext cx="204367" cy="204367"/>
            </a:xfrm>
            <a:custGeom>
              <a:avLst/>
              <a:pathLst>
                <a:path w="204367" h="204367">
                  <a:moveTo>
                    <a:pt x="204367" y="0"/>
                  </a:moveTo>
                  <a:lnTo>
                    <a:pt x="204367" y="8284"/>
                  </a:lnTo>
                  <a:lnTo>
                    <a:pt x="8284" y="204367"/>
                  </a:lnTo>
                  <a:lnTo>
                    <a:pt x="0" y="2043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5979359" y="31690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5979359" y="30861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5979359" y="30033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5979359" y="29204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5979359" y="28376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979359" y="275476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979359" y="26719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979359" y="25890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979359" y="25062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979359" y="24233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979359" y="23405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979359" y="22576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979359" y="21748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979359" y="20919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979359" y="20091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979359" y="19262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979359" y="18434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979359" y="17605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979359" y="16777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979359" y="15948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5979359" y="15120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5979359" y="14291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5979359" y="13463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5979359" y="12634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5979359" y="11806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5979359" y="10977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5979359" y="1096339"/>
              <a:ext cx="158047" cy="158047"/>
            </a:xfrm>
            <a:custGeom>
              <a:avLst/>
              <a:pathLst>
                <a:path w="158047" h="158047">
                  <a:moveTo>
                    <a:pt x="149763" y="0"/>
                  </a:moveTo>
                  <a:lnTo>
                    <a:pt x="158047" y="0"/>
                  </a:lnTo>
                  <a:lnTo>
                    <a:pt x="0" y="158047"/>
                  </a:lnTo>
                  <a:lnTo>
                    <a:pt x="0" y="1497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5979359" y="1096339"/>
              <a:ext cx="75199" cy="75199"/>
            </a:xfrm>
            <a:custGeom>
              <a:avLst/>
              <a:pathLst>
                <a:path w="75199" h="75199">
                  <a:moveTo>
                    <a:pt x="66914" y="0"/>
                  </a:moveTo>
                  <a:lnTo>
                    <a:pt x="75199" y="0"/>
                  </a:lnTo>
                  <a:lnTo>
                    <a:pt x="0" y="75199"/>
                  </a:lnTo>
                  <a:lnTo>
                    <a:pt x="0" y="669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rc330"/>
            <p:cNvSpPr/>
            <p:nvPr/>
          </p:nvSpPr>
          <p:spPr>
            <a:xfrm>
              <a:off x="842344" y="1756092"/>
              <a:ext cx="231165" cy="1700132"/>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1099195" y="1654592"/>
              <a:ext cx="231165" cy="1801632"/>
            </a:xfrm>
            <a:prstGeom prst="rect">
              <a:avLst/>
            </a:prstGeom>
            <a:ln w="1355" cap="flat">
              <a:solidFill>
                <a:srgbClr val="000000">
                  <a:alpha val="100000"/>
                </a:srgbClr>
              </a:solidFill>
              <a:prstDash val="solid"/>
              <a:miter/>
            </a:ln>
          </p:spPr>
          <p:txBody>
            <a:bodyPr/>
            <a:lstStyle/>
            <a:p/>
          </p:txBody>
        </p:sp>
        <p:sp>
          <p:nvSpPr>
            <p:cNvPr id="332" name="rc332"/>
            <p:cNvSpPr/>
            <p:nvPr/>
          </p:nvSpPr>
          <p:spPr>
            <a:xfrm>
              <a:off x="1612896" y="1578467"/>
              <a:ext cx="231165" cy="1877758"/>
            </a:xfrm>
            <a:prstGeom prst="rect">
              <a:avLst/>
            </a:prstGeom>
            <a:ln w="1355" cap="flat">
              <a:solidFill>
                <a:srgbClr val="000000">
                  <a:alpha val="100000"/>
                </a:srgbClr>
              </a:solidFill>
              <a:prstDash val="solid"/>
              <a:miter/>
            </a:ln>
          </p:spPr>
          <p:txBody>
            <a:bodyPr/>
            <a:lstStyle/>
            <a:p/>
          </p:txBody>
        </p:sp>
        <p:sp>
          <p:nvSpPr>
            <p:cNvPr id="333" name="rc333"/>
            <p:cNvSpPr/>
            <p:nvPr/>
          </p:nvSpPr>
          <p:spPr>
            <a:xfrm>
              <a:off x="1869747" y="1502341"/>
              <a:ext cx="231165" cy="1953883"/>
            </a:xfrm>
            <a:prstGeom prst="rect">
              <a:avLst/>
            </a:prstGeom>
            <a:ln w="1355" cap="flat">
              <a:solidFill>
                <a:srgbClr val="000000">
                  <a:alpha val="100000"/>
                </a:srgbClr>
              </a:solidFill>
              <a:prstDash val="solid"/>
              <a:miter/>
            </a:ln>
          </p:spPr>
          <p:txBody>
            <a:bodyPr/>
            <a:lstStyle/>
            <a:p/>
          </p:txBody>
        </p:sp>
        <p:sp>
          <p:nvSpPr>
            <p:cNvPr id="334" name="rc334"/>
            <p:cNvSpPr/>
            <p:nvPr/>
          </p:nvSpPr>
          <p:spPr>
            <a:xfrm>
              <a:off x="2126598" y="1451591"/>
              <a:ext cx="231165" cy="2004633"/>
            </a:xfrm>
            <a:prstGeom prst="rect">
              <a:avLst/>
            </a:prstGeom>
            <a:ln w="1355" cap="flat">
              <a:solidFill>
                <a:srgbClr val="000000">
                  <a:alpha val="100000"/>
                </a:srgbClr>
              </a:solidFill>
              <a:prstDash val="solid"/>
              <a:miter/>
            </a:ln>
          </p:spPr>
          <p:txBody>
            <a:bodyPr/>
            <a:lstStyle/>
            <a:p/>
          </p:txBody>
        </p:sp>
        <p:sp>
          <p:nvSpPr>
            <p:cNvPr id="335" name="rc335"/>
            <p:cNvSpPr/>
            <p:nvPr/>
          </p:nvSpPr>
          <p:spPr>
            <a:xfrm>
              <a:off x="2640299" y="1426216"/>
              <a:ext cx="231165" cy="2030008"/>
            </a:xfrm>
            <a:prstGeom prst="rect">
              <a:avLst/>
            </a:prstGeom>
            <a:ln w="1355" cap="flat">
              <a:solidFill>
                <a:srgbClr val="000000">
                  <a:alpha val="100000"/>
                </a:srgbClr>
              </a:solidFill>
              <a:prstDash val="solid"/>
              <a:miter/>
            </a:ln>
          </p:spPr>
          <p:txBody>
            <a:bodyPr/>
            <a:lstStyle/>
            <a:p/>
          </p:txBody>
        </p:sp>
        <p:sp>
          <p:nvSpPr>
            <p:cNvPr id="336" name="rc336"/>
            <p:cNvSpPr/>
            <p:nvPr/>
          </p:nvSpPr>
          <p:spPr>
            <a:xfrm>
              <a:off x="2897150" y="1375466"/>
              <a:ext cx="231165" cy="2080759"/>
            </a:xfrm>
            <a:prstGeom prst="rect">
              <a:avLst/>
            </a:prstGeom>
            <a:ln w="1355" cap="flat">
              <a:solidFill>
                <a:srgbClr val="000000">
                  <a:alpha val="100000"/>
                </a:srgbClr>
              </a:solidFill>
              <a:prstDash val="solid"/>
              <a:miter/>
            </a:ln>
          </p:spPr>
          <p:txBody>
            <a:bodyPr/>
            <a:lstStyle/>
            <a:p/>
          </p:txBody>
        </p:sp>
        <p:sp>
          <p:nvSpPr>
            <p:cNvPr id="337" name="rc337"/>
            <p:cNvSpPr/>
            <p:nvPr/>
          </p:nvSpPr>
          <p:spPr>
            <a:xfrm>
              <a:off x="4695105" y="1197840"/>
              <a:ext cx="231165" cy="2258384"/>
            </a:xfrm>
            <a:prstGeom prst="rect">
              <a:avLst/>
            </a:prstGeom>
            <a:ln w="1355" cap="flat">
              <a:solidFill>
                <a:srgbClr val="000000">
                  <a:alpha val="100000"/>
                </a:srgbClr>
              </a:solidFill>
              <a:prstDash val="solid"/>
              <a:miter/>
            </a:ln>
          </p:spPr>
          <p:txBody>
            <a:bodyPr/>
            <a:lstStyle/>
            <a:p/>
          </p:txBody>
        </p:sp>
        <p:sp>
          <p:nvSpPr>
            <p:cNvPr id="338" name="rc338"/>
            <p:cNvSpPr/>
            <p:nvPr/>
          </p:nvSpPr>
          <p:spPr>
            <a:xfrm>
              <a:off x="5465658" y="1096339"/>
              <a:ext cx="231165" cy="2359885"/>
            </a:xfrm>
            <a:prstGeom prst="rect">
              <a:avLst/>
            </a:prstGeom>
            <a:ln w="1355" cap="flat">
              <a:solidFill>
                <a:srgbClr val="000000">
                  <a:alpha val="100000"/>
                </a:srgbClr>
              </a:solidFill>
              <a:prstDash val="solid"/>
              <a:miter/>
            </a:ln>
          </p:spPr>
          <p:txBody>
            <a:bodyPr/>
            <a:lstStyle/>
            <a:p/>
          </p:txBody>
        </p:sp>
        <p:sp>
          <p:nvSpPr>
            <p:cNvPr id="339" name="rc339"/>
            <p:cNvSpPr/>
            <p:nvPr/>
          </p:nvSpPr>
          <p:spPr>
            <a:xfrm>
              <a:off x="5979359" y="1096339"/>
              <a:ext cx="231165" cy="2359885"/>
            </a:xfrm>
            <a:prstGeom prst="rect">
              <a:avLst/>
            </a:prstGeom>
            <a:ln w="1355" cap="flat">
              <a:solidFill>
                <a:srgbClr val="000000">
                  <a:alpha val="100000"/>
                </a:srgbClr>
              </a:solidFill>
              <a:prstDash val="solid"/>
              <a:miter/>
            </a:ln>
          </p:spPr>
          <p:txBody>
            <a:bodyPr/>
            <a:lstStyle/>
            <a:p/>
          </p:txBody>
        </p:sp>
        <p:sp>
          <p:nvSpPr>
            <p:cNvPr id="340" name="tx340"/>
            <p:cNvSpPr/>
            <p:nvPr/>
          </p:nvSpPr>
          <p:spPr>
            <a:xfrm>
              <a:off x="887589" y="160690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67</a:t>
              </a:r>
            </a:p>
          </p:txBody>
        </p:sp>
        <p:sp>
          <p:nvSpPr>
            <p:cNvPr id="341" name="tx341"/>
            <p:cNvSpPr/>
            <p:nvPr/>
          </p:nvSpPr>
          <p:spPr>
            <a:xfrm>
              <a:off x="1144440" y="1500858"/>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71</a:t>
              </a:r>
            </a:p>
          </p:txBody>
        </p:sp>
        <p:sp>
          <p:nvSpPr>
            <p:cNvPr id="342" name="tx342"/>
            <p:cNvSpPr/>
            <p:nvPr/>
          </p:nvSpPr>
          <p:spPr>
            <a:xfrm>
              <a:off x="1401290" y="1445457"/>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73</a:t>
              </a:r>
            </a:p>
          </p:txBody>
        </p:sp>
        <p:sp>
          <p:nvSpPr>
            <p:cNvPr id="343" name="tx343"/>
            <p:cNvSpPr/>
            <p:nvPr/>
          </p:nvSpPr>
          <p:spPr>
            <a:xfrm>
              <a:off x="1658141" y="1420535"/>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74</a:t>
              </a:r>
            </a:p>
          </p:txBody>
        </p:sp>
        <p:sp>
          <p:nvSpPr>
            <p:cNvPr id="344" name="tx344"/>
            <p:cNvSpPr/>
            <p:nvPr/>
          </p:nvSpPr>
          <p:spPr>
            <a:xfrm>
              <a:off x="1914992" y="1341016"/>
              <a:ext cx="140675"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77</a:t>
              </a:r>
            </a:p>
          </p:txBody>
        </p:sp>
        <p:sp>
          <p:nvSpPr>
            <p:cNvPr id="345" name="tx345"/>
            <p:cNvSpPr/>
            <p:nvPr/>
          </p:nvSpPr>
          <p:spPr>
            <a:xfrm>
              <a:off x="2171843" y="128413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79</a:t>
              </a:r>
            </a:p>
          </p:txBody>
        </p:sp>
        <p:sp>
          <p:nvSpPr>
            <p:cNvPr id="346" name="tx346"/>
            <p:cNvSpPr/>
            <p:nvPr/>
          </p:nvSpPr>
          <p:spPr>
            <a:xfrm>
              <a:off x="2685544"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47" name="tx347"/>
            <p:cNvSpPr/>
            <p:nvPr/>
          </p:nvSpPr>
          <p:spPr>
            <a:xfrm>
              <a:off x="2428693"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48" name="tx348"/>
            <p:cNvSpPr/>
            <p:nvPr/>
          </p:nvSpPr>
          <p:spPr>
            <a:xfrm>
              <a:off x="2942395" y="120344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82</a:t>
              </a:r>
            </a:p>
          </p:txBody>
        </p:sp>
        <p:sp>
          <p:nvSpPr>
            <p:cNvPr id="349" name="tx349"/>
            <p:cNvSpPr/>
            <p:nvPr/>
          </p:nvSpPr>
          <p:spPr>
            <a:xfrm>
              <a:off x="3456096" y="117648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50" name="tx350"/>
            <p:cNvSpPr/>
            <p:nvPr/>
          </p:nvSpPr>
          <p:spPr>
            <a:xfrm>
              <a:off x="3199246" y="117648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51" name="tx351"/>
            <p:cNvSpPr/>
            <p:nvPr/>
          </p:nvSpPr>
          <p:spPr>
            <a:xfrm>
              <a:off x="3712947" y="11496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84</a:t>
              </a:r>
            </a:p>
          </p:txBody>
        </p:sp>
        <p:sp>
          <p:nvSpPr>
            <p:cNvPr id="352" name="tx352"/>
            <p:cNvSpPr/>
            <p:nvPr/>
          </p:nvSpPr>
          <p:spPr>
            <a:xfrm>
              <a:off x="3969798" y="10958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353" name="tx353"/>
            <p:cNvSpPr/>
            <p:nvPr/>
          </p:nvSpPr>
          <p:spPr>
            <a:xfrm>
              <a:off x="4226649" y="104205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54" name="tx354"/>
            <p:cNvSpPr/>
            <p:nvPr/>
          </p:nvSpPr>
          <p:spPr>
            <a:xfrm>
              <a:off x="4740350"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55" name="tx355"/>
            <p:cNvSpPr/>
            <p:nvPr/>
          </p:nvSpPr>
          <p:spPr>
            <a:xfrm>
              <a:off x="4483499"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56" name="tx356"/>
            <p:cNvSpPr/>
            <p:nvPr/>
          </p:nvSpPr>
          <p:spPr>
            <a:xfrm>
              <a:off x="4997201" y="9882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57" name="tx357"/>
            <p:cNvSpPr/>
            <p:nvPr/>
          </p:nvSpPr>
          <p:spPr>
            <a:xfrm>
              <a:off x="5254052" y="9882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58" name="tx358"/>
            <p:cNvSpPr/>
            <p:nvPr/>
          </p:nvSpPr>
          <p:spPr>
            <a:xfrm>
              <a:off x="5510902"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59" name="tx359"/>
            <p:cNvSpPr/>
            <p:nvPr/>
          </p:nvSpPr>
          <p:spPr>
            <a:xfrm>
              <a:off x="6024604"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60" name="tx360"/>
            <p:cNvSpPr/>
            <p:nvPr/>
          </p:nvSpPr>
          <p:spPr>
            <a:xfrm>
              <a:off x="5767753"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61" name="tx361"/>
            <p:cNvSpPr/>
            <p:nvPr/>
          </p:nvSpPr>
          <p:spPr>
            <a:xfrm>
              <a:off x="6538305"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62" name="tx362"/>
            <p:cNvSpPr/>
            <p:nvPr/>
          </p:nvSpPr>
          <p:spPr>
            <a:xfrm>
              <a:off x="6281455"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63" name="tx363"/>
            <p:cNvSpPr/>
            <p:nvPr/>
          </p:nvSpPr>
          <p:spPr>
            <a:xfrm>
              <a:off x="6795156" y="8806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64" name="tx364"/>
            <p:cNvSpPr/>
            <p:nvPr/>
          </p:nvSpPr>
          <p:spPr>
            <a:xfrm>
              <a:off x="7052007" y="8537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365" name="tx365"/>
            <p:cNvSpPr/>
            <p:nvPr/>
          </p:nvSpPr>
          <p:spPr>
            <a:xfrm>
              <a:off x="7308858" y="82687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366" name="tx366"/>
            <p:cNvSpPr/>
            <p:nvPr/>
          </p:nvSpPr>
          <p:spPr>
            <a:xfrm>
              <a:off x="7565708" y="82687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367" name="tx367"/>
            <p:cNvSpPr/>
            <p:nvPr/>
          </p:nvSpPr>
          <p:spPr>
            <a:xfrm>
              <a:off x="8079410"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68" name="tx368"/>
            <p:cNvSpPr/>
            <p:nvPr/>
          </p:nvSpPr>
          <p:spPr>
            <a:xfrm>
              <a:off x="7822559"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69" name="tx369"/>
            <p:cNvSpPr/>
            <p:nvPr/>
          </p:nvSpPr>
          <p:spPr>
            <a:xfrm>
              <a:off x="833626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70" name="tx370"/>
            <p:cNvSpPr/>
            <p:nvPr/>
          </p:nvSpPr>
          <p:spPr>
            <a:xfrm>
              <a:off x="859311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71" name="tx371"/>
            <p:cNvSpPr/>
            <p:nvPr/>
          </p:nvSpPr>
          <p:spPr>
            <a:xfrm>
              <a:off x="8849962"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72" name="pg372"/>
            <p:cNvSpPr/>
            <p:nvPr/>
          </p:nvSpPr>
          <p:spPr>
            <a:xfrm>
              <a:off x="895261" y="250946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3" name="tx373"/>
            <p:cNvSpPr/>
            <p:nvPr/>
          </p:nvSpPr>
          <p:spPr>
            <a:xfrm>
              <a:off x="927782" y="254171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74" name="pg374"/>
            <p:cNvSpPr/>
            <p:nvPr/>
          </p:nvSpPr>
          <p:spPr>
            <a:xfrm>
              <a:off x="1152111" y="245871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5" name="tx375"/>
            <p:cNvSpPr/>
            <p:nvPr/>
          </p:nvSpPr>
          <p:spPr>
            <a:xfrm>
              <a:off x="1184633" y="248954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76" name="pg376"/>
            <p:cNvSpPr/>
            <p:nvPr/>
          </p:nvSpPr>
          <p:spPr>
            <a:xfrm>
              <a:off x="1665813" y="242065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7" name="tx377"/>
            <p:cNvSpPr/>
            <p:nvPr/>
          </p:nvSpPr>
          <p:spPr>
            <a:xfrm>
              <a:off x="1698334" y="245153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78" name="pg378"/>
            <p:cNvSpPr/>
            <p:nvPr/>
          </p:nvSpPr>
          <p:spPr>
            <a:xfrm>
              <a:off x="1922664" y="238258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9" name="tx379"/>
            <p:cNvSpPr/>
            <p:nvPr/>
          </p:nvSpPr>
          <p:spPr>
            <a:xfrm>
              <a:off x="1955185" y="241346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80" name="pg380"/>
            <p:cNvSpPr/>
            <p:nvPr/>
          </p:nvSpPr>
          <p:spPr>
            <a:xfrm>
              <a:off x="2179514" y="235721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1" name="tx381"/>
            <p:cNvSpPr/>
            <p:nvPr/>
          </p:nvSpPr>
          <p:spPr>
            <a:xfrm>
              <a:off x="2212036" y="238809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82" name="pg382"/>
            <p:cNvSpPr/>
            <p:nvPr/>
          </p:nvSpPr>
          <p:spPr>
            <a:xfrm>
              <a:off x="2693216" y="234452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3" name="tx383"/>
            <p:cNvSpPr/>
            <p:nvPr/>
          </p:nvSpPr>
          <p:spPr>
            <a:xfrm>
              <a:off x="2725737" y="237672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84" name="pg384"/>
            <p:cNvSpPr/>
            <p:nvPr/>
          </p:nvSpPr>
          <p:spPr>
            <a:xfrm>
              <a:off x="2950067" y="231914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5" name="tx385"/>
            <p:cNvSpPr/>
            <p:nvPr/>
          </p:nvSpPr>
          <p:spPr>
            <a:xfrm>
              <a:off x="2982588" y="235167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86" name="pg386"/>
            <p:cNvSpPr/>
            <p:nvPr/>
          </p:nvSpPr>
          <p:spPr>
            <a:xfrm>
              <a:off x="4748022" y="223033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7" name="tx387"/>
            <p:cNvSpPr/>
            <p:nvPr/>
          </p:nvSpPr>
          <p:spPr>
            <a:xfrm>
              <a:off x="4780543" y="226386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88" name="pg388"/>
            <p:cNvSpPr/>
            <p:nvPr/>
          </p:nvSpPr>
          <p:spPr>
            <a:xfrm>
              <a:off x="5518574" y="217958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9" name="tx389"/>
            <p:cNvSpPr/>
            <p:nvPr/>
          </p:nvSpPr>
          <p:spPr>
            <a:xfrm>
              <a:off x="5551095" y="221179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90" name="pg390"/>
            <p:cNvSpPr/>
            <p:nvPr/>
          </p:nvSpPr>
          <p:spPr>
            <a:xfrm>
              <a:off x="6002131" y="2179586"/>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1" name="tx391"/>
            <p:cNvSpPr/>
            <p:nvPr/>
          </p:nvSpPr>
          <p:spPr>
            <a:xfrm>
              <a:off x="6034652" y="22104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92" name="tx392"/>
            <p:cNvSpPr/>
            <p:nvPr/>
          </p:nvSpPr>
          <p:spPr>
            <a:xfrm>
              <a:off x="663492" y="340411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93" name="tx393"/>
            <p:cNvSpPr/>
            <p:nvPr/>
          </p:nvSpPr>
          <p:spPr>
            <a:xfrm>
              <a:off x="585797" y="27697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94" name="tx394"/>
            <p:cNvSpPr/>
            <p:nvPr/>
          </p:nvSpPr>
          <p:spPr>
            <a:xfrm>
              <a:off x="585797" y="21353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95" name="tx395"/>
            <p:cNvSpPr/>
            <p:nvPr/>
          </p:nvSpPr>
          <p:spPr>
            <a:xfrm>
              <a:off x="585797" y="15026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96" name="tx396"/>
            <p:cNvSpPr/>
            <p:nvPr/>
          </p:nvSpPr>
          <p:spPr>
            <a:xfrm>
              <a:off x="508103" y="86659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97" name="tx397"/>
            <p:cNvSpPr/>
            <p:nvPr/>
          </p:nvSpPr>
          <p:spPr>
            <a:xfrm rot="-5400000">
              <a:off x="751344" y="3806944"/>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Bolivia</a:t>
              </a:r>
            </a:p>
          </p:txBody>
        </p:sp>
        <p:sp>
          <p:nvSpPr>
            <p:cNvPr id="398" name="tx398"/>
            <p:cNvSpPr/>
            <p:nvPr/>
          </p:nvSpPr>
          <p:spPr>
            <a:xfrm rot="-5400000">
              <a:off x="883843" y="3931296"/>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399" name="tx399"/>
            <p:cNvSpPr/>
            <p:nvPr/>
          </p:nvSpPr>
          <p:spPr>
            <a:xfrm rot="-5400000">
              <a:off x="1170980" y="3899236"/>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400" name="tx400"/>
            <p:cNvSpPr/>
            <p:nvPr/>
          </p:nvSpPr>
          <p:spPr>
            <a:xfrm rot="-5400000">
              <a:off x="1467497"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Ecuador</a:t>
              </a:r>
            </a:p>
          </p:txBody>
        </p:sp>
        <p:sp>
          <p:nvSpPr>
            <p:cNvPr id="401" name="tx401"/>
            <p:cNvSpPr/>
            <p:nvPr/>
          </p:nvSpPr>
          <p:spPr>
            <a:xfrm rot="-5400000">
              <a:off x="1844777" y="3740913"/>
              <a:ext cx="27946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Haiti</a:t>
              </a:r>
            </a:p>
          </p:txBody>
        </p:sp>
        <p:sp>
          <p:nvSpPr>
            <p:cNvPr id="402" name="tx402"/>
            <p:cNvSpPr/>
            <p:nvPr/>
          </p:nvSpPr>
          <p:spPr>
            <a:xfrm rot="-5400000">
              <a:off x="1938497" y="3904045"/>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403" name="tx403"/>
            <p:cNvSpPr/>
            <p:nvPr/>
          </p:nvSpPr>
          <p:spPr>
            <a:xfrm rot="-5400000">
              <a:off x="2207080" y="3892312"/>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a:t>
              </a:r>
            </a:p>
          </p:txBody>
        </p:sp>
        <p:sp>
          <p:nvSpPr>
            <p:cNvPr id="404" name="tx404"/>
            <p:cNvSpPr/>
            <p:nvPr/>
          </p:nvSpPr>
          <p:spPr>
            <a:xfrm rot="-5400000">
              <a:off x="2533815" y="3822428"/>
              <a:ext cx="44249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Mexico</a:t>
              </a:r>
            </a:p>
          </p:txBody>
        </p:sp>
        <p:sp>
          <p:nvSpPr>
            <p:cNvPr id="405" name="tx405"/>
            <p:cNvSpPr/>
            <p:nvPr/>
          </p:nvSpPr>
          <p:spPr>
            <a:xfrm rot="-5400000">
              <a:off x="2699022"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Argentina</a:t>
              </a:r>
            </a:p>
          </p:txBody>
        </p:sp>
        <p:sp>
          <p:nvSpPr>
            <p:cNvPr id="406" name="tx406"/>
            <p:cNvSpPr/>
            <p:nvPr/>
          </p:nvSpPr>
          <p:spPr>
            <a:xfrm rot="-5400000">
              <a:off x="2996050" y="3872121"/>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Grenada</a:t>
              </a:r>
            </a:p>
          </p:txBody>
        </p:sp>
        <p:sp>
          <p:nvSpPr>
            <p:cNvPr id="407" name="tx407"/>
            <p:cNvSpPr/>
            <p:nvPr/>
          </p:nvSpPr>
          <p:spPr>
            <a:xfrm rot="-5400000">
              <a:off x="3179128" y="3945893"/>
              <a:ext cx="6912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Lucia</a:t>
              </a:r>
            </a:p>
          </p:txBody>
        </p:sp>
        <p:sp>
          <p:nvSpPr>
            <p:cNvPr id="408" name="tx408"/>
            <p:cNvSpPr/>
            <p:nvPr/>
          </p:nvSpPr>
          <p:spPr>
            <a:xfrm rot="-5400000">
              <a:off x="3592221" y="3791425"/>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Belize</a:t>
              </a:r>
            </a:p>
          </p:txBody>
        </p:sp>
        <p:sp>
          <p:nvSpPr>
            <p:cNvPr id="409" name="tx409"/>
            <p:cNvSpPr/>
            <p:nvPr/>
          </p:nvSpPr>
          <p:spPr>
            <a:xfrm rot="-5400000">
              <a:off x="3744228" y="3896268"/>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410" name="tx410"/>
            <p:cNvSpPr/>
            <p:nvPr/>
          </p:nvSpPr>
          <p:spPr>
            <a:xfrm rot="-5400000">
              <a:off x="3997157" y="3900191"/>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Barbados</a:t>
              </a:r>
            </a:p>
          </p:txBody>
        </p:sp>
        <p:sp>
          <p:nvSpPr>
            <p:cNvPr id="411" name="tx411"/>
            <p:cNvSpPr/>
            <p:nvPr/>
          </p:nvSpPr>
          <p:spPr>
            <a:xfrm rot="-5400000">
              <a:off x="3918775" y="4209297"/>
              <a:ext cx="124236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Dominican Republic</a:t>
              </a:r>
            </a:p>
          </p:txBody>
        </p:sp>
        <p:sp>
          <p:nvSpPr>
            <p:cNvPr id="412" name="tx412"/>
            <p:cNvSpPr/>
            <p:nvPr/>
          </p:nvSpPr>
          <p:spPr>
            <a:xfrm rot="-5400000">
              <a:off x="4662325" y="3748724"/>
              <a:ext cx="2950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Peru</a:t>
              </a:r>
            </a:p>
          </p:txBody>
        </p:sp>
        <p:sp>
          <p:nvSpPr>
            <p:cNvPr id="413" name="tx413"/>
            <p:cNvSpPr/>
            <p:nvPr/>
          </p:nvSpPr>
          <p:spPr>
            <a:xfrm rot="-5400000">
              <a:off x="4724155" y="3941971"/>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414" name="tx414"/>
            <p:cNvSpPr/>
            <p:nvPr/>
          </p:nvSpPr>
          <p:spPr>
            <a:xfrm rot="-5400000">
              <a:off x="5010679"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415" name="tx415"/>
            <p:cNvSpPr/>
            <p:nvPr/>
          </p:nvSpPr>
          <p:spPr>
            <a:xfrm rot="-5400000">
              <a:off x="5405763" y="3775838"/>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Brazil</a:t>
              </a:r>
            </a:p>
          </p:txBody>
        </p:sp>
        <p:sp>
          <p:nvSpPr>
            <p:cNvPr id="416" name="tx416"/>
            <p:cNvSpPr/>
            <p:nvPr/>
          </p:nvSpPr>
          <p:spPr>
            <a:xfrm rot="-5400000">
              <a:off x="5677211" y="3759467"/>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Chile</a:t>
              </a:r>
            </a:p>
          </p:txBody>
        </p:sp>
        <p:sp>
          <p:nvSpPr>
            <p:cNvPr id="417" name="tx417"/>
            <p:cNvSpPr/>
            <p:nvPr/>
          </p:nvSpPr>
          <p:spPr>
            <a:xfrm rot="-5400000">
              <a:off x="5798182" y="3895347"/>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Colombia</a:t>
              </a:r>
            </a:p>
          </p:txBody>
        </p:sp>
        <p:sp>
          <p:nvSpPr>
            <p:cNvPr id="418" name="tx418"/>
            <p:cNvSpPr/>
            <p:nvPr/>
          </p:nvSpPr>
          <p:spPr>
            <a:xfrm rot="-5400000">
              <a:off x="6008477" y="3941903"/>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419" name="tx419"/>
            <p:cNvSpPr/>
            <p:nvPr/>
          </p:nvSpPr>
          <p:spPr>
            <a:xfrm rot="-5400000">
              <a:off x="6347661"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Panama</a:t>
              </a:r>
            </a:p>
          </p:txBody>
        </p:sp>
        <p:sp>
          <p:nvSpPr>
            <p:cNvPr id="420" name="tx420"/>
            <p:cNvSpPr/>
            <p:nvPr/>
          </p:nvSpPr>
          <p:spPr>
            <a:xfrm rot="-5400000">
              <a:off x="6604546" y="3861241"/>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Jamaica</a:t>
              </a:r>
            </a:p>
          </p:txBody>
        </p:sp>
        <p:sp>
          <p:nvSpPr>
            <p:cNvPr id="421" name="tx421"/>
            <p:cNvSpPr/>
            <p:nvPr/>
          </p:nvSpPr>
          <p:spPr>
            <a:xfrm rot="-5400000">
              <a:off x="6476164" y="4244768"/>
              <a:ext cx="128895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Kitts and Nevis</a:t>
              </a:r>
            </a:p>
          </p:txBody>
        </p:sp>
        <p:sp>
          <p:nvSpPr>
            <p:cNvPr id="422" name="tx422"/>
            <p:cNvSpPr/>
            <p:nvPr/>
          </p:nvSpPr>
          <p:spPr>
            <a:xfrm rot="-5400000">
              <a:off x="7020293" y="3957489"/>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El Salvador</a:t>
              </a:r>
            </a:p>
          </p:txBody>
        </p:sp>
        <p:sp>
          <p:nvSpPr>
            <p:cNvPr id="423" name="tx423"/>
            <p:cNvSpPr/>
            <p:nvPr/>
          </p:nvSpPr>
          <p:spPr>
            <a:xfrm rot="-5400000">
              <a:off x="6976735" y="4231910"/>
              <a:ext cx="128922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Trinidad and Tobago</a:t>
              </a:r>
            </a:p>
          </p:txBody>
        </p:sp>
        <p:sp>
          <p:nvSpPr>
            <p:cNvPr id="424" name="tx424"/>
            <p:cNvSpPr/>
            <p:nvPr/>
          </p:nvSpPr>
          <p:spPr>
            <a:xfrm rot="-5400000">
              <a:off x="7221853" y="4243643"/>
              <a:ext cx="131268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 and Barbuda</a:t>
              </a:r>
            </a:p>
          </p:txBody>
        </p:sp>
        <p:sp>
          <p:nvSpPr>
            <p:cNvPr id="425" name="tx425"/>
            <p:cNvSpPr/>
            <p:nvPr/>
          </p:nvSpPr>
          <p:spPr>
            <a:xfrm rot="-5400000">
              <a:off x="7871030" y="3851316"/>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426" name="tx426"/>
            <p:cNvSpPr/>
            <p:nvPr/>
          </p:nvSpPr>
          <p:spPr>
            <a:xfrm rot="-5400000">
              <a:off x="8237908" y="3767278"/>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427" name="tx427"/>
            <p:cNvSpPr/>
            <p:nvPr/>
          </p:nvSpPr>
          <p:spPr>
            <a:xfrm rot="-5400000">
              <a:off x="8403251" y="3831091"/>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428" name="tx428"/>
            <p:cNvSpPr/>
            <p:nvPr/>
          </p:nvSpPr>
          <p:spPr>
            <a:xfrm rot="-5400000">
              <a:off x="7874017" y="4644871"/>
              <a:ext cx="20891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Vincent and the Grenadines</a:t>
              </a:r>
            </a:p>
          </p:txBody>
        </p:sp>
        <p:sp>
          <p:nvSpPr>
            <p:cNvPr id="429" name="tx429"/>
            <p:cNvSpPr/>
            <p:nvPr/>
          </p:nvSpPr>
          <p:spPr>
            <a:xfrm rot="-5400000">
              <a:off x="-52544" y="205924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30" name="rc430"/>
            <p:cNvSpPr/>
            <p:nvPr/>
          </p:nvSpPr>
          <p:spPr>
            <a:xfrm>
              <a:off x="4146091" y="6114116"/>
              <a:ext cx="219455" cy="219455"/>
            </a:xfrm>
            <a:prstGeom prst="rect">
              <a:avLst/>
            </a:prstGeom>
            <a:solidFill>
              <a:srgbClr val="FFFFFF">
                <a:alpha val="100000"/>
              </a:srgbClr>
            </a:solidFill>
          </p:spPr>
          <p:txBody>
            <a:bodyPr/>
            <a:lstStyle/>
            <a:p/>
          </p:txBody>
        </p:sp>
        <p:sp>
          <p:nvSpPr>
            <p:cNvPr id="431" name="pg431"/>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2" name="pg432"/>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3" name="pg433"/>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4" name="pg434"/>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5" name="pg435"/>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6" name="rc436"/>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437" name="tx437"/>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438" name="tx438"/>
            <p:cNvSpPr/>
            <p:nvPr/>
          </p:nvSpPr>
          <p:spPr>
            <a:xfrm>
              <a:off x="803816" y="398022"/>
              <a:ext cx="583342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LACR, 2024</a:t>
              </a:r>
            </a:p>
          </p:txBody>
        </p:sp>
        <p:sp>
          <p:nvSpPr>
            <p:cNvPr id="439" name="tx43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40" name="tx440"/>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44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LACR from lowest to highest coverage, and the rank of the top 10 countries with the most unvaccinated children, based on absolute numbers.
In 2024, Bahamas ranked number 13 out of 32 countries for lowest MCV1 coverage (based on tied ranks).
Bahamas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2216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6109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20003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43896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34163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58056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81950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5843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2540991"/>
              <a:ext cx="249522" cy="1561705"/>
            </a:xfrm>
            <a:prstGeom prst="rect">
              <a:avLst/>
            </a:prstGeom>
            <a:solidFill>
              <a:srgbClr val="80BD41">
                <a:alpha val="100000"/>
              </a:srgbClr>
            </a:solidFill>
          </p:spPr>
          <p:txBody>
            <a:bodyPr/>
            <a:lstStyle/>
            <a:p/>
          </p:txBody>
        </p:sp>
        <p:sp>
          <p:nvSpPr>
            <p:cNvPr id="25" name="rc25"/>
            <p:cNvSpPr/>
            <p:nvPr/>
          </p:nvSpPr>
          <p:spPr>
            <a:xfrm>
              <a:off x="1296273" y="2422265"/>
              <a:ext cx="249522" cy="118726"/>
            </a:xfrm>
            <a:prstGeom prst="rect">
              <a:avLst/>
            </a:prstGeom>
            <a:solidFill>
              <a:srgbClr val="E2231A">
                <a:alpha val="100000"/>
              </a:srgbClr>
            </a:solidFill>
          </p:spPr>
          <p:txBody>
            <a:bodyPr/>
            <a:lstStyle/>
            <a:p/>
          </p:txBody>
        </p:sp>
        <p:sp>
          <p:nvSpPr>
            <p:cNvPr id="26" name="rc26"/>
            <p:cNvSpPr/>
            <p:nvPr/>
          </p:nvSpPr>
          <p:spPr>
            <a:xfrm>
              <a:off x="1573521" y="2547079"/>
              <a:ext cx="249522" cy="1555617"/>
            </a:xfrm>
            <a:prstGeom prst="rect">
              <a:avLst/>
            </a:prstGeom>
            <a:solidFill>
              <a:srgbClr val="80BD41">
                <a:alpha val="100000"/>
              </a:srgbClr>
            </a:solidFill>
          </p:spPr>
          <p:txBody>
            <a:bodyPr/>
            <a:lstStyle/>
            <a:p/>
          </p:txBody>
        </p:sp>
        <p:sp>
          <p:nvSpPr>
            <p:cNvPr id="27" name="rc27"/>
            <p:cNvSpPr/>
            <p:nvPr/>
          </p:nvSpPr>
          <p:spPr>
            <a:xfrm>
              <a:off x="1573521" y="2446619"/>
              <a:ext cx="249522" cy="100460"/>
            </a:xfrm>
            <a:prstGeom prst="rect">
              <a:avLst/>
            </a:prstGeom>
            <a:solidFill>
              <a:srgbClr val="E2231A">
                <a:alpha val="100000"/>
              </a:srgbClr>
            </a:solidFill>
          </p:spPr>
          <p:txBody>
            <a:bodyPr/>
            <a:lstStyle/>
            <a:p/>
          </p:txBody>
        </p:sp>
        <p:sp>
          <p:nvSpPr>
            <p:cNvPr id="28" name="rc28"/>
            <p:cNvSpPr/>
            <p:nvPr/>
          </p:nvSpPr>
          <p:spPr>
            <a:xfrm>
              <a:off x="1850769" y="2574478"/>
              <a:ext cx="249522" cy="1528219"/>
            </a:xfrm>
            <a:prstGeom prst="rect">
              <a:avLst/>
            </a:prstGeom>
            <a:solidFill>
              <a:srgbClr val="80BD41">
                <a:alpha val="100000"/>
              </a:srgbClr>
            </a:solidFill>
          </p:spPr>
          <p:txBody>
            <a:bodyPr/>
            <a:lstStyle/>
            <a:p/>
          </p:txBody>
        </p:sp>
        <p:sp>
          <p:nvSpPr>
            <p:cNvPr id="29" name="rc29"/>
            <p:cNvSpPr/>
            <p:nvPr/>
          </p:nvSpPr>
          <p:spPr>
            <a:xfrm>
              <a:off x="1850769" y="2477061"/>
              <a:ext cx="249522" cy="97416"/>
            </a:xfrm>
            <a:prstGeom prst="rect">
              <a:avLst/>
            </a:prstGeom>
            <a:solidFill>
              <a:srgbClr val="E2231A">
                <a:alpha val="100000"/>
              </a:srgbClr>
            </a:solidFill>
          </p:spPr>
          <p:txBody>
            <a:bodyPr/>
            <a:lstStyle/>
            <a:p/>
          </p:txBody>
        </p:sp>
        <p:sp>
          <p:nvSpPr>
            <p:cNvPr id="30" name="rc30"/>
            <p:cNvSpPr/>
            <p:nvPr/>
          </p:nvSpPr>
          <p:spPr>
            <a:xfrm>
              <a:off x="2128016" y="2647540"/>
              <a:ext cx="249522" cy="1455156"/>
            </a:xfrm>
            <a:prstGeom prst="rect">
              <a:avLst/>
            </a:prstGeom>
            <a:solidFill>
              <a:srgbClr val="80BD41">
                <a:alpha val="100000"/>
              </a:srgbClr>
            </a:solidFill>
          </p:spPr>
          <p:txBody>
            <a:bodyPr/>
            <a:lstStyle/>
            <a:p/>
          </p:txBody>
        </p:sp>
        <p:sp>
          <p:nvSpPr>
            <p:cNvPr id="31" name="rc31"/>
            <p:cNvSpPr/>
            <p:nvPr/>
          </p:nvSpPr>
          <p:spPr>
            <a:xfrm>
              <a:off x="2128016" y="2486194"/>
              <a:ext cx="249522" cy="161345"/>
            </a:xfrm>
            <a:prstGeom prst="rect">
              <a:avLst/>
            </a:prstGeom>
            <a:solidFill>
              <a:srgbClr val="E2231A">
                <a:alpha val="100000"/>
              </a:srgbClr>
            </a:solidFill>
          </p:spPr>
          <p:txBody>
            <a:bodyPr/>
            <a:lstStyle/>
            <a:p/>
          </p:txBody>
        </p:sp>
        <p:sp>
          <p:nvSpPr>
            <p:cNvPr id="32" name="rc32"/>
            <p:cNvSpPr/>
            <p:nvPr/>
          </p:nvSpPr>
          <p:spPr>
            <a:xfrm>
              <a:off x="2405264" y="2650584"/>
              <a:ext cx="249522" cy="1452112"/>
            </a:xfrm>
            <a:prstGeom prst="rect">
              <a:avLst/>
            </a:prstGeom>
            <a:solidFill>
              <a:srgbClr val="80BD41">
                <a:alpha val="100000"/>
              </a:srgbClr>
            </a:solidFill>
          </p:spPr>
          <p:txBody>
            <a:bodyPr/>
            <a:lstStyle/>
            <a:p/>
          </p:txBody>
        </p:sp>
        <p:sp>
          <p:nvSpPr>
            <p:cNvPr id="33" name="rc33"/>
            <p:cNvSpPr/>
            <p:nvPr/>
          </p:nvSpPr>
          <p:spPr>
            <a:xfrm>
              <a:off x="2405264" y="2470973"/>
              <a:ext cx="249522" cy="179611"/>
            </a:xfrm>
            <a:prstGeom prst="rect">
              <a:avLst/>
            </a:prstGeom>
            <a:solidFill>
              <a:srgbClr val="E2231A">
                <a:alpha val="100000"/>
              </a:srgbClr>
            </a:solidFill>
          </p:spPr>
          <p:txBody>
            <a:bodyPr/>
            <a:lstStyle/>
            <a:p/>
          </p:txBody>
        </p:sp>
        <p:sp>
          <p:nvSpPr>
            <p:cNvPr id="34" name="rc34"/>
            <p:cNvSpPr/>
            <p:nvPr/>
          </p:nvSpPr>
          <p:spPr>
            <a:xfrm>
              <a:off x="2682512" y="2690160"/>
              <a:ext cx="249522" cy="1412537"/>
            </a:xfrm>
            <a:prstGeom prst="rect">
              <a:avLst/>
            </a:prstGeom>
            <a:solidFill>
              <a:srgbClr val="80BD41">
                <a:alpha val="100000"/>
              </a:srgbClr>
            </a:solidFill>
          </p:spPr>
          <p:txBody>
            <a:bodyPr/>
            <a:lstStyle/>
            <a:p/>
          </p:txBody>
        </p:sp>
        <p:sp>
          <p:nvSpPr>
            <p:cNvPr id="35" name="rc35"/>
            <p:cNvSpPr/>
            <p:nvPr/>
          </p:nvSpPr>
          <p:spPr>
            <a:xfrm>
              <a:off x="2682512" y="2440530"/>
              <a:ext cx="249522" cy="249629"/>
            </a:xfrm>
            <a:prstGeom prst="rect">
              <a:avLst/>
            </a:prstGeom>
            <a:solidFill>
              <a:srgbClr val="E2231A">
                <a:alpha val="100000"/>
              </a:srgbClr>
            </a:solidFill>
          </p:spPr>
          <p:txBody>
            <a:bodyPr/>
            <a:lstStyle/>
            <a:p/>
          </p:txBody>
        </p:sp>
        <p:sp>
          <p:nvSpPr>
            <p:cNvPr id="36" name="rc36"/>
            <p:cNvSpPr/>
            <p:nvPr/>
          </p:nvSpPr>
          <p:spPr>
            <a:xfrm>
              <a:off x="2959759" y="2626230"/>
              <a:ext cx="249522" cy="1476466"/>
            </a:xfrm>
            <a:prstGeom prst="rect">
              <a:avLst/>
            </a:prstGeom>
            <a:solidFill>
              <a:srgbClr val="80BD41">
                <a:alpha val="100000"/>
              </a:srgbClr>
            </a:solidFill>
          </p:spPr>
          <p:txBody>
            <a:bodyPr/>
            <a:lstStyle/>
            <a:p/>
          </p:txBody>
        </p:sp>
        <p:sp>
          <p:nvSpPr>
            <p:cNvPr id="37" name="rc37"/>
            <p:cNvSpPr/>
            <p:nvPr/>
          </p:nvSpPr>
          <p:spPr>
            <a:xfrm>
              <a:off x="2959759" y="2425309"/>
              <a:ext cx="249522" cy="200921"/>
            </a:xfrm>
            <a:prstGeom prst="rect">
              <a:avLst/>
            </a:prstGeom>
            <a:solidFill>
              <a:srgbClr val="E2231A">
                <a:alpha val="100000"/>
              </a:srgbClr>
            </a:solidFill>
          </p:spPr>
          <p:txBody>
            <a:bodyPr/>
            <a:lstStyle/>
            <a:p/>
          </p:txBody>
        </p:sp>
        <p:sp>
          <p:nvSpPr>
            <p:cNvPr id="38" name="rc38"/>
            <p:cNvSpPr/>
            <p:nvPr/>
          </p:nvSpPr>
          <p:spPr>
            <a:xfrm>
              <a:off x="3237007" y="2458796"/>
              <a:ext cx="249522" cy="1643900"/>
            </a:xfrm>
            <a:prstGeom prst="rect">
              <a:avLst/>
            </a:prstGeom>
            <a:solidFill>
              <a:srgbClr val="80BD41">
                <a:alpha val="100000"/>
              </a:srgbClr>
            </a:solidFill>
          </p:spPr>
          <p:txBody>
            <a:bodyPr/>
            <a:lstStyle/>
            <a:p/>
          </p:txBody>
        </p:sp>
        <p:sp>
          <p:nvSpPr>
            <p:cNvPr id="39" name="rc39"/>
            <p:cNvSpPr/>
            <p:nvPr/>
          </p:nvSpPr>
          <p:spPr>
            <a:xfrm>
              <a:off x="3237007" y="2391822"/>
              <a:ext cx="249522" cy="66973"/>
            </a:xfrm>
            <a:prstGeom prst="rect">
              <a:avLst/>
            </a:prstGeom>
            <a:solidFill>
              <a:srgbClr val="E2231A">
                <a:alpha val="100000"/>
              </a:srgbClr>
            </a:solidFill>
          </p:spPr>
          <p:txBody>
            <a:bodyPr/>
            <a:lstStyle/>
            <a:p/>
          </p:txBody>
        </p:sp>
        <p:sp>
          <p:nvSpPr>
            <p:cNvPr id="40" name="rc40"/>
            <p:cNvSpPr/>
            <p:nvPr/>
          </p:nvSpPr>
          <p:spPr>
            <a:xfrm>
              <a:off x="3514255" y="2568389"/>
              <a:ext cx="249522" cy="1534307"/>
            </a:xfrm>
            <a:prstGeom prst="rect">
              <a:avLst/>
            </a:prstGeom>
            <a:solidFill>
              <a:srgbClr val="80BD41">
                <a:alpha val="100000"/>
              </a:srgbClr>
            </a:solidFill>
          </p:spPr>
          <p:txBody>
            <a:bodyPr/>
            <a:lstStyle/>
            <a:p/>
          </p:txBody>
        </p:sp>
        <p:sp>
          <p:nvSpPr>
            <p:cNvPr id="41" name="rc41"/>
            <p:cNvSpPr/>
            <p:nvPr/>
          </p:nvSpPr>
          <p:spPr>
            <a:xfrm>
              <a:off x="3514255" y="2397911"/>
              <a:ext cx="249522" cy="170478"/>
            </a:xfrm>
            <a:prstGeom prst="rect">
              <a:avLst/>
            </a:prstGeom>
            <a:solidFill>
              <a:srgbClr val="E2231A">
                <a:alpha val="100000"/>
              </a:srgbClr>
            </a:solidFill>
          </p:spPr>
          <p:txBody>
            <a:bodyPr/>
            <a:lstStyle/>
            <a:p/>
          </p:txBody>
        </p:sp>
        <p:sp>
          <p:nvSpPr>
            <p:cNvPr id="42" name="rc42"/>
            <p:cNvSpPr/>
            <p:nvPr/>
          </p:nvSpPr>
          <p:spPr>
            <a:xfrm>
              <a:off x="3791502" y="2400955"/>
              <a:ext cx="249522" cy="1701741"/>
            </a:xfrm>
            <a:prstGeom prst="rect">
              <a:avLst/>
            </a:prstGeom>
            <a:solidFill>
              <a:srgbClr val="80BD41">
                <a:alpha val="100000"/>
              </a:srgbClr>
            </a:solidFill>
          </p:spPr>
          <p:txBody>
            <a:bodyPr/>
            <a:lstStyle/>
            <a:p/>
          </p:txBody>
        </p:sp>
        <p:sp>
          <p:nvSpPr>
            <p:cNvPr id="43" name="rc43"/>
            <p:cNvSpPr/>
            <p:nvPr/>
          </p:nvSpPr>
          <p:spPr>
            <a:xfrm>
              <a:off x="3791502" y="2367468"/>
              <a:ext cx="249522" cy="33486"/>
            </a:xfrm>
            <a:prstGeom prst="rect">
              <a:avLst/>
            </a:prstGeom>
            <a:solidFill>
              <a:srgbClr val="E2231A">
                <a:alpha val="100000"/>
              </a:srgbClr>
            </a:solidFill>
          </p:spPr>
          <p:txBody>
            <a:bodyPr/>
            <a:lstStyle/>
            <a:p/>
          </p:txBody>
        </p:sp>
        <p:sp>
          <p:nvSpPr>
            <p:cNvPr id="44" name="rc44"/>
            <p:cNvSpPr/>
            <p:nvPr/>
          </p:nvSpPr>
          <p:spPr>
            <a:xfrm>
              <a:off x="4068750" y="2589699"/>
              <a:ext cx="249522" cy="1512997"/>
            </a:xfrm>
            <a:prstGeom prst="rect">
              <a:avLst/>
            </a:prstGeom>
            <a:solidFill>
              <a:srgbClr val="80BD41">
                <a:alpha val="100000"/>
              </a:srgbClr>
            </a:solidFill>
          </p:spPr>
          <p:txBody>
            <a:bodyPr/>
            <a:lstStyle/>
            <a:p/>
          </p:txBody>
        </p:sp>
        <p:sp>
          <p:nvSpPr>
            <p:cNvPr id="45" name="rc45"/>
            <p:cNvSpPr/>
            <p:nvPr/>
          </p:nvSpPr>
          <p:spPr>
            <a:xfrm>
              <a:off x="4068750" y="2492283"/>
              <a:ext cx="249522" cy="97416"/>
            </a:xfrm>
            <a:prstGeom prst="rect">
              <a:avLst/>
            </a:prstGeom>
            <a:solidFill>
              <a:srgbClr val="E2231A">
                <a:alpha val="100000"/>
              </a:srgbClr>
            </a:solidFill>
          </p:spPr>
          <p:txBody>
            <a:bodyPr/>
            <a:lstStyle/>
            <a:p/>
          </p:txBody>
        </p:sp>
        <p:sp>
          <p:nvSpPr>
            <p:cNvPr id="46" name="rc46"/>
            <p:cNvSpPr/>
            <p:nvPr/>
          </p:nvSpPr>
          <p:spPr>
            <a:xfrm>
              <a:off x="4345998" y="2665806"/>
              <a:ext cx="249522" cy="1436891"/>
            </a:xfrm>
            <a:prstGeom prst="rect">
              <a:avLst/>
            </a:prstGeom>
            <a:solidFill>
              <a:srgbClr val="80BD41">
                <a:alpha val="100000"/>
              </a:srgbClr>
            </a:solidFill>
          </p:spPr>
          <p:txBody>
            <a:bodyPr/>
            <a:lstStyle/>
            <a:p/>
          </p:txBody>
        </p:sp>
        <p:sp>
          <p:nvSpPr>
            <p:cNvPr id="47" name="rc47"/>
            <p:cNvSpPr/>
            <p:nvPr/>
          </p:nvSpPr>
          <p:spPr>
            <a:xfrm>
              <a:off x="4345998" y="2507504"/>
              <a:ext cx="249522" cy="158301"/>
            </a:xfrm>
            <a:prstGeom prst="rect">
              <a:avLst/>
            </a:prstGeom>
            <a:solidFill>
              <a:srgbClr val="E2231A">
                <a:alpha val="100000"/>
              </a:srgbClr>
            </a:solidFill>
          </p:spPr>
          <p:txBody>
            <a:bodyPr/>
            <a:lstStyle/>
            <a:p/>
          </p:txBody>
        </p:sp>
        <p:sp>
          <p:nvSpPr>
            <p:cNvPr id="48" name="rc48"/>
            <p:cNvSpPr/>
            <p:nvPr/>
          </p:nvSpPr>
          <p:spPr>
            <a:xfrm>
              <a:off x="4623245" y="2653629"/>
              <a:ext cx="249522" cy="1449068"/>
            </a:xfrm>
            <a:prstGeom prst="rect">
              <a:avLst/>
            </a:prstGeom>
            <a:solidFill>
              <a:srgbClr val="80BD41">
                <a:alpha val="100000"/>
              </a:srgbClr>
            </a:solidFill>
          </p:spPr>
          <p:txBody>
            <a:bodyPr/>
            <a:lstStyle/>
            <a:p/>
          </p:txBody>
        </p:sp>
        <p:sp>
          <p:nvSpPr>
            <p:cNvPr id="49" name="rc49"/>
            <p:cNvSpPr/>
            <p:nvPr/>
          </p:nvSpPr>
          <p:spPr>
            <a:xfrm>
              <a:off x="4623245" y="2510548"/>
              <a:ext cx="249522" cy="143080"/>
            </a:xfrm>
            <a:prstGeom prst="rect">
              <a:avLst/>
            </a:prstGeom>
            <a:solidFill>
              <a:srgbClr val="E2231A">
                <a:alpha val="100000"/>
              </a:srgbClr>
            </a:solidFill>
          </p:spPr>
          <p:txBody>
            <a:bodyPr/>
            <a:lstStyle/>
            <a:p/>
          </p:txBody>
        </p:sp>
        <p:sp>
          <p:nvSpPr>
            <p:cNvPr id="50" name="rc50"/>
            <p:cNvSpPr/>
            <p:nvPr/>
          </p:nvSpPr>
          <p:spPr>
            <a:xfrm>
              <a:off x="4900493" y="2644496"/>
              <a:ext cx="249522" cy="1458201"/>
            </a:xfrm>
            <a:prstGeom prst="rect">
              <a:avLst/>
            </a:prstGeom>
            <a:solidFill>
              <a:srgbClr val="80BD41">
                <a:alpha val="100000"/>
              </a:srgbClr>
            </a:solidFill>
          </p:spPr>
          <p:txBody>
            <a:bodyPr/>
            <a:lstStyle/>
            <a:p/>
          </p:txBody>
        </p:sp>
        <p:sp>
          <p:nvSpPr>
            <p:cNvPr id="51" name="rc51"/>
            <p:cNvSpPr/>
            <p:nvPr/>
          </p:nvSpPr>
          <p:spPr>
            <a:xfrm>
              <a:off x="4900493" y="2516637"/>
              <a:ext cx="249522" cy="127858"/>
            </a:xfrm>
            <a:prstGeom prst="rect">
              <a:avLst/>
            </a:prstGeom>
            <a:solidFill>
              <a:srgbClr val="E2231A">
                <a:alpha val="100000"/>
              </a:srgbClr>
            </a:solidFill>
          </p:spPr>
          <p:txBody>
            <a:bodyPr/>
            <a:lstStyle/>
            <a:p/>
          </p:txBody>
        </p:sp>
        <p:sp>
          <p:nvSpPr>
            <p:cNvPr id="52" name="rc52"/>
            <p:cNvSpPr/>
            <p:nvPr/>
          </p:nvSpPr>
          <p:spPr>
            <a:xfrm>
              <a:off x="5177741" y="2671894"/>
              <a:ext cx="249522" cy="1430802"/>
            </a:xfrm>
            <a:prstGeom prst="rect">
              <a:avLst/>
            </a:prstGeom>
            <a:solidFill>
              <a:srgbClr val="80BD41">
                <a:alpha val="100000"/>
              </a:srgbClr>
            </a:solidFill>
          </p:spPr>
          <p:txBody>
            <a:bodyPr/>
            <a:lstStyle/>
            <a:p/>
          </p:txBody>
        </p:sp>
        <p:sp>
          <p:nvSpPr>
            <p:cNvPr id="53" name="rc53"/>
            <p:cNvSpPr/>
            <p:nvPr/>
          </p:nvSpPr>
          <p:spPr>
            <a:xfrm>
              <a:off x="5177741" y="2547079"/>
              <a:ext cx="249522" cy="124814"/>
            </a:xfrm>
            <a:prstGeom prst="rect">
              <a:avLst/>
            </a:prstGeom>
            <a:solidFill>
              <a:srgbClr val="E2231A">
                <a:alpha val="100000"/>
              </a:srgbClr>
            </a:solidFill>
          </p:spPr>
          <p:txBody>
            <a:bodyPr/>
            <a:lstStyle/>
            <a:p/>
          </p:txBody>
        </p:sp>
        <p:sp>
          <p:nvSpPr>
            <p:cNvPr id="54" name="rc54"/>
            <p:cNvSpPr/>
            <p:nvPr/>
          </p:nvSpPr>
          <p:spPr>
            <a:xfrm>
              <a:off x="5454988" y="2726691"/>
              <a:ext cx="249522" cy="1376005"/>
            </a:xfrm>
            <a:prstGeom prst="rect">
              <a:avLst/>
            </a:prstGeom>
            <a:solidFill>
              <a:srgbClr val="80BD41">
                <a:alpha val="100000"/>
              </a:srgbClr>
            </a:solidFill>
          </p:spPr>
          <p:txBody>
            <a:bodyPr/>
            <a:lstStyle/>
            <a:p/>
          </p:txBody>
        </p:sp>
        <p:sp>
          <p:nvSpPr>
            <p:cNvPr id="55" name="rc55"/>
            <p:cNvSpPr/>
            <p:nvPr/>
          </p:nvSpPr>
          <p:spPr>
            <a:xfrm>
              <a:off x="5454988" y="2638407"/>
              <a:ext cx="249522" cy="88283"/>
            </a:xfrm>
            <a:prstGeom prst="rect">
              <a:avLst/>
            </a:prstGeom>
            <a:solidFill>
              <a:srgbClr val="E2231A">
                <a:alpha val="100000"/>
              </a:srgbClr>
            </a:solidFill>
          </p:spPr>
          <p:txBody>
            <a:bodyPr/>
            <a:lstStyle/>
            <a:p/>
          </p:txBody>
        </p:sp>
        <p:sp>
          <p:nvSpPr>
            <p:cNvPr id="56" name="rc56"/>
            <p:cNvSpPr/>
            <p:nvPr/>
          </p:nvSpPr>
          <p:spPr>
            <a:xfrm>
              <a:off x="5732236" y="2854550"/>
              <a:ext cx="249522" cy="1248147"/>
            </a:xfrm>
            <a:prstGeom prst="rect">
              <a:avLst/>
            </a:prstGeom>
            <a:solidFill>
              <a:srgbClr val="80BD41">
                <a:alpha val="100000"/>
              </a:srgbClr>
            </a:solidFill>
          </p:spPr>
          <p:txBody>
            <a:bodyPr/>
            <a:lstStyle/>
            <a:p/>
          </p:txBody>
        </p:sp>
        <p:sp>
          <p:nvSpPr>
            <p:cNvPr id="57" name="rc57"/>
            <p:cNvSpPr/>
            <p:nvPr/>
          </p:nvSpPr>
          <p:spPr>
            <a:xfrm>
              <a:off x="5732236" y="2699292"/>
              <a:ext cx="249522" cy="155257"/>
            </a:xfrm>
            <a:prstGeom prst="rect">
              <a:avLst/>
            </a:prstGeom>
            <a:solidFill>
              <a:srgbClr val="E2231A">
                <a:alpha val="100000"/>
              </a:srgbClr>
            </a:solidFill>
          </p:spPr>
          <p:txBody>
            <a:bodyPr/>
            <a:lstStyle/>
            <a:p/>
          </p:txBody>
        </p:sp>
        <p:sp>
          <p:nvSpPr>
            <p:cNvPr id="58" name="rc58"/>
            <p:cNvSpPr/>
            <p:nvPr/>
          </p:nvSpPr>
          <p:spPr>
            <a:xfrm>
              <a:off x="6009484" y="2894125"/>
              <a:ext cx="249522" cy="1208571"/>
            </a:xfrm>
            <a:prstGeom prst="rect">
              <a:avLst/>
            </a:prstGeom>
            <a:solidFill>
              <a:srgbClr val="80BD41">
                <a:alpha val="100000"/>
              </a:srgbClr>
            </a:solidFill>
          </p:spPr>
          <p:txBody>
            <a:bodyPr/>
            <a:lstStyle/>
            <a:p/>
          </p:txBody>
        </p:sp>
        <p:sp>
          <p:nvSpPr>
            <p:cNvPr id="59" name="rc59"/>
            <p:cNvSpPr/>
            <p:nvPr/>
          </p:nvSpPr>
          <p:spPr>
            <a:xfrm>
              <a:off x="6009484" y="2760178"/>
              <a:ext cx="249522" cy="133947"/>
            </a:xfrm>
            <a:prstGeom prst="rect">
              <a:avLst/>
            </a:prstGeom>
            <a:solidFill>
              <a:srgbClr val="E2231A">
                <a:alpha val="100000"/>
              </a:srgbClr>
            </a:solidFill>
          </p:spPr>
          <p:txBody>
            <a:bodyPr/>
            <a:lstStyle/>
            <a:p/>
          </p:txBody>
        </p:sp>
        <p:sp>
          <p:nvSpPr>
            <p:cNvPr id="60" name="rc60"/>
            <p:cNvSpPr/>
            <p:nvPr/>
          </p:nvSpPr>
          <p:spPr>
            <a:xfrm>
              <a:off x="6286731" y="2915435"/>
              <a:ext cx="249522" cy="1187261"/>
            </a:xfrm>
            <a:prstGeom prst="rect">
              <a:avLst/>
            </a:prstGeom>
            <a:solidFill>
              <a:srgbClr val="80BD41">
                <a:alpha val="100000"/>
              </a:srgbClr>
            </a:solidFill>
          </p:spPr>
          <p:txBody>
            <a:bodyPr/>
            <a:lstStyle/>
            <a:p/>
          </p:txBody>
        </p:sp>
        <p:sp>
          <p:nvSpPr>
            <p:cNvPr id="61" name="rc61"/>
            <p:cNvSpPr/>
            <p:nvPr/>
          </p:nvSpPr>
          <p:spPr>
            <a:xfrm>
              <a:off x="6286731" y="2769310"/>
              <a:ext cx="249522" cy="146124"/>
            </a:xfrm>
            <a:prstGeom prst="rect">
              <a:avLst/>
            </a:prstGeom>
            <a:solidFill>
              <a:srgbClr val="E2231A">
                <a:alpha val="100000"/>
              </a:srgbClr>
            </a:solidFill>
          </p:spPr>
          <p:txBody>
            <a:bodyPr/>
            <a:lstStyle/>
            <a:p/>
          </p:txBody>
        </p:sp>
        <p:sp>
          <p:nvSpPr>
            <p:cNvPr id="62" name="rc62"/>
            <p:cNvSpPr/>
            <p:nvPr/>
          </p:nvSpPr>
          <p:spPr>
            <a:xfrm>
              <a:off x="6563979" y="3000674"/>
              <a:ext cx="249522" cy="1102022"/>
            </a:xfrm>
            <a:prstGeom prst="rect">
              <a:avLst/>
            </a:prstGeom>
            <a:solidFill>
              <a:srgbClr val="80BD41">
                <a:alpha val="100000"/>
              </a:srgbClr>
            </a:solidFill>
          </p:spPr>
          <p:txBody>
            <a:bodyPr/>
            <a:lstStyle/>
            <a:p/>
          </p:txBody>
        </p:sp>
        <p:sp>
          <p:nvSpPr>
            <p:cNvPr id="63" name="rc63"/>
            <p:cNvSpPr/>
            <p:nvPr/>
          </p:nvSpPr>
          <p:spPr>
            <a:xfrm>
              <a:off x="6563979" y="2775399"/>
              <a:ext cx="249522" cy="225275"/>
            </a:xfrm>
            <a:prstGeom prst="rect">
              <a:avLst/>
            </a:prstGeom>
            <a:solidFill>
              <a:srgbClr val="E2231A">
                <a:alpha val="100000"/>
              </a:srgbClr>
            </a:solidFill>
          </p:spPr>
          <p:txBody>
            <a:bodyPr/>
            <a:lstStyle/>
            <a:p/>
          </p:txBody>
        </p:sp>
        <p:sp>
          <p:nvSpPr>
            <p:cNvPr id="64" name="rc64"/>
            <p:cNvSpPr/>
            <p:nvPr/>
          </p:nvSpPr>
          <p:spPr>
            <a:xfrm>
              <a:off x="6841227" y="2948922"/>
              <a:ext cx="249522" cy="1153774"/>
            </a:xfrm>
            <a:prstGeom prst="rect">
              <a:avLst/>
            </a:prstGeom>
            <a:solidFill>
              <a:srgbClr val="80BD41">
                <a:alpha val="100000"/>
              </a:srgbClr>
            </a:solidFill>
          </p:spPr>
          <p:txBody>
            <a:bodyPr/>
            <a:lstStyle/>
            <a:p/>
          </p:txBody>
        </p:sp>
        <p:sp>
          <p:nvSpPr>
            <p:cNvPr id="65" name="rc65"/>
            <p:cNvSpPr/>
            <p:nvPr/>
          </p:nvSpPr>
          <p:spPr>
            <a:xfrm>
              <a:off x="6841227" y="2775399"/>
              <a:ext cx="249522" cy="173522"/>
            </a:xfrm>
            <a:prstGeom prst="rect">
              <a:avLst/>
            </a:prstGeom>
            <a:solidFill>
              <a:srgbClr val="E2231A">
                <a:alpha val="100000"/>
              </a:srgbClr>
            </a:solidFill>
          </p:spPr>
          <p:txBody>
            <a:bodyPr/>
            <a:lstStyle/>
            <a:p/>
          </p:txBody>
        </p:sp>
        <p:sp>
          <p:nvSpPr>
            <p:cNvPr id="66" name="rc66"/>
            <p:cNvSpPr/>
            <p:nvPr/>
          </p:nvSpPr>
          <p:spPr>
            <a:xfrm>
              <a:off x="7118474" y="3021984"/>
              <a:ext cx="249522" cy="1080712"/>
            </a:xfrm>
            <a:prstGeom prst="rect">
              <a:avLst/>
            </a:prstGeom>
            <a:solidFill>
              <a:srgbClr val="80BD41">
                <a:alpha val="100000"/>
              </a:srgbClr>
            </a:solidFill>
          </p:spPr>
          <p:txBody>
            <a:bodyPr/>
            <a:lstStyle/>
            <a:p/>
          </p:txBody>
        </p:sp>
        <p:sp>
          <p:nvSpPr>
            <p:cNvPr id="67" name="rc67"/>
            <p:cNvSpPr/>
            <p:nvPr/>
          </p:nvSpPr>
          <p:spPr>
            <a:xfrm>
              <a:off x="7118474" y="2784532"/>
              <a:ext cx="249522" cy="237452"/>
            </a:xfrm>
            <a:prstGeom prst="rect">
              <a:avLst/>
            </a:prstGeom>
            <a:solidFill>
              <a:srgbClr val="E2231A">
                <a:alpha val="100000"/>
              </a:srgbClr>
            </a:solidFill>
          </p:spPr>
          <p:txBody>
            <a:bodyPr/>
            <a:lstStyle/>
            <a:p/>
          </p:txBody>
        </p:sp>
        <p:sp>
          <p:nvSpPr>
            <p:cNvPr id="68" name="rc68"/>
            <p:cNvSpPr/>
            <p:nvPr/>
          </p:nvSpPr>
          <p:spPr>
            <a:xfrm>
              <a:off x="7395722" y="3052427"/>
              <a:ext cx="249522" cy="1050270"/>
            </a:xfrm>
            <a:prstGeom prst="rect">
              <a:avLst/>
            </a:prstGeom>
            <a:solidFill>
              <a:srgbClr val="80BD41">
                <a:alpha val="100000"/>
              </a:srgbClr>
            </a:solidFill>
          </p:spPr>
          <p:txBody>
            <a:bodyPr/>
            <a:lstStyle/>
            <a:p/>
          </p:txBody>
        </p:sp>
        <p:sp>
          <p:nvSpPr>
            <p:cNvPr id="69" name="rc69"/>
            <p:cNvSpPr/>
            <p:nvPr/>
          </p:nvSpPr>
          <p:spPr>
            <a:xfrm>
              <a:off x="7395722" y="2790620"/>
              <a:ext cx="249522" cy="261806"/>
            </a:xfrm>
            <a:prstGeom prst="rect">
              <a:avLst/>
            </a:prstGeom>
            <a:solidFill>
              <a:srgbClr val="E2231A">
                <a:alpha val="100000"/>
              </a:srgbClr>
            </a:solidFill>
          </p:spPr>
          <p:txBody>
            <a:bodyPr/>
            <a:lstStyle/>
            <a:p/>
          </p:txBody>
        </p:sp>
        <p:sp>
          <p:nvSpPr>
            <p:cNvPr id="70" name="rc70"/>
            <p:cNvSpPr/>
            <p:nvPr/>
          </p:nvSpPr>
          <p:spPr>
            <a:xfrm>
              <a:off x="7672970" y="2979364"/>
              <a:ext cx="249522" cy="1123332"/>
            </a:xfrm>
            <a:prstGeom prst="rect">
              <a:avLst/>
            </a:prstGeom>
            <a:solidFill>
              <a:srgbClr val="80BD41">
                <a:alpha val="100000"/>
              </a:srgbClr>
            </a:solidFill>
          </p:spPr>
          <p:txBody>
            <a:bodyPr/>
            <a:lstStyle/>
            <a:p/>
          </p:txBody>
        </p:sp>
        <p:sp>
          <p:nvSpPr>
            <p:cNvPr id="71" name="rc71"/>
            <p:cNvSpPr/>
            <p:nvPr/>
          </p:nvSpPr>
          <p:spPr>
            <a:xfrm>
              <a:off x="7672970" y="2796709"/>
              <a:ext cx="249522" cy="182655"/>
            </a:xfrm>
            <a:prstGeom prst="rect">
              <a:avLst/>
            </a:prstGeom>
            <a:solidFill>
              <a:srgbClr val="E2231A">
                <a:alpha val="100000"/>
              </a:srgbClr>
            </a:solidFill>
          </p:spPr>
          <p:txBody>
            <a:bodyPr/>
            <a:lstStyle/>
            <a:p/>
          </p:txBody>
        </p:sp>
        <p:sp>
          <p:nvSpPr>
            <p:cNvPr id="72" name="rc72"/>
            <p:cNvSpPr/>
            <p:nvPr/>
          </p:nvSpPr>
          <p:spPr>
            <a:xfrm>
              <a:off x="7950217" y="2976320"/>
              <a:ext cx="249522" cy="1126376"/>
            </a:xfrm>
            <a:prstGeom prst="rect">
              <a:avLst/>
            </a:prstGeom>
            <a:solidFill>
              <a:srgbClr val="80BD41">
                <a:alpha val="100000"/>
              </a:srgbClr>
            </a:solidFill>
          </p:spPr>
          <p:txBody>
            <a:bodyPr/>
            <a:lstStyle/>
            <a:p/>
          </p:txBody>
        </p:sp>
        <p:sp>
          <p:nvSpPr>
            <p:cNvPr id="73" name="rc73"/>
            <p:cNvSpPr/>
            <p:nvPr/>
          </p:nvSpPr>
          <p:spPr>
            <a:xfrm>
              <a:off x="7950217" y="2793665"/>
              <a:ext cx="249522" cy="182655"/>
            </a:xfrm>
            <a:prstGeom prst="rect">
              <a:avLst/>
            </a:prstGeom>
            <a:solidFill>
              <a:srgbClr val="E2231A">
                <a:alpha val="100000"/>
              </a:srgbClr>
            </a:solidFill>
          </p:spPr>
          <p:txBody>
            <a:bodyPr/>
            <a:lstStyle/>
            <a:p/>
          </p:txBody>
        </p:sp>
        <p:sp>
          <p:nvSpPr>
            <p:cNvPr id="74" name="pl74"/>
            <p:cNvSpPr/>
            <p:nvPr/>
          </p:nvSpPr>
          <p:spPr>
            <a:xfrm>
              <a:off x="1421035" y="1265506"/>
              <a:ext cx="6653943" cy="521116"/>
            </a:xfrm>
            <a:custGeom>
              <a:avLst/>
              <a:pathLst>
                <a:path w="6653943" h="521116">
                  <a:moveTo>
                    <a:pt x="0" y="144754"/>
                  </a:moveTo>
                  <a:lnTo>
                    <a:pt x="277247" y="115803"/>
                  </a:lnTo>
                  <a:lnTo>
                    <a:pt x="554495" y="115803"/>
                  </a:lnTo>
                  <a:lnTo>
                    <a:pt x="831742" y="231607"/>
                  </a:lnTo>
                  <a:lnTo>
                    <a:pt x="1108990" y="260558"/>
                  </a:lnTo>
                  <a:lnTo>
                    <a:pt x="1386238" y="376361"/>
                  </a:lnTo>
                  <a:lnTo>
                    <a:pt x="1663485" y="289509"/>
                  </a:lnTo>
                  <a:lnTo>
                    <a:pt x="1940733" y="57901"/>
                  </a:lnTo>
                  <a:lnTo>
                    <a:pt x="2217981" y="231607"/>
                  </a:lnTo>
                  <a:lnTo>
                    <a:pt x="2495228" y="0"/>
                  </a:lnTo>
                  <a:lnTo>
                    <a:pt x="2772476" y="115803"/>
                  </a:lnTo>
                  <a:lnTo>
                    <a:pt x="3049724" y="231607"/>
                  </a:lnTo>
                  <a:lnTo>
                    <a:pt x="3326971" y="202656"/>
                  </a:lnTo>
                  <a:lnTo>
                    <a:pt x="3604219" y="173705"/>
                  </a:lnTo>
                  <a:lnTo>
                    <a:pt x="3881467" y="173705"/>
                  </a:lnTo>
                  <a:lnTo>
                    <a:pt x="4158714" y="115803"/>
                  </a:lnTo>
                  <a:lnTo>
                    <a:pt x="4435962" y="260558"/>
                  </a:lnTo>
                  <a:lnTo>
                    <a:pt x="4713210" y="231607"/>
                  </a:lnTo>
                  <a:lnTo>
                    <a:pt x="4990457" y="260558"/>
                  </a:lnTo>
                  <a:lnTo>
                    <a:pt x="5267705" y="434263"/>
                  </a:lnTo>
                  <a:lnTo>
                    <a:pt x="5544953" y="318460"/>
                  </a:lnTo>
                  <a:lnTo>
                    <a:pt x="5822200" y="463214"/>
                  </a:lnTo>
                  <a:lnTo>
                    <a:pt x="6099448" y="521116"/>
                  </a:lnTo>
                  <a:lnTo>
                    <a:pt x="6376696" y="347411"/>
                  </a:lnTo>
                  <a:lnTo>
                    <a:pt x="6653943" y="347411"/>
                  </a:lnTo>
                </a:path>
              </a:pathLst>
            </a:custGeom>
            <a:ln w="27101" cap="flat">
              <a:solidFill>
                <a:srgbClr val="0058AB">
                  <a:alpha val="100000"/>
                </a:srgbClr>
              </a:solidFill>
              <a:prstDash val="solid"/>
              <a:round/>
            </a:ln>
          </p:spPr>
          <p:txBody>
            <a:bodyPr/>
            <a:lstStyle/>
            <a:p/>
          </p:txBody>
        </p:sp>
        <p:sp>
          <p:nvSpPr>
            <p:cNvPr id="75" name="tx75"/>
            <p:cNvSpPr/>
            <p:nvPr/>
          </p:nvSpPr>
          <p:spPr>
            <a:xfrm>
              <a:off x="1360745"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6" name="tx76"/>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77" name="tx77"/>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8" name="tx78"/>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9" name="tx79"/>
            <p:cNvSpPr/>
            <p:nvPr/>
          </p:nvSpPr>
          <p:spPr>
            <a:xfrm>
              <a:off x="6628451"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0" name="tx80"/>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1" name="tx81"/>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2" name="tx82"/>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3" name="tx83"/>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4" name="tx84"/>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5" name="tx85"/>
            <p:cNvSpPr/>
            <p:nvPr/>
          </p:nvSpPr>
          <p:spPr>
            <a:xfrm>
              <a:off x="1355732" y="2287531"/>
              <a:ext cx="130604"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5.5</a:t>
              </a:r>
            </a:p>
          </p:txBody>
        </p:sp>
        <p:sp>
          <p:nvSpPr>
            <p:cNvPr id="86" name="tx86"/>
            <p:cNvSpPr/>
            <p:nvPr/>
          </p:nvSpPr>
          <p:spPr>
            <a:xfrm>
              <a:off x="2741971" y="2305797"/>
              <a:ext cx="130604"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5.5</a:t>
              </a:r>
            </a:p>
          </p:txBody>
        </p:sp>
        <p:sp>
          <p:nvSpPr>
            <p:cNvPr id="87" name="tx87"/>
            <p:cNvSpPr/>
            <p:nvPr/>
          </p:nvSpPr>
          <p:spPr>
            <a:xfrm>
              <a:off x="4128209" y="235631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a:t>
              </a:r>
            </a:p>
          </p:txBody>
        </p:sp>
        <p:sp>
          <p:nvSpPr>
            <p:cNvPr id="88" name="tx88"/>
            <p:cNvSpPr/>
            <p:nvPr/>
          </p:nvSpPr>
          <p:spPr>
            <a:xfrm>
              <a:off x="5514447" y="250552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4.8</a:t>
              </a:r>
            </a:p>
          </p:txBody>
        </p:sp>
        <p:sp>
          <p:nvSpPr>
            <p:cNvPr id="89" name="tx89"/>
            <p:cNvSpPr/>
            <p:nvPr/>
          </p:nvSpPr>
          <p:spPr>
            <a:xfrm>
              <a:off x="6623438" y="2640895"/>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a:t>
              </a:r>
            </a:p>
          </p:txBody>
        </p:sp>
        <p:sp>
          <p:nvSpPr>
            <p:cNvPr id="90" name="tx90"/>
            <p:cNvSpPr/>
            <p:nvPr/>
          </p:nvSpPr>
          <p:spPr>
            <a:xfrm>
              <a:off x="6900686" y="2640895"/>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a:t>
              </a:r>
            </a:p>
          </p:txBody>
        </p:sp>
        <p:sp>
          <p:nvSpPr>
            <p:cNvPr id="91" name="tx91"/>
            <p:cNvSpPr/>
            <p:nvPr/>
          </p:nvSpPr>
          <p:spPr>
            <a:xfrm>
              <a:off x="7177933" y="264856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a:t>
              </a:r>
            </a:p>
          </p:txBody>
        </p:sp>
        <p:sp>
          <p:nvSpPr>
            <p:cNvPr id="92" name="tx92"/>
            <p:cNvSpPr/>
            <p:nvPr/>
          </p:nvSpPr>
          <p:spPr>
            <a:xfrm>
              <a:off x="7455181" y="265464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a:t>
              </a:r>
            </a:p>
          </p:txBody>
        </p:sp>
        <p:sp>
          <p:nvSpPr>
            <p:cNvPr id="93" name="tx93"/>
            <p:cNvSpPr/>
            <p:nvPr/>
          </p:nvSpPr>
          <p:spPr>
            <a:xfrm>
              <a:off x="7732429" y="266073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a:t>
              </a:r>
            </a:p>
          </p:txBody>
        </p:sp>
        <p:sp>
          <p:nvSpPr>
            <p:cNvPr id="94" name="tx94"/>
            <p:cNvSpPr/>
            <p:nvPr/>
          </p:nvSpPr>
          <p:spPr>
            <a:xfrm>
              <a:off x="8009676" y="265769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a:t>
              </a:r>
            </a:p>
          </p:txBody>
        </p:sp>
        <p:sp>
          <p:nvSpPr>
            <p:cNvPr id="95" name="pl95"/>
            <p:cNvSpPr/>
            <p:nvPr/>
          </p:nvSpPr>
          <p:spPr>
            <a:xfrm>
              <a:off x="1421035"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2807273" y="1207605"/>
              <a:ext cx="0" cy="434263"/>
            </a:xfrm>
            <a:custGeom>
              <a:avLst/>
              <a:pathLst>
                <a:path w="0" h="434263">
                  <a:moveTo>
                    <a:pt x="0" y="434263"/>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4193511"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5579750"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688740" y="1207605"/>
              <a:ext cx="0" cy="492165"/>
            </a:xfrm>
            <a:custGeom>
              <a:avLst/>
              <a:pathLst>
                <a:path w="0" h="492165">
                  <a:moveTo>
                    <a:pt x="0" y="492165"/>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965988" y="1207605"/>
              <a:ext cx="0" cy="376361"/>
            </a:xfrm>
            <a:custGeom>
              <a:avLst/>
              <a:pathLst>
                <a:path w="0" h="376361">
                  <a:moveTo>
                    <a:pt x="0" y="37636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243236" y="1207605"/>
              <a:ext cx="0" cy="521116"/>
            </a:xfrm>
            <a:custGeom>
              <a:avLst/>
              <a:pathLst>
                <a:path w="0" h="521116">
                  <a:moveTo>
                    <a:pt x="0" y="521116"/>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520483" y="1207605"/>
              <a:ext cx="0" cy="579018"/>
            </a:xfrm>
            <a:custGeom>
              <a:avLst/>
              <a:pathLst>
                <a:path w="0" h="579018">
                  <a:moveTo>
                    <a:pt x="0" y="579018"/>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797731" y="1207605"/>
              <a:ext cx="0" cy="405312"/>
            </a:xfrm>
            <a:custGeom>
              <a:avLst/>
              <a:pathLst>
                <a:path w="0" h="405312">
                  <a:moveTo>
                    <a:pt x="0" y="405312"/>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074979" y="1207605"/>
              <a:ext cx="0" cy="405312"/>
            </a:xfrm>
            <a:custGeom>
              <a:avLst/>
              <a:pathLst>
                <a:path w="0" h="405312">
                  <a:moveTo>
                    <a:pt x="0" y="405312"/>
                  </a:moveTo>
                  <a:lnTo>
                    <a:pt x="0" y="0"/>
                  </a:lnTo>
                </a:path>
              </a:pathLst>
            </a:custGeom>
            <a:ln w="13550" cap="flat">
              <a:solidFill>
                <a:srgbClr val="0058AB">
                  <a:alpha val="100000"/>
                </a:srgbClr>
              </a:solidFill>
              <a:prstDash val="dot"/>
              <a:round/>
            </a:ln>
          </p:spPr>
          <p:txBody>
            <a:bodyPr/>
            <a:lstStyle/>
            <a:p/>
          </p:txBody>
        </p:sp>
        <p:sp>
          <p:nvSpPr>
            <p:cNvPr id="105" name="tx105"/>
            <p:cNvSpPr/>
            <p:nvPr/>
          </p:nvSpPr>
          <p:spPr>
            <a:xfrm>
              <a:off x="1355732" y="328679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a:t>
              </a:r>
            </a:p>
          </p:txBody>
        </p:sp>
        <p:sp>
          <p:nvSpPr>
            <p:cNvPr id="106" name="tx106"/>
            <p:cNvSpPr/>
            <p:nvPr/>
          </p:nvSpPr>
          <p:spPr>
            <a:xfrm>
              <a:off x="1367476" y="244772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7" name="tx107"/>
            <p:cNvSpPr/>
            <p:nvPr/>
          </p:nvSpPr>
          <p:spPr>
            <a:xfrm>
              <a:off x="2741971" y="336138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a:t>
              </a:r>
            </a:p>
          </p:txBody>
        </p:sp>
        <p:sp>
          <p:nvSpPr>
            <p:cNvPr id="108" name="tx108"/>
            <p:cNvSpPr/>
            <p:nvPr/>
          </p:nvSpPr>
          <p:spPr>
            <a:xfrm>
              <a:off x="2753715" y="253144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9" name="tx109"/>
            <p:cNvSpPr/>
            <p:nvPr/>
          </p:nvSpPr>
          <p:spPr>
            <a:xfrm>
              <a:off x="4167386" y="3312343"/>
              <a:ext cx="52251"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a:t>
              </a:r>
            </a:p>
          </p:txBody>
        </p:sp>
        <p:sp>
          <p:nvSpPr>
            <p:cNvPr id="110" name="tx110"/>
            <p:cNvSpPr/>
            <p:nvPr/>
          </p:nvSpPr>
          <p:spPr>
            <a:xfrm>
              <a:off x="4139953" y="250709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1" name="tx111"/>
            <p:cNvSpPr/>
            <p:nvPr/>
          </p:nvSpPr>
          <p:spPr>
            <a:xfrm>
              <a:off x="5514447" y="3379921"/>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a:t>
              </a:r>
            </a:p>
          </p:txBody>
        </p:sp>
        <p:sp>
          <p:nvSpPr>
            <p:cNvPr id="112" name="tx112"/>
            <p:cNvSpPr/>
            <p:nvPr/>
          </p:nvSpPr>
          <p:spPr>
            <a:xfrm>
              <a:off x="5526191" y="264864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3" name="tx113"/>
            <p:cNvSpPr/>
            <p:nvPr/>
          </p:nvSpPr>
          <p:spPr>
            <a:xfrm>
              <a:off x="6623438" y="3516592"/>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a:t>
              </a:r>
            </a:p>
          </p:txBody>
        </p:sp>
        <p:sp>
          <p:nvSpPr>
            <p:cNvPr id="114" name="tx114"/>
            <p:cNvSpPr/>
            <p:nvPr/>
          </p:nvSpPr>
          <p:spPr>
            <a:xfrm>
              <a:off x="6635182" y="285413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5" name="tx115"/>
            <p:cNvSpPr/>
            <p:nvPr/>
          </p:nvSpPr>
          <p:spPr>
            <a:xfrm>
              <a:off x="6900686" y="349071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a:t>
              </a:r>
            </a:p>
          </p:txBody>
        </p:sp>
        <p:sp>
          <p:nvSpPr>
            <p:cNvPr id="116" name="tx116"/>
            <p:cNvSpPr/>
            <p:nvPr/>
          </p:nvSpPr>
          <p:spPr>
            <a:xfrm>
              <a:off x="6912430" y="282825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7" name="tx117"/>
            <p:cNvSpPr/>
            <p:nvPr/>
          </p:nvSpPr>
          <p:spPr>
            <a:xfrm>
              <a:off x="7177933" y="3527246"/>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a:t>
              </a:r>
            </a:p>
          </p:txBody>
        </p:sp>
        <p:sp>
          <p:nvSpPr>
            <p:cNvPr id="118" name="tx118"/>
            <p:cNvSpPr/>
            <p:nvPr/>
          </p:nvSpPr>
          <p:spPr>
            <a:xfrm>
              <a:off x="7189677" y="286935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9" name="tx119"/>
            <p:cNvSpPr/>
            <p:nvPr/>
          </p:nvSpPr>
          <p:spPr>
            <a:xfrm>
              <a:off x="7455181" y="354246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a:t>
              </a:r>
            </a:p>
          </p:txBody>
        </p:sp>
        <p:sp>
          <p:nvSpPr>
            <p:cNvPr id="120" name="tx120"/>
            <p:cNvSpPr/>
            <p:nvPr/>
          </p:nvSpPr>
          <p:spPr>
            <a:xfrm>
              <a:off x="7466925" y="288762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1" name="tx121"/>
            <p:cNvSpPr/>
            <p:nvPr/>
          </p:nvSpPr>
          <p:spPr>
            <a:xfrm>
              <a:off x="7732429" y="350593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a:t>
              </a:r>
            </a:p>
          </p:txBody>
        </p:sp>
        <p:sp>
          <p:nvSpPr>
            <p:cNvPr id="122" name="tx122"/>
            <p:cNvSpPr/>
            <p:nvPr/>
          </p:nvSpPr>
          <p:spPr>
            <a:xfrm>
              <a:off x="7744173" y="285413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3" name="tx123"/>
            <p:cNvSpPr/>
            <p:nvPr/>
          </p:nvSpPr>
          <p:spPr>
            <a:xfrm>
              <a:off x="8009676" y="350441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a:t>
              </a:r>
            </a:p>
          </p:txBody>
        </p:sp>
        <p:sp>
          <p:nvSpPr>
            <p:cNvPr id="124" name="tx124"/>
            <p:cNvSpPr/>
            <p:nvPr/>
          </p:nvSpPr>
          <p:spPr>
            <a:xfrm>
              <a:off x="8021420" y="285109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5" name="tx125"/>
            <p:cNvSpPr/>
            <p:nvPr/>
          </p:nvSpPr>
          <p:spPr>
            <a:xfrm>
              <a:off x="694268" y="4050582"/>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a:t>
              </a:r>
            </a:p>
          </p:txBody>
        </p:sp>
        <p:sp>
          <p:nvSpPr>
            <p:cNvPr id="126" name="tx126"/>
            <p:cNvSpPr/>
            <p:nvPr/>
          </p:nvSpPr>
          <p:spPr>
            <a:xfrm>
              <a:off x="694268" y="3289517"/>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7" name="tx127"/>
            <p:cNvSpPr/>
            <p:nvPr/>
          </p:nvSpPr>
          <p:spPr>
            <a:xfrm>
              <a:off x="694268" y="2528452"/>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8" name="tx128"/>
            <p:cNvSpPr/>
            <p:nvPr/>
          </p:nvSpPr>
          <p:spPr>
            <a:xfrm>
              <a:off x="694268" y="1769092"/>
              <a:ext cx="194202"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9" name="tx129"/>
            <p:cNvSpPr/>
            <p:nvPr/>
          </p:nvSpPr>
          <p:spPr>
            <a:xfrm>
              <a:off x="616573" y="1006321"/>
              <a:ext cx="27189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0" name="tx130"/>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6" name="tx146"/>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l147"/>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8" name="tx148"/>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9" name="rc149"/>
            <p:cNvSpPr/>
            <p:nvPr/>
          </p:nvSpPr>
          <p:spPr>
            <a:xfrm>
              <a:off x="4448859" y="5010059"/>
              <a:ext cx="201456" cy="201456"/>
            </a:xfrm>
            <a:prstGeom prst="rect">
              <a:avLst/>
            </a:prstGeom>
            <a:solidFill>
              <a:srgbClr val="E2231A">
                <a:alpha val="100000"/>
              </a:srgbClr>
            </a:solidFill>
          </p:spPr>
          <p:txBody>
            <a:bodyPr/>
            <a:lstStyle/>
            <a:p/>
          </p:txBody>
        </p:sp>
        <p:sp>
          <p:nvSpPr>
            <p:cNvPr id="150" name="rc150"/>
            <p:cNvSpPr/>
            <p:nvPr/>
          </p:nvSpPr>
          <p:spPr>
            <a:xfrm>
              <a:off x="5653947" y="5010059"/>
              <a:ext cx="201456" cy="201456"/>
            </a:xfrm>
            <a:prstGeom prst="rect">
              <a:avLst/>
            </a:prstGeom>
            <a:solidFill>
              <a:srgbClr val="80BD41">
                <a:alpha val="100000"/>
              </a:srgbClr>
            </a:solidFill>
          </p:spPr>
          <p:txBody>
            <a:bodyPr/>
            <a:lstStyle/>
            <a:p/>
          </p:txBody>
        </p:sp>
        <p:sp>
          <p:nvSpPr>
            <p:cNvPr id="151" name="tx151"/>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2" name="tx152"/>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3" name="tx153"/>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4" name="tx154"/>
            <p:cNvSpPr/>
            <p:nvPr/>
          </p:nvSpPr>
          <p:spPr>
            <a:xfrm>
              <a:off x="951100" y="661760"/>
              <a:ext cx="1603057"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Bahamas, 2000-2024</a:t>
              </a:r>
            </a:p>
          </p:txBody>
        </p:sp>
        <p:sp>
          <p:nvSpPr>
            <p:cNvPr id="155" name="pl155"/>
            <p:cNvSpPr/>
            <p:nvPr/>
          </p:nvSpPr>
          <p:spPr>
            <a:xfrm>
              <a:off x="205025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355822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506618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6574153"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808211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2804239"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431220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582017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732813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8" name="rc168"/>
            <p:cNvSpPr/>
            <p:nvPr/>
          </p:nvSpPr>
          <p:spPr>
            <a:xfrm>
              <a:off x="1296273" y="5889059"/>
              <a:ext cx="5458835" cy="167191"/>
            </a:xfrm>
            <a:prstGeom prst="rect">
              <a:avLst/>
            </a:prstGeom>
            <a:solidFill>
              <a:srgbClr val="80BD41">
                <a:alpha val="100000"/>
              </a:srgbClr>
            </a:solidFill>
          </p:spPr>
          <p:txBody>
            <a:bodyPr/>
            <a:lstStyle/>
            <a:p/>
          </p:txBody>
        </p:sp>
        <p:sp>
          <p:nvSpPr>
            <p:cNvPr id="169" name="rc169"/>
            <p:cNvSpPr/>
            <p:nvPr/>
          </p:nvSpPr>
          <p:spPr>
            <a:xfrm>
              <a:off x="6755109" y="5889059"/>
              <a:ext cx="1115894" cy="167191"/>
            </a:xfrm>
            <a:prstGeom prst="rect">
              <a:avLst/>
            </a:prstGeom>
            <a:solidFill>
              <a:srgbClr val="E2231A">
                <a:alpha val="100000"/>
              </a:srgbClr>
            </a:solidFill>
          </p:spPr>
          <p:txBody>
            <a:bodyPr/>
            <a:lstStyle/>
            <a:p/>
          </p:txBody>
        </p:sp>
        <p:sp>
          <p:nvSpPr>
            <p:cNvPr id="170" name="rc170"/>
            <p:cNvSpPr/>
            <p:nvPr/>
          </p:nvSpPr>
          <p:spPr>
            <a:xfrm>
              <a:off x="1296273" y="5680069"/>
              <a:ext cx="5564393" cy="167191"/>
            </a:xfrm>
            <a:prstGeom prst="rect">
              <a:avLst/>
            </a:prstGeom>
            <a:solidFill>
              <a:srgbClr val="80BD41">
                <a:alpha val="100000"/>
              </a:srgbClr>
            </a:solidFill>
          </p:spPr>
          <p:txBody>
            <a:bodyPr/>
            <a:lstStyle/>
            <a:p/>
          </p:txBody>
        </p:sp>
        <p:sp>
          <p:nvSpPr>
            <p:cNvPr id="171" name="rc171"/>
            <p:cNvSpPr/>
            <p:nvPr/>
          </p:nvSpPr>
          <p:spPr>
            <a:xfrm>
              <a:off x="6860667" y="5680069"/>
              <a:ext cx="904779" cy="167191"/>
            </a:xfrm>
            <a:prstGeom prst="rect">
              <a:avLst/>
            </a:prstGeom>
            <a:solidFill>
              <a:srgbClr val="E2231A">
                <a:alpha val="100000"/>
              </a:srgbClr>
            </a:solidFill>
          </p:spPr>
          <p:txBody>
            <a:bodyPr/>
            <a:lstStyle/>
            <a:p/>
          </p:txBody>
        </p:sp>
        <p:sp>
          <p:nvSpPr>
            <p:cNvPr id="172" name="rc172"/>
            <p:cNvSpPr/>
            <p:nvPr/>
          </p:nvSpPr>
          <p:spPr>
            <a:xfrm>
              <a:off x="1296273" y="5471080"/>
              <a:ext cx="5579472" cy="167191"/>
            </a:xfrm>
            <a:prstGeom prst="rect">
              <a:avLst/>
            </a:prstGeom>
            <a:solidFill>
              <a:srgbClr val="80BD41">
                <a:alpha val="100000"/>
              </a:srgbClr>
            </a:solidFill>
          </p:spPr>
          <p:txBody>
            <a:bodyPr/>
            <a:lstStyle/>
            <a:p/>
          </p:txBody>
        </p:sp>
        <p:sp>
          <p:nvSpPr>
            <p:cNvPr id="173" name="rc173"/>
            <p:cNvSpPr/>
            <p:nvPr/>
          </p:nvSpPr>
          <p:spPr>
            <a:xfrm>
              <a:off x="6875746" y="5471080"/>
              <a:ext cx="904779" cy="167191"/>
            </a:xfrm>
            <a:prstGeom prst="rect">
              <a:avLst/>
            </a:prstGeom>
            <a:solidFill>
              <a:srgbClr val="E2231A">
                <a:alpha val="100000"/>
              </a:srgbClr>
            </a:solidFill>
          </p:spPr>
          <p:txBody>
            <a:bodyPr/>
            <a:lstStyle/>
            <a:p/>
          </p:txBody>
        </p:sp>
        <p:sp>
          <p:nvSpPr>
            <p:cNvPr id="174" name="tx174"/>
            <p:cNvSpPr/>
            <p:nvPr/>
          </p:nvSpPr>
          <p:spPr>
            <a:xfrm>
              <a:off x="8119368" y="5931269"/>
              <a:ext cx="160744" cy="82771"/>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4.4</a:t>
              </a:r>
            </a:p>
          </p:txBody>
        </p:sp>
        <p:sp>
          <p:nvSpPr>
            <p:cNvPr id="175" name="tx175"/>
            <p:cNvSpPr/>
            <p:nvPr/>
          </p:nvSpPr>
          <p:spPr>
            <a:xfrm>
              <a:off x="8008533" y="5720472"/>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4.3</a:t>
              </a:r>
            </a:p>
          </p:txBody>
        </p:sp>
        <p:sp>
          <p:nvSpPr>
            <p:cNvPr id="176" name="tx176"/>
            <p:cNvSpPr/>
            <p:nvPr/>
          </p:nvSpPr>
          <p:spPr>
            <a:xfrm>
              <a:off x="8024366" y="5511483"/>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4.3</a:t>
              </a:r>
            </a:p>
          </p:txBody>
        </p:sp>
        <p:sp>
          <p:nvSpPr>
            <p:cNvPr id="177" name="tx177"/>
            <p:cNvSpPr/>
            <p:nvPr/>
          </p:nvSpPr>
          <p:spPr>
            <a:xfrm>
              <a:off x="3950342" y="593216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a:t>
              </a:r>
            </a:p>
          </p:txBody>
        </p:sp>
        <p:sp>
          <p:nvSpPr>
            <p:cNvPr id="178" name="tx178"/>
            <p:cNvSpPr/>
            <p:nvPr/>
          </p:nvSpPr>
          <p:spPr>
            <a:xfrm>
              <a:off x="7251258" y="593353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9" name="tx179"/>
            <p:cNvSpPr/>
            <p:nvPr/>
          </p:nvSpPr>
          <p:spPr>
            <a:xfrm>
              <a:off x="4003121" y="572317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180" name="tx180"/>
            <p:cNvSpPr/>
            <p:nvPr/>
          </p:nvSpPr>
          <p:spPr>
            <a:xfrm>
              <a:off x="7251258" y="572454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1" name="tx181"/>
            <p:cNvSpPr/>
            <p:nvPr/>
          </p:nvSpPr>
          <p:spPr>
            <a:xfrm>
              <a:off x="4010661" y="551418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182" name="tx182"/>
            <p:cNvSpPr/>
            <p:nvPr/>
          </p:nvSpPr>
          <p:spPr>
            <a:xfrm>
              <a:off x="7266338" y="551555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3" name="tx183"/>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4" name="tx184"/>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5" name="tx185"/>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6" name="tx186"/>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7" name="tx187"/>
            <p:cNvSpPr/>
            <p:nvPr/>
          </p:nvSpPr>
          <p:spPr>
            <a:xfrm>
              <a:off x="2765392" y="6160269"/>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a:t>
              </a:r>
            </a:p>
          </p:txBody>
        </p:sp>
        <p:sp>
          <p:nvSpPr>
            <p:cNvPr id="188" name="tx188"/>
            <p:cNvSpPr/>
            <p:nvPr/>
          </p:nvSpPr>
          <p:spPr>
            <a:xfrm>
              <a:off x="4273357" y="6160269"/>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89" name="tx189"/>
            <p:cNvSpPr/>
            <p:nvPr/>
          </p:nvSpPr>
          <p:spPr>
            <a:xfrm>
              <a:off x="5781323" y="6158495"/>
              <a:ext cx="776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a:t>
              </a:r>
            </a:p>
          </p:txBody>
        </p:sp>
        <p:sp>
          <p:nvSpPr>
            <p:cNvPr id="190" name="tx190"/>
            <p:cNvSpPr/>
            <p:nvPr/>
          </p:nvSpPr>
          <p:spPr>
            <a:xfrm>
              <a:off x="7289289" y="6160678"/>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191" name="tx191"/>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2" name="tx192"/>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(86%) was higher than in 2019 (83%).
The number of children vaccinated with MCV1 increased 2% compared to in 2019.
The number of surviving infants decreased approximately 1% compared to in 2019.
In 2024, more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17912" y="4872521"/>
              <a:ext cx="7817780" cy="0"/>
            </a:xfrm>
            <a:custGeom>
              <a:avLst/>
              <a:pathLst>
                <a:path w="7817780" h="0">
                  <a:moveTo>
                    <a:pt x="0" y="0"/>
                  </a:moveTo>
                  <a:lnTo>
                    <a:pt x="7817780" y="0"/>
                  </a:lnTo>
                  <a:lnTo>
                    <a:pt x="7817780" y="0"/>
                  </a:lnTo>
                </a:path>
              </a:pathLst>
            </a:custGeom>
            <a:ln w="6775" cap="flat">
              <a:solidFill>
                <a:srgbClr val="EBEBEB">
                  <a:alpha val="100000"/>
                </a:srgbClr>
              </a:solidFill>
              <a:prstDash val="solid"/>
              <a:round/>
            </a:ln>
          </p:spPr>
          <p:txBody>
            <a:bodyPr/>
            <a:lstStyle/>
            <a:p/>
          </p:txBody>
        </p:sp>
        <p:sp>
          <p:nvSpPr>
            <p:cNvPr id="5" name="pl5"/>
            <p:cNvSpPr/>
            <p:nvPr/>
          </p:nvSpPr>
          <p:spPr>
            <a:xfrm>
              <a:off x="817912" y="3767863"/>
              <a:ext cx="7817780" cy="0"/>
            </a:xfrm>
            <a:custGeom>
              <a:avLst/>
              <a:pathLst>
                <a:path w="7817780" h="0">
                  <a:moveTo>
                    <a:pt x="0" y="0"/>
                  </a:moveTo>
                  <a:lnTo>
                    <a:pt x="7817780" y="0"/>
                  </a:lnTo>
                  <a:lnTo>
                    <a:pt x="7817780" y="0"/>
                  </a:lnTo>
                </a:path>
              </a:pathLst>
            </a:custGeom>
            <a:ln w="6775" cap="flat">
              <a:solidFill>
                <a:srgbClr val="EBEBEB">
                  <a:alpha val="100000"/>
                </a:srgbClr>
              </a:solidFill>
              <a:prstDash val="solid"/>
              <a:round/>
            </a:ln>
          </p:spPr>
          <p:txBody>
            <a:bodyPr/>
            <a:lstStyle/>
            <a:p/>
          </p:txBody>
        </p:sp>
        <p:sp>
          <p:nvSpPr>
            <p:cNvPr id="6" name="pl6"/>
            <p:cNvSpPr/>
            <p:nvPr/>
          </p:nvSpPr>
          <p:spPr>
            <a:xfrm>
              <a:off x="817912" y="2663206"/>
              <a:ext cx="7817780" cy="0"/>
            </a:xfrm>
            <a:custGeom>
              <a:avLst/>
              <a:pathLst>
                <a:path w="7817780" h="0">
                  <a:moveTo>
                    <a:pt x="0" y="0"/>
                  </a:moveTo>
                  <a:lnTo>
                    <a:pt x="7817780" y="0"/>
                  </a:lnTo>
                  <a:lnTo>
                    <a:pt x="7817780" y="0"/>
                  </a:lnTo>
                </a:path>
              </a:pathLst>
            </a:custGeom>
            <a:ln w="6775" cap="flat">
              <a:solidFill>
                <a:srgbClr val="EBEBEB">
                  <a:alpha val="100000"/>
                </a:srgbClr>
              </a:solidFill>
              <a:prstDash val="solid"/>
              <a:round/>
            </a:ln>
          </p:spPr>
          <p:txBody>
            <a:bodyPr/>
            <a:lstStyle/>
            <a:p/>
          </p:txBody>
        </p:sp>
        <p:sp>
          <p:nvSpPr>
            <p:cNvPr id="7" name="pl7"/>
            <p:cNvSpPr/>
            <p:nvPr/>
          </p:nvSpPr>
          <p:spPr>
            <a:xfrm>
              <a:off x="817912" y="1558548"/>
              <a:ext cx="7817780" cy="0"/>
            </a:xfrm>
            <a:custGeom>
              <a:avLst/>
              <a:pathLst>
                <a:path w="7817780" h="0">
                  <a:moveTo>
                    <a:pt x="0" y="0"/>
                  </a:moveTo>
                  <a:lnTo>
                    <a:pt x="7817780" y="0"/>
                  </a:lnTo>
                  <a:lnTo>
                    <a:pt x="7817780" y="0"/>
                  </a:lnTo>
                </a:path>
              </a:pathLst>
            </a:custGeom>
            <a:ln w="6775" cap="flat">
              <a:solidFill>
                <a:srgbClr val="EBEBEB">
                  <a:alpha val="100000"/>
                </a:srgbClr>
              </a:solidFill>
              <a:prstDash val="solid"/>
              <a:round/>
            </a:ln>
          </p:spPr>
          <p:txBody>
            <a:bodyPr/>
            <a:lstStyle/>
            <a:p/>
          </p:txBody>
        </p:sp>
        <p:sp>
          <p:nvSpPr>
            <p:cNvPr id="8" name="pl8"/>
            <p:cNvSpPr/>
            <p:nvPr/>
          </p:nvSpPr>
          <p:spPr>
            <a:xfrm>
              <a:off x="817912" y="5424850"/>
              <a:ext cx="7817780" cy="0"/>
            </a:xfrm>
            <a:custGeom>
              <a:avLst/>
              <a:pathLst>
                <a:path w="7817780" h="0">
                  <a:moveTo>
                    <a:pt x="0" y="0"/>
                  </a:moveTo>
                  <a:lnTo>
                    <a:pt x="7817780" y="0"/>
                  </a:lnTo>
                  <a:lnTo>
                    <a:pt x="7817780" y="0"/>
                  </a:lnTo>
                </a:path>
              </a:pathLst>
            </a:custGeom>
            <a:ln w="13550" cap="flat">
              <a:solidFill>
                <a:srgbClr val="EBEBEB">
                  <a:alpha val="100000"/>
                </a:srgbClr>
              </a:solidFill>
              <a:prstDash val="solid"/>
              <a:round/>
            </a:ln>
          </p:spPr>
          <p:txBody>
            <a:bodyPr/>
            <a:lstStyle/>
            <a:p/>
          </p:txBody>
        </p:sp>
        <p:sp>
          <p:nvSpPr>
            <p:cNvPr id="9" name="pl9"/>
            <p:cNvSpPr/>
            <p:nvPr/>
          </p:nvSpPr>
          <p:spPr>
            <a:xfrm>
              <a:off x="817912" y="4320192"/>
              <a:ext cx="7817780" cy="0"/>
            </a:xfrm>
            <a:custGeom>
              <a:avLst/>
              <a:pathLst>
                <a:path w="7817780" h="0">
                  <a:moveTo>
                    <a:pt x="0" y="0"/>
                  </a:moveTo>
                  <a:lnTo>
                    <a:pt x="7817780" y="0"/>
                  </a:lnTo>
                  <a:lnTo>
                    <a:pt x="7817780" y="0"/>
                  </a:lnTo>
                </a:path>
              </a:pathLst>
            </a:custGeom>
            <a:ln w="13550" cap="flat">
              <a:solidFill>
                <a:srgbClr val="EBEBEB">
                  <a:alpha val="100000"/>
                </a:srgbClr>
              </a:solidFill>
              <a:prstDash val="solid"/>
              <a:round/>
            </a:ln>
          </p:spPr>
          <p:txBody>
            <a:bodyPr/>
            <a:lstStyle/>
            <a:p/>
          </p:txBody>
        </p:sp>
        <p:sp>
          <p:nvSpPr>
            <p:cNvPr id="10" name="pl10"/>
            <p:cNvSpPr/>
            <p:nvPr/>
          </p:nvSpPr>
          <p:spPr>
            <a:xfrm>
              <a:off x="817912" y="3215535"/>
              <a:ext cx="7817780" cy="0"/>
            </a:xfrm>
            <a:custGeom>
              <a:avLst/>
              <a:pathLst>
                <a:path w="7817780" h="0">
                  <a:moveTo>
                    <a:pt x="0" y="0"/>
                  </a:moveTo>
                  <a:lnTo>
                    <a:pt x="7817780" y="0"/>
                  </a:lnTo>
                  <a:lnTo>
                    <a:pt x="7817780" y="0"/>
                  </a:lnTo>
                </a:path>
              </a:pathLst>
            </a:custGeom>
            <a:ln w="13550" cap="flat">
              <a:solidFill>
                <a:srgbClr val="EBEBEB">
                  <a:alpha val="100000"/>
                </a:srgbClr>
              </a:solidFill>
              <a:prstDash val="solid"/>
              <a:round/>
            </a:ln>
          </p:spPr>
          <p:txBody>
            <a:bodyPr/>
            <a:lstStyle/>
            <a:p/>
          </p:txBody>
        </p:sp>
        <p:sp>
          <p:nvSpPr>
            <p:cNvPr id="11" name="pl11"/>
            <p:cNvSpPr/>
            <p:nvPr/>
          </p:nvSpPr>
          <p:spPr>
            <a:xfrm>
              <a:off x="817912" y="2110877"/>
              <a:ext cx="7817780" cy="0"/>
            </a:xfrm>
            <a:custGeom>
              <a:avLst/>
              <a:pathLst>
                <a:path w="7817780" h="0">
                  <a:moveTo>
                    <a:pt x="0" y="0"/>
                  </a:moveTo>
                  <a:lnTo>
                    <a:pt x="7817780" y="0"/>
                  </a:lnTo>
                  <a:lnTo>
                    <a:pt x="7817780" y="0"/>
                  </a:lnTo>
                </a:path>
              </a:pathLst>
            </a:custGeom>
            <a:ln w="13550" cap="flat">
              <a:solidFill>
                <a:srgbClr val="EBEBEB">
                  <a:alpha val="100000"/>
                </a:srgbClr>
              </a:solidFill>
              <a:prstDash val="solid"/>
              <a:round/>
            </a:ln>
          </p:spPr>
          <p:txBody>
            <a:bodyPr/>
            <a:lstStyle/>
            <a:p/>
          </p:txBody>
        </p:sp>
        <p:sp>
          <p:nvSpPr>
            <p:cNvPr id="12" name="pl12"/>
            <p:cNvSpPr/>
            <p:nvPr/>
          </p:nvSpPr>
          <p:spPr>
            <a:xfrm>
              <a:off x="817912" y="1006219"/>
              <a:ext cx="7817780" cy="0"/>
            </a:xfrm>
            <a:custGeom>
              <a:avLst/>
              <a:pathLst>
                <a:path w="7817780" h="0">
                  <a:moveTo>
                    <a:pt x="0" y="0"/>
                  </a:moveTo>
                  <a:lnTo>
                    <a:pt x="7817780" y="0"/>
                  </a:lnTo>
                  <a:lnTo>
                    <a:pt x="7817780" y="0"/>
                  </a:lnTo>
                </a:path>
              </a:pathLst>
            </a:custGeom>
            <a:ln w="13550" cap="flat">
              <a:solidFill>
                <a:srgbClr val="EBEBEB">
                  <a:alpha val="100000"/>
                </a:srgbClr>
              </a:solidFill>
              <a:prstDash val="solid"/>
              <a:round/>
            </a:ln>
          </p:spPr>
          <p:txBody>
            <a:bodyPr/>
            <a:lstStyle/>
            <a:p/>
          </p:txBody>
        </p:sp>
        <p:sp>
          <p:nvSpPr>
            <p:cNvPr id="13" name="pl13"/>
            <p:cNvSpPr/>
            <p:nvPr/>
          </p:nvSpPr>
          <p:spPr>
            <a:xfrm>
              <a:off x="1273316"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032324"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91332"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550340"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309348"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068355"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827363"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86371"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345379"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931763" y="5424850"/>
              <a:ext cx="683107" cy="0"/>
            </a:xfrm>
            <a:prstGeom prst="rect">
              <a:avLst/>
            </a:prstGeom>
            <a:solidFill>
              <a:srgbClr val="1CABE2">
                <a:alpha val="100000"/>
              </a:srgbClr>
            </a:solidFill>
          </p:spPr>
          <p:txBody>
            <a:bodyPr/>
            <a:lstStyle/>
            <a:p/>
          </p:txBody>
        </p:sp>
        <p:sp>
          <p:nvSpPr>
            <p:cNvPr id="23" name="rc23"/>
            <p:cNvSpPr/>
            <p:nvPr/>
          </p:nvSpPr>
          <p:spPr>
            <a:xfrm>
              <a:off x="2449778" y="5424850"/>
              <a:ext cx="683107" cy="0"/>
            </a:xfrm>
            <a:prstGeom prst="rect">
              <a:avLst/>
            </a:prstGeom>
            <a:solidFill>
              <a:srgbClr val="1CABE2">
                <a:alpha val="100000"/>
              </a:srgbClr>
            </a:solidFill>
          </p:spPr>
          <p:txBody>
            <a:bodyPr/>
            <a:lstStyle/>
            <a:p/>
          </p:txBody>
        </p:sp>
        <p:sp>
          <p:nvSpPr>
            <p:cNvPr id="24" name="rc24"/>
            <p:cNvSpPr/>
            <p:nvPr/>
          </p:nvSpPr>
          <p:spPr>
            <a:xfrm>
              <a:off x="3208786" y="4099261"/>
              <a:ext cx="683107" cy="1325589"/>
            </a:xfrm>
            <a:prstGeom prst="rect">
              <a:avLst/>
            </a:prstGeom>
            <a:solidFill>
              <a:srgbClr val="1CABE2">
                <a:alpha val="100000"/>
              </a:srgbClr>
            </a:solidFill>
          </p:spPr>
          <p:txBody>
            <a:bodyPr/>
            <a:lstStyle/>
            <a:p/>
          </p:txBody>
        </p:sp>
        <p:sp>
          <p:nvSpPr>
            <p:cNvPr id="25" name="rc25"/>
            <p:cNvSpPr/>
            <p:nvPr/>
          </p:nvSpPr>
          <p:spPr>
            <a:xfrm>
              <a:off x="5485810" y="5424850"/>
              <a:ext cx="683107" cy="0"/>
            </a:xfrm>
            <a:prstGeom prst="rect">
              <a:avLst/>
            </a:prstGeom>
            <a:solidFill>
              <a:srgbClr val="1CABE2">
                <a:alpha val="100000"/>
              </a:srgbClr>
            </a:solidFill>
          </p:spPr>
          <p:txBody>
            <a:bodyPr/>
            <a:lstStyle/>
            <a:p/>
          </p:txBody>
        </p:sp>
        <p:sp>
          <p:nvSpPr>
            <p:cNvPr id="26" name="rc26"/>
            <p:cNvSpPr/>
            <p:nvPr/>
          </p:nvSpPr>
          <p:spPr>
            <a:xfrm>
              <a:off x="6244817" y="5424850"/>
              <a:ext cx="683107" cy="0"/>
            </a:xfrm>
            <a:prstGeom prst="rect">
              <a:avLst/>
            </a:prstGeom>
            <a:solidFill>
              <a:srgbClr val="1CABE2">
                <a:alpha val="100000"/>
              </a:srgbClr>
            </a:solidFill>
          </p:spPr>
          <p:txBody>
            <a:bodyPr/>
            <a:lstStyle/>
            <a:p/>
          </p:txBody>
        </p:sp>
        <p:sp>
          <p:nvSpPr>
            <p:cNvPr id="27" name="rc27"/>
            <p:cNvSpPr/>
            <p:nvPr/>
          </p:nvSpPr>
          <p:spPr>
            <a:xfrm>
              <a:off x="7003825" y="5424850"/>
              <a:ext cx="683107" cy="0"/>
            </a:xfrm>
            <a:prstGeom prst="rect">
              <a:avLst/>
            </a:prstGeom>
            <a:solidFill>
              <a:srgbClr val="1CABE2">
                <a:alpha val="100000"/>
              </a:srgbClr>
            </a:solidFill>
          </p:spPr>
          <p:txBody>
            <a:bodyPr/>
            <a:lstStyle/>
            <a:p/>
          </p:txBody>
        </p:sp>
        <p:sp>
          <p:nvSpPr>
            <p:cNvPr id="28" name="pl28"/>
            <p:cNvSpPr/>
            <p:nvPr/>
          </p:nvSpPr>
          <p:spPr>
            <a:xfrm>
              <a:off x="1273316" y="1448082"/>
              <a:ext cx="6072062" cy="441863"/>
            </a:xfrm>
            <a:custGeom>
              <a:avLst/>
              <a:pathLst>
                <a:path w="6072062" h="441863">
                  <a:moveTo>
                    <a:pt x="0" y="44186"/>
                  </a:moveTo>
                  <a:lnTo>
                    <a:pt x="759007" y="0"/>
                  </a:lnTo>
                  <a:lnTo>
                    <a:pt x="1518015" y="44186"/>
                  </a:lnTo>
                  <a:lnTo>
                    <a:pt x="2277023" y="309304"/>
                  </a:lnTo>
                  <a:lnTo>
                    <a:pt x="3036031" y="132558"/>
                  </a:lnTo>
                  <a:lnTo>
                    <a:pt x="3795038" y="353490"/>
                  </a:lnTo>
                  <a:lnTo>
                    <a:pt x="4554046" y="441863"/>
                  </a:lnTo>
                  <a:lnTo>
                    <a:pt x="5313054" y="176745"/>
                  </a:lnTo>
                  <a:lnTo>
                    <a:pt x="6072062" y="176745"/>
                  </a:lnTo>
                </a:path>
              </a:pathLst>
            </a:custGeom>
            <a:ln w="27101" cap="flat">
              <a:solidFill>
                <a:srgbClr val="00833D">
                  <a:alpha val="100000"/>
                </a:srgbClr>
              </a:solidFill>
              <a:prstDash val="solid"/>
              <a:round/>
            </a:ln>
          </p:spPr>
          <p:txBody>
            <a:bodyPr/>
            <a:lstStyle/>
            <a:p/>
          </p:txBody>
        </p:sp>
        <p:sp>
          <p:nvSpPr>
            <p:cNvPr id="29" name="pl29"/>
            <p:cNvSpPr/>
            <p:nvPr/>
          </p:nvSpPr>
          <p:spPr>
            <a:xfrm>
              <a:off x="1273316" y="1757387"/>
              <a:ext cx="6072062" cy="1325589"/>
            </a:xfrm>
            <a:custGeom>
              <a:avLst/>
              <a:pathLst>
                <a:path w="6072062" h="1325589">
                  <a:moveTo>
                    <a:pt x="0" y="397676"/>
                  </a:moveTo>
                  <a:lnTo>
                    <a:pt x="759007" y="309304"/>
                  </a:lnTo>
                  <a:lnTo>
                    <a:pt x="1518015" y="618608"/>
                  </a:lnTo>
                  <a:lnTo>
                    <a:pt x="2277023" y="0"/>
                  </a:lnTo>
                  <a:lnTo>
                    <a:pt x="3036031" y="0"/>
                  </a:lnTo>
                  <a:lnTo>
                    <a:pt x="3795038" y="132558"/>
                  </a:lnTo>
                  <a:lnTo>
                    <a:pt x="4554046" y="795353"/>
                  </a:lnTo>
                  <a:lnTo>
                    <a:pt x="5313054" y="1325589"/>
                  </a:lnTo>
                  <a:lnTo>
                    <a:pt x="6072062" y="1016284"/>
                  </a:lnTo>
                </a:path>
              </a:pathLst>
            </a:custGeom>
            <a:ln w="27101" cap="flat">
              <a:solidFill>
                <a:srgbClr val="002759">
                  <a:alpha val="100000"/>
                </a:srgbClr>
              </a:solidFill>
              <a:prstDash val="solid"/>
              <a:round/>
            </a:ln>
          </p:spPr>
          <p:txBody>
            <a:bodyPr/>
            <a:lstStyle/>
            <a:p/>
          </p:txBody>
        </p:sp>
        <p:sp>
          <p:nvSpPr>
            <p:cNvPr id="30" name="pt30"/>
            <p:cNvSpPr/>
            <p:nvPr/>
          </p:nvSpPr>
          <p:spPr>
            <a:xfrm>
              <a:off x="1241715" y="146066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1" name="pt31"/>
            <p:cNvSpPr/>
            <p:nvPr/>
          </p:nvSpPr>
          <p:spPr>
            <a:xfrm>
              <a:off x="2000723" y="141648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2" name="pt32"/>
            <p:cNvSpPr/>
            <p:nvPr/>
          </p:nvSpPr>
          <p:spPr>
            <a:xfrm>
              <a:off x="2759731" y="146066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3" name="pt33"/>
            <p:cNvSpPr/>
            <p:nvPr/>
          </p:nvSpPr>
          <p:spPr>
            <a:xfrm>
              <a:off x="3518739" y="172578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4" name="pt34"/>
            <p:cNvSpPr/>
            <p:nvPr/>
          </p:nvSpPr>
          <p:spPr>
            <a:xfrm>
              <a:off x="4277746" y="154904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5" name="pt35"/>
            <p:cNvSpPr/>
            <p:nvPr/>
          </p:nvSpPr>
          <p:spPr>
            <a:xfrm>
              <a:off x="5036754" y="176997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6" name="pt36"/>
            <p:cNvSpPr/>
            <p:nvPr/>
          </p:nvSpPr>
          <p:spPr>
            <a:xfrm>
              <a:off x="5795762" y="185834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7" name="pt37"/>
            <p:cNvSpPr/>
            <p:nvPr/>
          </p:nvSpPr>
          <p:spPr>
            <a:xfrm>
              <a:off x="6554770" y="159322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8" name="pt38"/>
            <p:cNvSpPr/>
            <p:nvPr/>
          </p:nvSpPr>
          <p:spPr>
            <a:xfrm>
              <a:off x="7313777" y="159322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9" name="pt39"/>
            <p:cNvSpPr/>
            <p:nvPr/>
          </p:nvSpPr>
          <p:spPr>
            <a:xfrm>
              <a:off x="1241715" y="212346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0" name="pt40"/>
            <p:cNvSpPr/>
            <p:nvPr/>
          </p:nvSpPr>
          <p:spPr>
            <a:xfrm>
              <a:off x="2000723" y="203508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1" name="pt41"/>
            <p:cNvSpPr/>
            <p:nvPr/>
          </p:nvSpPr>
          <p:spPr>
            <a:xfrm>
              <a:off x="2759731" y="234439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2" name="pt42"/>
            <p:cNvSpPr/>
            <p:nvPr/>
          </p:nvSpPr>
          <p:spPr>
            <a:xfrm>
              <a:off x="3518739" y="172578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3" name="pt43"/>
            <p:cNvSpPr/>
            <p:nvPr/>
          </p:nvSpPr>
          <p:spPr>
            <a:xfrm>
              <a:off x="4277746" y="172578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4" name="pt44"/>
            <p:cNvSpPr/>
            <p:nvPr/>
          </p:nvSpPr>
          <p:spPr>
            <a:xfrm>
              <a:off x="5036754" y="185834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5" name="pt45"/>
            <p:cNvSpPr/>
            <p:nvPr/>
          </p:nvSpPr>
          <p:spPr>
            <a:xfrm>
              <a:off x="5795762" y="252113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6" name="pt46"/>
            <p:cNvSpPr/>
            <p:nvPr/>
          </p:nvSpPr>
          <p:spPr>
            <a:xfrm>
              <a:off x="6554770" y="305137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7" name="pt47"/>
            <p:cNvSpPr/>
            <p:nvPr/>
          </p:nvSpPr>
          <p:spPr>
            <a:xfrm>
              <a:off x="7313777" y="274207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8" name="tx48"/>
            <p:cNvSpPr/>
            <p:nvPr/>
          </p:nvSpPr>
          <p:spPr>
            <a:xfrm>
              <a:off x="1240157" y="5295007"/>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49" name="tx49"/>
            <p:cNvSpPr/>
            <p:nvPr/>
          </p:nvSpPr>
          <p:spPr>
            <a:xfrm>
              <a:off x="2758173" y="5295007"/>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50" name="tx50"/>
            <p:cNvSpPr/>
            <p:nvPr/>
          </p:nvSpPr>
          <p:spPr>
            <a:xfrm>
              <a:off x="3517180" y="3969360"/>
              <a:ext cx="66318"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a:t>
              </a:r>
            </a:p>
          </p:txBody>
        </p:sp>
        <p:sp>
          <p:nvSpPr>
            <p:cNvPr id="51" name="tx51"/>
            <p:cNvSpPr/>
            <p:nvPr/>
          </p:nvSpPr>
          <p:spPr>
            <a:xfrm>
              <a:off x="5794204" y="5295007"/>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52" name="tx52"/>
            <p:cNvSpPr/>
            <p:nvPr/>
          </p:nvSpPr>
          <p:spPr>
            <a:xfrm>
              <a:off x="6553212" y="5295007"/>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53" name="tx53"/>
            <p:cNvSpPr/>
            <p:nvPr/>
          </p:nvSpPr>
          <p:spPr>
            <a:xfrm>
              <a:off x="7312219" y="5295007"/>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54" name="pl54"/>
            <p:cNvSpPr/>
            <p:nvPr/>
          </p:nvSpPr>
          <p:spPr>
            <a:xfrm>
              <a:off x="7351752" y="1635629"/>
              <a:ext cx="510551" cy="865225"/>
            </a:xfrm>
            <a:custGeom>
              <a:avLst/>
              <a:pathLst>
                <a:path w="510551" h="865225">
                  <a:moveTo>
                    <a:pt x="510551" y="865225"/>
                  </a:moveTo>
                  <a:lnTo>
                    <a:pt x="0" y="0"/>
                  </a:lnTo>
                </a:path>
              </a:pathLst>
            </a:custGeom>
          </p:spPr>
          <p:txBody>
            <a:bodyPr/>
            <a:lstStyle/>
            <a:p/>
          </p:txBody>
        </p:sp>
        <p:sp>
          <p:nvSpPr>
            <p:cNvPr id="55" name="pl55"/>
            <p:cNvSpPr/>
            <p:nvPr/>
          </p:nvSpPr>
          <p:spPr>
            <a:xfrm>
              <a:off x="7352923" y="2784159"/>
              <a:ext cx="850734" cy="1182517"/>
            </a:xfrm>
            <a:custGeom>
              <a:avLst/>
              <a:pathLst>
                <a:path w="850734" h="1182517">
                  <a:moveTo>
                    <a:pt x="850734" y="1182517"/>
                  </a:moveTo>
                  <a:lnTo>
                    <a:pt x="0" y="0"/>
                  </a:lnTo>
                </a:path>
              </a:pathLst>
            </a:custGeom>
          </p:spPr>
          <p:txBody>
            <a:bodyPr/>
            <a:lstStyle/>
            <a:p/>
          </p:txBody>
        </p:sp>
        <p:sp>
          <p:nvSpPr>
            <p:cNvPr id="56" name="pg56"/>
            <p:cNvSpPr/>
            <p:nvPr/>
          </p:nvSpPr>
          <p:spPr>
            <a:xfrm>
              <a:off x="7793724" y="2420157"/>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57" name="tx57"/>
            <p:cNvSpPr/>
            <p:nvPr/>
          </p:nvSpPr>
          <p:spPr>
            <a:xfrm>
              <a:off x="7816584" y="2461278"/>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86%</a:t>
              </a:r>
            </a:p>
          </p:txBody>
        </p:sp>
        <p:sp>
          <p:nvSpPr>
            <p:cNvPr id="58" name="pg58"/>
            <p:cNvSpPr/>
            <p:nvPr/>
          </p:nvSpPr>
          <p:spPr>
            <a:xfrm>
              <a:off x="7793724" y="3966676"/>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2"/>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59" name="tx59"/>
            <p:cNvSpPr/>
            <p:nvPr/>
          </p:nvSpPr>
          <p:spPr>
            <a:xfrm>
              <a:off x="7816584" y="4007796"/>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60%</a:t>
              </a:r>
            </a:p>
          </p:txBody>
        </p:sp>
        <p:sp>
          <p:nvSpPr>
            <p:cNvPr id="60" name="rc60"/>
            <p:cNvSpPr/>
            <p:nvPr/>
          </p:nvSpPr>
          <p:spPr>
            <a:xfrm>
              <a:off x="817912" y="646101"/>
              <a:ext cx="7817780" cy="5006308"/>
            </a:xfrm>
            <a:prstGeom prst="rect">
              <a:avLst/>
            </a:prstGeom>
            <a:ln w="13550" cap="rnd">
              <a:solidFill>
                <a:srgbClr val="BEBEBE">
                  <a:alpha val="100000"/>
                </a:srgbClr>
              </a:solidFill>
              <a:prstDash val="solid"/>
              <a:round/>
            </a:ln>
          </p:spPr>
          <p:txBody>
            <a:bodyPr/>
            <a:lstStyle/>
            <a:p/>
          </p:txBody>
        </p:sp>
        <p:sp>
          <p:nvSpPr>
            <p:cNvPr id="61" name="tx61"/>
            <p:cNvSpPr/>
            <p:nvPr/>
          </p:nvSpPr>
          <p:spPr>
            <a:xfrm>
              <a:off x="578734" y="5377473"/>
              <a:ext cx="176547"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0.0</a:t>
              </a:r>
            </a:p>
          </p:txBody>
        </p:sp>
        <p:sp>
          <p:nvSpPr>
            <p:cNvPr id="62" name="tx62"/>
            <p:cNvSpPr/>
            <p:nvPr/>
          </p:nvSpPr>
          <p:spPr>
            <a:xfrm>
              <a:off x="578734" y="4272815"/>
              <a:ext cx="176547"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2.5</a:t>
              </a:r>
            </a:p>
          </p:txBody>
        </p:sp>
        <p:sp>
          <p:nvSpPr>
            <p:cNvPr id="63" name="tx63"/>
            <p:cNvSpPr/>
            <p:nvPr/>
          </p:nvSpPr>
          <p:spPr>
            <a:xfrm>
              <a:off x="578734" y="3168158"/>
              <a:ext cx="176547"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64" name="tx64"/>
            <p:cNvSpPr/>
            <p:nvPr/>
          </p:nvSpPr>
          <p:spPr>
            <a:xfrm>
              <a:off x="578734" y="2065050"/>
              <a:ext cx="176547" cy="9128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7.5</a:t>
              </a:r>
            </a:p>
          </p:txBody>
        </p:sp>
        <p:sp>
          <p:nvSpPr>
            <p:cNvPr id="65" name="tx65"/>
            <p:cNvSpPr/>
            <p:nvPr/>
          </p:nvSpPr>
          <p:spPr>
            <a:xfrm>
              <a:off x="508103" y="958842"/>
              <a:ext cx="247178"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66" name="tx66"/>
            <p:cNvSpPr/>
            <p:nvPr/>
          </p:nvSpPr>
          <p:spPr>
            <a:xfrm>
              <a:off x="8698322" y="5377473"/>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67" name="tx67"/>
            <p:cNvSpPr/>
            <p:nvPr/>
          </p:nvSpPr>
          <p:spPr>
            <a:xfrm>
              <a:off x="8698322" y="493561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68" name="tx68"/>
            <p:cNvSpPr/>
            <p:nvPr/>
          </p:nvSpPr>
          <p:spPr>
            <a:xfrm>
              <a:off x="8698322" y="449374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69" name="tx69"/>
            <p:cNvSpPr/>
            <p:nvPr/>
          </p:nvSpPr>
          <p:spPr>
            <a:xfrm>
              <a:off x="8698322" y="4051822"/>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70" name="tx70"/>
            <p:cNvSpPr/>
            <p:nvPr/>
          </p:nvSpPr>
          <p:spPr>
            <a:xfrm>
              <a:off x="8698322" y="361002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71" name="tx71"/>
            <p:cNvSpPr/>
            <p:nvPr/>
          </p:nvSpPr>
          <p:spPr>
            <a:xfrm>
              <a:off x="8698322" y="316815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72" name="tx72"/>
            <p:cNvSpPr/>
            <p:nvPr/>
          </p:nvSpPr>
          <p:spPr>
            <a:xfrm>
              <a:off x="8698322" y="272629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73" name="tx73"/>
            <p:cNvSpPr/>
            <p:nvPr/>
          </p:nvSpPr>
          <p:spPr>
            <a:xfrm>
              <a:off x="8698322" y="228443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74" name="tx74"/>
            <p:cNvSpPr/>
            <p:nvPr/>
          </p:nvSpPr>
          <p:spPr>
            <a:xfrm>
              <a:off x="8698322" y="184256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75" name="tx75"/>
            <p:cNvSpPr/>
            <p:nvPr/>
          </p:nvSpPr>
          <p:spPr>
            <a:xfrm>
              <a:off x="8698322" y="140070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76" name="tx76"/>
            <p:cNvSpPr/>
            <p:nvPr/>
          </p:nvSpPr>
          <p:spPr>
            <a:xfrm>
              <a:off x="8698322" y="958842"/>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77" name="tx77"/>
            <p:cNvSpPr/>
            <p:nvPr/>
          </p:nvSpPr>
          <p:spPr>
            <a:xfrm rot="-5400000">
              <a:off x="1131093"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78" name="tx78"/>
            <p:cNvSpPr/>
            <p:nvPr/>
          </p:nvSpPr>
          <p:spPr>
            <a:xfrm rot="-5400000">
              <a:off x="1890100"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79" name="tx79"/>
            <p:cNvSpPr/>
            <p:nvPr/>
          </p:nvSpPr>
          <p:spPr>
            <a:xfrm rot="-5400000">
              <a:off x="2649108"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80" name="tx80"/>
            <p:cNvSpPr/>
            <p:nvPr/>
          </p:nvSpPr>
          <p:spPr>
            <a:xfrm rot="-5400000">
              <a:off x="3408116"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81" name="tx81"/>
            <p:cNvSpPr/>
            <p:nvPr/>
          </p:nvSpPr>
          <p:spPr>
            <a:xfrm rot="-5400000">
              <a:off x="4167124"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82" name="tx82"/>
            <p:cNvSpPr/>
            <p:nvPr/>
          </p:nvSpPr>
          <p:spPr>
            <a:xfrm rot="-5400000">
              <a:off x="4926131"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83" name="tx83"/>
            <p:cNvSpPr/>
            <p:nvPr/>
          </p:nvSpPr>
          <p:spPr>
            <a:xfrm rot="-5400000">
              <a:off x="5685139"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84" name="tx84"/>
            <p:cNvSpPr/>
            <p:nvPr/>
          </p:nvSpPr>
          <p:spPr>
            <a:xfrm rot="-5400000">
              <a:off x="6444116" y="5809855"/>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85" name="tx85"/>
            <p:cNvSpPr/>
            <p:nvPr/>
          </p:nvSpPr>
          <p:spPr>
            <a:xfrm rot="-5400000">
              <a:off x="7203155"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86" name="tx86"/>
            <p:cNvSpPr/>
            <p:nvPr/>
          </p:nvSpPr>
          <p:spPr>
            <a:xfrm rot="-5400000">
              <a:off x="-415232" y="3097584"/>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87" name="tx87"/>
            <p:cNvSpPr/>
            <p:nvPr/>
          </p:nvSpPr>
          <p:spPr>
            <a:xfrm rot="5400000">
              <a:off x="8341156" y="3083703"/>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88" name="tx88"/>
            <p:cNvSpPr/>
            <p:nvPr/>
          </p:nvSpPr>
          <p:spPr>
            <a:xfrm>
              <a:off x="1948218" y="401416"/>
              <a:ext cx="555716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Bahamas, 2016-2024</a:t>
              </a:r>
            </a:p>
          </p:txBody>
        </p:sp>
        <p:sp>
          <p:nvSpPr>
            <p:cNvPr id="89" name="tx89"/>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90" name="tx90"/>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91" name="tx91"/>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92" name="tx92"/>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0 confirmed measles cases in Bahamas. In the same year, MCV1 coverage was 86% and MCV2 coverage was 60%.
The number of cases in 2024 was the same as in 2023 (n=0).
The highest number of measles cases was reported in 2019 (n=3). In this year, MCV1 coverage was 83%.
Bahamas has not reported any measles cases over the last 5 years (2020-2024).
Bahamas reported measles vaccine stockouts in 2006.</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52237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69707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87176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04646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122116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10" name="pl10"/>
            <p:cNvSpPr/>
            <p:nvPr/>
          </p:nvSpPr>
          <p:spPr>
            <a:xfrm>
              <a:off x="767459" y="493502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410972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328441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245911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767459" y="163381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5" name="pl15"/>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943464" y="2624176"/>
              <a:ext cx="3520101" cy="2310847"/>
            </a:xfrm>
            <a:custGeom>
              <a:avLst/>
              <a:pathLst>
                <a:path w="3520101" h="2310847">
                  <a:moveTo>
                    <a:pt x="0" y="2310847"/>
                  </a:moveTo>
                  <a:lnTo>
                    <a:pt x="146670" y="2310847"/>
                  </a:lnTo>
                  <a:lnTo>
                    <a:pt x="293341" y="1485544"/>
                  </a:lnTo>
                  <a:lnTo>
                    <a:pt x="440012" y="1155423"/>
                  </a:lnTo>
                  <a:lnTo>
                    <a:pt x="586683" y="1320484"/>
                  </a:lnTo>
                  <a:lnTo>
                    <a:pt x="733354" y="1320484"/>
                  </a:lnTo>
                  <a:lnTo>
                    <a:pt x="880025" y="2310847"/>
                  </a:lnTo>
                  <a:lnTo>
                    <a:pt x="1026696" y="1815665"/>
                  </a:lnTo>
                  <a:lnTo>
                    <a:pt x="1173367" y="1320484"/>
                  </a:lnTo>
                  <a:lnTo>
                    <a:pt x="1320038" y="1815665"/>
                  </a:lnTo>
                  <a:lnTo>
                    <a:pt x="1466709" y="2310847"/>
                  </a:lnTo>
                  <a:lnTo>
                    <a:pt x="1613379" y="2145786"/>
                  </a:lnTo>
                  <a:lnTo>
                    <a:pt x="1760050" y="2145786"/>
                  </a:lnTo>
                  <a:lnTo>
                    <a:pt x="1906721" y="1980726"/>
                  </a:lnTo>
                  <a:lnTo>
                    <a:pt x="2053392" y="2310847"/>
                  </a:lnTo>
                  <a:lnTo>
                    <a:pt x="2200063" y="1650605"/>
                  </a:lnTo>
                  <a:lnTo>
                    <a:pt x="2346734" y="2145786"/>
                  </a:lnTo>
                  <a:lnTo>
                    <a:pt x="2493405" y="1650605"/>
                  </a:lnTo>
                  <a:lnTo>
                    <a:pt x="2640076" y="1650605"/>
                  </a:lnTo>
                  <a:lnTo>
                    <a:pt x="2786747" y="1980726"/>
                  </a:lnTo>
                  <a:lnTo>
                    <a:pt x="2933418" y="0"/>
                  </a:lnTo>
                  <a:lnTo>
                    <a:pt x="3080089" y="1320484"/>
                  </a:lnTo>
                  <a:lnTo>
                    <a:pt x="3226759" y="495181"/>
                  </a:lnTo>
                  <a:lnTo>
                    <a:pt x="3373430" y="330121"/>
                  </a:lnTo>
                  <a:lnTo>
                    <a:pt x="3520101" y="990363"/>
                  </a:lnTo>
                </a:path>
              </a:pathLst>
            </a:custGeom>
            <a:ln w="27101" cap="flat">
              <a:solidFill>
                <a:srgbClr val="0058AB">
                  <a:alpha val="80000"/>
                </a:srgbClr>
              </a:solidFill>
              <a:prstDash val="solid"/>
              <a:round/>
            </a:ln>
          </p:spPr>
          <p:txBody>
            <a:bodyPr/>
            <a:lstStyle/>
            <a:p/>
          </p:txBody>
        </p:sp>
        <p:sp>
          <p:nvSpPr>
            <p:cNvPr id="23" name="pl23"/>
            <p:cNvSpPr/>
            <p:nvPr/>
          </p:nvSpPr>
          <p:spPr>
            <a:xfrm>
              <a:off x="943464" y="2789237"/>
              <a:ext cx="3520101" cy="1320484"/>
            </a:xfrm>
            <a:custGeom>
              <a:avLst/>
              <a:pathLst>
                <a:path w="3520101" h="1320484">
                  <a:moveTo>
                    <a:pt x="0" y="0"/>
                  </a:moveTo>
                  <a:lnTo>
                    <a:pt x="146670" y="165060"/>
                  </a:lnTo>
                  <a:lnTo>
                    <a:pt x="293341" y="0"/>
                  </a:lnTo>
                  <a:lnTo>
                    <a:pt x="440012" y="330121"/>
                  </a:lnTo>
                  <a:lnTo>
                    <a:pt x="586683" y="495181"/>
                  </a:lnTo>
                  <a:lnTo>
                    <a:pt x="733354" y="330121"/>
                  </a:lnTo>
                  <a:lnTo>
                    <a:pt x="880025" y="495181"/>
                  </a:lnTo>
                  <a:lnTo>
                    <a:pt x="1026696" y="495181"/>
                  </a:lnTo>
                  <a:lnTo>
                    <a:pt x="1173367" y="825302"/>
                  </a:lnTo>
                  <a:lnTo>
                    <a:pt x="1320038" y="990363"/>
                  </a:lnTo>
                  <a:lnTo>
                    <a:pt x="1466709" y="1155423"/>
                  </a:lnTo>
                  <a:lnTo>
                    <a:pt x="1613379" y="1155423"/>
                  </a:lnTo>
                  <a:lnTo>
                    <a:pt x="1760050" y="1155423"/>
                  </a:lnTo>
                  <a:lnTo>
                    <a:pt x="1906721" y="1155423"/>
                  </a:lnTo>
                  <a:lnTo>
                    <a:pt x="2053392" y="1320484"/>
                  </a:lnTo>
                  <a:lnTo>
                    <a:pt x="2200063" y="1320484"/>
                  </a:lnTo>
                  <a:lnTo>
                    <a:pt x="2346734" y="1320484"/>
                  </a:lnTo>
                  <a:lnTo>
                    <a:pt x="2493405" y="1320484"/>
                  </a:lnTo>
                  <a:lnTo>
                    <a:pt x="2640076" y="1320484"/>
                  </a:lnTo>
                  <a:lnTo>
                    <a:pt x="2786747" y="1320484"/>
                  </a:lnTo>
                  <a:lnTo>
                    <a:pt x="2933418" y="1320484"/>
                  </a:lnTo>
                  <a:lnTo>
                    <a:pt x="3080089" y="1155423"/>
                  </a:lnTo>
                  <a:lnTo>
                    <a:pt x="3226759" y="1320484"/>
                  </a:lnTo>
                  <a:lnTo>
                    <a:pt x="3373430" y="1320484"/>
                  </a:lnTo>
                  <a:lnTo>
                    <a:pt x="3520101" y="1320484"/>
                  </a:lnTo>
                </a:path>
              </a:pathLst>
            </a:custGeom>
            <a:ln w="27101" cap="flat">
              <a:solidFill>
                <a:srgbClr val="1CABE2">
                  <a:alpha val="80000"/>
                </a:srgbClr>
              </a:solidFill>
              <a:prstDash val="solid"/>
              <a:round/>
            </a:ln>
          </p:spPr>
          <p:txBody>
            <a:bodyPr/>
            <a:lstStyle/>
            <a:p/>
          </p:txBody>
        </p:sp>
        <p:sp>
          <p:nvSpPr>
            <p:cNvPr id="24" name="pl24"/>
            <p:cNvSpPr/>
            <p:nvPr/>
          </p:nvSpPr>
          <p:spPr>
            <a:xfrm>
              <a:off x="943464" y="3284419"/>
              <a:ext cx="3520101" cy="1320484"/>
            </a:xfrm>
            <a:custGeom>
              <a:avLst/>
              <a:pathLst>
                <a:path w="3520101" h="1320484">
                  <a:moveTo>
                    <a:pt x="0" y="660242"/>
                  </a:moveTo>
                  <a:lnTo>
                    <a:pt x="146670" y="825302"/>
                  </a:lnTo>
                  <a:lnTo>
                    <a:pt x="293341" y="825302"/>
                  </a:lnTo>
                  <a:lnTo>
                    <a:pt x="440012" y="990363"/>
                  </a:lnTo>
                  <a:lnTo>
                    <a:pt x="586683" y="1155423"/>
                  </a:lnTo>
                  <a:lnTo>
                    <a:pt x="733354" y="990363"/>
                  </a:lnTo>
                  <a:lnTo>
                    <a:pt x="880025" y="1155423"/>
                  </a:lnTo>
                  <a:lnTo>
                    <a:pt x="1026696" y="1320484"/>
                  </a:lnTo>
                  <a:lnTo>
                    <a:pt x="1173367" y="825302"/>
                  </a:lnTo>
                  <a:lnTo>
                    <a:pt x="1320038" y="1155423"/>
                  </a:lnTo>
                  <a:lnTo>
                    <a:pt x="1466709" y="1155423"/>
                  </a:lnTo>
                  <a:lnTo>
                    <a:pt x="1613379" y="990363"/>
                  </a:lnTo>
                  <a:lnTo>
                    <a:pt x="1760050" y="1155423"/>
                  </a:lnTo>
                  <a:lnTo>
                    <a:pt x="1906721" y="990363"/>
                  </a:lnTo>
                  <a:lnTo>
                    <a:pt x="2053392" y="495181"/>
                  </a:lnTo>
                  <a:lnTo>
                    <a:pt x="2200063" y="495181"/>
                  </a:lnTo>
                  <a:lnTo>
                    <a:pt x="2346734" y="660242"/>
                  </a:lnTo>
                  <a:lnTo>
                    <a:pt x="2493405" y="165060"/>
                  </a:lnTo>
                  <a:lnTo>
                    <a:pt x="2640076" y="825302"/>
                  </a:lnTo>
                  <a:lnTo>
                    <a:pt x="2786747" y="495181"/>
                  </a:lnTo>
                  <a:lnTo>
                    <a:pt x="2933418" y="0"/>
                  </a:lnTo>
                  <a:lnTo>
                    <a:pt x="3080089" y="165060"/>
                  </a:lnTo>
                  <a:lnTo>
                    <a:pt x="3226759" y="165060"/>
                  </a:lnTo>
                  <a:lnTo>
                    <a:pt x="3373430" y="825302"/>
                  </a:lnTo>
                  <a:lnTo>
                    <a:pt x="3520101" y="990363"/>
                  </a:lnTo>
                </a:path>
              </a:pathLst>
            </a:custGeom>
            <a:ln w="27101" cap="flat">
              <a:solidFill>
                <a:srgbClr val="00833D">
                  <a:alpha val="80000"/>
                </a:srgbClr>
              </a:solidFill>
              <a:prstDash val="solid"/>
              <a:round/>
            </a:ln>
          </p:spPr>
          <p:txBody>
            <a:bodyPr/>
            <a:lstStyle/>
            <a:p/>
          </p:txBody>
        </p:sp>
        <p:sp>
          <p:nvSpPr>
            <p:cNvPr id="25" name="pl25"/>
            <p:cNvSpPr/>
            <p:nvPr/>
          </p:nvSpPr>
          <p:spPr>
            <a:xfrm>
              <a:off x="943464" y="2624176"/>
              <a:ext cx="3520101" cy="2310847"/>
            </a:xfrm>
            <a:custGeom>
              <a:avLst/>
              <a:pathLst>
                <a:path w="3520101" h="2310847">
                  <a:moveTo>
                    <a:pt x="0" y="2310847"/>
                  </a:moveTo>
                  <a:lnTo>
                    <a:pt x="146670" y="2310847"/>
                  </a:lnTo>
                  <a:lnTo>
                    <a:pt x="293341" y="1485544"/>
                  </a:lnTo>
                  <a:lnTo>
                    <a:pt x="440012" y="1155423"/>
                  </a:lnTo>
                  <a:lnTo>
                    <a:pt x="586683" y="1320484"/>
                  </a:lnTo>
                  <a:lnTo>
                    <a:pt x="733354" y="1320484"/>
                  </a:lnTo>
                  <a:lnTo>
                    <a:pt x="880025" y="2310847"/>
                  </a:lnTo>
                  <a:lnTo>
                    <a:pt x="1026696" y="1815665"/>
                  </a:lnTo>
                  <a:lnTo>
                    <a:pt x="1173367" y="1320484"/>
                  </a:lnTo>
                  <a:lnTo>
                    <a:pt x="1320038" y="1815665"/>
                  </a:lnTo>
                  <a:lnTo>
                    <a:pt x="1466709" y="2310847"/>
                  </a:lnTo>
                  <a:lnTo>
                    <a:pt x="1613379" y="2145786"/>
                  </a:lnTo>
                  <a:lnTo>
                    <a:pt x="1760050" y="2145786"/>
                  </a:lnTo>
                  <a:lnTo>
                    <a:pt x="1906721" y="1980726"/>
                  </a:lnTo>
                  <a:lnTo>
                    <a:pt x="2053392" y="2310847"/>
                  </a:lnTo>
                  <a:lnTo>
                    <a:pt x="2200063" y="1650605"/>
                  </a:lnTo>
                  <a:lnTo>
                    <a:pt x="2346734" y="2145786"/>
                  </a:lnTo>
                  <a:lnTo>
                    <a:pt x="2493405" y="1650605"/>
                  </a:lnTo>
                  <a:lnTo>
                    <a:pt x="2640076" y="1650605"/>
                  </a:lnTo>
                  <a:lnTo>
                    <a:pt x="2786747" y="1980726"/>
                  </a:lnTo>
                  <a:lnTo>
                    <a:pt x="2933418" y="0"/>
                  </a:lnTo>
                  <a:lnTo>
                    <a:pt x="3080089" y="1320484"/>
                  </a:lnTo>
                  <a:lnTo>
                    <a:pt x="3226759" y="495181"/>
                  </a:lnTo>
                  <a:lnTo>
                    <a:pt x="3373430" y="330121"/>
                  </a:lnTo>
                  <a:lnTo>
                    <a:pt x="3520101" y="990363"/>
                  </a:lnTo>
                </a:path>
              </a:pathLst>
            </a:custGeom>
            <a:ln w="43362" cap="flat">
              <a:solidFill>
                <a:srgbClr val="000000">
                  <a:alpha val="100000"/>
                </a:srgbClr>
              </a:solidFill>
              <a:prstDash val="solid"/>
              <a:round/>
            </a:ln>
          </p:spPr>
          <p:txBody>
            <a:bodyPr/>
            <a:lstStyle/>
            <a:p/>
          </p:txBody>
        </p:sp>
        <p:sp>
          <p:nvSpPr>
            <p:cNvPr id="26" name="pl26"/>
            <p:cNvSpPr/>
            <p:nvPr/>
          </p:nvSpPr>
          <p:spPr>
            <a:xfrm>
              <a:off x="943464" y="2624176"/>
              <a:ext cx="3520101" cy="2310847"/>
            </a:xfrm>
            <a:custGeom>
              <a:avLst/>
              <a:pathLst>
                <a:path w="3520101" h="2310847">
                  <a:moveTo>
                    <a:pt x="0" y="2310847"/>
                  </a:moveTo>
                  <a:lnTo>
                    <a:pt x="146670" y="2310847"/>
                  </a:lnTo>
                  <a:lnTo>
                    <a:pt x="293341" y="1485544"/>
                  </a:lnTo>
                  <a:lnTo>
                    <a:pt x="440012" y="1155423"/>
                  </a:lnTo>
                  <a:lnTo>
                    <a:pt x="586683" y="1320484"/>
                  </a:lnTo>
                  <a:lnTo>
                    <a:pt x="733354" y="1320484"/>
                  </a:lnTo>
                  <a:lnTo>
                    <a:pt x="880025" y="2310847"/>
                  </a:lnTo>
                  <a:lnTo>
                    <a:pt x="1026696" y="1815665"/>
                  </a:lnTo>
                  <a:lnTo>
                    <a:pt x="1173367" y="1320484"/>
                  </a:lnTo>
                  <a:lnTo>
                    <a:pt x="1320038" y="1815665"/>
                  </a:lnTo>
                  <a:lnTo>
                    <a:pt x="1466709" y="2310847"/>
                  </a:lnTo>
                  <a:lnTo>
                    <a:pt x="1613379" y="2145786"/>
                  </a:lnTo>
                  <a:lnTo>
                    <a:pt x="1760050" y="2145786"/>
                  </a:lnTo>
                  <a:lnTo>
                    <a:pt x="1906721" y="1980726"/>
                  </a:lnTo>
                  <a:lnTo>
                    <a:pt x="2053392" y="2310847"/>
                  </a:lnTo>
                  <a:lnTo>
                    <a:pt x="2200063" y="1650605"/>
                  </a:lnTo>
                  <a:lnTo>
                    <a:pt x="2346734" y="2145786"/>
                  </a:lnTo>
                  <a:lnTo>
                    <a:pt x="2493405" y="1650605"/>
                  </a:lnTo>
                  <a:lnTo>
                    <a:pt x="2640076" y="1650605"/>
                  </a:lnTo>
                  <a:lnTo>
                    <a:pt x="2786747" y="1980726"/>
                  </a:lnTo>
                  <a:lnTo>
                    <a:pt x="2933418" y="0"/>
                  </a:lnTo>
                  <a:lnTo>
                    <a:pt x="3080089" y="1320484"/>
                  </a:lnTo>
                  <a:lnTo>
                    <a:pt x="3226759" y="495181"/>
                  </a:lnTo>
                  <a:lnTo>
                    <a:pt x="3373430" y="330121"/>
                  </a:lnTo>
                  <a:lnTo>
                    <a:pt x="3520101" y="990363"/>
                  </a:lnTo>
                </a:path>
              </a:pathLst>
            </a:custGeom>
            <a:ln w="27101" cap="flat">
              <a:solidFill>
                <a:srgbClr val="0058AB">
                  <a:alpha val="100000"/>
                </a:srgbClr>
              </a:solidFill>
              <a:prstDash val="solid"/>
              <a:round/>
            </a:ln>
          </p:spPr>
          <p:txBody>
            <a:bodyPr/>
            <a:lstStyle/>
            <a:p/>
          </p:txBody>
        </p:sp>
        <p:sp>
          <p:nvSpPr>
            <p:cNvPr id="27" name="pl27"/>
            <p:cNvSpPr/>
            <p:nvPr/>
          </p:nvSpPr>
          <p:spPr>
            <a:xfrm>
              <a:off x="767459" y="493502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8" name="pl28"/>
            <p:cNvSpPr/>
            <p:nvPr/>
          </p:nvSpPr>
          <p:spPr>
            <a:xfrm>
              <a:off x="943464" y="4439842"/>
              <a:ext cx="0" cy="495181"/>
            </a:xfrm>
            <a:custGeom>
              <a:avLst/>
              <a:pathLst>
                <a:path w="0" h="495181">
                  <a:moveTo>
                    <a:pt x="0" y="495181"/>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1676818" y="3449479"/>
              <a:ext cx="0" cy="495181"/>
            </a:xfrm>
            <a:custGeom>
              <a:avLst/>
              <a:pathLst>
                <a:path w="0" h="495181">
                  <a:moveTo>
                    <a:pt x="0" y="495181"/>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2410173" y="4439842"/>
              <a:ext cx="0" cy="495181"/>
            </a:xfrm>
            <a:custGeom>
              <a:avLst/>
              <a:pathLst>
                <a:path w="0" h="495181">
                  <a:moveTo>
                    <a:pt x="0" y="495181"/>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3143527" y="3779600"/>
              <a:ext cx="0" cy="495181"/>
            </a:xfrm>
            <a:custGeom>
              <a:avLst/>
              <a:pathLst>
                <a:path w="0" h="495181">
                  <a:moveTo>
                    <a:pt x="0" y="495181"/>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3730211" y="4109721"/>
              <a:ext cx="0" cy="495181"/>
            </a:xfrm>
            <a:custGeom>
              <a:avLst/>
              <a:pathLst>
                <a:path w="0" h="495181">
                  <a:moveTo>
                    <a:pt x="0" y="495181"/>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4316894" y="2459116"/>
              <a:ext cx="0" cy="495181"/>
            </a:xfrm>
            <a:custGeom>
              <a:avLst/>
              <a:pathLst>
                <a:path w="0" h="495181">
                  <a:moveTo>
                    <a:pt x="0" y="495181"/>
                  </a:moveTo>
                  <a:lnTo>
                    <a:pt x="0" y="0"/>
                  </a:lnTo>
                </a:path>
              </a:pathLst>
            </a:custGeom>
            <a:ln w="13550" cap="flat">
              <a:solidFill>
                <a:srgbClr val="0058AB">
                  <a:alpha val="100000"/>
                </a:srgbClr>
              </a:solidFill>
              <a:prstDash val="dot"/>
              <a:round/>
            </a:ln>
          </p:spPr>
          <p:txBody>
            <a:bodyPr/>
            <a:lstStyle/>
            <a:p/>
          </p:txBody>
        </p:sp>
        <p:sp>
          <p:nvSpPr>
            <p:cNvPr id="34" name="pl34"/>
            <p:cNvSpPr/>
            <p:nvPr/>
          </p:nvSpPr>
          <p:spPr>
            <a:xfrm>
              <a:off x="4463565" y="3119358"/>
              <a:ext cx="0" cy="495181"/>
            </a:xfrm>
            <a:custGeom>
              <a:avLst/>
              <a:pathLst>
                <a:path w="0" h="495181">
                  <a:moveTo>
                    <a:pt x="0" y="495181"/>
                  </a:moveTo>
                  <a:lnTo>
                    <a:pt x="0" y="0"/>
                  </a:lnTo>
                </a:path>
              </a:pathLst>
            </a:custGeom>
            <a:ln w="13550" cap="flat">
              <a:solidFill>
                <a:srgbClr val="0058AB">
                  <a:alpha val="100000"/>
                </a:srgbClr>
              </a:solidFill>
              <a:prstDash val="dot"/>
              <a:round/>
            </a:ln>
          </p:spPr>
          <p:txBody>
            <a:bodyPr/>
            <a:lstStyle/>
            <a:p/>
          </p:txBody>
        </p:sp>
        <p:sp>
          <p:nvSpPr>
            <p:cNvPr id="35" name="pg35"/>
            <p:cNvSpPr/>
            <p:nvPr/>
          </p:nvSpPr>
          <p:spPr>
            <a:xfrm>
              <a:off x="884975" y="437327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915328" y="440209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7" name="pg37"/>
            <p:cNvSpPr/>
            <p:nvPr/>
          </p:nvSpPr>
          <p:spPr>
            <a:xfrm>
              <a:off x="1618330" y="338291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1648683" y="341173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39" name="pg39"/>
            <p:cNvSpPr/>
            <p:nvPr/>
          </p:nvSpPr>
          <p:spPr>
            <a:xfrm>
              <a:off x="2351684" y="437327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2382037" y="440209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1" name="pg41"/>
            <p:cNvSpPr/>
            <p:nvPr/>
          </p:nvSpPr>
          <p:spPr>
            <a:xfrm>
              <a:off x="3085039" y="37130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115392" y="3743388"/>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43" name="pg43"/>
            <p:cNvSpPr/>
            <p:nvPr/>
          </p:nvSpPr>
          <p:spPr>
            <a:xfrm>
              <a:off x="3671722" y="404315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3702076" y="407321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5" name="pg45"/>
            <p:cNvSpPr/>
            <p:nvPr/>
          </p:nvSpPr>
          <p:spPr>
            <a:xfrm>
              <a:off x="4230271" y="239255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260624" y="2422607"/>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12</a:t>
              </a:r>
            </a:p>
          </p:txBody>
        </p:sp>
        <p:sp>
          <p:nvSpPr>
            <p:cNvPr id="47" name="pg47"/>
            <p:cNvSpPr/>
            <p:nvPr/>
          </p:nvSpPr>
          <p:spPr>
            <a:xfrm>
              <a:off x="4405077" y="305279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8" name="tx48"/>
            <p:cNvSpPr/>
            <p:nvPr/>
          </p:nvSpPr>
          <p:spPr>
            <a:xfrm>
              <a:off x="4435430" y="3081614"/>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49" name="tx49"/>
            <p:cNvSpPr/>
            <p:nvPr/>
          </p:nvSpPr>
          <p:spPr>
            <a:xfrm>
              <a:off x="4523855" y="407065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50" name="tx50"/>
            <p:cNvSpPr/>
            <p:nvPr/>
          </p:nvSpPr>
          <p:spPr>
            <a:xfrm>
              <a:off x="4523855" y="4235983"/>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4</a:t>
              </a:r>
            </a:p>
          </p:txBody>
        </p:sp>
        <p:sp>
          <p:nvSpPr>
            <p:cNvPr id="51" name="tx51"/>
            <p:cNvSpPr/>
            <p:nvPr/>
          </p:nvSpPr>
          <p:spPr>
            <a:xfrm>
              <a:off x="641260" y="489238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2" name="tx52"/>
            <p:cNvSpPr/>
            <p:nvPr/>
          </p:nvSpPr>
          <p:spPr>
            <a:xfrm>
              <a:off x="641260" y="4068533"/>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3" name="tx53"/>
            <p:cNvSpPr/>
            <p:nvPr/>
          </p:nvSpPr>
          <p:spPr>
            <a:xfrm>
              <a:off x="577692" y="324177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4" name="tx54"/>
            <p:cNvSpPr/>
            <p:nvPr/>
          </p:nvSpPr>
          <p:spPr>
            <a:xfrm>
              <a:off x="577692" y="241647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5" name="tx55"/>
            <p:cNvSpPr/>
            <p:nvPr/>
          </p:nvSpPr>
          <p:spPr>
            <a:xfrm>
              <a:off x="577692" y="159117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6" name="tx56"/>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7" name="tx57"/>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8" name="tx58"/>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9" name="tx59"/>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0" name="tx60"/>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1" name="tx61"/>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2" name="tx62"/>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3" name="tx63"/>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4" name="pl64"/>
            <p:cNvSpPr/>
            <p:nvPr/>
          </p:nvSpPr>
          <p:spPr>
            <a:xfrm>
              <a:off x="1538981"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5" name="pl65"/>
            <p:cNvSpPr/>
            <p:nvPr/>
          </p:nvSpPr>
          <p:spPr>
            <a:xfrm>
              <a:off x="1538981"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6" name="pl66"/>
            <p:cNvSpPr/>
            <p:nvPr/>
          </p:nvSpPr>
          <p:spPr>
            <a:xfrm>
              <a:off x="2487793"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7" name="pl67"/>
            <p:cNvSpPr/>
            <p:nvPr/>
          </p:nvSpPr>
          <p:spPr>
            <a:xfrm>
              <a:off x="3250247"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8" name="tx68"/>
            <p:cNvSpPr/>
            <p:nvPr/>
          </p:nvSpPr>
          <p:spPr>
            <a:xfrm>
              <a:off x="1806080" y="6102617"/>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Bahamas</a:t>
              </a:r>
            </a:p>
          </p:txBody>
        </p:sp>
        <p:sp>
          <p:nvSpPr>
            <p:cNvPr id="69" name="tx69"/>
            <p:cNvSpPr/>
            <p:nvPr/>
          </p:nvSpPr>
          <p:spPr>
            <a:xfrm>
              <a:off x="2754892"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70" name="tx70"/>
            <p:cNvSpPr/>
            <p:nvPr/>
          </p:nvSpPr>
          <p:spPr>
            <a:xfrm>
              <a:off x="3517347" y="6100844"/>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71" name="tx71"/>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2" name="pl72"/>
            <p:cNvSpPr/>
            <p:nvPr/>
          </p:nvSpPr>
          <p:spPr>
            <a:xfrm>
              <a:off x="5132709" y="452237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369707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4" name="pl74"/>
            <p:cNvSpPr/>
            <p:nvPr/>
          </p:nvSpPr>
          <p:spPr>
            <a:xfrm>
              <a:off x="5132709" y="287176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204646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6" name="pl76"/>
            <p:cNvSpPr/>
            <p:nvPr/>
          </p:nvSpPr>
          <p:spPr>
            <a:xfrm>
              <a:off x="5132709" y="122116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7" name="pl77"/>
            <p:cNvSpPr/>
            <p:nvPr/>
          </p:nvSpPr>
          <p:spPr>
            <a:xfrm>
              <a:off x="5132709" y="493502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8" name="pl78"/>
            <p:cNvSpPr/>
            <p:nvPr/>
          </p:nvSpPr>
          <p:spPr>
            <a:xfrm>
              <a:off x="5132709" y="410972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9" name="pl79"/>
            <p:cNvSpPr/>
            <p:nvPr/>
          </p:nvSpPr>
          <p:spPr>
            <a:xfrm>
              <a:off x="5132709" y="328441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132709" y="245911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1" name="pl81"/>
            <p:cNvSpPr/>
            <p:nvPr/>
          </p:nvSpPr>
          <p:spPr>
            <a:xfrm>
              <a:off x="5132709" y="163381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2" name="pl82"/>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5308715" y="1963934"/>
              <a:ext cx="3520101" cy="2806029"/>
            </a:xfrm>
            <a:custGeom>
              <a:avLst/>
              <a:pathLst>
                <a:path w="3520101" h="2806029">
                  <a:moveTo>
                    <a:pt x="0" y="1980726"/>
                  </a:moveTo>
                  <a:lnTo>
                    <a:pt x="146670" y="2145786"/>
                  </a:lnTo>
                  <a:lnTo>
                    <a:pt x="293341" y="2145786"/>
                  </a:lnTo>
                  <a:lnTo>
                    <a:pt x="440012" y="1485544"/>
                  </a:lnTo>
                  <a:lnTo>
                    <a:pt x="586683" y="1320484"/>
                  </a:lnTo>
                  <a:lnTo>
                    <a:pt x="733354" y="660242"/>
                  </a:lnTo>
                  <a:lnTo>
                    <a:pt x="880025" y="1815665"/>
                  </a:lnTo>
                  <a:lnTo>
                    <a:pt x="1026696" y="2640968"/>
                  </a:lnTo>
                  <a:lnTo>
                    <a:pt x="1173367" y="1485544"/>
                  </a:lnTo>
                  <a:lnTo>
                    <a:pt x="1320038" y="2806029"/>
                  </a:lnTo>
                  <a:lnTo>
                    <a:pt x="1466709" y="2145786"/>
                  </a:lnTo>
                  <a:lnTo>
                    <a:pt x="1613379" y="1485544"/>
                  </a:lnTo>
                  <a:lnTo>
                    <a:pt x="1760050" y="1650605"/>
                  </a:lnTo>
                  <a:lnTo>
                    <a:pt x="1906721" y="1815665"/>
                  </a:lnTo>
                  <a:lnTo>
                    <a:pt x="2053392" y="2310847"/>
                  </a:lnTo>
                  <a:lnTo>
                    <a:pt x="2200063" y="2145786"/>
                  </a:lnTo>
                  <a:lnTo>
                    <a:pt x="2346734" y="1980726"/>
                  </a:lnTo>
                  <a:lnTo>
                    <a:pt x="2493405" y="1650605"/>
                  </a:lnTo>
                  <a:lnTo>
                    <a:pt x="2640076" y="2145786"/>
                  </a:lnTo>
                  <a:lnTo>
                    <a:pt x="2786747" y="1485544"/>
                  </a:lnTo>
                  <a:lnTo>
                    <a:pt x="2933418" y="1320484"/>
                  </a:lnTo>
                  <a:lnTo>
                    <a:pt x="3080089" y="1320484"/>
                  </a:lnTo>
                  <a:lnTo>
                    <a:pt x="3226759" y="0"/>
                  </a:lnTo>
                  <a:lnTo>
                    <a:pt x="3373430" y="825302"/>
                  </a:lnTo>
                  <a:lnTo>
                    <a:pt x="3520101" y="990363"/>
                  </a:lnTo>
                </a:path>
              </a:pathLst>
            </a:custGeom>
            <a:ln w="27101" cap="flat">
              <a:solidFill>
                <a:srgbClr val="0058AB">
                  <a:alpha val="80000"/>
                </a:srgbClr>
              </a:solidFill>
              <a:prstDash val="solid"/>
              <a:round/>
            </a:ln>
          </p:spPr>
          <p:txBody>
            <a:bodyPr/>
            <a:lstStyle/>
            <a:p/>
          </p:txBody>
        </p:sp>
        <p:sp>
          <p:nvSpPr>
            <p:cNvPr id="90" name="pl90"/>
            <p:cNvSpPr/>
            <p:nvPr/>
          </p:nvSpPr>
          <p:spPr>
            <a:xfrm>
              <a:off x="5308715" y="2624176"/>
              <a:ext cx="3520101" cy="1485544"/>
            </a:xfrm>
            <a:custGeom>
              <a:avLst/>
              <a:pathLst>
                <a:path w="3520101" h="1485544">
                  <a:moveTo>
                    <a:pt x="0" y="0"/>
                  </a:moveTo>
                  <a:lnTo>
                    <a:pt x="146670" y="165060"/>
                  </a:lnTo>
                  <a:lnTo>
                    <a:pt x="293341" y="165060"/>
                  </a:lnTo>
                  <a:lnTo>
                    <a:pt x="440012" y="330121"/>
                  </a:lnTo>
                  <a:lnTo>
                    <a:pt x="586683" y="495181"/>
                  </a:lnTo>
                  <a:lnTo>
                    <a:pt x="733354" y="495181"/>
                  </a:lnTo>
                  <a:lnTo>
                    <a:pt x="880025" y="660242"/>
                  </a:lnTo>
                  <a:lnTo>
                    <a:pt x="1026696" y="825302"/>
                  </a:lnTo>
                  <a:lnTo>
                    <a:pt x="1173367" y="990363"/>
                  </a:lnTo>
                  <a:lnTo>
                    <a:pt x="1320038" y="1155423"/>
                  </a:lnTo>
                  <a:lnTo>
                    <a:pt x="1466709" y="1320484"/>
                  </a:lnTo>
                  <a:lnTo>
                    <a:pt x="1613379" y="1320484"/>
                  </a:lnTo>
                  <a:lnTo>
                    <a:pt x="1760050" y="1320484"/>
                  </a:lnTo>
                  <a:lnTo>
                    <a:pt x="1906721" y="1485544"/>
                  </a:lnTo>
                  <a:lnTo>
                    <a:pt x="2053392" y="1320484"/>
                  </a:lnTo>
                  <a:lnTo>
                    <a:pt x="2200063" y="1485544"/>
                  </a:lnTo>
                  <a:lnTo>
                    <a:pt x="2346734" y="1320484"/>
                  </a:lnTo>
                  <a:lnTo>
                    <a:pt x="2493405" y="1320484"/>
                  </a:lnTo>
                  <a:lnTo>
                    <a:pt x="2640076" y="1485544"/>
                  </a:lnTo>
                  <a:lnTo>
                    <a:pt x="2786747" y="1485544"/>
                  </a:lnTo>
                  <a:lnTo>
                    <a:pt x="2933418" y="1485544"/>
                  </a:lnTo>
                  <a:lnTo>
                    <a:pt x="3080089" y="1320484"/>
                  </a:lnTo>
                  <a:lnTo>
                    <a:pt x="3226759" y="1155423"/>
                  </a:lnTo>
                  <a:lnTo>
                    <a:pt x="3373430" y="1155423"/>
                  </a:lnTo>
                  <a:lnTo>
                    <a:pt x="3520101" y="1320484"/>
                  </a:lnTo>
                </a:path>
              </a:pathLst>
            </a:custGeom>
            <a:ln w="27101" cap="flat">
              <a:solidFill>
                <a:srgbClr val="1CABE2">
                  <a:alpha val="80000"/>
                </a:srgbClr>
              </a:solidFill>
              <a:prstDash val="solid"/>
              <a:round/>
            </a:ln>
          </p:spPr>
          <p:txBody>
            <a:bodyPr/>
            <a:lstStyle/>
            <a:p/>
          </p:txBody>
        </p:sp>
        <p:sp>
          <p:nvSpPr>
            <p:cNvPr id="91" name="pl91"/>
            <p:cNvSpPr/>
            <p:nvPr/>
          </p:nvSpPr>
          <p:spPr>
            <a:xfrm>
              <a:off x="5308715" y="3614540"/>
              <a:ext cx="3520101" cy="1485544"/>
            </a:xfrm>
            <a:custGeom>
              <a:avLst/>
              <a:pathLst>
                <a:path w="3520101" h="1485544">
                  <a:moveTo>
                    <a:pt x="0" y="825302"/>
                  </a:moveTo>
                  <a:lnTo>
                    <a:pt x="146670" y="1320484"/>
                  </a:lnTo>
                  <a:lnTo>
                    <a:pt x="293341" y="825302"/>
                  </a:lnTo>
                  <a:lnTo>
                    <a:pt x="440012" y="825302"/>
                  </a:lnTo>
                  <a:lnTo>
                    <a:pt x="586683" y="825302"/>
                  </a:lnTo>
                  <a:lnTo>
                    <a:pt x="733354" y="495181"/>
                  </a:lnTo>
                  <a:lnTo>
                    <a:pt x="880025" y="990363"/>
                  </a:lnTo>
                  <a:lnTo>
                    <a:pt x="1026696" y="1155423"/>
                  </a:lnTo>
                  <a:lnTo>
                    <a:pt x="1173367" y="990363"/>
                  </a:lnTo>
                  <a:lnTo>
                    <a:pt x="1320038" y="990363"/>
                  </a:lnTo>
                  <a:lnTo>
                    <a:pt x="1466709" y="825302"/>
                  </a:lnTo>
                  <a:lnTo>
                    <a:pt x="1613379" y="990363"/>
                  </a:lnTo>
                  <a:lnTo>
                    <a:pt x="1760050" y="1155423"/>
                  </a:lnTo>
                  <a:lnTo>
                    <a:pt x="1906721" y="990363"/>
                  </a:lnTo>
                  <a:lnTo>
                    <a:pt x="2053392" y="990363"/>
                  </a:lnTo>
                  <a:lnTo>
                    <a:pt x="2200063" y="825302"/>
                  </a:lnTo>
                  <a:lnTo>
                    <a:pt x="2346734" y="990363"/>
                  </a:lnTo>
                  <a:lnTo>
                    <a:pt x="2493405" y="0"/>
                  </a:lnTo>
                  <a:lnTo>
                    <a:pt x="2640076" y="1485544"/>
                  </a:lnTo>
                  <a:lnTo>
                    <a:pt x="2786747" y="1320484"/>
                  </a:lnTo>
                  <a:lnTo>
                    <a:pt x="2933418" y="990363"/>
                  </a:lnTo>
                  <a:lnTo>
                    <a:pt x="3080089" y="1320484"/>
                  </a:lnTo>
                  <a:lnTo>
                    <a:pt x="3226759" y="165060"/>
                  </a:lnTo>
                  <a:lnTo>
                    <a:pt x="3373430" y="495181"/>
                  </a:lnTo>
                  <a:lnTo>
                    <a:pt x="3520101" y="1485544"/>
                  </a:lnTo>
                </a:path>
              </a:pathLst>
            </a:custGeom>
            <a:ln w="27101" cap="flat">
              <a:solidFill>
                <a:srgbClr val="00833D">
                  <a:alpha val="80000"/>
                </a:srgbClr>
              </a:solidFill>
              <a:prstDash val="solid"/>
              <a:round/>
            </a:ln>
          </p:spPr>
          <p:txBody>
            <a:bodyPr/>
            <a:lstStyle/>
            <a:p/>
          </p:txBody>
        </p:sp>
        <p:sp>
          <p:nvSpPr>
            <p:cNvPr id="92" name="pl92"/>
            <p:cNvSpPr/>
            <p:nvPr/>
          </p:nvSpPr>
          <p:spPr>
            <a:xfrm>
              <a:off x="5308715" y="1963934"/>
              <a:ext cx="3520101" cy="2806029"/>
            </a:xfrm>
            <a:custGeom>
              <a:avLst/>
              <a:pathLst>
                <a:path w="3520101" h="2806029">
                  <a:moveTo>
                    <a:pt x="0" y="1980726"/>
                  </a:moveTo>
                  <a:lnTo>
                    <a:pt x="146670" y="2145786"/>
                  </a:lnTo>
                  <a:lnTo>
                    <a:pt x="293341" y="2145786"/>
                  </a:lnTo>
                  <a:lnTo>
                    <a:pt x="440012" y="1485544"/>
                  </a:lnTo>
                  <a:lnTo>
                    <a:pt x="586683" y="1320484"/>
                  </a:lnTo>
                  <a:lnTo>
                    <a:pt x="733354" y="660242"/>
                  </a:lnTo>
                  <a:lnTo>
                    <a:pt x="880025" y="1815665"/>
                  </a:lnTo>
                  <a:lnTo>
                    <a:pt x="1026696" y="2640968"/>
                  </a:lnTo>
                  <a:lnTo>
                    <a:pt x="1173367" y="1485544"/>
                  </a:lnTo>
                  <a:lnTo>
                    <a:pt x="1320038" y="2806029"/>
                  </a:lnTo>
                  <a:lnTo>
                    <a:pt x="1466709" y="2145786"/>
                  </a:lnTo>
                  <a:lnTo>
                    <a:pt x="1613379" y="1485544"/>
                  </a:lnTo>
                  <a:lnTo>
                    <a:pt x="1760050" y="1650605"/>
                  </a:lnTo>
                  <a:lnTo>
                    <a:pt x="1906721" y="1815665"/>
                  </a:lnTo>
                  <a:lnTo>
                    <a:pt x="2053392" y="2310847"/>
                  </a:lnTo>
                  <a:lnTo>
                    <a:pt x="2200063" y="2145786"/>
                  </a:lnTo>
                  <a:lnTo>
                    <a:pt x="2346734" y="1980726"/>
                  </a:lnTo>
                  <a:lnTo>
                    <a:pt x="2493405" y="1650605"/>
                  </a:lnTo>
                  <a:lnTo>
                    <a:pt x="2640076" y="2145786"/>
                  </a:lnTo>
                  <a:lnTo>
                    <a:pt x="2786747" y="1485544"/>
                  </a:lnTo>
                  <a:lnTo>
                    <a:pt x="2933418" y="1320484"/>
                  </a:lnTo>
                  <a:lnTo>
                    <a:pt x="3080089" y="1320484"/>
                  </a:lnTo>
                  <a:lnTo>
                    <a:pt x="3226759" y="0"/>
                  </a:lnTo>
                  <a:lnTo>
                    <a:pt x="3373430" y="825302"/>
                  </a:lnTo>
                  <a:lnTo>
                    <a:pt x="3520101" y="990363"/>
                  </a:lnTo>
                </a:path>
              </a:pathLst>
            </a:custGeom>
            <a:ln w="43362" cap="flat">
              <a:solidFill>
                <a:srgbClr val="000000">
                  <a:alpha val="100000"/>
                </a:srgbClr>
              </a:solidFill>
              <a:prstDash val="solid"/>
              <a:round/>
            </a:ln>
          </p:spPr>
          <p:txBody>
            <a:bodyPr/>
            <a:lstStyle/>
            <a:p/>
          </p:txBody>
        </p:sp>
        <p:sp>
          <p:nvSpPr>
            <p:cNvPr id="93" name="pl93"/>
            <p:cNvSpPr/>
            <p:nvPr/>
          </p:nvSpPr>
          <p:spPr>
            <a:xfrm>
              <a:off x="5308715" y="1963934"/>
              <a:ext cx="3520101" cy="2806029"/>
            </a:xfrm>
            <a:custGeom>
              <a:avLst/>
              <a:pathLst>
                <a:path w="3520101" h="2806029">
                  <a:moveTo>
                    <a:pt x="0" y="1980726"/>
                  </a:moveTo>
                  <a:lnTo>
                    <a:pt x="146670" y="2145786"/>
                  </a:lnTo>
                  <a:lnTo>
                    <a:pt x="293341" y="2145786"/>
                  </a:lnTo>
                  <a:lnTo>
                    <a:pt x="440012" y="1485544"/>
                  </a:lnTo>
                  <a:lnTo>
                    <a:pt x="586683" y="1320484"/>
                  </a:lnTo>
                  <a:lnTo>
                    <a:pt x="733354" y="660242"/>
                  </a:lnTo>
                  <a:lnTo>
                    <a:pt x="880025" y="1815665"/>
                  </a:lnTo>
                  <a:lnTo>
                    <a:pt x="1026696" y="2640968"/>
                  </a:lnTo>
                  <a:lnTo>
                    <a:pt x="1173367" y="1485544"/>
                  </a:lnTo>
                  <a:lnTo>
                    <a:pt x="1320038" y="2806029"/>
                  </a:lnTo>
                  <a:lnTo>
                    <a:pt x="1466709" y="2145786"/>
                  </a:lnTo>
                  <a:lnTo>
                    <a:pt x="1613379" y="1485544"/>
                  </a:lnTo>
                  <a:lnTo>
                    <a:pt x="1760050" y="1650605"/>
                  </a:lnTo>
                  <a:lnTo>
                    <a:pt x="1906721" y="1815665"/>
                  </a:lnTo>
                  <a:lnTo>
                    <a:pt x="2053392" y="2310847"/>
                  </a:lnTo>
                  <a:lnTo>
                    <a:pt x="2200063" y="2145786"/>
                  </a:lnTo>
                  <a:lnTo>
                    <a:pt x="2346734" y="1980726"/>
                  </a:lnTo>
                  <a:lnTo>
                    <a:pt x="2493405" y="1650605"/>
                  </a:lnTo>
                  <a:lnTo>
                    <a:pt x="2640076" y="2145786"/>
                  </a:lnTo>
                  <a:lnTo>
                    <a:pt x="2786747" y="1485544"/>
                  </a:lnTo>
                  <a:lnTo>
                    <a:pt x="2933418" y="1320484"/>
                  </a:lnTo>
                  <a:lnTo>
                    <a:pt x="3080089" y="1320484"/>
                  </a:lnTo>
                  <a:lnTo>
                    <a:pt x="3226759" y="0"/>
                  </a:lnTo>
                  <a:lnTo>
                    <a:pt x="3373430" y="825302"/>
                  </a:lnTo>
                  <a:lnTo>
                    <a:pt x="3520101" y="990363"/>
                  </a:lnTo>
                </a:path>
              </a:pathLst>
            </a:custGeom>
            <a:ln w="27101" cap="flat">
              <a:solidFill>
                <a:srgbClr val="0058AB">
                  <a:alpha val="100000"/>
                </a:srgbClr>
              </a:solidFill>
              <a:prstDash val="solid"/>
              <a:round/>
            </a:ln>
          </p:spPr>
          <p:txBody>
            <a:bodyPr/>
            <a:lstStyle/>
            <a:p/>
          </p:txBody>
        </p:sp>
        <p:sp>
          <p:nvSpPr>
            <p:cNvPr id="94" name="pl94"/>
            <p:cNvSpPr/>
            <p:nvPr/>
          </p:nvSpPr>
          <p:spPr>
            <a:xfrm>
              <a:off x="5132709" y="493502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5" name="pl95"/>
            <p:cNvSpPr/>
            <p:nvPr/>
          </p:nvSpPr>
          <p:spPr>
            <a:xfrm>
              <a:off x="5308715" y="3449479"/>
              <a:ext cx="0" cy="495181"/>
            </a:xfrm>
            <a:custGeom>
              <a:avLst/>
              <a:pathLst>
                <a:path w="0" h="495181">
                  <a:moveTo>
                    <a:pt x="0" y="495181"/>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042069" y="2128995"/>
              <a:ext cx="0" cy="495181"/>
            </a:xfrm>
            <a:custGeom>
              <a:avLst/>
              <a:pathLst>
                <a:path w="0" h="495181">
                  <a:moveTo>
                    <a:pt x="0" y="495181"/>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775424" y="3614540"/>
              <a:ext cx="0" cy="495181"/>
            </a:xfrm>
            <a:custGeom>
              <a:avLst/>
              <a:pathLst>
                <a:path w="0" h="495181">
                  <a:moveTo>
                    <a:pt x="0" y="495181"/>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508778" y="3614540"/>
              <a:ext cx="0" cy="495181"/>
            </a:xfrm>
            <a:custGeom>
              <a:avLst/>
              <a:pathLst>
                <a:path w="0" h="495181">
                  <a:moveTo>
                    <a:pt x="0" y="49518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8095462" y="2954297"/>
              <a:ext cx="0" cy="495181"/>
            </a:xfrm>
            <a:custGeom>
              <a:avLst/>
              <a:pathLst>
                <a:path w="0" h="495181">
                  <a:moveTo>
                    <a:pt x="0" y="49518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8682145" y="2294055"/>
              <a:ext cx="0" cy="495181"/>
            </a:xfrm>
            <a:custGeom>
              <a:avLst/>
              <a:pathLst>
                <a:path w="0" h="495181">
                  <a:moveTo>
                    <a:pt x="0" y="49518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828816" y="2459116"/>
              <a:ext cx="0" cy="495181"/>
            </a:xfrm>
            <a:custGeom>
              <a:avLst/>
              <a:pathLst>
                <a:path w="0" h="495181">
                  <a:moveTo>
                    <a:pt x="0" y="495181"/>
                  </a:moveTo>
                  <a:lnTo>
                    <a:pt x="0" y="0"/>
                  </a:lnTo>
                </a:path>
              </a:pathLst>
            </a:custGeom>
            <a:ln w="13550" cap="flat">
              <a:solidFill>
                <a:srgbClr val="0058AB">
                  <a:alpha val="100000"/>
                </a:srgbClr>
              </a:solidFill>
              <a:prstDash val="dot"/>
              <a:round/>
            </a:ln>
          </p:spPr>
          <p:txBody>
            <a:bodyPr/>
            <a:lstStyle/>
            <a:p/>
          </p:txBody>
        </p:sp>
        <p:sp>
          <p:nvSpPr>
            <p:cNvPr id="102" name="pg102"/>
            <p:cNvSpPr/>
            <p:nvPr/>
          </p:nvSpPr>
          <p:spPr>
            <a:xfrm>
              <a:off x="5250226" y="338291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5280579" y="341173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104" name="pg104"/>
            <p:cNvSpPr/>
            <p:nvPr/>
          </p:nvSpPr>
          <p:spPr>
            <a:xfrm>
              <a:off x="5955445" y="206242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5985799" y="2092486"/>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14</a:t>
              </a:r>
            </a:p>
          </p:txBody>
        </p:sp>
        <p:sp>
          <p:nvSpPr>
            <p:cNvPr id="106" name="pg106"/>
            <p:cNvSpPr/>
            <p:nvPr/>
          </p:nvSpPr>
          <p:spPr>
            <a:xfrm>
              <a:off x="6716935" y="354797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6747288" y="3578080"/>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108" name="pg108"/>
            <p:cNvSpPr/>
            <p:nvPr/>
          </p:nvSpPr>
          <p:spPr>
            <a:xfrm>
              <a:off x="7450290" y="354797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7480643" y="3578080"/>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110" name="pg110"/>
            <p:cNvSpPr/>
            <p:nvPr/>
          </p:nvSpPr>
          <p:spPr>
            <a:xfrm>
              <a:off x="8036973" y="28877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8067327" y="291655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112" name="pg112"/>
            <p:cNvSpPr/>
            <p:nvPr/>
          </p:nvSpPr>
          <p:spPr>
            <a:xfrm>
              <a:off x="8595522" y="222748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8625875" y="2256262"/>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13</a:t>
              </a:r>
            </a:p>
          </p:txBody>
        </p:sp>
        <p:sp>
          <p:nvSpPr>
            <p:cNvPr id="114" name="pg114"/>
            <p:cNvSpPr/>
            <p:nvPr/>
          </p:nvSpPr>
          <p:spPr>
            <a:xfrm>
              <a:off x="8742193" y="239255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5" name="tx115"/>
            <p:cNvSpPr/>
            <p:nvPr/>
          </p:nvSpPr>
          <p:spPr>
            <a:xfrm>
              <a:off x="8772546" y="2422607"/>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12</a:t>
              </a:r>
            </a:p>
          </p:txBody>
        </p:sp>
        <p:sp>
          <p:nvSpPr>
            <p:cNvPr id="116" name="tx116"/>
            <p:cNvSpPr/>
            <p:nvPr/>
          </p:nvSpPr>
          <p:spPr>
            <a:xfrm>
              <a:off x="8889106" y="390422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7" name="tx117"/>
            <p:cNvSpPr/>
            <p:nvPr/>
          </p:nvSpPr>
          <p:spPr>
            <a:xfrm>
              <a:off x="8925206" y="506096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a:t>
              </a:r>
            </a:p>
          </p:txBody>
        </p:sp>
        <p:sp>
          <p:nvSpPr>
            <p:cNvPr id="118" name="tx118"/>
            <p:cNvSpPr/>
            <p:nvPr/>
          </p:nvSpPr>
          <p:spPr>
            <a:xfrm>
              <a:off x="5006511" y="489238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9" name="tx119"/>
            <p:cNvSpPr/>
            <p:nvPr/>
          </p:nvSpPr>
          <p:spPr>
            <a:xfrm>
              <a:off x="5006511" y="4068533"/>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20" name="tx120"/>
            <p:cNvSpPr/>
            <p:nvPr/>
          </p:nvSpPr>
          <p:spPr>
            <a:xfrm>
              <a:off x="4942943" y="324177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21" name="tx121"/>
            <p:cNvSpPr/>
            <p:nvPr/>
          </p:nvSpPr>
          <p:spPr>
            <a:xfrm>
              <a:off x="4942943" y="241647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22" name="tx122"/>
            <p:cNvSpPr/>
            <p:nvPr/>
          </p:nvSpPr>
          <p:spPr>
            <a:xfrm>
              <a:off x="4942943" y="159117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3" name="tx123"/>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4" name="tx124"/>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5" name="tx125"/>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6" name="tx126"/>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7" name="tx127"/>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8" name="tx128"/>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9" name="tx129"/>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0" name="tx130"/>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31" name="pl131"/>
            <p:cNvSpPr/>
            <p:nvPr/>
          </p:nvSpPr>
          <p:spPr>
            <a:xfrm>
              <a:off x="5904232"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2" name="pl132"/>
            <p:cNvSpPr/>
            <p:nvPr/>
          </p:nvSpPr>
          <p:spPr>
            <a:xfrm>
              <a:off x="5904232"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3" name="pl133"/>
            <p:cNvSpPr/>
            <p:nvPr/>
          </p:nvSpPr>
          <p:spPr>
            <a:xfrm>
              <a:off x="6853044"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4" name="pl134"/>
            <p:cNvSpPr/>
            <p:nvPr/>
          </p:nvSpPr>
          <p:spPr>
            <a:xfrm>
              <a:off x="7615498"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5" name="tx135"/>
            <p:cNvSpPr/>
            <p:nvPr/>
          </p:nvSpPr>
          <p:spPr>
            <a:xfrm>
              <a:off x="6171331" y="6102617"/>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Bahamas</a:t>
              </a:r>
            </a:p>
          </p:txBody>
        </p:sp>
        <p:sp>
          <p:nvSpPr>
            <p:cNvPr id="136" name="tx136"/>
            <p:cNvSpPr/>
            <p:nvPr/>
          </p:nvSpPr>
          <p:spPr>
            <a:xfrm>
              <a:off x="7120143"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7" name="tx137"/>
            <p:cNvSpPr/>
            <p:nvPr/>
          </p:nvSpPr>
          <p:spPr>
            <a:xfrm>
              <a:off x="7882598" y="6100844"/>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38" name="tx138"/>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9" name="tx139"/>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0" name="tx140"/>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41" name="tx141"/>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8% of children who received DTP1 did not receive DTP3 (left), and 12% of children who received DTP1 did not receive MCV1 (right).
The medium DTP drop-out rates imply moderate ability to provide a complete series of vaccines early in life. The high DTP-MCV drop-out rates imply poor retention in immunization programmes and ability to provide a full course of vaccines in infancy (up to one year).
In 2024, Bahamas DTP drop-out was higher and DTP-MCV drop-out was higher than global drop-out rates, respectively.</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079271"/>
              <a:ext cx="2123063" cy="99001"/>
            </a:xfrm>
            <a:custGeom>
              <a:avLst/>
              <a:pathLst>
                <a:path w="2123063" h="99001">
                  <a:moveTo>
                    <a:pt x="0" y="0"/>
                  </a:moveTo>
                  <a:lnTo>
                    <a:pt x="88460" y="0"/>
                  </a:lnTo>
                  <a:lnTo>
                    <a:pt x="176921" y="0"/>
                  </a:lnTo>
                  <a:lnTo>
                    <a:pt x="265382" y="0"/>
                  </a:lnTo>
                  <a:lnTo>
                    <a:pt x="353843" y="0"/>
                  </a:lnTo>
                  <a:lnTo>
                    <a:pt x="442304" y="0"/>
                  </a:lnTo>
                  <a:lnTo>
                    <a:pt x="530765" y="49500"/>
                  </a:lnTo>
                  <a:lnTo>
                    <a:pt x="619226" y="12375"/>
                  </a:lnTo>
                  <a:lnTo>
                    <a:pt x="707687" y="0"/>
                  </a:lnTo>
                  <a:lnTo>
                    <a:pt x="796148" y="0"/>
                  </a:lnTo>
                  <a:lnTo>
                    <a:pt x="884609" y="0"/>
                  </a:lnTo>
                  <a:lnTo>
                    <a:pt x="973070" y="0"/>
                  </a:lnTo>
                  <a:lnTo>
                    <a:pt x="1061531" y="0"/>
                  </a:lnTo>
                  <a:lnTo>
                    <a:pt x="1149992" y="0"/>
                  </a:lnTo>
                  <a:lnTo>
                    <a:pt x="1238453" y="37125"/>
                  </a:lnTo>
                  <a:lnTo>
                    <a:pt x="1326914" y="0"/>
                  </a:lnTo>
                  <a:lnTo>
                    <a:pt x="1415375" y="49500"/>
                  </a:lnTo>
                  <a:lnTo>
                    <a:pt x="1503836" y="12375"/>
                  </a:lnTo>
                  <a:lnTo>
                    <a:pt x="1592297" y="61876"/>
                  </a:lnTo>
                  <a:lnTo>
                    <a:pt x="1680758" y="99001"/>
                  </a:lnTo>
                  <a:lnTo>
                    <a:pt x="1769219" y="24750"/>
                  </a:lnTo>
                  <a:lnTo>
                    <a:pt x="1857680" y="99001"/>
                  </a:lnTo>
                  <a:lnTo>
                    <a:pt x="1946141" y="12375"/>
                  </a:lnTo>
                  <a:lnTo>
                    <a:pt x="2034602" y="0"/>
                  </a:lnTo>
                  <a:lnTo>
                    <a:pt x="2123063" y="12375"/>
                  </a:lnTo>
                </a:path>
              </a:pathLst>
            </a:custGeom>
            <a:ln w="27101" cap="flat">
              <a:solidFill>
                <a:srgbClr val="1CABE2">
                  <a:alpha val="100000"/>
                </a:srgbClr>
              </a:solidFill>
              <a:prstDash val="solid"/>
              <a:round/>
            </a:ln>
          </p:spPr>
          <p:txBody>
            <a:bodyPr/>
            <a:lstStyle/>
            <a:p/>
          </p:txBody>
        </p:sp>
        <p:sp>
          <p:nvSpPr>
            <p:cNvPr id="24" name="tx24"/>
            <p:cNvSpPr/>
            <p:nvPr/>
          </p:nvSpPr>
          <p:spPr>
            <a:xfrm>
              <a:off x="910275"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5" name="tx25"/>
            <p:cNvSpPr/>
            <p:nvPr/>
          </p:nvSpPr>
          <p:spPr>
            <a:xfrm>
              <a:off x="3217825" y="999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6" name="tx26"/>
            <p:cNvSpPr/>
            <p:nvPr/>
          </p:nvSpPr>
          <p:spPr>
            <a:xfrm>
              <a:off x="2688703" y="103711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27" name="tx27"/>
            <p:cNvSpPr/>
            <p:nvPr/>
          </p:nvSpPr>
          <p:spPr>
            <a:xfrm>
              <a:off x="3042547"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1062205" y="2873500"/>
              <a:ext cx="2123063" cy="222754"/>
            </a:xfrm>
            <a:custGeom>
              <a:avLst/>
              <a:pathLst>
                <a:path w="2123063" h="222754">
                  <a:moveTo>
                    <a:pt x="0" y="61876"/>
                  </a:moveTo>
                  <a:lnTo>
                    <a:pt x="88460" y="49500"/>
                  </a:lnTo>
                  <a:lnTo>
                    <a:pt x="176921" y="49500"/>
                  </a:lnTo>
                  <a:lnTo>
                    <a:pt x="265382" y="99001"/>
                  </a:lnTo>
                  <a:lnTo>
                    <a:pt x="353843" y="111377"/>
                  </a:lnTo>
                  <a:lnTo>
                    <a:pt x="442304" y="160877"/>
                  </a:lnTo>
                  <a:lnTo>
                    <a:pt x="530765" y="123752"/>
                  </a:lnTo>
                  <a:lnTo>
                    <a:pt x="619226" y="24750"/>
                  </a:lnTo>
                  <a:lnTo>
                    <a:pt x="707687" y="99001"/>
                  </a:lnTo>
                  <a:lnTo>
                    <a:pt x="796148" y="0"/>
                  </a:lnTo>
                  <a:lnTo>
                    <a:pt x="884609" y="49500"/>
                  </a:lnTo>
                  <a:lnTo>
                    <a:pt x="973070" y="99001"/>
                  </a:lnTo>
                  <a:lnTo>
                    <a:pt x="1061531" y="86626"/>
                  </a:lnTo>
                  <a:lnTo>
                    <a:pt x="1149992" y="74251"/>
                  </a:lnTo>
                  <a:lnTo>
                    <a:pt x="1238453" y="74251"/>
                  </a:lnTo>
                  <a:lnTo>
                    <a:pt x="1326914" y="49500"/>
                  </a:lnTo>
                  <a:lnTo>
                    <a:pt x="1415375" y="111377"/>
                  </a:lnTo>
                  <a:lnTo>
                    <a:pt x="1503836" y="99001"/>
                  </a:lnTo>
                  <a:lnTo>
                    <a:pt x="1592297" y="111377"/>
                  </a:lnTo>
                  <a:lnTo>
                    <a:pt x="1680758" y="185628"/>
                  </a:lnTo>
                  <a:lnTo>
                    <a:pt x="1769219" y="136127"/>
                  </a:lnTo>
                  <a:lnTo>
                    <a:pt x="1857680" y="198003"/>
                  </a:lnTo>
                  <a:lnTo>
                    <a:pt x="1946141" y="222754"/>
                  </a:lnTo>
                  <a:lnTo>
                    <a:pt x="2034602" y="148502"/>
                  </a:lnTo>
                  <a:lnTo>
                    <a:pt x="2123063" y="148502"/>
                  </a:lnTo>
                </a:path>
              </a:pathLst>
            </a:custGeom>
            <a:ln w="27101" cap="flat">
              <a:solidFill>
                <a:srgbClr val="1CABE2">
                  <a:alpha val="100000"/>
                </a:srgbClr>
              </a:solidFill>
              <a:prstDash val="solid"/>
              <a:round/>
            </a:ln>
          </p:spPr>
          <p:txBody>
            <a:bodyPr/>
            <a:lstStyle/>
            <a:p/>
          </p:txBody>
        </p:sp>
        <p:sp>
          <p:nvSpPr>
            <p:cNvPr id="48" name="tx48"/>
            <p:cNvSpPr/>
            <p:nvPr/>
          </p:nvSpPr>
          <p:spPr>
            <a:xfrm>
              <a:off x="910275" y="284306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49" name="tx49"/>
            <p:cNvSpPr/>
            <p:nvPr/>
          </p:nvSpPr>
          <p:spPr>
            <a:xfrm>
              <a:off x="3217825" y="292973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50" name="tx50"/>
            <p:cNvSpPr/>
            <p:nvPr/>
          </p:nvSpPr>
          <p:spPr>
            <a:xfrm>
              <a:off x="2688703" y="2917927"/>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51" name="tx51"/>
            <p:cNvSpPr/>
            <p:nvPr/>
          </p:nvSpPr>
          <p:spPr>
            <a:xfrm>
              <a:off x="3042547" y="288084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1062205" y="4642979"/>
              <a:ext cx="2123063" cy="198003"/>
            </a:xfrm>
            <a:custGeom>
              <a:avLst/>
              <a:pathLst>
                <a:path w="2123063" h="198003">
                  <a:moveTo>
                    <a:pt x="0" y="99001"/>
                  </a:moveTo>
                  <a:lnTo>
                    <a:pt x="88460" y="12375"/>
                  </a:lnTo>
                  <a:lnTo>
                    <a:pt x="176921" y="74251"/>
                  </a:lnTo>
                  <a:lnTo>
                    <a:pt x="265382" y="74251"/>
                  </a:lnTo>
                  <a:lnTo>
                    <a:pt x="353843" y="86626"/>
                  </a:lnTo>
                  <a:lnTo>
                    <a:pt x="442304" y="74251"/>
                  </a:lnTo>
                  <a:lnTo>
                    <a:pt x="530765" y="61876"/>
                  </a:lnTo>
                  <a:lnTo>
                    <a:pt x="619226" y="49500"/>
                  </a:lnTo>
                  <a:lnTo>
                    <a:pt x="707687" y="74251"/>
                  </a:lnTo>
                  <a:lnTo>
                    <a:pt x="796148" y="24750"/>
                  </a:lnTo>
                  <a:lnTo>
                    <a:pt x="884609" y="24750"/>
                  </a:lnTo>
                  <a:lnTo>
                    <a:pt x="973070" y="24750"/>
                  </a:lnTo>
                  <a:lnTo>
                    <a:pt x="1061531" y="0"/>
                  </a:lnTo>
                  <a:lnTo>
                    <a:pt x="1149992" y="24750"/>
                  </a:lnTo>
                  <a:lnTo>
                    <a:pt x="1238453" y="37125"/>
                  </a:lnTo>
                  <a:lnTo>
                    <a:pt x="1326914" y="49500"/>
                  </a:lnTo>
                  <a:lnTo>
                    <a:pt x="1415375" y="61876"/>
                  </a:lnTo>
                  <a:lnTo>
                    <a:pt x="1503836" y="61876"/>
                  </a:lnTo>
                  <a:lnTo>
                    <a:pt x="1592297" y="111377"/>
                  </a:lnTo>
                  <a:lnTo>
                    <a:pt x="1680758" y="123752"/>
                  </a:lnTo>
                  <a:lnTo>
                    <a:pt x="1769219" y="198003"/>
                  </a:lnTo>
                  <a:lnTo>
                    <a:pt x="1857680" y="160877"/>
                  </a:lnTo>
                  <a:lnTo>
                    <a:pt x="1946141" y="148502"/>
                  </a:lnTo>
                  <a:lnTo>
                    <a:pt x="2034602" y="148502"/>
                  </a:lnTo>
                  <a:lnTo>
                    <a:pt x="2123063" y="111377"/>
                  </a:lnTo>
                </a:path>
              </a:pathLst>
            </a:custGeom>
            <a:ln w="27101" cap="flat">
              <a:solidFill>
                <a:srgbClr val="1CABE2">
                  <a:alpha val="100000"/>
                </a:srgbClr>
              </a:solidFill>
              <a:prstDash val="solid"/>
              <a:round/>
            </a:ln>
          </p:spPr>
          <p:txBody>
            <a:bodyPr/>
            <a:lstStyle/>
            <a:p/>
          </p:txBody>
        </p:sp>
        <p:sp>
          <p:nvSpPr>
            <p:cNvPr id="72" name="tx72"/>
            <p:cNvSpPr/>
            <p:nvPr/>
          </p:nvSpPr>
          <p:spPr>
            <a:xfrm>
              <a:off x="910275" y="46497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73" name="tx73"/>
            <p:cNvSpPr/>
            <p:nvPr/>
          </p:nvSpPr>
          <p:spPr>
            <a:xfrm>
              <a:off x="3217825" y="46620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74" name="tx74"/>
            <p:cNvSpPr/>
            <p:nvPr/>
          </p:nvSpPr>
          <p:spPr>
            <a:xfrm>
              <a:off x="2688703" y="462557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75" name="tx75"/>
            <p:cNvSpPr/>
            <p:nvPr/>
          </p:nvSpPr>
          <p:spPr>
            <a:xfrm>
              <a:off x="3042547" y="465032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079271"/>
              <a:ext cx="2123063" cy="198003"/>
            </a:xfrm>
            <a:custGeom>
              <a:avLst/>
              <a:pathLst>
                <a:path w="2123063" h="198003">
                  <a:moveTo>
                    <a:pt x="0" y="0"/>
                  </a:moveTo>
                  <a:lnTo>
                    <a:pt x="88460" y="0"/>
                  </a:lnTo>
                  <a:lnTo>
                    <a:pt x="176921" y="61876"/>
                  </a:lnTo>
                  <a:lnTo>
                    <a:pt x="265382" y="86626"/>
                  </a:lnTo>
                  <a:lnTo>
                    <a:pt x="353843" y="74251"/>
                  </a:lnTo>
                  <a:lnTo>
                    <a:pt x="442304" y="74251"/>
                  </a:lnTo>
                  <a:lnTo>
                    <a:pt x="530765" y="49500"/>
                  </a:lnTo>
                  <a:lnTo>
                    <a:pt x="619226" y="49500"/>
                  </a:lnTo>
                  <a:lnTo>
                    <a:pt x="707687" y="74251"/>
                  </a:lnTo>
                  <a:lnTo>
                    <a:pt x="796148" y="37125"/>
                  </a:lnTo>
                  <a:lnTo>
                    <a:pt x="884609" y="0"/>
                  </a:lnTo>
                  <a:lnTo>
                    <a:pt x="973070" y="12375"/>
                  </a:lnTo>
                  <a:lnTo>
                    <a:pt x="1061531" y="12375"/>
                  </a:lnTo>
                  <a:lnTo>
                    <a:pt x="1149992" y="24750"/>
                  </a:lnTo>
                  <a:lnTo>
                    <a:pt x="1238453" y="37125"/>
                  </a:lnTo>
                  <a:lnTo>
                    <a:pt x="1326914" y="49500"/>
                  </a:lnTo>
                  <a:lnTo>
                    <a:pt x="1415375" y="61876"/>
                  </a:lnTo>
                  <a:lnTo>
                    <a:pt x="1503836" y="61876"/>
                  </a:lnTo>
                  <a:lnTo>
                    <a:pt x="1592297" y="111377"/>
                  </a:lnTo>
                  <a:lnTo>
                    <a:pt x="1680758" y="123752"/>
                  </a:lnTo>
                  <a:lnTo>
                    <a:pt x="1769219" y="198003"/>
                  </a:lnTo>
                  <a:lnTo>
                    <a:pt x="1857680" y="160877"/>
                  </a:lnTo>
                  <a:lnTo>
                    <a:pt x="1946141" y="148502"/>
                  </a:lnTo>
                  <a:lnTo>
                    <a:pt x="2034602" y="148502"/>
                  </a:lnTo>
                  <a:lnTo>
                    <a:pt x="2123063" y="111377"/>
                  </a:lnTo>
                </a:path>
              </a:pathLst>
            </a:custGeom>
            <a:ln w="27101" cap="flat">
              <a:solidFill>
                <a:srgbClr val="1CABE2">
                  <a:alpha val="100000"/>
                </a:srgbClr>
              </a:solidFill>
              <a:prstDash val="solid"/>
              <a:round/>
            </a:ln>
          </p:spPr>
          <p:txBody>
            <a:bodyPr/>
            <a:lstStyle/>
            <a:p/>
          </p:txBody>
        </p:sp>
        <p:sp>
          <p:nvSpPr>
            <p:cNvPr id="96" name="tx96"/>
            <p:cNvSpPr/>
            <p:nvPr/>
          </p:nvSpPr>
          <p:spPr>
            <a:xfrm>
              <a:off x="3704462"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97" name="tx97"/>
            <p:cNvSpPr/>
            <p:nvPr/>
          </p:nvSpPr>
          <p:spPr>
            <a:xfrm>
              <a:off x="6012012" y="109838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98" name="tx98"/>
            <p:cNvSpPr/>
            <p:nvPr/>
          </p:nvSpPr>
          <p:spPr>
            <a:xfrm>
              <a:off x="5482890" y="10618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99" name="tx99"/>
            <p:cNvSpPr/>
            <p:nvPr/>
          </p:nvSpPr>
          <p:spPr>
            <a:xfrm>
              <a:off x="5836734" y="108662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4210236" y="2910626"/>
              <a:ext cx="1769219" cy="519759"/>
            </a:xfrm>
            <a:custGeom>
              <a:avLst/>
              <a:pathLst>
                <a:path w="1769219" h="519759">
                  <a:moveTo>
                    <a:pt x="0" y="0"/>
                  </a:moveTo>
                  <a:lnTo>
                    <a:pt x="88460" y="86626"/>
                  </a:lnTo>
                  <a:lnTo>
                    <a:pt x="176921" y="86626"/>
                  </a:lnTo>
                  <a:lnTo>
                    <a:pt x="265382" y="136127"/>
                  </a:lnTo>
                  <a:lnTo>
                    <a:pt x="353843" y="185628"/>
                  </a:lnTo>
                  <a:lnTo>
                    <a:pt x="442304" y="235129"/>
                  </a:lnTo>
                  <a:lnTo>
                    <a:pt x="530765" y="210378"/>
                  </a:lnTo>
                  <a:lnTo>
                    <a:pt x="619226" y="198003"/>
                  </a:lnTo>
                  <a:lnTo>
                    <a:pt x="707687" y="272254"/>
                  </a:lnTo>
                  <a:lnTo>
                    <a:pt x="796148" y="321755"/>
                  </a:lnTo>
                  <a:lnTo>
                    <a:pt x="884609" y="284630"/>
                  </a:lnTo>
                  <a:lnTo>
                    <a:pt x="973070" y="235129"/>
                  </a:lnTo>
                  <a:lnTo>
                    <a:pt x="1061531" y="259879"/>
                  </a:lnTo>
                  <a:lnTo>
                    <a:pt x="1149992" y="235129"/>
                  </a:lnTo>
                  <a:lnTo>
                    <a:pt x="1238453" y="321755"/>
                  </a:lnTo>
                  <a:lnTo>
                    <a:pt x="1326914" y="148502"/>
                  </a:lnTo>
                  <a:lnTo>
                    <a:pt x="1415375" y="148502"/>
                  </a:lnTo>
                  <a:lnTo>
                    <a:pt x="1503836" y="185628"/>
                  </a:lnTo>
                  <a:lnTo>
                    <a:pt x="1592297" y="371256"/>
                  </a:lnTo>
                  <a:lnTo>
                    <a:pt x="1680758" y="519759"/>
                  </a:lnTo>
                  <a:lnTo>
                    <a:pt x="1769219" y="433132"/>
                  </a:lnTo>
                </a:path>
              </a:pathLst>
            </a:custGeom>
            <a:ln w="27101" cap="flat">
              <a:solidFill>
                <a:srgbClr val="1CABE2">
                  <a:alpha val="100000"/>
                </a:srgbClr>
              </a:solidFill>
              <a:prstDash val="solid"/>
              <a:round/>
            </a:ln>
          </p:spPr>
          <p:txBody>
            <a:bodyPr/>
            <a:lstStyle/>
            <a:p/>
          </p:txBody>
        </p:sp>
        <p:sp>
          <p:nvSpPr>
            <p:cNvPr id="120" name="tx120"/>
            <p:cNvSpPr/>
            <p:nvPr/>
          </p:nvSpPr>
          <p:spPr>
            <a:xfrm>
              <a:off x="4058306" y="281835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21" name="tx121"/>
            <p:cNvSpPr/>
            <p:nvPr/>
          </p:nvSpPr>
          <p:spPr>
            <a:xfrm>
              <a:off x="6012012" y="3251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60</a:t>
              </a:r>
            </a:p>
          </p:txBody>
        </p:sp>
        <p:sp>
          <p:nvSpPr>
            <p:cNvPr id="122" name="tx122"/>
            <p:cNvSpPr/>
            <p:nvPr/>
          </p:nvSpPr>
          <p:spPr>
            <a:xfrm>
              <a:off x="5482890" y="2917927"/>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123" name="tx123"/>
            <p:cNvSpPr/>
            <p:nvPr/>
          </p:nvSpPr>
          <p:spPr>
            <a:xfrm>
              <a:off x="5836734" y="328918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53</a:t>
              </a:r>
            </a:p>
          </p:txBody>
        </p:sp>
        <p:sp>
          <p:nvSpPr>
            <p:cNvPr id="124" name="pl124"/>
            <p:cNvSpPr/>
            <p:nvPr/>
          </p:nvSpPr>
          <p:spPr>
            <a:xfrm>
              <a:off x="3555625"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85639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2986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7410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18330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537151"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89099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7945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5271768" y="4692479"/>
              <a:ext cx="707687" cy="1039519"/>
            </a:xfrm>
            <a:custGeom>
              <a:avLst/>
              <a:pathLst>
                <a:path w="707687" h="1039519">
                  <a:moveTo>
                    <a:pt x="0" y="1039519"/>
                  </a:moveTo>
                  <a:lnTo>
                    <a:pt x="88460" y="61876"/>
                  </a:lnTo>
                  <a:lnTo>
                    <a:pt x="176921" y="309380"/>
                  </a:lnTo>
                  <a:lnTo>
                    <a:pt x="265382" y="210378"/>
                  </a:lnTo>
                  <a:lnTo>
                    <a:pt x="353843" y="0"/>
                  </a:lnTo>
                  <a:lnTo>
                    <a:pt x="442304" y="111377"/>
                  </a:lnTo>
                  <a:lnTo>
                    <a:pt x="530765" y="160877"/>
                  </a:lnTo>
                  <a:lnTo>
                    <a:pt x="619226" y="173253"/>
                  </a:lnTo>
                  <a:lnTo>
                    <a:pt x="707687" y="86626"/>
                  </a:lnTo>
                </a:path>
              </a:pathLst>
            </a:custGeom>
            <a:ln w="27101" cap="flat">
              <a:solidFill>
                <a:srgbClr val="1CABE2">
                  <a:alpha val="100000"/>
                </a:srgbClr>
              </a:solidFill>
              <a:prstDash val="solid"/>
              <a:round/>
            </a:ln>
          </p:spPr>
          <p:txBody>
            <a:bodyPr/>
            <a:lstStyle/>
            <a:p/>
          </p:txBody>
        </p:sp>
        <p:sp>
          <p:nvSpPr>
            <p:cNvPr id="144" name="tx144"/>
            <p:cNvSpPr/>
            <p:nvPr/>
          </p:nvSpPr>
          <p:spPr>
            <a:xfrm>
              <a:off x="5119838" y="5640922"/>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11</a:t>
              </a:r>
            </a:p>
          </p:txBody>
        </p:sp>
        <p:sp>
          <p:nvSpPr>
            <p:cNvPr id="145" name="tx145"/>
            <p:cNvSpPr/>
            <p:nvPr/>
          </p:nvSpPr>
          <p:spPr>
            <a:xfrm>
              <a:off x="6012012" y="468683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146" name="tx146"/>
            <p:cNvSpPr/>
            <p:nvPr/>
          </p:nvSpPr>
          <p:spPr>
            <a:xfrm>
              <a:off x="5482890" y="47617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147" name="tx147"/>
            <p:cNvSpPr/>
            <p:nvPr/>
          </p:nvSpPr>
          <p:spPr>
            <a:xfrm>
              <a:off x="5836734" y="472457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148" name="pl148"/>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7977494" y="1079271"/>
              <a:ext cx="796148" cy="841515"/>
            </a:xfrm>
            <a:custGeom>
              <a:avLst/>
              <a:pathLst>
                <a:path w="796148" h="841515">
                  <a:moveTo>
                    <a:pt x="0" y="841515"/>
                  </a:moveTo>
                  <a:lnTo>
                    <a:pt x="88460" y="49500"/>
                  </a:lnTo>
                  <a:lnTo>
                    <a:pt x="176921" y="12375"/>
                  </a:lnTo>
                  <a:lnTo>
                    <a:pt x="265382" y="61876"/>
                  </a:lnTo>
                  <a:lnTo>
                    <a:pt x="353843" y="99001"/>
                  </a:lnTo>
                  <a:lnTo>
                    <a:pt x="442304" y="24750"/>
                  </a:lnTo>
                  <a:lnTo>
                    <a:pt x="530765" y="99001"/>
                  </a:lnTo>
                  <a:lnTo>
                    <a:pt x="619226" y="12375"/>
                  </a:lnTo>
                  <a:lnTo>
                    <a:pt x="707687" y="0"/>
                  </a:lnTo>
                  <a:lnTo>
                    <a:pt x="796148" y="12375"/>
                  </a:lnTo>
                </a:path>
              </a:pathLst>
            </a:custGeom>
            <a:ln w="27101" cap="flat">
              <a:solidFill>
                <a:srgbClr val="1CABE2">
                  <a:alpha val="100000"/>
                </a:srgbClr>
              </a:solidFill>
              <a:prstDash val="solid"/>
              <a:round/>
            </a:ln>
          </p:spPr>
          <p:txBody>
            <a:bodyPr/>
            <a:lstStyle/>
            <a:p/>
          </p:txBody>
        </p:sp>
        <p:sp>
          <p:nvSpPr>
            <p:cNvPr id="168" name="tx168"/>
            <p:cNvSpPr/>
            <p:nvPr/>
          </p:nvSpPr>
          <p:spPr>
            <a:xfrm>
              <a:off x="7825564" y="1828472"/>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31</a:t>
              </a:r>
            </a:p>
          </p:txBody>
        </p:sp>
        <p:sp>
          <p:nvSpPr>
            <p:cNvPr id="169" name="tx169"/>
            <p:cNvSpPr/>
            <p:nvPr/>
          </p:nvSpPr>
          <p:spPr>
            <a:xfrm>
              <a:off x="8806200" y="999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70" name="tx170"/>
            <p:cNvSpPr/>
            <p:nvPr/>
          </p:nvSpPr>
          <p:spPr>
            <a:xfrm>
              <a:off x="8277077" y="103711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71" name="tx171"/>
            <p:cNvSpPr/>
            <p:nvPr/>
          </p:nvSpPr>
          <p:spPr>
            <a:xfrm>
              <a:off x="8630921"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72" name="pl172"/>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7446728" y="2885875"/>
              <a:ext cx="1326914" cy="1188021"/>
            </a:xfrm>
            <a:custGeom>
              <a:avLst/>
              <a:pathLst>
                <a:path w="1326914" h="1188021">
                  <a:moveTo>
                    <a:pt x="0" y="1163271"/>
                  </a:moveTo>
                  <a:lnTo>
                    <a:pt x="88460" y="1188021"/>
                  </a:lnTo>
                  <a:lnTo>
                    <a:pt x="176921" y="1188021"/>
                  </a:lnTo>
                  <a:lnTo>
                    <a:pt x="265382" y="742513"/>
                  </a:lnTo>
                  <a:lnTo>
                    <a:pt x="353843" y="0"/>
                  </a:lnTo>
                  <a:lnTo>
                    <a:pt x="442304" y="12375"/>
                  </a:lnTo>
                  <a:lnTo>
                    <a:pt x="530765" y="24750"/>
                  </a:lnTo>
                  <a:lnTo>
                    <a:pt x="619226" y="37125"/>
                  </a:lnTo>
                  <a:lnTo>
                    <a:pt x="707687" y="49500"/>
                  </a:lnTo>
                  <a:lnTo>
                    <a:pt x="796148" y="86626"/>
                  </a:lnTo>
                  <a:lnTo>
                    <a:pt x="884609" y="99001"/>
                  </a:lnTo>
                  <a:lnTo>
                    <a:pt x="973070" y="173253"/>
                  </a:lnTo>
                  <a:lnTo>
                    <a:pt x="1061531" y="210378"/>
                  </a:lnTo>
                  <a:lnTo>
                    <a:pt x="1149992" y="222754"/>
                  </a:lnTo>
                  <a:lnTo>
                    <a:pt x="1238453" y="198003"/>
                  </a:lnTo>
                  <a:lnTo>
                    <a:pt x="1326914" y="86626"/>
                  </a:lnTo>
                </a:path>
              </a:pathLst>
            </a:custGeom>
            <a:ln w="27101" cap="flat">
              <a:solidFill>
                <a:srgbClr val="1CABE2">
                  <a:alpha val="100000"/>
                </a:srgbClr>
              </a:solidFill>
              <a:prstDash val="solid"/>
              <a:round/>
            </a:ln>
          </p:spPr>
          <p:txBody>
            <a:bodyPr/>
            <a:lstStyle/>
            <a:p/>
          </p:txBody>
        </p:sp>
        <p:sp>
          <p:nvSpPr>
            <p:cNvPr id="192" name="tx192"/>
            <p:cNvSpPr/>
            <p:nvPr/>
          </p:nvSpPr>
          <p:spPr>
            <a:xfrm>
              <a:off x="7370763" y="3956832"/>
              <a:ext cx="54260"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a:t>
              </a:r>
            </a:p>
          </p:txBody>
        </p:sp>
        <p:sp>
          <p:nvSpPr>
            <p:cNvPr id="193" name="tx193"/>
            <p:cNvSpPr/>
            <p:nvPr/>
          </p:nvSpPr>
          <p:spPr>
            <a:xfrm>
              <a:off x="8806200" y="288023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94" name="tx194"/>
            <p:cNvSpPr/>
            <p:nvPr/>
          </p:nvSpPr>
          <p:spPr>
            <a:xfrm>
              <a:off x="8277077" y="284372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95" name="tx195"/>
            <p:cNvSpPr/>
            <p:nvPr/>
          </p:nvSpPr>
          <p:spPr>
            <a:xfrm>
              <a:off x="8630921" y="294272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196" name="tx196"/>
            <p:cNvSpPr/>
            <p:nvPr/>
          </p:nvSpPr>
          <p:spPr>
            <a:xfrm>
              <a:off x="1980844"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197" name="tx197"/>
            <p:cNvSpPr/>
            <p:nvPr/>
          </p:nvSpPr>
          <p:spPr>
            <a:xfrm>
              <a:off x="4722344"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198" name="tx198"/>
            <p:cNvSpPr/>
            <p:nvPr/>
          </p:nvSpPr>
          <p:spPr>
            <a:xfrm>
              <a:off x="1968484"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199" name="tx199"/>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00" name="tx200"/>
            <p:cNvSpPr/>
            <p:nvPr/>
          </p:nvSpPr>
          <p:spPr>
            <a:xfrm>
              <a:off x="7566136" y="2506719"/>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01" name="tx201"/>
            <p:cNvSpPr/>
            <p:nvPr/>
          </p:nvSpPr>
          <p:spPr>
            <a:xfrm>
              <a:off x="1980899"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02" name="tx202"/>
            <p:cNvSpPr/>
            <p:nvPr/>
          </p:nvSpPr>
          <p:spPr>
            <a:xfrm>
              <a:off x="4775086"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03" name="tx203"/>
            <p:cNvSpPr/>
            <p:nvPr/>
          </p:nvSpPr>
          <p:spPr>
            <a:xfrm>
              <a:off x="7590965" y="727321"/>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04" name="tx204"/>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05" name="tx205"/>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06" name="tx206"/>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07" name="tx207"/>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08" name="tx208"/>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09" name="tx209"/>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10" name="tx210"/>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11" name="tx211"/>
            <p:cNvSpPr/>
            <p:nvPr/>
          </p:nvSpPr>
          <p:spPr>
            <a:xfrm rot="-5400000">
              <a:off x="37355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12" name="tx212"/>
            <p:cNvSpPr/>
            <p:nvPr/>
          </p:nvSpPr>
          <p:spPr>
            <a:xfrm rot="-5400000">
              <a:off x="41778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13" name="tx213"/>
            <p:cNvSpPr/>
            <p:nvPr/>
          </p:nvSpPr>
          <p:spPr>
            <a:xfrm rot="-5400000">
              <a:off x="462011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14" name="tx214"/>
            <p:cNvSpPr/>
            <p:nvPr/>
          </p:nvSpPr>
          <p:spPr>
            <a:xfrm rot="-5400000">
              <a:off x="506241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15" name="tx215"/>
            <p:cNvSpPr/>
            <p:nvPr/>
          </p:nvSpPr>
          <p:spPr>
            <a:xfrm rot="-5400000">
              <a:off x="541626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16" name="tx216"/>
            <p:cNvSpPr/>
            <p:nvPr/>
          </p:nvSpPr>
          <p:spPr>
            <a:xfrm rot="-5400000">
              <a:off x="5770078"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17" name="tx217"/>
            <p:cNvSpPr/>
            <p:nvPr/>
          </p:nvSpPr>
          <p:spPr>
            <a:xfrm rot="-5400000">
              <a:off x="585856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18" name="tx218"/>
            <p:cNvSpPr/>
            <p:nvPr/>
          </p:nvSpPr>
          <p:spPr>
            <a:xfrm rot="-5400000">
              <a:off x="652968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19" name="tx219"/>
            <p:cNvSpPr/>
            <p:nvPr/>
          </p:nvSpPr>
          <p:spPr>
            <a:xfrm rot="-5400000">
              <a:off x="697199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20" name="tx220"/>
            <p:cNvSpPr/>
            <p:nvPr/>
          </p:nvSpPr>
          <p:spPr>
            <a:xfrm rot="-5400000">
              <a:off x="741429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21" name="tx221"/>
            <p:cNvSpPr/>
            <p:nvPr/>
          </p:nvSpPr>
          <p:spPr>
            <a:xfrm rot="-5400000">
              <a:off x="785660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22" name="tx222"/>
            <p:cNvSpPr/>
            <p:nvPr/>
          </p:nvSpPr>
          <p:spPr>
            <a:xfrm rot="-5400000">
              <a:off x="821044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23" name="tx223"/>
            <p:cNvSpPr/>
            <p:nvPr/>
          </p:nvSpPr>
          <p:spPr>
            <a:xfrm rot="-5400000">
              <a:off x="8564265"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24" name="tx224"/>
            <p:cNvSpPr/>
            <p:nvPr/>
          </p:nvSpPr>
          <p:spPr>
            <a:xfrm rot="-5400000">
              <a:off x="865275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25" name="tx225"/>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26" name="tx226"/>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27" name="tx227"/>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28" name="tx228"/>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29" name="tx229"/>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30" name="tx230"/>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31" name="tx231"/>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32" name="tx232"/>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33" name="tx233"/>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34" name="tx234"/>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35" name="tx235"/>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36" name="tx236"/>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37" name="tx237"/>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38" name="tx238"/>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39" name="tx239"/>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40" name="tx240"/>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41" name="tx241"/>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42" name="tx242"/>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43" name="tx243"/>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44" name="tx244"/>
            <p:cNvSpPr/>
            <p:nvPr/>
          </p:nvSpPr>
          <p:spPr>
            <a:xfrm>
              <a:off x="2322574" y="398022"/>
              <a:ext cx="519070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Bahamas, 2000-2024</a:t>
              </a:r>
            </a:p>
          </p:txBody>
        </p:sp>
        <p:sp>
          <p:nvSpPr>
            <p:cNvPr id="245" name="tx245"/>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46" name="tx246"/>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MCV2 had the lowest coverage (60%), followed by MCV1 (86%).
Compared to 2019, coverage of 7 vaccines increased (DTP1, DTP3, IPV1, MCV1, PCV3, POL3 and ROTAC) and one vaccine decreased (MCV2).
Compared to 2023, coverage of 2 vaccines decreased (DTP1 and IPV1), 5 vaccines increased (DTP3, MCV2, PCV3, POL3 and ROTAC), and one vaccine remained constant (MCV1).</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930799"/>
              <a:ext cx="6480943" cy="759193"/>
            </a:xfrm>
            <a:custGeom>
              <a:avLst/>
              <a:pathLst>
                <a:path w="6480943" h="759193">
                  <a:moveTo>
                    <a:pt x="0" y="0"/>
                  </a:moveTo>
                  <a:lnTo>
                    <a:pt x="270039" y="0"/>
                  </a:lnTo>
                  <a:lnTo>
                    <a:pt x="540078" y="237248"/>
                  </a:lnTo>
                  <a:lnTo>
                    <a:pt x="810117" y="332147"/>
                  </a:lnTo>
                  <a:lnTo>
                    <a:pt x="1080157" y="284697"/>
                  </a:lnTo>
                  <a:lnTo>
                    <a:pt x="1350196" y="284697"/>
                  </a:lnTo>
                  <a:lnTo>
                    <a:pt x="1620235" y="189798"/>
                  </a:lnTo>
                  <a:lnTo>
                    <a:pt x="1890275" y="189798"/>
                  </a:lnTo>
                  <a:lnTo>
                    <a:pt x="2160314" y="284697"/>
                  </a:lnTo>
                  <a:lnTo>
                    <a:pt x="2430353" y="142348"/>
                  </a:lnTo>
                  <a:lnTo>
                    <a:pt x="2700393" y="0"/>
                  </a:lnTo>
                  <a:lnTo>
                    <a:pt x="2970432" y="47449"/>
                  </a:lnTo>
                  <a:lnTo>
                    <a:pt x="3240471" y="47449"/>
                  </a:lnTo>
                  <a:lnTo>
                    <a:pt x="3510510" y="94899"/>
                  </a:lnTo>
                  <a:lnTo>
                    <a:pt x="3780550" y="142348"/>
                  </a:lnTo>
                  <a:lnTo>
                    <a:pt x="4050589" y="189798"/>
                  </a:lnTo>
                  <a:lnTo>
                    <a:pt x="4320628" y="237248"/>
                  </a:lnTo>
                  <a:lnTo>
                    <a:pt x="4590668" y="237248"/>
                  </a:lnTo>
                  <a:lnTo>
                    <a:pt x="4860707" y="427046"/>
                  </a:lnTo>
                  <a:lnTo>
                    <a:pt x="5130746" y="474496"/>
                  </a:lnTo>
                  <a:lnTo>
                    <a:pt x="5400786" y="759193"/>
                  </a:lnTo>
                  <a:lnTo>
                    <a:pt x="5670825" y="616844"/>
                  </a:lnTo>
                  <a:lnTo>
                    <a:pt x="5940864" y="569395"/>
                  </a:lnTo>
                  <a:lnTo>
                    <a:pt x="6210904" y="569395"/>
                  </a:lnTo>
                  <a:lnTo>
                    <a:pt x="6480943" y="427046"/>
                  </a:lnTo>
                </a:path>
              </a:pathLst>
            </a:custGeom>
            <a:ln w="27101" cap="flat">
              <a:solidFill>
                <a:srgbClr val="1C86EE">
                  <a:alpha val="100000"/>
                </a:srgbClr>
              </a:solidFill>
              <a:prstDash val="solid"/>
              <a:round/>
            </a:ln>
          </p:spPr>
          <p:txBody>
            <a:bodyPr/>
            <a:lstStyle/>
            <a:p/>
          </p:txBody>
        </p:sp>
        <p:sp>
          <p:nvSpPr>
            <p:cNvPr id="38" name="pl38"/>
            <p:cNvSpPr/>
            <p:nvPr/>
          </p:nvSpPr>
          <p:spPr>
            <a:xfrm>
              <a:off x="1405294" y="978248"/>
              <a:ext cx="6210904" cy="3653620"/>
            </a:xfrm>
            <a:custGeom>
              <a:avLst/>
              <a:pathLst>
                <a:path w="6210904" h="3653620">
                  <a:moveTo>
                    <a:pt x="0" y="3653620"/>
                  </a:moveTo>
                  <a:lnTo>
                    <a:pt x="270039" y="427046"/>
                  </a:lnTo>
                  <a:lnTo>
                    <a:pt x="540078" y="474496"/>
                  </a:lnTo>
                  <a:lnTo>
                    <a:pt x="810117" y="237248"/>
                  </a:lnTo>
                  <a:lnTo>
                    <a:pt x="1080157" y="237248"/>
                  </a:lnTo>
                  <a:lnTo>
                    <a:pt x="1350196" y="94899"/>
                  </a:lnTo>
                  <a:lnTo>
                    <a:pt x="1620235" y="237248"/>
                  </a:lnTo>
                  <a:lnTo>
                    <a:pt x="1890275" y="379596"/>
                  </a:lnTo>
                  <a:lnTo>
                    <a:pt x="2160314" y="142348"/>
                  </a:lnTo>
                  <a:lnTo>
                    <a:pt x="2430353" y="0"/>
                  </a:lnTo>
                  <a:lnTo>
                    <a:pt x="2700393" y="142348"/>
                  </a:lnTo>
                  <a:lnTo>
                    <a:pt x="2970432" y="94899"/>
                  </a:lnTo>
                  <a:lnTo>
                    <a:pt x="3240471" y="47449"/>
                  </a:lnTo>
                  <a:lnTo>
                    <a:pt x="3510510" y="94899"/>
                  </a:lnTo>
                  <a:lnTo>
                    <a:pt x="3780550" y="142348"/>
                  </a:lnTo>
                  <a:lnTo>
                    <a:pt x="4050589" y="189798"/>
                  </a:lnTo>
                  <a:lnTo>
                    <a:pt x="4320628" y="189798"/>
                  </a:lnTo>
                  <a:lnTo>
                    <a:pt x="4590668" y="379596"/>
                  </a:lnTo>
                  <a:lnTo>
                    <a:pt x="4860707" y="427046"/>
                  </a:lnTo>
                  <a:lnTo>
                    <a:pt x="5130746" y="711744"/>
                  </a:lnTo>
                  <a:lnTo>
                    <a:pt x="5400786" y="569395"/>
                  </a:lnTo>
                  <a:lnTo>
                    <a:pt x="5670825" y="521945"/>
                  </a:lnTo>
                  <a:lnTo>
                    <a:pt x="5940864" y="521945"/>
                  </a:lnTo>
                  <a:lnTo>
                    <a:pt x="6210904" y="379596"/>
                  </a:lnTo>
                </a:path>
              </a:pathLst>
            </a:custGeom>
            <a:ln w="27101" cap="flat">
              <a:solidFill>
                <a:srgbClr val="80BD41">
                  <a:alpha val="100000"/>
                </a:srgbClr>
              </a:solidFill>
              <a:prstDash val="solid"/>
              <a:round/>
            </a:ln>
          </p:spPr>
          <p:txBody>
            <a:bodyPr/>
            <a:lstStyle/>
            <a:p/>
          </p:txBody>
        </p:sp>
        <p:sp>
          <p:nvSpPr>
            <p:cNvPr id="39" name="pl39"/>
            <p:cNvSpPr/>
            <p:nvPr/>
          </p:nvSpPr>
          <p:spPr>
            <a:xfrm>
              <a:off x="1135255" y="930799"/>
              <a:ext cx="6480943" cy="759193"/>
            </a:xfrm>
            <a:custGeom>
              <a:avLst/>
              <a:pathLst>
                <a:path w="6480943" h="759193">
                  <a:moveTo>
                    <a:pt x="0" y="427046"/>
                  </a:moveTo>
                  <a:lnTo>
                    <a:pt x="270039" y="0"/>
                  </a:lnTo>
                  <a:lnTo>
                    <a:pt x="540078" y="237248"/>
                  </a:lnTo>
                  <a:lnTo>
                    <a:pt x="810117" y="284697"/>
                  </a:lnTo>
                  <a:lnTo>
                    <a:pt x="1080157" y="284697"/>
                  </a:lnTo>
                  <a:lnTo>
                    <a:pt x="1350196" y="284697"/>
                  </a:lnTo>
                  <a:lnTo>
                    <a:pt x="1620235" y="189798"/>
                  </a:lnTo>
                  <a:lnTo>
                    <a:pt x="1890275" y="189798"/>
                  </a:lnTo>
                  <a:lnTo>
                    <a:pt x="2160314" y="237248"/>
                  </a:lnTo>
                  <a:lnTo>
                    <a:pt x="2430353" y="142348"/>
                  </a:lnTo>
                  <a:lnTo>
                    <a:pt x="2700393" y="47449"/>
                  </a:lnTo>
                  <a:lnTo>
                    <a:pt x="2970432" y="47449"/>
                  </a:lnTo>
                  <a:lnTo>
                    <a:pt x="3240471" y="47449"/>
                  </a:lnTo>
                  <a:lnTo>
                    <a:pt x="3510510" y="94899"/>
                  </a:lnTo>
                  <a:lnTo>
                    <a:pt x="3780550" y="142348"/>
                  </a:lnTo>
                  <a:lnTo>
                    <a:pt x="4050589" y="189798"/>
                  </a:lnTo>
                  <a:lnTo>
                    <a:pt x="4320628" y="237248"/>
                  </a:lnTo>
                  <a:lnTo>
                    <a:pt x="4590668" y="237248"/>
                  </a:lnTo>
                  <a:lnTo>
                    <a:pt x="4860707" y="427046"/>
                  </a:lnTo>
                  <a:lnTo>
                    <a:pt x="5130746" y="474496"/>
                  </a:lnTo>
                  <a:lnTo>
                    <a:pt x="5400786" y="759193"/>
                  </a:lnTo>
                  <a:lnTo>
                    <a:pt x="5670825" y="616844"/>
                  </a:lnTo>
                  <a:lnTo>
                    <a:pt x="5940864" y="569395"/>
                  </a:lnTo>
                  <a:lnTo>
                    <a:pt x="6210904" y="569395"/>
                  </a:lnTo>
                  <a:lnTo>
                    <a:pt x="6480943" y="427046"/>
                  </a:lnTo>
                </a:path>
              </a:pathLst>
            </a:custGeom>
            <a:ln w="27101" cap="flat">
              <a:solidFill>
                <a:srgbClr val="EE00EE">
                  <a:alpha val="100000"/>
                </a:srgbClr>
              </a:solidFill>
              <a:prstDash val="solid"/>
              <a:round/>
            </a:ln>
          </p:spPr>
          <p:txBody>
            <a:bodyPr/>
            <a:lstStyle/>
            <a:p/>
          </p:txBody>
        </p:sp>
        <p:sp>
          <p:nvSpPr>
            <p:cNvPr id="40" name="pl40"/>
            <p:cNvSpPr/>
            <p:nvPr/>
          </p:nvSpPr>
          <p:spPr>
            <a:xfrm>
              <a:off x="5185844" y="5106365"/>
              <a:ext cx="2430353" cy="474496"/>
            </a:xfrm>
            <a:custGeom>
              <a:avLst/>
              <a:pathLst>
                <a:path w="2430353" h="474496">
                  <a:moveTo>
                    <a:pt x="0" y="474496"/>
                  </a:moveTo>
                  <a:lnTo>
                    <a:pt x="270039" y="0"/>
                  </a:lnTo>
                  <a:lnTo>
                    <a:pt x="540078" y="47449"/>
                  </a:lnTo>
                  <a:lnTo>
                    <a:pt x="810117" y="237248"/>
                  </a:lnTo>
                  <a:lnTo>
                    <a:pt x="1080157" y="284697"/>
                  </a:lnTo>
                  <a:lnTo>
                    <a:pt x="1350196" y="427046"/>
                  </a:lnTo>
                  <a:lnTo>
                    <a:pt x="1620235" y="427046"/>
                  </a:lnTo>
                  <a:lnTo>
                    <a:pt x="1890275" y="427046"/>
                  </a:lnTo>
                  <a:lnTo>
                    <a:pt x="2160314" y="379596"/>
                  </a:lnTo>
                  <a:lnTo>
                    <a:pt x="2430353" y="379596"/>
                  </a:lnTo>
                </a:path>
              </a:pathLst>
            </a:custGeom>
            <a:ln w="27101" cap="flat">
              <a:solidFill>
                <a:srgbClr val="6A3D9A">
                  <a:alpha val="100000"/>
                </a:srgbClr>
              </a:solidFill>
              <a:prstDash val="solid"/>
              <a:round/>
            </a:ln>
          </p:spPr>
          <p:txBody>
            <a:bodyPr/>
            <a:lstStyle/>
            <a:p/>
          </p:txBody>
        </p:sp>
        <p:sp>
          <p:nvSpPr>
            <p:cNvPr id="41" name="pl41"/>
            <p:cNvSpPr/>
            <p:nvPr/>
          </p:nvSpPr>
          <p:spPr>
            <a:xfrm>
              <a:off x="5185844" y="930799"/>
              <a:ext cx="2430353" cy="3226573"/>
            </a:xfrm>
            <a:custGeom>
              <a:avLst/>
              <a:pathLst>
                <a:path w="2430353" h="3226573">
                  <a:moveTo>
                    <a:pt x="0" y="3226573"/>
                  </a:moveTo>
                  <a:lnTo>
                    <a:pt x="270039" y="189798"/>
                  </a:lnTo>
                  <a:lnTo>
                    <a:pt x="540078" y="47449"/>
                  </a:lnTo>
                  <a:lnTo>
                    <a:pt x="810117" y="237248"/>
                  </a:lnTo>
                  <a:lnTo>
                    <a:pt x="1080157" y="379596"/>
                  </a:lnTo>
                  <a:lnTo>
                    <a:pt x="1350196" y="94899"/>
                  </a:lnTo>
                  <a:lnTo>
                    <a:pt x="1620235" y="379596"/>
                  </a:lnTo>
                  <a:lnTo>
                    <a:pt x="1890275" y="47449"/>
                  </a:lnTo>
                  <a:lnTo>
                    <a:pt x="2160314" y="0"/>
                  </a:lnTo>
                  <a:lnTo>
                    <a:pt x="2430353" y="47449"/>
                  </a:lnTo>
                </a:path>
              </a:pathLst>
            </a:custGeom>
            <a:ln w="27101" cap="flat">
              <a:solidFill>
                <a:srgbClr val="E31A1C">
                  <a:alpha val="100000"/>
                </a:srgbClr>
              </a:solidFill>
              <a:prstDash val="solid"/>
              <a:round/>
            </a:ln>
          </p:spPr>
          <p:txBody>
            <a:bodyPr/>
            <a:lstStyle/>
            <a:p/>
          </p:txBody>
        </p:sp>
        <p:sp>
          <p:nvSpPr>
            <p:cNvPr id="42" name="pl42"/>
            <p:cNvSpPr/>
            <p:nvPr/>
          </p:nvSpPr>
          <p:spPr>
            <a:xfrm>
              <a:off x="1135255" y="978248"/>
              <a:ext cx="6480943" cy="854093"/>
            </a:xfrm>
            <a:custGeom>
              <a:avLst/>
              <a:pathLst>
                <a:path w="6480943" h="854093">
                  <a:moveTo>
                    <a:pt x="0" y="237248"/>
                  </a:moveTo>
                  <a:lnTo>
                    <a:pt x="270039" y="189798"/>
                  </a:lnTo>
                  <a:lnTo>
                    <a:pt x="540078" y="189798"/>
                  </a:lnTo>
                  <a:lnTo>
                    <a:pt x="810117" y="379596"/>
                  </a:lnTo>
                  <a:lnTo>
                    <a:pt x="1080157" y="427046"/>
                  </a:lnTo>
                  <a:lnTo>
                    <a:pt x="1350196" y="616844"/>
                  </a:lnTo>
                  <a:lnTo>
                    <a:pt x="1620235" y="474496"/>
                  </a:lnTo>
                  <a:lnTo>
                    <a:pt x="1890275" y="94899"/>
                  </a:lnTo>
                  <a:lnTo>
                    <a:pt x="2160314" y="379596"/>
                  </a:lnTo>
                  <a:lnTo>
                    <a:pt x="2430353" y="0"/>
                  </a:lnTo>
                  <a:lnTo>
                    <a:pt x="2700393" y="189798"/>
                  </a:lnTo>
                  <a:lnTo>
                    <a:pt x="2970432" y="379596"/>
                  </a:lnTo>
                  <a:lnTo>
                    <a:pt x="3240471" y="332147"/>
                  </a:lnTo>
                  <a:lnTo>
                    <a:pt x="3510510" y="284697"/>
                  </a:lnTo>
                  <a:lnTo>
                    <a:pt x="3780550" y="284697"/>
                  </a:lnTo>
                  <a:lnTo>
                    <a:pt x="4050589" y="189798"/>
                  </a:lnTo>
                  <a:lnTo>
                    <a:pt x="4320628" y="427046"/>
                  </a:lnTo>
                  <a:lnTo>
                    <a:pt x="4590668" y="379596"/>
                  </a:lnTo>
                  <a:lnTo>
                    <a:pt x="4860707" y="427046"/>
                  </a:lnTo>
                  <a:lnTo>
                    <a:pt x="5130746" y="711744"/>
                  </a:lnTo>
                  <a:lnTo>
                    <a:pt x="5400786" y="521945"/>
                  </a:lnTo>
                  <a:lnTo>
                    <a:pt x="5670825" y="759193"/>
                  </a:lnTo>
                  <a:lnTo>
                    <a:pt x="5940864" y="854093"/>
                  </a:lnTo>
                  <a:lnTo>
                    <a:pt x="6210904" y="569395"/>
                  </a:lnTo>
                  <a:lnTo>
                    <a:pt x="6480943" y="569395"/>
                  </a:lnTo>
                </a:path>
              </a:pathLst>
            </a:custGeom>
            <a:ln w="27101" cap="flat">
              <a:solidFill>
                <a:srgbClr val="FF7F00">
                  <a:alpha val="100000"/>
                </a:srgbClr>
              </a:solidFill>
              <a:prstDash val="solid"/>
              <a:round/>
            </a:ln>
          </p:spPr>
          <p:txBody>
            <a:bodyPr/>
            <a:lstStyle/>
            <a:p/>
          </p:txBody>
        </p:sp>
        <p:sp>
          <p:nvSpPr>
            <p:cNvPr id="43" name="pl43"/>
            <p:cNvSpPr/>
            <p:nvPr/>
          </p:nvSpPr>
          <p:spPr>
            <a:xfrm>
              <a:off x="2215412" y="1120597"/>
              <a:ext cx="5400786" cy="1992883"/>
            </a:xfrm>
            <a:custGeom>
              <a:avLst/>
              <a:pathLst>
                <a:path w="5400786" h="1992883">
                  <a:moveTo>
                    <a:pt x="0" y="0"/>
                  </a:moveTo>
                  <a:lnTo>
                    <a:pt x="270039" y="332147"/>
                  </a:lnTo>
                  <a:lnTo>
                    <a:pt x="540078" y="332147"/>
                  </a:lnTo>
                  <a:lnTo>
                    <a:pt x="810117" y="521945"/>
                  </a:lnTo>
                  <a:lnTo>
                    <a:pt x="1080157" y="711744"/>
                  </a:lnTo>
                  <a:lnTo>
                    <a:pt x="1350196" y="901542"/>
                  </a:lnTo>
                  <a:lnTo>
                    <a:pt x="1620235" y="806643"/>
                  </a:lnTo>
                  <a:lnTo>
                    <a:pt x="1890275" y="759193"/>
                  </a:lnTo>
                  <a:lnTo>
                    <a:pt x="2160314" y="1043891"/>
                  </a:lnTo>
                  <a:lnTo>
                    <a:pt x="2430353" y="1233689"/>
                  </a:lnTo>
                  <a:lnTo>
                    <a:pt x="2700393" y="1091341"/>
                  </a:lnTo>
                  <a:lnTo>
                    <a:pt x="2970432" y="901542"/>
                  </a:lnTo>
                  <a:lnTo>
                    <a:pt x="3240471" y="996441"/>
                  </a:lnTo>
                  <a:lnTo>
                    <a:pt x="3510510" y="901542"/>
                  </a:lnTo>
                  <a:lnTo>
                    <a:pt x="3780550" y="1233689"/>
                  </a:lnTo>
                  <a:lnTo>
                    <a:pt x="4050589" y="569395"/>
                  </a:lnTo>
                  <a:lnTo>
                    <a:pt x="4320628" y="569395"/>
                  </a:lnTo>
                  <a:lnTo>
                    <a:pt x="4590668" y="711744"/>
                  </a:lnTo>
                  <a:lnTo>
                    <a:pt x="4860707" y="1423488"/>
                  </a:lnTo>
                  <a:lnTo>
                    <a:pt x="5130746" y="1992883"/>
                  </a:lnTo>
                  <a:lnTo>
                    <a:pt x="5400786" y="1660736"/>
                  </a:lnTo>
                </a:path>
              </a:pathLst>
            </a:custGeom>
            <a:ln w="27101" cap="flat">
              <a:solidFill>
                <a:srgbClr val="FFC20E">
                  <a:alpha val="100000"/>
                </a:srgbClr>
              </a:solidFill>
              <a:prstDash val="solid"/>
              <a:round/>
            </a:ln>
          </p:spPr>
          <p:txBody>
            <a:bodyPr/>
            <a:lstStyle/>
            <a:p/>
          </p:txBody>
        </p:sp>
        <p:sp>
          <p:nvSpPr>
            <p:cNvPr id="44" name="pl44"/>
            <p:cNvSpPr/>
            <p:nvPr/>
          </p:nvSpPr>
          <p:spPr>
            <a:xfrm>
              <a:off x="3565609" y="1025698"/>
              <a:ext cx="4050589" cy="4555162"/>
            </a:xfrm>
            <a:custGeom>
              <a:avLst/>
              <a:pathLst>
                <a:path w="4050589" h="4555162">
                  <a:moveTo>
                    <a:pt x="0" y="4460263"/>
                  </a:moveTo>
                  <a:lnTo>
                    <a:pt x="270039" y="4555162"/>
                  </a:lnTo>
                  <a:lnTo>
                    <a:pt x="540078" y="4555162"/>
                  </a:lnTo>
                  <a:lnTo>
                    <a:pt x="810117" y="2846976"/>
                  </a:lnTo>
                  <a:lnTo>
                    <a:pt x="1080157" y="0"/>
                  </a:lnTo>
                  <a:lnTo>
                    <a:pt x="1350196" y="47449"/>
                  </a:lnTo>
                  <a:lnTo>
                    <a:pt x="1620235" y="94899"/>
                  </a:lnTo>
                  <a:lnTo>
                    <a:pt x="1890275" y="142348"/>
                  </a:lnTo>
                  <a:lnTo>
                    <a:pt x="2160314" y="189798"/>
                  </a:lnTo>
                  <a:lnTo>
                    <a:pt x="2430353" y="332147"/>
                  </a:lnTo>
                  <a:lnTo>
                    <a:pt x="2700393" y="379596"/>
                  </a:lnTo>
                  <a:lnTo>
                    <a:pt x="2970432" y="664294"/>
                  </a:lnTo>
                  <a:lnTo>
                    <a:pt x="3240471" y="806643"/>
                  </a:lnTo>
                  <a:lnTo>
                    <a:pt x="3510510" y="854093"/>
                  </a:lnTo>
                  <a:lnTo>
                    <a:pt x="3780550" y="759193"/>
                  </a:lnTo>
                  <a:lnTo>
                    <a:pt x="4050589" y="332147"/>
                  </a:lnTo>
                </a:path>
              </a:pathLst>
            </a:custGeom>
            <a:ln w="27101" cap="flat">
              <a:solidFill>
                <a:srgbClr val="008B00">
                  <a:alpha val="100000"/>
                </a:srgbClr>
              </a:solidFill>
              <a:prstDash val="solid"/>
              <a:round/>
            </a:ln>
          </p:spPr>
          <p:txBody>
            <a:bodyPr/>
            <a:lstStyle/>
            <a:p/>
          </p:txBody>
        </p:sp>
        <p:sp>
          <p:nvSpPr>
            <p:cNvPr id="45" name="pl45"/>
            <p:cNvSpPr/>
            <p:nvPr/>
          </p:nvSpPr>
          <p:spPr>
            <a:xfrm>
              <a:off x="1135255" y="930799"/>
              <a:ext cx="6480943" cy="759193"/>
            </a:xfrm>
            <a:custGeom>
              <a:avLst/>
              <a:pathLst>
                <a:path w="6480943" h="759193">
                  <a:moveTo>
                    <a:pt x="0" y="379596"/>
                  </a:moveTo>
                  <a:lnTo>
                    <a:pt x="270039" y="47449"/>
                  </a:lnTo>
                  <a:lnTo>
                    <a:pt x="540078" y="284697"/>
                  </a:lnTo>
                  <a:lnTo>
                    <a:pt x="810117" y="284697"/>
                  </a:lnTo>
                  <a:lnTo>
                    <a:pt x="1080157" y="332147"/>
                  </a:lnTo>
                  <a:lnTo>
                    <a:pt x="1350196" y="284697"/>
                  </a:lnTo>
                  <a:lnTo>
                    <a:pt x="1620235" y="237248"/>
                  </a:lnTo>
                  <a:lnTo>
                    <a:pt x="1890275" y="189798"/>
                  </a:lnTo>
                  <a:lnTo>
                    <a:pt x="2160314" y="284697"/>
                  </a:lnTo>
                  <a:lnTo>
                    <a:pt x="2430353" y="94899"/>
                  </a:lnTo>
                  <a:lnTo>
                    <a:pt x="2700393" y="94899"/>
                  </a:lnTo>
                  <a:lnTo>
                    <a:pt x="2970432" y="94899"/>
                  </a:lnTo>
                  <a:lnTo>
                    <a:pt x="3240471" y="0"/>
                  </a:lnTo>
                  <a:lnTo>
                    <a:pt x="3510510" y="94899"/>
                  </a:lnTo>
                  <a:lnTo>
                    <a:pt x="3780550" y="142348"/>
                  </a:lnTo>
                  <a:lnTo>
                    <a:pt x="4050589" y="189798"/>
                  </a:lnTo>
                  <a:lnTo>
                    <a:pt x="4320628" y="237248"/>
                  </a:lnTo>
                  <a:lnTo>
                    <a:pt x="4590668" y="237248"/>
                  </a:lnTo>
                  <a:lnTo>
                    <a:pt x="4860707" y="427046"/>
                  </a:lnTo>
                  <a:lnTo>
                    <a:pt x="5130746" y="474496"/>
                  </a:lnTo>
                  <a:lnTo>
                    <a:pt x="5400786" y="759193"/>
                  </a:lnTo>
                  <a:lnTo>
                    <a:pt x="5670825" y="616844"/>
                  </a:lnTo>
                  <a:lnTo>
                    <a:pt x="5940864" y="569395"/>
                  </a:lnTo>
                  <a:lnTo>
                    <a:pt x="6210904" y="569395"/>
                  </a:lnTo>
                  <a:lnTo>
                    <a:pt x="6480943" y="427046"/>
                  </a:lnTo>
                </a:path>
              </a:pathLst>
            </a:custGeom>
            <a:ln w="27101" cap="flat">
              <a:solidFill>
                <a:srgbClr val="9A32CD">
                  <a:alpha val="100000"/>
                </a:srgbClr>
              </a:solidFill>
              <a:prstDash val="solid"/>
              <a:round/>
            </a:ln>
          </p:spPr>
          <p:txBody>
            <a:bodyPr/>
            <a:lstStyle/>
            <a:p/>
          </p:txBody>
        </p:sp>
        <p:sp>
          <p:nvSpPr>
            <p:cNvPr id="46" name="pl46"/>
            <p:cNvSpPr/>
            <p:nvPr/>
          </p:nvSpPr>
          <p:spPr>
            <a:xfrm>
              <a:off x="5455884" y="1120597"/>
              <a:ext cx="2160314" cy="3985767"/>
            </a:xfrm>
            <a:custGeom>
              <a:avLst/>
              <a:pathLst>
                <a:path w="2160314" h="3985767">
                  <a:moveTo>
                    <a:pt x="0" y="3985767"/>
                  </a:moveTo>
                  <a:lnTo>
                    <a:pt x="270039" y="237248"/>
                  </a:lnTo>
                  <a:lnTo>
                    <a:pt x="540078" y="1186240"/>
                  </a:lnTo>
                  <a:lnTo>
                    <a:pt x="810117" y="806643"/>
                  </a:lnTo>
                  <a:lnTo>
                    <a:pt x="1080157" y="0"/>
                  </a:lnTo>
                  <a:lnTo>
                    <a:pt x="1350196" y="427046"/>
                  </a:lnTo>
                  <a:lnTo>
                    <a:pt x="1620235" y="616844"/>
                  </a:lnTo>
                  <a:lnTo>
                    <a:pt x="1890275" y="664294"/>
                  </a:lnTo>
                  <a:lnTo>
                    <a:pt x="2160314" y="332147"/>
                  </a:lnTo>
                </a:path>
              </a:pathLst>
            </a:custGeom>
            <a:ln w="27101" cap="flat">
              <a:solidFill>
                <a:srgbClr val="836FFF">
                  <a:alpha val="100000"/>
                </a:srgbClr>
              </a:solidFill>
              <a:prstDash val="solid"/>
              <a:round/>
            </a:ln>
          </p:spPr>
          <p:txBody>
            <a:bodyPr/>
            <a:lstStyle/>
            <a:p/>
          </p:txBody>
        </p:sp>
        <p:sp>
          <p:nvSpPr>
            <p:cNvPr id="47" name="pl47"/>
            <p:cNvSpPr/>
            <p:nvPr/>
          </p:nvSpPr>
          <p:spPr>
            <a:xfrm>
              <a:off x="1135255" y="978248"/>
              <a:ext cx="6480943" cy="854093"/>
            </a:xfrm>
            <a:custGeom>
              <a:avLst/>
              <a:pathLst>
                <a:path w="6480943" h="854093">
                  <a:moveTo>
                    <a:pt x="0" y="237248"/>
                  </a:moveTo>
                  <a:lnTo>
                    <a:pt x="270039" y="189798"/>
                  </a:lnTo>
                  <a:lnTo>
                    <a:pt x="540078" y="189798"/>
                  </a:lnTo>
                  <a:lnTo>
                    <a:pt x="810117" y="379596"/>
                  </a:lnTo>
                  <a:lnTo>
                    <a:pt x="1080157" y="427046"/>
                  </a:lnTo>
                  <a:lnTo>
                    <a:pt x="1350196" y="616844"/>
                  </a:lnTo>
                  <a:lnTo>
                    <a:pt x="1620235" y="474496"/>
                  </a:lnTo>
                  <a:lnTo>
                    <a:pt x="1890275" y="94899"/>
                  </a:lnTo>
                  <a:lnTo>
                    <a:pt x="2160314" y="379596"/>
                  </a:lnTo>
                  <a:lnTo>
                    <a:pt x="2430353" y="0"/>
                  </a:lnTo>
                  <a:lnTo>
                    <a:pt x="2700393" y="189798"/>
                  </a:lnTo>
                  <a:lnTo>
                    <a:pt x="2970432" y="379596"/>
                  </a:lnTo>
                  <a:lnTo>
                    <a:pt x="3240471" y="332147"/>
                  </a:lnTo>
                  <a:lnTo>
                    <a:pt x="3510510" y="284697"/>
                  </a:lnTo>
                  <a:lnTo>
                    <a:pt x="3780550" y="284697"/>
                  </a:lnTo>
                  <a:lnTo>
                    <a:pt x="4050589" y="189798"/>
                  </a:lnTo>
                  <a:lnTo>
                    <a:pt x="4320628" y="427046"/>
                  </a:lnTo>
                  <a:lnTo>
                    <a:pt x="4590668" y="379596"/>
                  </a:lnTo>
                  <a:lnTo>
                    <a:pt x="4860707" y="427046"/>
                  </a:lnTo>
                  <a:lnTo>
                    <a:pt x="5130746" y="711744"/>
                  </a:lnTo>
                  <a:lnTo>
                    <a:pt x="5400786" y="521945"/>
                  </a:lnTo>
                  <a:lnTo>
                    <a:pt x="5670825" y="759193"/>
                  </a:lnTo>
                  <a:lnTo>
                    <a:pt x="5940864" y="854093"/>
                  </a:lnTo>
                  <a:lnTo>
                    <a:pt x="6210904" y="569395"/>
                  </a:lnTo>
                  <a:lnTo>
                    <a:pt x="6480943" y="569395"/>
                  </a:lnTo>
                </a:path>
              </a:pathLst>
            </a:custGeom>
            <a:ln w="27101" cap="flat">
              <a:solidFill>
                <a:srgbClr val="FB9A99">
                  <a:alpha val="100000"/>
                </a:srgbClr>
              </a:solidFill>
              <a:prstDash val="solid"/>
              <a:round/>
            </a:ln>
          </p:spPr>
          <p:txBody>
            <a:bodyPr/>
            <a:lstStyle/>
            <a:p/>
          </p:txBody>
        </p:sp>
        <p:sp>
          <p:nvSpPr>
            <p:cNvPr id="48" name="pl48"/>
            <p:cNvSpPr/>
            <p:nvPr/>
          </p:nvSpPr>
          <p:spPr>
            <a:xfrm>
              <a:off x="7633122" y="782396"/>
              <a:ext cx="791903" cy="191754"/>
            </a:xfrm>
            <a:custGeom>
              <a:avLst/>
              <a:pathLst>
                <a:path w="791903" h="191754">
                  <a:moveTo>
                    <a:pt x="791903" y="0"/>
                  </a:moveTo>
                  <a:lnTo>
                    <a:pt x="0" y="191754"/>
                  </a:lnTo>
                </a:path>
              </a:pathLst>
            </a:custGeom>
          </p:spPr>
          <p:txBody>
            <a:bodyPr/>
            <a:lstStyle/>
            <a:p/>
          </p:txBody>
        </p:sp>
        <p:sp>
          <p:nvSpPr>
            <p:cNvPr id="49" name="pl49"/>
            <p:cNvSpPr/>
            <p:nvPr/>
          </p:nvSpPr>
          <p:spPr>
            <a:xfrm>
              <a:off x="7634231" y="1305211"/>
              <a:ext cx="748714" cy="51396"/>
            </a:xfrm>
            <a:custGeom>
              <a:avLst/>
              <a:pathLst>
                <a:path w="748714" h="51396">
                  <a:moveTo>
                    <a:pt x="748714" y="0"/>
                  </a:moveTo>
                  <a:lnTo>
                    <a:pt x="0" y="51396"/>
                  </a:lnTo>
                </a:path>
              </a:pathLst>
            </a:custGeom>
          </p:spPr>
          <p:txBody>
            <a:bodyPr/>
            <a:lstStyle/>
            <a:p/>
          </p:txBody>
        </p:sp>
        <p:sp>
          <p:nvSpPr>
            <p:cNvPr id="50" name="pl50"/>
            <p:cNvSpPr/>
            <p:nvPr/>
          </p:nvSpPr>
          <p:spPr>
            <a:xfrm>
              <a:off x="7631157" y="1051181"/>
              <a:ext cx="697426" cy="300225"/>
            </a:xfrm>
            <a:custGeom>
              <a:avLst/>
              <a:pathLst>
                <a:path w="697426" h="300225">
                  <a:moveTo>
                    <a:pt x="697426" y="0"/>
                  </a:moveTo>
                  <a:lnTo>
                    <a:pt x="0" y="300225"/>
                  </a:lnTo>
                </a:path>
              </a:pathLst>
            </a:custGeom>
          </p:spPr>
          <p:txBody>
            <a:bodyPr/>
            <a:lstStyle/>
            <a:p/>
          </p:txBody>
        </p:sp>
        <p:sp>
          <p:nvSpPr>
            <p:cNvPr id="51" name="pl51"/>
            <p:cNvSpPr/>
            <p:nvPr/>
          </p:nvSpPr>
          <p:spPr>
            <a:xfrm>
              <a:off x="7626718" y="1367120"/>
              <a:ext cx="810376" cy="714444"/>
            </a:xfrm>
            <a:custGeom>
              <a:avLst/>
              <a:pathLst>
                <a:path w="810376" h="714444">
                  <a:moveTo>
                    <a:pt x="810376" y="714444"/>
                  </a:moveTo>
                  <a:lnTo>
                    <a:pt x="0" y="0"/>
                  </a:lnTo>
                </a:path>
              </a:pathLst>
            </a:custGeom>
          </p:spPr>
          <p:txBody>
            <a:bodyPr/>
            <a:lstStyle/>
            <a:p/>
          </p:txBody>
        </p:sp>
        <p:sp>
          <p:nvSpPr>
            <p:cNvPr id="52" name="pl52"/>
            <p:cNvSpPr/>
            <p:nvPr/>
          </p:nvSpPr>
          <p:spPr>
            <a:xfrm>
              <a:off x="7629450" y="1365619"/>
              <a:ext cx="771491" cy="452577"/>
            </a:xfrm>
            <a:custGeom>
              <a:avLst/>
              <a:pathLst>
                <a:path w="771491" h="452577">
                  <a:moveTo>
                    <a:pt x="771491" y="452577"/>
                  </a:moveTo>
                  <a:lnTo>
                    <a:pt x="0" y="0"/>
                  </a:lnTo>
                </a:path>
              </a:pathLst>
            </a:custGeom>
          </p:spPr>
          <p:txBody>
            <a:bodyPr/>
            <a:lstStyle/>
            <a:p/>
          </p:txBody>
        </p:sp>
        <p:sp>
          <p:nvSpPr>
            <p:cNvPr id="53" name="pl53"/>
            <p:cNvSpPr/>
            <p:nvPr/>
          </p:nvSpPr>
          <p:spPr>
            <a:xfrm>
              <a:off x="7632836" y="1362382"/>
              <a:ext cx="725866" cy="197913"/>
            </a:xfrm>
            <a:custGeom>
              <a:avLst/>
              <a:pathLst>
                <a:path w="725866" h="197913">
                  <a:moveTo>
                    <a:pt x="725866" y="197913"/>
                  </a:moveTo>
                  <a:lnTo>
                    <a:pt x="0" y="0"/>
                  </a:lnTo>
                </a:path>
              </a:pathLst>
            </a:custGeom>
          </p:spPr>
          <p:txBody>
            <a:bodyPr/>
            <a:lstStyle/>
            <a:p/>
          </p:txBody>
        </p:sp>
        <p:sp>
          <p:nvSpPr>
            <p:cNvPr id="54" name="pl54"/>
            <p:cNvSpPr/>
            <p:nvPr/>
          </p:nvSpPr>
          <p:spPr>
            <a:xfrm>
              <a:off x="7624560" y="1462847"/>
              <a:ext cx="728213" cy="879763"/>
            </a:xfrm>
            <a:custGeom>
              <a:avLst/>
              <a:pathLst>
                <a:path w="728213" h="879763">
                  <a:moveTo>
                    <a:pt x="728213" y="879763"/>
                  </a:moveTo>
                  <a:lnTo>
                    <a:pt x="0" y="0"/>
                  </a:lnTo>
                </a:path>
              </a:pathLst>
            </a:custGeom>
          </p:spPr>
          <p:txBody>
            <a:bodyPr/>
            <a:lstStyle/>
            <a:p/>
          </p:txBody>
        </p:sp>
        <p:sp>
          <p:nvSpPr>
            <p:cNvPr id="55" name="pl55"/>
            <p:cNvSpPr/>
            <p:nvPr/>
          </p:nvSpPr>
          <p:spPr>
            <a:xfrm>
              <a:off x="7622251" y="1558375"/>
              <a:ext cx="736609" cy="1305908"/>
            </a:xfrm>
            <a:custGeom>
              <a:avLst/>
              <a:pathLst>
                <a:path w="736609" h="1305908">
                  <a:moveTo>
                    <a:pt x="736609" y="1305908"/>
                  </a:moveTo>
                  <a:lnTo>
                    <a:pt x="0" y="0"/>
                  </a:lnTo>
                </a:path>
              </a:pathLst>
            </a:custGeom>
          </p:spPr>
          <p:txBody>
            <a:bodyPr/>
            <a:lstStyle/>
            <a:p/>
          </p:txBody>
        </p:sp>
        <p:sp>
          <p:nvSpPr>
            <p:cNvPr id="56" name="pl56"/>
            <p:cNvSpPr/>
            <p:nvPr/>
          </p:nvSpPr>
          <p:spPr>
            <a:xfrm>
              <a:off x="7622956" y="1558208"/>
              <a:ext cx="669475" cy="1046609"/>
            </a:xfrm>
            <a:custGeom>
              <a:avLst/>
              <a:pathLst>
                <a:path w="669475" h="1046609">
                  <a:moveTo>
                    <a:pt x="669475" y="1046609"/>
                  </a:moveTo>
                  <a:lnTo>
                    <a:pt x="0" y="0"/>
                  </a:lnTo>
                </a:path>
              </a:pathLst>
            </a:custGeom>
          </p:spPr>
          <p:txBody>
            <a:bodyPr/>
            <a:lstStyle/>
            <a:p/>
          </p:txBody>
        </p:sp>
        <p:sp>
          <p:nvSpPr>
            <p:cNvPr id="57" name="pl57"/>
            <p:cNvSpPr/>
            <p:nvPr/>
          </p:nvSpPr>
          <p:spPr>
            <a:xfrm>
              <a:off x="7630824" y="2788068"/>
              <a:ext cx="728036" cy="335211"/>
            </a:xfrm>
            <a:custGeom>
              <a:avLst/>
              <a:pathLst>
                <a:path w="728036" h="335211">
                  <a:moveTo>
                    <a:pt x="728036" y="335211"/>
                  </a:moveTo>
                  <a:lnTo>
                    <a:pt x="0" y="0"/>
                  </a:lnTo>
                </a:path>
              </a:pathLst>
            </a:custGeom>
          </p:spPr>
          <p:txBody>
            <a:bodyPr/>
            <a:lstStyle/>
            <a:p/>
          </p:txBody>
        </p:sp>
        <p:sp>
          <p:nvSpPr>
            <p:cNvPr id="58" name="pl58"/>
            <p:cNvSpPr/>
            <p:nvPr/>
          </p:nvSpPr>
          <p:spPr>
            <a:xfrm>
              <a:off x="7634339" y="5485960"/>
              <a:ext cx="808896" cy="1"/>
            </a:xfrm>
            <a:custGeom>
              <a:avLst/>
              <a:pathLst>
                <a:path w="808896" h="1">
                  <a:moveTo>
                    <a:pt x="808896" y="0"/>
                  </a:moveTo>
                  <a:lnTo>
                    <a:pt x="0" y="1"/>
                  </a:lnTo>
                </a:path>
              </a:pathLst>
            </a:custGeom>
          </p:spPr>
          <p:txBody>
            <a:bodyPr/>
            <a:lstStyle/>
            <a:p/>
          </p:txBody>
        </p:sp>
        <p:sp>
          <p:nvSpPr>
            <p:cNvPr id="59" name="pg59"/>
            <p:cNvSpPr/>
            <p:nvPr/>
          </p:nvSpPr>
          <p:spPr>
            <a:xfrm>
              <a:off x="8356446" y="694007"/>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0" name="tx60"/>
            <p:cNvSpPr/>
            <p:nvPr/>
          </p:nvSpPr>
          <p:spPr>
            <a:xfrm>
              <a:off x="8379306" y="735546"/>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98%</a:t>
              </a:r>
            </a:p>
          </p:txBody>
        </p:sp>
        <p:sp>
          <p:nvSpPr>
            <p:cNvPr id="61" name="pg61"/>
            <p:cNvSpPr/>
            <p:nvPr/>
          </p:nvSpPr>
          <p:spPr>
            <a:xfrm>
              <a:off x="8314365" y="1220374"/>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2" name="tx62"/>
            <p:cNvSpPr/>
            <p:nvPr/>
          </p:nvSpPr>
          <p:spPr>
            <a:xfrm>
              <a:off x="8337225" y="1261912"/>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90%</a:t>
              </a:r>
            </a:p>
          </p:txBody>
        </p:sp>
        <p:sp>
          <p:nvSpPr>
            <p:cNvPr id="63" name="pg63"/>
            <p:cNvSpPr/>
            <p:nvPr/>
          </p:nvSpPr>
          <p:spPr>
            <a:xfrm>
              <a:off x="8260004" y="959892"/>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4" name="tx64"/>
            <p:cNvSpPr/>
            <p:nvPr/>
          </p:nvSpPr>
          <p:spPr>
            <a:xfrm>
              <a:off x="8282864" y="982745"/>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90%</a:t>
              </a:r>
            </a:p>
          </p:txBody>
        </p:sp>
        <p:sp>
          <p:nvSpPr>
            <p:cNvPr id="65" name="pg65"/>
            <p:cNvSpPr/>
            <p:nvPr/>
          </p:nvSpPr>
          <p:spPr>
            <a:xfrm>
              <a:off x="8368515" y="2003441"/>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6" name="tx66"/>
            <p:cNvSpPr/>
            <p:nvPr/>
          </p:nvSpPr>
          <p:spPr>
            <a:xfrm>
              <a:off x="8391375" y="2044979"/>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90%</a:t>
              </a:r>
            </a:p>
          </p:txBody>
        </p:sp>
        <p:sp>
          <p:nvSpPr>
            <p:cNvPr id="67" name="pg67"/>
            <p:cNvSpPr/>
            <p:nvPr/>
          </p:nvSpPr>
          <p:spPr>
            <a:xfrm>
              <a:off x="8332362" y="1740544"/>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8" name="tx68"/>
            <p:cNvSpPr/>
            <p:nvPr/>
          </p:nvSpPr>
          <p:spPr>
            <a:xfrm>
              <a:off x="8355222" y="1782083"/>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PcV3: 90%</a:t>
              </a:r>
            </a:p>
          </p:txBody>
        </p:sp>
        <p:sp>
          <p:nvSpPr>
            <p:cNvPr id="69" name="pg69"/>
            <p:cNvSpPr/>
            <p:nvPr/>
          </p:nvSpPr>
          <p:spPr>
            <a:xfrm>
              <a:off x="8290122" y="1480433"/>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0" name="tx70"/>
            <p:cNvSpPr/>
            <p:nvPr/>
          </p:nvSpPr>
          <p:spPr>
            <a:xfrm>
              <a:off x="8312982" y="1521971"/>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Polio3: 90%</a:t>
              </a:r>
            </a:p>
          </p:txBody>
        </p:sp>
        <p:sp>
          <p:nvSpPr>
            <p:cNvPr id="71" name="pg71"/>
            <p:cNvSpPr/>
            <p:nvPr/>
          </p:nvSpPr>
          <p:spPr>
            <a:xfrm>
              <a:off x="8284194" y="2264320"/>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2" name="tx72"/>
            <p:cNvSpPr/>
            <p:nvPr/>
          </p:nvSpPr>
          <p:spPr>
            <a:xfrm>
              <a:off x="8307054" y="2305859"/>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88%</a:t>
              </a:r>
            </a:p>
          </p:txBody>
        </p:sp>
        <p:sp>
          <p:nvSpPr>
            <p:cNvPr id="73" name="pg73"/>
            <p:cNvSpPr/>
            <p:nvPr/>
          </p:nvSpPr>
          <p:spPr>
            <a:xfrm>
              <a:off x="8290281" y="2784555"/>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4" name="tx74"/>
            <p:cNvSpPr/>
            <p:nvPr/>
          </p:nvSpPr>
          <p:spPr>
            <a:xfrm>
              <a:off x="8313141" y="2826093"/>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86%</a:t>
              </a:r>
            </a:p>
          </p:txBody>
        </p:sp>
        <p:sp>
          <p:nvSpPr>
            <p:cNvPr id="75" name="pg75"/>
            <p:cNvSpPr/>
            <p:nvPr/>
          </p:nvSpPr>
          <p:spPr>
            <a:xfrm>
              <a:off x="8223851" y="2526061"/>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76" name="tx76"/>
            <p:cNvSpPr/>
            <p:nvPr/>
          </p:nvSpPr>
          <p:spPr>
            <a:xfrm>
              <a:off x="8246711" y="2567600"/>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86%</a:t>
              </a:r>
            </a:p>
          </p:txBody>
        </p:sp>
        <p:sp>
          <p:nvSpPr>
            <p:cNvPr id="77" name="pg77"/>
            <p:cNvSpPr/>
            <p:nvPr/>
          </p:nvSpPr>
          <p:spPr>
            <a:xfrm>
              <a:off x="8290281" y="3045489"/>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2"/>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8" name="tx78"/>
            <p:cNvSpPr/>
            <p:nvPr/>
          </p:nvSpPr>
          <p:spPr>
            <a:xfrm>
              <a:off x="8313141" y="3087027"/>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60%</a:t>
              </a:r>
            </a:p>
          </p:txBody>
        </p:sp>
        <p:sp>
          <p:nvSpPr>
            <p:cNvPr id="79" name="pg79"/>
            <p:cNvSpPr/>
            <p:nvPr/>
          </p:nvSpPr>
          <p:spPr>
            <a:xfrm>
              <a:off x="8374655" y="5401441"/>
              <a:ext cx="585455" cy="169038"/>
            </a:xfrm>
            <a:custGeom>
              <a:avLst/>
              <a:pathLst>
                <a:path w="585455" h="169038">
                  <a:moveTo>
                    <a:pt x="27431" y="169038"/>
                  </a:moveTo>
                  <a:lnTo>
                    <a:pt x="558023" y="169038"/>
                  </a:lnTo>
                  <a:lnTo>
                    <a:pt x="556918" y="169016"/>
                  </a:lnTo>
                  <a:lnTo>
                    <a:pt x="561330" y="168838"/>
                  </a:lnTo>
                  <a:lnTo>
                    <a:pt x="565655" y="167955"/>
                  </a:lnTo>
                  <a:lnTo>
                    <a:pt x="569783" y="166389"/>
                  </a:lnTo>
                  <a:lnTo>
                    <a:pt x="573606" y="164182"/>
                  </a:lnTo>
                  <a:lnTo>
                    <a:pt x="577026" y="161390"/>
                  </a:lnTo>
                  <a:lnTo>
                    <a:pt x="579953" y="158086"/>
                  </a:lnTo>
                  <a:lnTo>
                    <a:pt x="582313" y="154354"/>
                  </a:lnTo>
                  <a:lnTo>
                    <a:pt x="584043" y="150293"/>
                  </a:lnTo>
                  <a:lnTo>
                    <a:pt x="585100" y="146006"/>
                  </a:lnTo>
                  <a:lnTo>
                    <a:pt x="585455" y="141606"/>
                  </a:lnTo>
                  <a:lnTo>
                    <a:pt x="585455" y="27432"/>
                  </a:lnTo>
                  <a:lnTo>
                    <a:pt x="585100" y="23031"/>
                  </a:lnTo>
                  <a:lnTo>
                    <a:pt x="584043" y="18745"/>
                  </a:lnTo>
                  <a:lnTo>
                    <a:pt x="582313" y="14683"/>
                  </a:lnTo>
                  <a:lnTo>
                    <a:pt x="579953" y="10952"/>
                  </a:lnTo>
                  <a:lnTo>
                    <a:pt x="577026" y="7647"/>
                  </a:lnTo>
                  <a:lnTo>
                    <a:pt x="573606" y="4855"/>
                  </a:lnTo>
                  <a:lnTo>
                    <a:pt x="569783" y="2648"/>
                  </a:lnTo>
                  <a:lnTo>
                    <a:pt x="565655" y="1083"/>
                  </a:lnTo>
                  <a:lnTo>
                    <a:pt x="561330" y="200"/>
                  </a:lnTo>
                  <a:lnTo>
                    <a:pt x="55802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80" name="tx80"/>
            <p:cNvSpPr/>
            <p:nvPr/>
          </p:nvSpPr>
          <p:spPr>
            <a:xfrm>
              <a:off x="8397515" y="5442979"/>
              <a:ext cx="49401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3%</a:t>
              </a:r>
            </a:p>
          </p:txBody>
        </p:sp>
        <p:sp>
          <p:nvSpPr>
            <p:cNvPr id="81" name="pl81"/>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2" name="rc82"/>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3" name="tx83"/>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4" name="tx84"/>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5" name="tx85"/>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6" name="tx86"/>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7" name="tx87"/>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8" name="tx88"/>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9" name="tx89"/>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0" name="tx90"/>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1" name="tx91"/>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2" name="tx92"/>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3" name="tx93"/>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4" name="tx94"/>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5" name="tx95"/>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6" name="tx96"/>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7" name="tx97"/>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8" name="tx98"/>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9" name="tx99"/>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0" name="tx100"/>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1" name="tx101"/>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2" name="tx102"/>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3" name="tx103"/>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4" name="tx104"/>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5" name="tx105"/>
            <p:cNvSpPr/>
            <p:nvPr/>
          </p:nvSpPr>
          <p:spPr>
            <a:xfrm>
              <a:off x="3399395" y="401416"/>
              <a:ext cx="303281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Bahamas, 2000-2024</a:t>
              </a:r>
            </a:p>
          </p:txBody>
        </p:sp>
        <p:sp>
          <p:nvSpPr>
            <p:cNvPr id="106" name="tx106"/>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7" name="tx107"/>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8 vaccines (complete series).
In 2024, MCV2 had the lowest coverage of all vaccines (60%), followed by MCV1 (86%).
Coverage of 9 vaccines increased (DTP3, HepB3, Hib3, IPV1, MCV1, PcV3, Polio3, RotaC and Rubella) and 2 vaccines decreased (HPVc and MCV2) compared to respective coverage in 2019.
Coverage of 7 vaccines increased (DTP3, HepB3, Hib3, MCV2, PcV3, Polio3 and RotaC), 3 vaccines were the same (HPVc, MCV1 and Rubella), and 1 vaccine decreased (IPV1) compared to respective coverage in 2023.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3648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2362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10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79791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38506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55935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14649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733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32078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90793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63381" y="907931"/>
              <a:ext cx="577731" cy="0"/>
            </a:xfrm>
            <a:custGeom>
              <a:avLst/>
              <a:pathLst>
                <a:path w="577731" h="0">
                  <a:moveTo>
                    <a:pt x="0" y="0"/>
                  </a:moveTo>
                  <a:lnTo>
                    <a:pt x="0" y="0"/>
                  </a:lnTo>
                  <a:lnTo>
                    <a:pt x="433298" y="0"/>
                  </a:lnTo>
                  <a:lnTo>
                    <a:pt x="505514" y="0"/>
                  </a:lnTo>
                  <a:lnTo>
                    <a:pt x="505514" y="0"/>
                  </a:lnTo>
                  <a:lnTo>
                    <a:pt x="577731" y="0"/>
                  </a:lnTo>
                </a:path>
              </a:pathLst>
            </a:custGeom>
            <a:ln w="116535" cap="flat">
              <a:solidFill>
                <a:srgbClr val="E8E8E8">
                  <a:alpha val="100000"/>
                </a:srgbClr>
              </a:solidFill>
              <a:prstDash val="solid"/>
              <a:round/>
            </a:ln>
          </p:spPr>
          <p:txBody>
            <a:bodyPr/>
            <a:lstStyle/>
            <a:p/>
          </p:txBody>
        </p:sp>
        <p:sp>
          <p:nvSpPr>
            <p:cNvPr id="21" name="pl21"/>
            <p:cNvSpPr/>
            <p:nvPr/>
          </p:nvSpPr>
          <p:spPr>
            <a:xfrm>
              <a:off x="7485650" y="1320786"/>
              <a:ext cx="505514" cy="0"/>
            </a:xfrm>
            <a:custGeom>
              <a:avLst/>
              <a:pathLst>
                <a:path w="505514" h="0">
                  <a:moveTo>
                    <a:pt x="0" y="0"/>
                  </a:moveTo>
                  <a:lnTo>
                    <a:pt x="216649" y="0"/>
                  </a:lnTo>
                  <a:lnTo>
                    <a:pt x="288865" y="0"/>
                  </a:lnTo>
                  <a:lnTo>
                    <a:pt x="288865" y="0"/>
                  </a:lnTo>
                  <a:lnTo>
                    <a:pt x="433298" y="0"/>
                  </a:lnTo>
                  <a:lnTo>
                    <a:pt x="505514" y="0"/>
                  </a:lnTo>
                </a:path>
              </a:pathLst>
            </a:custGeom>
            <a:ln w="116535" cap="flat">
              <a:solidFill>
                <a:srgbClr val="E8E8E8">
                  <a:alpha val="100000"/>
                </a:srgbClr>
              </a:solidFill>
              <a:prstDash val="solid"/>
              <a:round/>
            </a:ln>
          </p:spPr>
          <p:txBody>
            <a:bodyPr/>
            <a:lstStyle/>
            <a:p/>
          </p:txBody>
        </p:sp>
        <p:sp>
          <p:nvSpPr>
            <p:cNvPr id="22" name="pl22"/>
            <p:cNvSpPr/>
            <p:nvPr/>
          </p:nvSpPr>
          <p:spPr>
            <a:xfrm>
              <a:off x="7485650" y="1733641"/>
              <a:ext cx="505514" cy="0"/>
            </a:xfrm>
            <a:custGeom>
              <a:avLst/>
              <a:pathLst>
                <a:path w="505514" h="0">
                  <a:moveTo>
                    <a:pt x="0" y="0"/>
                  </a:moveTo>
                  <a:lnTo>
                    <a:pt x="216649" y="0"/>
                  </a:lnTo>
                  <a:lnTo>
                    <a:pt x="288865" y="0"/>
                  </a:lnTo>
                  <a:lnTo>
                    <a:pt x="288865" y="0"/>
                  </a:lnTo>
                  <a:lnTo>
                    <a:pt x="433298" y="0"/>
                  </a:lnTo>
                  <a:lnTo>
                    <a:pt x="505514" y="0"/>
                  </a:lnTo>
                </a:path>
              </a:pathLst>
            </a:custGeom>
            <a:ln w="116535" cap="flat">
              <a:solidFill>
                <a:srgbClr val="E8E8E8">
                  <a:alpha val="100000"/>
                </a:srgbClr>
              </a:solidFill>
              <a:prstDash val="solid"/>
              <a:round/>
            </a:ln>
          </p:spPr>
          <p:txBody>
            <a:bodyPr/>
            <a:lstStyle/>
            <a:p/>
          </p:txBody>
        </p:sp>
        <p:sp>
          <p:nvSpPr>
            <p:cNvPr id="23" name="pl23"/>
            <p:cNvSpPr/>
            <p:nvPr/>
          </p:nvSpPr>
          <p:spPr>
            <a:xfrm>
              <a:off x="7485650" y="2146496"/>
              <a:ext cx="505514" cy="0"/>
            </a:xfrm>
            <a:custGeom>
              <a:avLst/>
              <a:pathLst>
                <a:path w="505514" h="0">
                  <a:moveTo>
                    <a:pt x="0" y="0"/>
                  </a:moveTo>
                  <a:lnTo>
                    <a:pt x="216649" y="0"/>
                  </a:lnTo>
                  <a:lnTo>
                    <a:pt x="288865" y="0"/>
                  </a:lnTo>
                  <a:lnTo>
                    <a:pt x="288865" y="0"/>
                  </a:lnTo>
                  <a:lnTo>
                    <a:pt x="433298" y="0"/>
                  </a:lnTo>
                  <a:lnTo>
                    <a:pt x="505514" y="0"/>
                  </a:lnTo>
                </a:path>
              </a:pathLst>
            </a:custGeom>
            <a:ln w="116535" cap="flat">
              <a:solidFill>
                <a:srgbClr val="E8E8E8">
                  <a:alpha val="100000"/>
                </a:srgbClr>
              </a:solidFill>
              <a:prstDash val="solid"/>
              <a:round/>
            </a:ln>
          </p:spPr>
          <p:txBody>
            <a:bodyPr/>
            <a:lstStyle/>
            <a:p/>
          </p:txBody>
        </p:sp>
        <p:sp>
          <p:nvSpPr>
            <p:cNvPr id="24" name="pl24"/>
            <p:cNvSpPr/>
            <p:nvPr/>
          </p:nvSpPr>
          <p:spPr>
            <a:xfrm>
              <a:off x="8063381" y="2559351"/>
              <a:ext cx="577731" cy="0"/>
            </a:xfrm>
            <a:custGeom>
              <a:avLst/>
              <a:pathLst>
                <a:path w="577731" h="0">
                  <a:moveTo>
                    <a:pt x="0" y="0"/>
                  </a:moveTo>
                  <a:lnTo>
                    <a:pt x="0" y="0"/>
                  </a:lnTo>
                  <a:lnTo>
                    <a:pt x="433298" y="0"/>
                  </a:lnTo>
                  <a:lnTo>
                    <a:pt x="505514" y="0"/>
                  </a:lnTo>
                  <a:lnTo>
                    <a:pt x="505514" y="0"/>
                  </a:lnTo>
                  <a:lnTo>
                    <a:pt x="577731" y="0"/>
                  </a:lnTo>
                </a:path>
              </a:pathLst>
            </a:custGeom>
            <a:ln w="116535" cap="flat">
              <a:solidFill>
                <a:srgbClr val="E8E8E8">
                  <a:alpha val="100000"/>
                </a:srgbClr>
              </a:solidFill>
              <a:prstDash val="solid"/>
              <a:round/>
            </a:ln>
          </p:spPr>
          <p:txBody>
            <a:bodyPr/>
            <a:lstStyle/>
            <a:p/>
          </p:txBody>
        </p:sp>
        <p:sp>
          <p:nvSpPr>
            <p:cNvPr id="25" name="pl25"/>
            <p:cNvSpPr/>
            <p:nvPr/>
          </p:nvSpPr>
          <p:spPr>
            <a:xfrm>
              <a:off x="7269000" y="2972206"/>
              <a:ext cx="505514" cy="0"/>
            </a:xfrm>
            <a:custGeom>
              <a:avLst/>
              <a:pathLst>
                <a:path w="505514" h="0">
                  <a:moveTo>
                    <a:pt x="0" y="0"/>
                  </a:moveTo>
                  <a:lnTo>
                    <a:pt x="144432" y="0"/>
                  </a:lnTo>
                  <a:lnTo>
                    <a:pt x="216649" y="0"/>
                  </a:lnTo>
                  <a:lnTo>
                    <a:pt x="433298" y="0"/>
                  </a:lnTo>
                  <a:lnTo>
                    <a:pt x="433298" y="0"/>
                  </a:lnTo>
                  <a:lnTo>
                    <a:pt x="505514" y="0"/>
                  </a:lnTo>
                </a:path>
              </a:pathLst>
            </a:custGeom>
            <a:ln w="116535" cap="flat">
              <a:solidFill>
                <a:srgbClr val="E8E8E8">
                  <a:alpha val="100000"/>
                </a:srgbClr>
              </a:solidFill>
              <a:prstDash val="solid"/>
              <a:round/>
            </a:ln>
          </p:spPr>
          <p:txBody>
            <a:bodyPr/>
            <a:lstStyle/>
            <a:p/>
          </p:txBody>
        </p:sp>
        <p:sp>
          <p:nvSpPr>
            <p:cNvPr id="26" name="pl26"/>
            <p:cNvSpPr/>
            <p:nvPr/>
          </p:nvSpPr>
          <p:spPr>
            <a:xfrm>
              <a:off x="5319157" y="3385062"/>
              <a:ext cx="2166492" cy="0"/>
            </a:xfrm>
            <a:custGeom>
              <a:avLst/>
              <a:pathLst>
                <a:path w="2166492" h="0">
                  <a:moveTo>
                    <a:pt x="0" y="0"/>
                  </a:moveTo>
                  <a:lnTo>
                    <a:pt x="505514" y="0"/>
                  </a:lnTo>
                  <a:lnTo>
                    <a:pt x="866596" y="0"/>
                  </a:lnTo>
                  <a:lnTo>
                    <a:pt x="1949842" y="0"/>
                  </a:lnTo>
                  <a:lnTo>
                    <a:pt x="2166492" y="0"/>
                  </a:lnTo>
                  <a:lnTo>
                    <a:pt x="2166492" y="0"/>
                  </a:lnTo>
                </a:path>
              </a:pathLst>
            </a:custGeom>
            <a:ln w="116535" cap="flat">
              <a:solidFill>
                <a:srgbClr val="E8E8E8">
                  <a:alpha val="100000"/>
                </a:srgbClr>
              </a:solidFill>
              <a:prstDash val="solid"/>
              <a:round/>
            </a:ln>
          </p:spPr>
          <p:txBody>
            <a:bodyPr/>
            <a:lstStyle/>
            <a:p/>
          </p:txBody>
        </p:sp>
        <p:sp>
          <p:nvSpPr>
            <p:cNvPr id="27" name="pl27"/>
            <p:cNvSpPr/>
            <p:nvPr/>
          </p:nvSpPr>
          <p:spPr>
            <a:xfrm>
              <a:off x="7196784" y="3797917"/>
              <a:ext cx="794380" cy="0"/>
            </a:xfrm>
            <a:custGeom>
              <a:avLst/>
              <a:pathLst>
                <a:path w="794380" h="0">
                  <a:moveTo>
                    <a:pt x="0" y="0"/>
                  </a:moveTo>
                  <a:lnTo>
                    <a:pt x="72216" y="0"/>
                  </a:lnTo>
                  <a:lnTo>
                    <a:pt x="144432" y="0"/>
                  </a:lnTo>
                  <a:lnTo>
                    <a:pt x="288865" y="0"/>
                  </a:lnTo>
                  <a:lnTo>
                    <a:pt x="722164" y="0"/>
                  </a:lnTo>
                  <a:lnTo>
                    <a:pt x="794380" y="0"/>
                  </a:lnTo>
                </a:path>
              </a:pathLst>
            </a:custGeom>
            <a:ln w="116535" cap="flat">
              <a:solidFill>
                <a:srgbClr val="E8E8E8">
                  <a:alpha val="100000"/>
                </a:srgbClr>
              </a:solidFill>
              <a:prstDash val="solid"/>
              <a:round/>
            </a:ln>
          </p:spPr>
          <p:txBody>
            <a:bodyPr/>
            <a:lstStyle/>
            <a:p/>
          </p:txBody>
        </p:sp>
        <p:sp>
          <p:nvSpPr>
            <p:cNvPr id="28" name="pl28"/>
            <p:cNvSpPr/>
            <p:nvPr/>
          </p:nvSpPr>
          <p:spPr>
            <a:xfrm>
              <a:off x="7485650" y="4210772"/>
              <a:ext cx="505514" cy="0"/>
            </a:xfrm>
            <a:custGeom>
              <a:avLst/>
              <a:pathLst>
                <a:path w="505514" h="0">
                  <a:moveTo>
                    <a:pt x="0" y="0"/>
                  </a:moveTo>
                  <a:lnTo>
                    <a:pt x="216649" y="0"/>
                  </a:lnTo>
                  <a:lnTo>
                    <a:pt x="288865" y="0"/>
                  </a:lnTo>
                  <a:lnTo>
                    <a:pt x="288865" y="0"/>
                  </a:lnTo>
                  <a:lnTo>
                    <a:pt x="433298" y="0"/>
                  </a:lnTo>
                  <a:lnTo>
                    <a:pt x="505514" y="0"/>
                  </a:lnTo>
                </a:path>
              </a:pathLst>
            </a:custGeom>
            <a:ln w="116535" cap="flat">
              <a:solidFill>
                <a:srgbClr val="E8E8E8">
                  <a:alpha val="100000"/>
                </a:srgbClr>
              </a:solidFill>
              <a:prstDash val="solid"/>
              <a:round/>
            </a:ln>
          </p:spPr>
          <p:txBody>
            <a:bodyPr/>
            <a:lstStyle/>
            <a:p/>
          </p:txBody>
        </p:sp>
        <p:sp>
          <p:nvSpPr>
            <p:cNvPr id="29" name="pl29"/>
            <p:cNvSpPr/>
            <p:nvPr/>
          </p:nvSpPr>
          <p:spPr>
            <a:xfrm>
              <a:off x="7269000" y="4623627"/>
              <a:ext cx="505514" cy="0"/>
            </a:xfrm>
            <a:custGeom>
              <a:avLst/>
              <a:pathLst>
                <a:path w="505514" h="0">
                  <a:moveTo>
                    <a:pt x="0" y="0"/>
                  </a:moveTo>
                  <a:lnTo>
                    <a:pt x="144432" y="0"/>
                  </a:lnTo>
                  <a:lnTo>
                    <a:pt x="216649" y="0"/>
                  </a:lnTo>
                  <a:lnTo>
                    <a:pt x="433298" y="0"/>
                  </a:lnTo>
                  <a:lnTo>
                    <a:pt x="433298" y="0"/>
                  </a:lnTo>
                  <a:lnTo>
                    <a:pt x="505514" y="0"/>
                  </a:lnTo>
                </a:path>
              </a:pathLst>
            </a:custGeom>
            <a:ln w="116535" cap="flat">
              <a:solidFill>
                <a:srgbClr val="E8E8E8">
                  <a:alpha val="100000"/>
                </a:srgbClr>
              </a:solidFill>
              <a:prstDash val="solid"/>
              <a:round/>
            </a:ln>
          </p:spPr>
          <p:txBody>
            <a:bodyPr/>
            <a:lstStyle/>
            <a:p/>
          </p:txBody>
        </p:sp>
        <p:sp>
          <p:nvSpPr>
            <p:cNvPr id="30" name="pl30"/>
            <p:cNvSpPr/>
            <p:nvPr/>
          </p:nvSpPr>
          <p:spPr>
            <a:xfrm>
              <a:off x="7124568" y="5036482"/>
              <a:ext cx="1227678" cy="0"/>
            </a:xfrm>
            <a:custGeom>
              <a:avLst/>
              <a:pathLst>
                <a:path w="1227678" h="0">
                  <a:moveTo>
                    <a:pt x="0" y="0"/>
                  </a:moveTo>
                  <a:lnTo>
                    <a:pt x="216649" y="0"/>
                  </a:lnTo>
                  <a:lnTo>
                    <a:pt x="288865" y="0"/>
                  </a:lnTo>
                  <a:lnTo>
                    <a:pt x="577731" y="0"/>
                  </a:lnTo>
                  <a:lnTo>
                    <a:pt x="722164" y="0"/>
                  </a:lnTo>
                  <a:lnTo>
                    <a:pt x="1227678" y="0"/>
                  </a:lnTo>
                </a:path>
              </a:pathLst>
            </a:custGeom>
            <a:ln w="116535" cap="flat">
              <a:solidFill>
                <a:srgbClr val="E8E8E8">
                  <a:alpha val="100000"/>
                </a:srgbClr>
              </a:solidFill>
              <a:prstDash val="solid"/>
              <a:round/>
            </a:ln>
          </p:spPr>
          <p:txBody>
            <a:bodyPr/>
            <a:lstStyle/>
            <a:p/>
          </p:txBody>
        </p:sp>
        <p:sp>
          <p:nvSpPr>
            <p:cNvPr id="31" name="pt31"/>
            <p:cNvSpPr/>
            <p:nvPr/>
          </p:nvSpPr>
          <p:spPr>
            <a:xfrm>
              <a:off x="8058881"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492179"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058881"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56439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56439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7914448"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7481150"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7697799"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7770015"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7770015"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7986664"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7914448"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481150"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7697799"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770015"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770015"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986664"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914448"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481150"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697799"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770015"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770015"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986664"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058881"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492179"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058881"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564396"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63661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564396"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48115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770015"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40893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26450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69779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69779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481150"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481150"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264500"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6181254"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5314657"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582017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914448"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481150"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264500"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192284"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336717"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986664"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914448"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481150"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697799"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770015"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770015"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986664"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481150"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770015"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408933"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264500"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697799"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697799"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120068"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8347746"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697799"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408933"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336717"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842232"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000613" y="84516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8" name="pt98"/>
            <p:cNvSpPr/>
            <p:nvPr/>
          </p:nvSpPr>
          <p:spPr>
            <a:xfrm>
              <a:off x="8578344" y="84516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9" name="pt99"/>
            <p:cNvSpPr/>
            <p:nvPr/>
          </p:nvSpPr>
          <p:spPr>
            <a:xfrm>
              <a:off x="8506128" y="84516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0" name="pt100"/>
            <p:cNvSpPr/>
            <p:nvPr/>
          </p:nvSpPr>
          <p:spPr>
            <a:xfrm>
              <a:off x="7856180" y="125801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1" name="pt101"/>
            <p:cNvSpPr/>
            <p:nvPr/>
          </p:nvSpPr>
          <p:spPr>
            <a:xfrm>
              <a:off x="7711747" y="125801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2" name="pt102"/>
            <p:cNvSpPr/>
            <p:nvPr/>
          </p:nvSpPr>
          <p:spPr>
            <a:xfrm>
              <a:off x="7928397" y="125801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3" name="pt103"/>
            <p:cNvSpPr/>
            <p:nvPr/>
          </p:nvSpPr>
          <p:spPr>
            <a:xfrm>
              <a:off x="7856180" y="1670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4" name="pt104"/>
            <p:cNvSpPr/>
            <p:nvPr/>
          </p:nvSpPr>
          <p:spPr>
            <a:xfrm>
              <a:off x="7711747" y="1670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5" name="pt105"/>
            <p:cNvSpPr/>
            <p:nvPr/>
          </p:nvSpPr>
          <p:spPr>
            <a:xfrm>
              <a:off x="7928397" y="1670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6" name="pt106"/>
            <p:cNvSpPr/>
            <p:nvPr/>
          </p:nvSpPr>
          <p:spPr>
            <a:xfrm>
              <a:off x="7856180" y="208372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7" name="pt107"/>
            <p:cNvSpPr/>
            <p:nvPr/>
          </p:nvSpPr>
          <p:spPr>
            <a:xfrm>
              <a:off x="7711747" y="208372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8" name="pt108"/>
            <p:cNvSpPr/>
            <p:nvPr/>
          </p:nvSpPr>
          <p:spPr>
            <a:xfrm>
              <a:off x="7928397" y="208372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9" name="pt109"/>
            <p:cNvSpPr/>
            <p:nvPr/>
          </p:nvSpPr>
          <p:spPr>
            <a:xfrm>
              <a:off x="8000613" y="249658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0" name="pt110"/>
            <p:cNvSpPr/>
            <p:nvPr/>
          </p:nvSpPr>
          <p:spPr>
            <a:xfrm>
              <a:off x="8578344" y="249658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1" name="pt111"/>
            <p:cNvSpPr/>
            <p:nvPr/>
          </p:nvSpPr>
          <p:spPr>
            <a:xfrm>
              <a:off x="8506128" y="249658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2" name="pt112"/>
            <p:cNvSpPr/>
            <p:nvPr/>
          </p:nvSpPr>
          <p:spPr>
            <a:xfrm>
              <a:off x="7422882"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3" name="pt113"/>
            <p:cNvSpPr/>
            <p:nvPr/>
          </p:nvSpPr>
          <p:spPr>
            <a:xfrm>
              <a:off x="7639531"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4" name="pt114"/>
            <p:cNvSpPr/>
            <p:nvPr/>
          </p:nvSpPr>
          <p:spPr>
            <a:xfrm>
              <a:off x="7639531"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5" name="pt115"/>
            <p:cNvSpPr/>
            <p:nvPr/>
          </p:nvSpPr>
          <p:spPr>
            <a:xfrm>
              <a:off x="7422882" y="332229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6" name="pt116"/>
            <p:cNvSpPr/>
            <p:nvPr/>
          </p:nvSpPr>
          <p:spPr>
            <a:xfrm>
              <a:off x="5256390" y="332229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7" name="pt117"/>
            <p:cNvSpPr/>
            <p:nvPr/>
          </p:nvSpPr>
          <p:spPr>
            <a:xfrm>
              <a:off x="5761905" y="332229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8" name="pt118"/>
            <p:cNvSpPr/>
            <p:nvPr/>
          </p:nvSpPr>
          <p:spPr>
            <a:xfrm>
              <a:off x="7856180" y="373514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9" name="pt119"/>
            <p:cNvSpPr/>
            <p:nvPr/>
          </p:nvSpPr>
          <p:spPr>
            <a:xfrm>
              <a:off x="7278449" y="373514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0" name="pt120"/>
            <p:cNvSpPr/>
            <p:nvPr/>
          </p:nvSpPr>
          <p:spPr>
            <a:xfrm>
              <a:off x="7928397" y="373514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1" name="pt121"/>
            <p:cNvSpPr/>
            <p:nvPr/>
          </p:nvSpPr>
          <p:spPr>
            <a:xfrm>
              <a:off x="7856180" y="4148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2" name="pt122"/>
            <p:cNvSpPr/>
            <p:nvPr/>
          </p:nvSpPr>
          <p:spPr>
            <a:xfrm>
              <a:off x="7711747" y="4148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3" name="pt123"/>
            <p:cNvSpPr/>
            <p:nvPr/>
          </p:nvSpPr>
          <p:spPr>
            <a:xfrm>
              <a:off x="7928397" y="4148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4" name="pt124"/>
            <p:cNvSpPr/>
            <p:nvPr/>
          </p:nvSpPr>
          <p:spPr>
            <a:xfrm>
              <a:off x="7422882" y="456085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5" name="pt125"/>
            <p:cNvSpPr/>
            <p:nvPr/>
          </p:nvSpPr>
          <p:spPr>
            <a:xfrm>
              <a:off x="7639531" y="456085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6" name="pt126"/>
            <p:cNvSpPr/>
            <p:nvPr/>
          </p:nvSpPr>
          <p:spPr>
            <a:xfrm>
              <a:off x="7639531" y="456085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7" name="pt127"/>
            <p:cNvSpPr/>
            <p:nvPr/>
          </p:nvSpPr>
          <p:spPr>
            <a:xfrm>
              <a:off x="7061800" y="497371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8" name="pt128"/>
            <p:cNvSpPr/>
            <p:nvPr/>
          </p:nvSpPr>
          <p:spPr>
            <a:xfrm>
              <a:off x="7278449" y="497371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9" name="pt129"/>
            <p:cNvSpPr/>
            <p:nvPr/>
          </p:nvSpPr>
          <p:spPr>
            <a:xfrm>
              <a:off x="7783964" y="497371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0" name="tx130"/>
            <p:cNvSpPr/>
            <p:nvPr/>
          </p:nvSpPr>
          <p:spPr>
            <a:xfrm>
              <a:off x="600004" y="4955988"/>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RotaC</a:t>
              </a:r>
            </a:p>
          </p:txBody>
        </p:sp>
        <p:sp>
          <p:nvSpPr>
            <p:cNvPr id="131" name="tx131"/>
            <p:cNvSpPr/>
            <p:nvPr/>
          </p:nvSpPr>
          <p:spPr>
            <a:xfrm>
              <a:off x="508103" y="4545229"/>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Rubella</a:t>
              </a:r>
            </a:p>
          </p:txBody>
        </p:sp>
        <p:sp>
          <p:nvSpPr>
            <p:cNvPr id="132" name="tx132"/>
            <p:cNvSpPr/>
            <p:nvPr/>
          </p:nvSpPr>
          <p:spPr>
            <a:xfrm>
              <a:off x="609033" y="4131729"/>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Polio3</a:t>
              </a:r>
            </a:p>
          </p:txBody>
        </p:sp>
        <p:sp>
          <p:nvSpPr>
            <p:cNvPr id="133" name="tx133"/>
            <p:cNvSpPr/>
            <p:nvPr/>
          </p:nvSpPr>
          <p:spPr>
            <a:xfrm>
              <a:off x="673364" y="3718873"/>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PcV3</a:t>
              </a:r>
            </a:p>
          </p:txBody>
        </p:sp>
        <p:sp>
          <p:nvSpPr>
            <p:cNvPr id="134" name="tx134"/>
            <p:cNvSpPr/>
            <p:nvPr/>
          </p:nvSpPr>
          <p:spPr>
            <a:xfrm>
              <a:off x="609275" y="3304567"/>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35" name="tx135"/>
            <p:cNvSpPr/>
            <p:nvPr/>
          </p:nvSpPr>
          <p:spPr>
            <a:xfrm>
              <a:off x="609275" y="2891712"/>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MCV1</a:t>
              </a:r>
            </a:p>
          </p:txBody>
        </p:sp>
        <p:sp>
          <p:nvSpPr>
            <p:cNvPr id="136" name="tx136"/>
            <p:cNvSpPr/>
            <p:nvPr/>
          </p:nvSpPr>
          <p:spPr>
            <a:xfrm>
              <a:off x="710044" y="2482404"/>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37" name="tx137"/>
            <p:cNvSpPr/>
            <p:nvPr/>
          </p:nvSpPr>
          <p:spPr>
            <a:xfrm>
              <a:off x="728424" y="2067453"/>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Hib3</a:t>
              </a:r>
            </a:p>
          </p:txBody>
        </p:sp>
        <p:sp>
          <p:nvSpPr>
            <p:cNvPr id="138" name="tx138"/>
            <p:cNvSpPr/>
            <p:nvPr/>
          </p:nvSpPr>
          <p:spPr>
            <a:xfrm>
              <a:off x="563163" y="1623883"/>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HepB3</a:t>
              </a:r>
            </a:p>
          </p:txBody>
        </p:sp>
        <p:sp>
          <p:nvSpPr>
            <p:cNvPr id="139" name="tx139"/>
            <p:cNvSpPr/>
            <p:nvPr/>
          </p:nvSpPr>
          <p:spPr>
            <a:xfrm>
              <a:off x="645955" y="1241742"/>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DTP3</a:t>
              </a:r>
            </a:p>
          </p:txBody>
        </p:sp>
        <p:sp>
          <p:nvSpPr>
            <p:cNvPr id="140" name="tx140"/>
            <p:cNvSpPr/>
            <p:nvPr/>
          </p:nvSpPr>
          <p:spPr>
            <a:xfrm>
              <a:off x="645955" y="830983"/>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DTP1</a:t>
              </a:r>
            </a:p>
          </p:txBody>
        </p:sp>
        <p:sp>
          <p:nvSpPr>
            <p:cNvPr id="141" name="tx141"/>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42" name="tx142"/>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43" name="tx143"/>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44" name="tx144"/>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45" name="tx145"/>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46" name="tx146"/>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t147"/>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49" name="pt149"/>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0" name="tx150"/>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51" name="tx151"/>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52" name="tx152"/>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53" name="tx153"/>
            <p:cNvSpPr/>
            <p:nvPr/>
          </p:nvSpPr>
          <p:spPr>
            <a:xfrm>
              <a:off x="1130606" y="398022"/>
              <a:ext cx="333610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Bahamas, 2019-2024</a:t>
              </a:r>
            </a:p>
          </p:txBody>
        </p:sp>
        <p:sp>
          <p:nvSpPr>
            <p:cNvPr id="154" name="tx154"/>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5" name="tx155"/>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56" name="tx156"/>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57" name="tx157"/>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5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increased between 2019 (91%) and 2023 (99%). DTP1 coverage declined in 2024 (98%) compared to 2023, and was higher than in 2019. In 2019-2024, DTP1 coverage was at it's lowest level in 2019 and 2021 (91%).
In 2023, 6 vaccines had lower coverage than in 2019.
In 2024, 1 vaccine had lower coverage than in 2019.
In 2024, 2 vaccines had lower coverage than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28545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62626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96707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307889"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64870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98951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33032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67113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01194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352754"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285457" y="4019289"/>
              <a:ext cx="3067297" cy="719614"/>
            </a:xfrm>
            <a:custGeom>
              <a:avLst/>
              <a:pathLst>
                <a:path w="3067297" h="719614">
                  <a:moveTo>
                    <a:pt x="0" y="719614"/>
                  </a:moveTo>
                  <a:lnTo>
                    <a:pt x="340810" y="34267"/>
                  </a:lnTo>
                  <a:lnTo>
                    <a:pt x="681621" y="274138"/>
                  </a:lnTo>
                  <a:lnTo>
                    <a:pt x="1022432" y="445475"/>
                  </a:lnTo>
                  <a:lnTo>
                    <a:pt x="1363243" y="308406"/>
                  </a:lnTo>
                  <a:lnTo>
                    <a:pt x="1704054" y="616812"/>
                  </a:lnTo>
                  <a:lnTo>
                    <a:pt x="2044864" y="616812"/>
                  </a:lnTo>
                  <a:lnTo>
                    <a:pt x="2385675" y="548277"/>
                  </a:lnTo>
                  <a:lnTo>
                    <a:pt x="2726486" y="308406"/>
                  </a:lnTo>
                  <a:lnTo>
                    <a:pt x="3067297" y="0"/>
                  </a:lnTo>
                </a:path>
              </a:pathLst>
            </a:custGeom>
            <a:ln w="29811" cap="flat">
              <a:solidFill>
                <a:srgbClr val="FF0000">
                  <a:alpha val="100000"/>
                </a:srgbClr>
              </a:solidFill>
              <a:prstDash val="solid"/>
              <a:round/>
            </a:ln>
          </p:spPr>
          <p:txBody>
            <a:bodyPr/>
            <a:lstStyle/>
            <a:p/>
          </p:txBody>
        </p:sp>
        <p:sp>
          <p:nvSpPr>
            <p:cNvPr id="28" name="pl28"/>
            <p:cNvSpPr/>
            <p:nvPr/>
          </p:nvSpPr>
          <p:spPr>
            <a:xfrm>
              <a:off x="1285457" y="4499032"/>
              <a:ext cx="3067297" cy="342673"/>
            </a:xfrm>
            <a:custGeom>
              <a:avLst/>
              <a:pathLst>
                <a:path w="3067297" h="342673">
                  <a:moveTo>
                    <a:pt x="0" y="342673"/>
                  </a:moveTo>
                  <a:lnTo>
                    <a:pt x="340810" y="0"/>
                  </a:lnTo>
                  <a:lnTo>
                    <a:pt x="681621" y="34267"/>
                  </a:lnTo>
                  <a:lnTo>
                    <a:pt x="1022432" y="171336"/>
                  </a:lnTo>
                  <a:lnTo>
                    <a:pt x="1363243" y="205604"/>
                  </a:lnTo>
                  <a:lnTo>
                    <a:pt x="1704054" y="308406"/>
                  </a:lnTo>
                  <a:lnTo>
                    <a:pt x="2044864" y="308406"/>
                  </a:lnTo>
                  <a:lnTo>
                    <a:pt x="2385675" y="308406"/>
                  </a:lnTo>
                  <a:lnTo>
                    <a:pt x="2726486" y="274138"/>
                  </a:lnTo>
                  <a:lnTo>
                    <a:pt x="3067297" y="274138"/>
                  </a:lnTo>
                </a:path>
              </a:pathLst>
            </a:custGeom>
            <a:ln w="29811" cap="flat">
              <a:solidFill>
                <a:srgbClr val="0058AB">
                  <a:alpha val="100000"/>
                </a:srgbClr>
              </a:solidFill>
              <a:prstDash val="solid"/>
              <a:round/>
            </a:ln>
          </p:spPr>
          <p:txBody>
            <a:bodyPr/>
            <a:lstStyle/>
            <a:p/>
          </p:txBody>
        </p:sp>
        <p:sp>
          <p:nvSpPr>
            <p:cNvPr id="29" name="pt29"/>
            <p:cNvSpPr/>
            <p:nvPr/>
          </p:nvSpPr>
          <p:spPr>
            <a:xfrm>
              <a:off x="1260631" y="471407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1601441" y="402873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1942252" y="426860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2283063" y="443993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2623874" y="430287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2964685" y="461127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3305495" y="461127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3646306" y="454274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3987117" y="430287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4327928" y="399446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1260631" y="481688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0" name="pt40"/>
            <p:cNvSpPr/>
            <p:nvPr/>
          </p:nvSpPr>
          <p:spPr>
            <a:xfrm>
              <a:off x="1601441" y="447420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1" name="pt41"/>
            <p:cNvSpPr/>
            <p:nvPr/>
          </p:nvSpPr>
          <p:spPr>
            <a:xfrm>
              <a:off x="1942252" y="450847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2" name="pt42"/>
            <p:cNvSpPr/>
            <p:nvPr/>
          </p:nvSpPr>
          <p:spPr>
            <a:xfrm>
              <a:off x="2283063" y="464554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3" name="pt43"/>
            <p:cNvSpPr/>
            <p:nvPr/>
          </p:nvSpPr>
          <p:spPr>
            <a:xfrm>
              <a:off x="2623874" y="467981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4" name="pt44"/>
            <p:cNvSpPr/>
            <p:nvPr/>
          </p:nvSpPr>
          <p:spPr>
            <a:xfrm>
              <a:off x="2964685" y="47826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5" name="pt45"/>
            <p:cNvSpPr/>
            <p:nvPr/>
          </p:nvSpPr>
          <p:spPr>
            <a:xfrm>
              <a:off x="3305495" y="47826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6" name="pt46"/>
            <p:cNvSpPr/>
            <p:nvPr/>
          </p:nvSpPr>
          <p:spPr>
            <a:xfrm>
              <a:off x="3646306" y="47826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7" name="pt47"/>
            <p:cNvSpPr/>
            <p:nvPr/>
          </p:nvSpPr>
          <p:spPr>
            <a:xfrm>
              <a:off x="3987117" y="47483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8" name="pt48"/>
            <p:cNvSpPr/>
            <p:nvPr/>
          </p:nvSpPr>
          <p:spPr>
            <a:xfrm>
              <a:off x="4327928" y="47483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9" name="tx49"/>
            <p:cNvSpPr/>
            <p:nvPr/>
          </p:nvSpPr>
          <p:spPr>
            <a:xfrm>
              <a:off x="1285457" y="4912547"/>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a:t>
              </a:r>
            </a:p>
          </p:txBody>
        </p:sp>
        <p:sp>
          <p:nvSpPr>
            <p:cNvPr id="50" name="tx50"/>
            <p:cNvSpPr/>
            <p:nvPr/>
          </p:nvSpPr>
          <p:spPr>
            <a:xfrm>
              <a:off x="1626267" y="4569873"/>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11</a:t>
              </a:r>
            </a:p>
          </p:txBody>
        </p:sp>
        <p:sp>
          <p:nvSpPr>
            <p:cNvPr id="51" name="tx51"/>
            <p:cNvSpPr/>
            <p:nvPr/>
          </p:nvSpPr>
          <p:spPr>
            <a:xfrm>
              <a:off x="1967078" y="460292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10</a:t>
              </a:r>
            </a:p>
          </p:txBody>
        </p:sp>
        <p:sp>
          <p:nvSpPr>
            <p:cNvPr id="52" name="tx52"/>
            <p:cNvSpPr/>
            <p:nvPr/>
          </p:nvSpPr>
          <p:spPr>
            <a:xfrm>
              <a:off x="2307889" y="4739997"/>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a:t>
              </a:r>
            </a:p>
          </p:txBody>
        </p:sp>
        <p:sp>
          <p:nvSpPr>
            <p:cNvPr id="53" name="tx53"/>
            <p:cNvSpPr/>
            <p:nvPr/>
          </p:nvSpPr>
          <p:spPr>
            <a:xfrm>
              <a:off x="2648700" y="4775526"/>
              <a:ext cx="55265"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a:t>
              </a:r>
            </a:p>
          </p:txBody>
        </p:sp>
        <p:sp>
          <p:nvSpPr>
            <p:cNvPr id="54" name="tx54"/>
            <p:cNvSpPr/>
            <p:nvPr/>
          </p:nvSpPr>
          <p:spPr>
            <a:xfrm>
              <a:off x="2989511" y="4878280"/>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a:t>
              </a:r>
            </a:p>
          </p:txBody>
        </p:sp>
        <p:sp>
          <p:nvSpPr>
            <p:cNvPr id="55" name="tx55"/>
            <p:cNvSpPr/>
            <p:nvPr/>
          </p:nvSpPr>
          <p:spPr>
            <a:xfrm>
              <a:off x="3330321" y="4878280"/>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a:t>
              </a:r>
            </a:p>
          </p:txBody>
        </p:sp>
        <p:sp>
          <p:nvSpPr>
            <p:cNvPr id="56" name="tx56"/>
            <p:cNvSpPr/>
            <p:nvPr/>
          </p:nvSpPr>
          <p:spPr>
            <a:xfrm>
              <a:off x="3671132" y="4878280"/>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a:t>
              </a:r>
            </a:p>
          </p:txBody>
        </p:sp>
        <p:sp>
          <p:nvSpPr>
            <p:cNvPr id="57" name="tx57"/>
            <p:cNvSpPr/>
            <p:nvPr/>
          </p:nvSpPr>
          <p:spPr>
            <a:xfrm>
              <a:off x="4011943" y="4842751"/>
              <a:ext cx="55265"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a:t>
              </a:r>
            </a:p>
          </p:txBody>
        </p:sp>
        <p:sp>
          <p:nvSpPr>
            <p:cNvPr id="58" name="tx58"/>
            <p:cNvSpPr/>
            <p:nvPr/>
          </p:nvSpPr>
          <p:spPr>
            <a:xfrm>
              <a:off x="4352754" y="4842751"/>
              <a:ext cx="55265"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a:t>
              </a:r>
            </a:p>
          </p:txBody>
        </p:sp>
        <p:sp>
          <p:nvSpPr>
            <p:cNvPr id="59" name="tx59"/>
            <p:cNvSpPr/>
            <p:nvPr/>
          </p:nvSpPr>
          <p:spPr>
            <a:xfrm>
              <a:off x="1285457" y="4568187"/>
              <a:ext cx="55265"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a:t>
              </a:r>
            </a:p>
          </p:txBody>
        </p:sp>
        <p:sp>
          <p:nvSpPr>
            <p:cNvPr id="60" name="tx60"/>
            <p:cNvSpPr/>
            <p:nvPr/>
          </p:nvSpPr>
          <p:spPr>
            <a:xfrm>
              <a:off x="1626267" y="3882549"/>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24</a:t>
              </a:r>
            </a:p>
          </p:txBody>
        </p:sp>
        <p:sp>
          <p:nvSpPr>
            <p:cNvPr id="61" name="tx61"/>
            <p:cNvSpPr/>
            <p:nvPr/>
          </p:nvSpPr>
          <p:spPr>
            <a:xfrm>
              <a:off x="1967078" y="4122421"/>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17</a:t>
              </a:r>
            </a:p>
          </p:txBody>
        </p:sp>
        <p:sp>
          <p:nvSpPr>
            <p:cNvPr id="62" name="tx62"/>
            <p:cNvSpPr/>
            <p:nvPr/>
          </p:nvSpPr>
          <p:spPr>
            <a:xfrm>
              <a:off x="2307889" y="4293757"/>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12</a:t>
              </a:r>
            </a:p>
          </p:txBody>
        </p:sp>
        <p:sp>
          <p:nvSpPr>
            <p:cNvPr id="63" name="tx63"/>
            <p:cNvSpPr/>
            <p:nvPr/>
          </p:nvSpPr>
          <p:spPr>
            <a:xfrm>
              <a:off x="2648700" y="415547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16</a:t>
              </a:r>
            </a:p>
          </p:txBody>
        </p:sp>
        <p:sp>
          <p:nvSpPr>
            <p:cNvPr id="64" name="tx64"/>
            <p:cNvSpPr/>
            <p:nvPr/>
          </p:nvSpPr>
          <p:spPr>
            <a:xfrm>
              <a:off x="2989511" y="4466307"/>
              <a:ext cx="55265"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a:t>
              </a:r>
            </a:p>
          </p:txBody>
        </p:sp>
        <p:sp>
          <p:nvSpPr>
            <p:cNvPr id="65" name="tx65"/>
            <p:cNvSpPr/>
            <p:nvPr/>
          </p:nvSpPr>
          <p:spPr>
            <a:xfrm>
              <a:off x="3330321" y="4466307"/>
              <a:ext cx="55265"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a:t>
              </a:r>
            </a:p>
          </p:txBody>
        </p:sp>
        <p:sp>
          <p:nvSpPr>
            <p:cNvPr id="66" name="tx66"/>
            <p:cNvSpPr/>
            <p:nvPr/>
          </p:nvSpPr>
          <p:spPr>
            <a:xfrm>
              <a:off x="3671132" y="4395346"/>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a:t>
              </a:r>
            </a:p>
          </p:txBody>
        </p:sp>
        <p:sp>
          <p:nvSpPr>
            <p:cNvPr id="67" name="tx67"/>
            <p:cNvSpPr/>
            <p:nvPr/>
          </p:nvSpPr>
          <p:spPr>
            <a:xfrm>
              <a:off x="4011943" y="415547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16</a:t>
              </a:r>
            </a:p>
          </p:txBody>
        </p:sp>
        <p:sp>
          <p:nvSpPr>
            <p:cNvPr id="68" name="tx68"/>
            <p:cNvSpPr/>
            <p:nvPr/>
          </p:nvSpPr>
          <p:spPr>
            <a:xfrm>
              <a:off x="4352754" y="384706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25</a:t>
              </a:r>
            </a:p>
          </p:txBody>
        </p:sp>
        <p:sp>
          <p:nvSpPr>
            <p:cNvPr id="69" name="pl69"/>
            <p:cNvSpPr/>
            <p:nvPr/>
          </p:nvSpPr>
          <p:spPr>
            <a:xfrm>
              <a:off x="7572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70" name="rc70"/>
            <p:cNvSpPr/>
            <p:nvPr/>
          </p:nvSpPr>
          <p:spPr>
            <a:xfrm>
              <a:off x="757200" y="900960"/>
              <a:ext cx="4123810" cy="4523291"/>
            </a:xfrm>
            <a:prstGeom prst="rect">
              <a:avLst/>
            </a:prstGeom>
            <a:ln w="13550" cap="rnd">
              <a:solidFill>
                <a:srgbClr val="BEBEBE">
                  <a:alpha val="100000"/>
                </a:srgbClr>
              </a:solidFill>
              <a:prstDash val="solid"/>
              <a:round/>
            </a:ln>
          </p:spPr>
          <p:txBody>
            <a:bodyPr/>
            <a:lstStyle/>
            <a:p/>
          </p:txBody>
        </p:sp>
        <p:sp>
          <p:nvSpPr>
            <p:cNvPr id="71" name="pl71"/>
            <p:cNvSpPr/>
            <p:nvPr/>
          </p:nvSpPr>
          <p:spPr>
            <a:xfrm>
              <a:off x="49506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2" name="pl72"/>
            <p:cNvSpPr/>
            <p:nvPr/>
          </p:nvSpPr>
          <p:spPr>
            <a:xfrm>
              <a:off x="49506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3" name="pl73"/>
            <p:cNvSpPr/>
            <p:nvPr/>
          </p:nvSpPr>
          <p:spPr>
            <a:xfrm>
              <a:off x="49506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4" name="pl74"/>
            <p:cNvSpPr/>
            <p:nvPr/>
          </p:nvSpPr>
          <p:spPr>
            <a:xfrm>
              <a:off x="49506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5" name="pl75"/>
            <p:cNvSpPr/>
            <p:nvPr/>
          </p:nvSpPr>
          <p:spPr>
            <a:xfrm>
              <a:off x="49506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6" name="pl76"/>
            <p:cNvSpPr/>
            <p:nvPr/>
          </p:nvSpPr>
          <p:spPr>
            <a:xfrm>
              <a:off x="49506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7" name="pl77"/>
            <p:cNvSpPr/>
            <p:nvPr/>
          </p:nvSpPr>
          <p:spPr>
            <a:xfrm>
              <a:off x="49506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8" name="pl78"/>
            <p:cNvSpPr/>
            <p:nvPr/>
          </p:nvSpPr>
          <p:spPr>
            <a:xfrm>
              <a:off x="49506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79" name="pl79"/>
            <p:cNvSpPr/>
            <p:nvPr/>
          </p:nvSpPr>
          <p:spPr>
            <a:xfrm>
              <a:off x="49506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0" name="pl80"/>
            <p:cNvSpPr/>
            <p:nvPr/>
          </p:nvSpPr>
          <p:spPr>
            <a:xfrm>
              <a:off x="49506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1" name="pl81"/>
            <p:cNvSpPr/>
            <p:nvPr/>
          </p:nvSpPr>
          <p:spPr>
            <a:xfrm>
              <a:off x="49506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2" name="pl82"/>
            <p:cNvSpPr/>
            <p:nvPr/>
          </p:nvSpPr>
          <p:spPr>
            <a:xfrm>
              <a:off x="49506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3" name="pl83"/>
            <p:cNvSpPr/>
            <p:nvPr/>
          </p:nvSpPr>
          <p:spPr>
            <a:xfrm>
              <a:off x="49506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4" name="pl84"/>
            <p:cNvSpPr/>
            <p:nvPr/>
          </p:nvSpPr>
          <p:spPr>
            <a:xfrm>
              <a:off x="5478856"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581966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616047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6501289"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684210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718291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752372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786453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820534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8546154"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478856" y="4053557"/>
              <a:ext cx="3067297" cy="719614"/>
            </a:xfrm>
            <a:custGeom>
              <a:avLst/>
              <a:pathLst>
                <a:path w="3067297" h="719614">
                  <a:moveTo>
                    <a:pt x="0" y="719614"/>
                  </a:moveTo>
                  <a:lnTo>
                    <a:pt x="340810" y="0"/>
                  </a:lnTo>
                  <a:lnTo>
                    <a:pt x="681621" y="274138"/>
                  </a:lnTo>
                  <a:lnTo>
                    <a:pt x="1022432" y="445475"/>
                  </a:lnTo>
                  <a:lnTo>
                    <a:pt x="1363243" y="308406"/>
                  </a:lnTo>
                  <a:lnTo>
                    <a:pt x="1704054" y="616812"/>
                  </a:lnTo>
                  <a:lnTo>
                    <a:pt x="2044864" y="616812"/>
                  </a:lnTo>
                  <a:lnTo>
                    <a:pt x="2385675" y="616812"/>
                  </a:lnTo>
                  <a:lnTo>
                    <a:pt x="2726486" y="342673"/>
                  </a:lnTo>
                  <a:lnTo>
                    <a:pt x="3067297" y="102802"/>
                  </a:lnTo>
                </a:path>
              </a:pathLst>
            </a:custGeom>
            <a:ln w="29811" cap="flat">
              <a:solidFill>
                <a:srgbClr val="FF0000">
                  <a:alpha val="100000"/>
                </a:srgbClr>
              </a:solidFill>
              <a:prstDash val="solid"/>
              <a:round/>
            </a:ln>
          </p:spPr>
          <p:txBody>
            <a:bodyPr/>
            <a:lstStyle/>
            <a:p/>
          </p:txBody>
        </p:sp>
        <p:sp>
          <p:nvSpPr>
            <p:cNvPr id="95" name="pl95"/>
            <p:cNvSpPr/>
            <p:nvPr/>
          </p:nvSpPr>
          <p:spPr>
            <a:xfrm>
              <a:off x="5478856" y="4533300"/>
              <a:ext cx="3067297" cy="308406"/>
            </a:xfrm>
            <a:custGeom>
              <a:avLst/>
              <a:pathLst>
                <a:path w="3067297" h="308406">
                  <a:moveTo>
                    <a:pt x="0" y="308406"/>
                  </a:moveTo>
                  <a:lnTo>
                    <a:pt x="340810" y="0"/>
                  </a:lnTo>
                  <a:lnTo>
                    <a:pt x="681621" y="34267"/>
                  </a:lnTo>
                  <a:lnTo>
                    <a:pt x="1022432" y="171336"/>
                  </a:lnTo>
                  <a:lnTo>
                    <a:pt x="1363243" y="171336"/>
                  </a:lnTo>
                  <a:lnTo>
                    <a:pt x="1704054" y="274138"/>
                  </a:lnTo>
                  <a:lnTo>
                    <a:pt x="2044864" y="274138"/>
                  </a:lnTo>
                  <a:lnTo>
                    <a:pt x="2385675" y="308406"/>
                  </a:lnTo>
                  <a:lnTo>
                    <a:pt x="2726486" y="239871"/>
                  </a:lnTo>
                  <a:lnTo>
                    <a:pt x="3067297" y="239871"/>
                  </a:lnTo>
                </a:path>
              </a:pathLst>
            </a:custGeom>
            <a:ln w="29811" cap="flat">
              <a:solidFill>
                <a:srgbClr val="0058AB">
                  <a:alpha val="100000"/>
                </a:srgbClr>
              </a:solidFill>
              <a:prstDash val="solid"/>
              <a:round/>
            </a:ln>
          </p:spPr>
          <p:txBody>
            <a:bodyPr/>
            <a:lstStyle/>
            <a:p/>
          </p:txBody>
        </p:sp>
        <p:sp>
          <p:nvSpPr>
            <p:cNvPr id="96" name="pt96"/>
            <p:cNvSpPr/>
            <p:nvPr/>
          </p:nvSpPr>
          <p:spPr>
            <a:xfrm>
              <a:off x="5454030" y="47483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97" name="pt97"/>
            <p:cNvSpPr/>
            <p:nvPr/>
          </p:nvSpPr>
          <p:spPr>
            <a:xfrm>
              <a:off x="5794841" y="402873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98" name="pt98"/>
            <p:cNvSpPr/>
            <p:nvPr/>
          </p:nvSpPr>
          <p:spPr>
            <a:xfrm>
              <a:off x="6135652" y="430287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99" name="pt99"/>
            <p:cNvSpPr/>
            <p:nvPr/>
          </p:nvSpPr>
          <p:spPr>
            <a:xfrm>
              <a:off x="6476463" y="447420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0" name="pt100"/>
            <p:cNvSpPr/>
            <p:nvPr/>
          </p:nvSpPr>
          <p:spPr>
            <a:xfrm>
              <a:off x="6817274" y="433713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1" name="pt101"/>
            <p:cNvSpPr/>
            <p:nvPr/>
          </p:nvSpPr>
          <p:spPr>
            <a:xfrm>
              <a:off x="7158085" y="464554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2" name="pt102"/>
            <p:cNvSpPr/>
            <p:nvPr/>
          </p:nvSpPr>
          <p:spPr>
            <a:xfrm>
              <a:off x="7498895" y="464554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3" name="pt103"/>
            <p:cNvSpPr/>
            <p:nvPr/>
          </p:nvSpPr>
          <p:spPr>
            <a:xfrm>
              <a:off x="7839706" y="464554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4" name="pt104"/>
            <p:cNvSpPr/>
            <p:nvPr/>
          </p:nvSpPr>
          <p:spPr>
            <a:xfrm>
              <a:off x="8180517" y="437140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5" name="pt105"/>
            <p:cNvSpPr/>
            <p:nvPr/>
          </p:nvSpPr>
          <p:spPr>
            <a:xfrm>
              <a:off x="8521328" y="413153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6" name="pt106"/>
            <p:cNvSpPr/>
            <p:nvPr/>
          </p:nvSpPr>
          <p:spPr>
            <a:xfrm>
              <a:off x="5454030" y="481688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07" name="pt107"/>
            <p:cNvSpPr/>
            <p:nvPr/>
          </p:nvSpPr>
          <p:spPr>
            <a:xfrm>
              <a:off x="5794841" y="450847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08" name="pt108"/>
            <p:cNvSpPr/>
            <p:nvPr/>
          </p:nvSpPr>
          <p:spPr>
            <a:xfrm>
              <a:off x="6135652" y="454274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09" name="pt109"/>
            <p:cNvSpPr/>
            <p:nvPr/>
          </p:nvSpPr>
          <p:spPr>
            <a:xfrm>
              <a:off x="6476463" y="467981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10" name="pt110"/>
            <p:cNvSpPr/>
            <p:nvPr/>
          </p:nvSpPr>
          <p:spPr>
            <a:xfrm>
              <a:off x="6817274" y="467981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11" name="pt111"/>
            <p:cNvSpPr/>
            <p:nvPr/>
          </p:nvSpPr>
          <p:spPr>
            <a:xfrm>
              <a:off x="7158085" y="47826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12" name="pt112"/>
            <p:cNvSpPr/>
            <p:nvPr/>
          </p:nvSpPr>
          <p:spPr>
            <a:xfrm>
              <a:off x="7498895" y="47826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13" name="pt113"/>
            <p:cNvSpPr/>
            <p:nvPr/>
          </p:nvSpPr>
          <p:spPr>
            <a:xfrm>
              <a:off x="7839706" y="481688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14" name="pt114"/>
            <p:cNvSpPr/>
            <p:nvPr/>
          </p:nvSpPr>
          <p:spPr>
            <a:xfrm>
              <a:off x="8180517" y="47483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15" name="pt115"/>
            <p:cNvSpPr/>
            <p:nvPr/>
          </p:nvSpPr>
          <p:spPr>
            <a:xfrm>
              <a:off x="8521328" y="47483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16" name="tx116"/>
            <p:cNvSpPr/>
            <p:nvPr/>
          </p:nvSpPr>
          <p:spPr>
            <a:xfrm>
              <a:off x="5478856" y="4912547"/>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a:t>
              </a:r>
            </a:p>
          </p:txBody>
        </p:sp>
        <p:sp>
          <p:nvSpPr>
            <p:cNvPr id="117" name="tx117"/>
            <p:cNvSpPr/>
            <p:nvPr/>
          </p:nvSpPr>
          <p:spPr>
            <a:xfrm>
              <a:off x="5819667" y="460292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10</a:t>
              </a:r>
            </a:p>
          </p:txBody>
        </p:sp>
        <p:sp>
          <p:nvSpPr>
            <p:cNvPr id="118" name="tx118"/>
            <p:cNvSpPr/>
            <p:nvPr/>
          </p:nvSpPr>
          <p:spPr>
            <a:xfrm>
              <a:off x="6160478" y="4637195"/>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a:t>
              </a:r>
            </a:p>
          </p:txBody>
        </p:sp>
        <p:sp>
          <p:nvSpPr>
            <p:cNvPr id="119" name="tx119"/>
            <p:cNvSpPr/>
            <p:nvPr/>
          </p:nvSpPr>
          <p:spPr>
            <a:xfrm>
              <a:off x="6501289" y="4775526"/>
              <a:ext cx="55265"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a:t>
              </a:r>
            </a:p>
          </p:txBody>
        </p:sp>
        <p:sp>
          <p:nvSpPr>
            <p:cNvPr id="120" name="tx120"/>
            <p:cNvSpPr/>
            <p:nvPr/>
          </p:nvSpPr>
          <p:spPr>
            <a:xfrm>
              <a:off x="6842100" y="4775526"/>
              <a:ext cx="55265"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a:t>
              </a:r>
            </a:p>
          </p:txBody>
        </p:sp>
        <p:sp>
          <p:nvSpPr>
            <p:cNvPr id="121" name="tx121"/>
            <p:cNvSpPr/>
            <p:nvPr/>
          </p:nvSpPr>
          <p:spPr>
            <a:xfrm>
              <a:off x="7182910" y="4878280"/>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a:t>
              </a:r>
            </a:p>
          </p:txBody>
        </p:sp>
        <p:sp>
          <p:nvSpPr>
            <p:cNvPr id="122" name="tx122"/>
            <p:cNvSpPr/>
            <p:nvPr/>
          </p:nvSpPr>
          <p:spPr>
            <a:xfrm>
              <a:off x="7523721" y="4878280"/>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a:t>
              </a:r>
            </a:p>
          </p:txBody>
        </p:sp>
        <p:sp>
          <p:nvSpPr>
            <p:cNvPr id="123" name="tx123"/>
            <p:cNvSpPr/>
            <p:nvPr/>
          </p:nvSpPr>
          <p:spPr>
            <a:xfrm>
              <a:off x="7864532" y="4912547"/>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a:t>
              </a:r>
            </a:p>
          </p:txBody>
        </p:sp>
        <p:sp>
          <p:nvSpPr>
            <p:cNvPr id="124" name="tx124"/>
            <p:cNvSpPr/>
            <p:nvPr/>
          </p:nvSpPr>
          <p:spPr>
            <a:xfrm>
              <a:off x="8205343" y="4842751"/>
              <a:ext cx="55265"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a:t>
              </a:r>
            </a:p>
          </p:txBody>
        </p:sp>
        <p:sp>
          <p:nvSpPr>
            <p:cNvPr id="125" name="tx125"/>
            <p:cNvSpPr/>
            <p:nvPr/>
          </p:nvSpPr>
          <p:spPr>
            <a:xfrm>
              <a:off x="8546154" y="4842751"/>
              <a:ext cx="55265"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a:t>
              </a:r>
            </a:p>
          </p:txBody>
        </p:sp>
        <p:sp>
          <p:nvSpPr>
            <p:cNvPr id="126" name="tx126"/>
            <p:cNvSpPr/>
            <p:nvPr/>
          </p:nvSpPr>
          <p:spPr>
            <a:xfrm>
              <a:off x="5478856" y="4600902"/>
              <a:ext cx="55265"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a:t>
              </a:r>
            </a:p>
          </p:txBody>
        </p:sp>
        <p:sp>
          <p:nvSpPr>
            <p:cNvPr id="127" name="tx127"/>
            <p:cNvSpPr/>
            <p:nvPr/>
          </p:nvSpPr>
          <p:spPr>
            <a:xfrm>
              <a:off x="5819667" y="3882549"/>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24</a:t>
              </a:r>
            </a:p>
          </p:txBody>
        </p:sp>
        <p:sp>
          <p:nvSpPr>
            <p:cNvPr id="128" name="tx128"/>
            <p:cNvSpPr/>
            <p:nvPr/>
          </p:nvSpPr>
          <p:spPr>
            <a:xfrm>
              <a:off x="6160478" y="415547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16</a:t>
              </a:r>
            </a:p>
          </p:txBody>
        </p:sp>
        <p:sp>
          <p:nvSpPr>
            <p:cNvPr id="129" name="tx129"/>
            <p:cNvSpPr/>
            <p:nvPr/>
          </p:nvSpPr>
          <p:spPr>
            <a:xfrm>
              <a:off x="6501289" y="4328025"/>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11</a:t>
              </a:r>
            </a:p>
          </p:txBody>
        </p:sp>
        <p:sp>
          <p:nvSpPr>
            <p:cNvPr id="130" name="tx130"/>
            <p:cNvSpPr/>
            <p:nvPr/>
          </p:nvSpPr>
          <p:spPr>
            <a:xfrm>
              <a:off x="6842100" y="418974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15</a:t>
              </a:r>
            </a:p>
          </p:txBody>
        </p:sp>
        <p:sp>
          <p:nvSpPr>
            <p:cNvPr id="131" name="tx131"/>
            <p:cNvSpPr/>
            <p:nvPr/>
          </p:nvSpPr>
          <p:spPr>
            <a:xfrm>
              <a:off x="7182910" y="4498148"/>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a:t>
              </a:r>
            </a:p>
          </p:txBody>
        </p:sp>
        <p:sp>
          <p:nvSpPr>
            <p:cNvPr id="132" name="tx132"/>
            <p:cNvSpPr/>
            <p:nvPr/>
          </p:nvSpPr>
          <p:spPr>
            <a:xfrm>
              <a:off x="7523721" y="4498148"/>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a:t>
              </a:r>
            </a:p>
          </p:txBody>
        </p:sp>
        <p:sp>
          <p:nvSpPr>
            <p:cNvPr id="133" name="tx133"/>
            <p:cNvSpPr/>
            <p:nvPr/>
          </p:nvSpPr>
          <p:spPr>
            <a:xfrm>
              <a:off x="7864532" y="4498148"/>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a:t>
              </a:r>
            </a:p>
          </p:txBody>
        </p:sp>
        <p:sp>
          <p:nvSpPr>
            <p:cNvPr id="134" name="tx134"/>
            <p:cNvSpPr/>
            <p:nvPr/>
          </p:nvSpPr>
          <p:spPr>
            <a:xfrm>
              <a:off x="8205343" y="4225223"/>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14</a:t>
              </a:r>
            </a:p>
          </p:txBody>
        </p:sp>
        <p:sp>
          <p:nvSpPr>
            <p:cNvPr id="135" name="tx135"/>
            <p:cNvSpPr/>
            <p:nvPr/>
          </p:nvSpPr>
          <p:spPr>
            <a:xfrm>
              <a:off x="8546154" y="3985351"/>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21</a:t>
              </a:r>
            </a:p>
          </p:txBody>
        </p:sp>
        <p:sp>
          <p:nvSpPr>
            <p:cNvPr id="136" name="pl136"/>
            <p:cNvSpPr/>
            <p:nvPr/>
          </p:nvSpPr>
          <p:spPr>
            <a:xfrm>
              <a:off x="49506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137" name="rc137"/>
            <p:cNvSpPr/>
            <p:nvPr/>
          </p:nvSpPr>
          <p:spPr>
            <a:xfrm>
              <a:off x="4950600" y="900960"/>
              <a:ext cx="4123810" cy="4523291"/>
            </a:xfrm>
            <a:prstGeom prst="rect">
              <a:avLst/>
            </a:prstGeom>
            <a:ln w="13550" cap="rnd">
              <a:solidFill>
                <a:srgbClr val="BEBEBE">
                  <a:alpha val="100000"/>
                </a:srgbClr>
              </a:solidFill>
              <a:prstDash val="solid"/>
              <a:round/>
            </a:ln>
          </p:spPr>
          <p:txBody>
            <a:bodyPr/>
            <a:lstStyle/>
            <a:p/>
          </p:txBody>
        </p:sp>
        <p:sp>
          <p:nvSpPr>
            <p:cNvPr id="138" name="tx138"/>
            <p:cNvSpPr/>
            <p:nvPr/>
          </p:nvSpPr>
          <p:spPr>
            <a:xfrm>
              <a:off x="2551267" y="728951"/>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139" name="tx139"/>
            <p:cNvSpPr/>
            <p:nvPr/>
          </p:nvSpPr>
          <p:spPr>
            <a:xfrm>
              <a:off x="6826182" y="728951"/>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140" name="tx140"/>
            <p:cNvSpPr/>
            <p:nvPr/>
          </p:nvSpPr>
          <p:spPr>
            <a:xfrm rot="-5400000">
              <a:off x="1157455"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1" name="tx141"/>
            <p:cNvSpPr/>
            <p:nvPr/>
          </p:nvSpPr>
          <p:spPr>
            <a:xfrm rot="-5400000">
              <a:off x="149826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42" name="tx142"/>
            <p:cNvSpPr/>
            <p:nvPr/>
          </p:nvSpPr>
          <p:spPr>
            <a:xfrm rot="-5400000">
              <a:off x="1839077"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43" name="tx143"/>
            <p:cNvSpPr/>
            <p:nvPr/>
          </p:nvSpPr>
          <p:spPr>
            <a:xfrm rot="-5400000">
              <a:off x="217988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44" name="tx144"/>
            <p:cNvSpPr/>
            <p:nvPr/>
          </p:nvSpPr>
          <p:spPr>
            <a:xfrm rot="-5400000">
              <a:off x="252069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45" name="tx145"/>
            <p:cNvSpPr/>
            <p:nvPr/>
          </p:nvSpPr>
          <p:spPr>
            <a:xfrm rot="-5400000">
              <a:off x="286150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6" name="tx146"/>
            <p:cNvSpPr/>
            <p:nvPr/>
          </p:nvSpPr>
          <p:spPr>
            <a:xfrm rot="-5400000">
              <a:off x="3202320"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47" name="tx147"/>
            <p:cNvSpPr/>
            <p:nvPr/>
          </p:nvSpPr>
          <p:spPr>
            <a:xfrm rot="-5400000">
              <a:off x="354313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48" name="tx148"/>
            <p:cNvSpPr/>
            <p:nvPr/>
          </p:nvSpPr>
          <p:spPr>
            <a:xfrm rot="-5400000">
              <a:off x="3883914"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49" name="tx149"/>
            <p:cNvSpPr/>
            <p:nvPr/>
          </p:nvSpPr>
          <p:spPr>
            <a:xfrm rot="-5400000">
              <a:off x="4224752"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0" name="tx150"/>
            <p:cNvSpPr/>
            <p:nvPr/>
          </p:nvSpPr>
          <p:spPr>
            <a:xfrm rot="-5400000">
              <a:off x="5350855"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1" name="tx151"/>
            <p:cNvSpPr/>
            <p:nvPr/>
          </p:nvSpPr>
          <p:spPr>
            <a:xfrm rot="-5400000">
              <a:off x="569166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52" name="tx152"/>
            <p:cNvSpPr/>
            <p:nvPr/>
          </p:nvSpPr>
          <p:spPr>
            <a:xfrm rot="-5400000">
              <a:off x="6032477"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53" name="tx153"/>
            <p:cNvSpPr/>
            <p:nvPr/>
          </p:nvSpPr>
          <p:spPr>
            <a:xfrm rot="-5400000">
              <a:off x="6373287"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54" name="tx154"/>
            <p:cNvSpPr/>
            <p:nvPr/>
          </p:nvSpPr>
          <p:spPr>
            <a:xfrm rot="-5400000">
              <a:off x="671409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5" name="tx155"/>
            <p:cNvSpPr/>
            <p:nvPr/>
          </p:nvSpPr>
          <p:spPr>
            <a:xfrm rot="-5400000">
              <a:off x="705490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6" name="tx156"/>
            <p:cNvSpPr/>
            <p:nvPr/>
          </p:nvSpPr>
          <p:spPr>
            <a:xfrm rot="-5400000">
              <a:off x="7395720"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7" name="tx157"/>
            <p:cNvSpPr/>
            <p:nvPr/>
          </p:nvSpPr>
          <p:spPr>
            <a:xfrm rot="-5400000">
              <a:off x="773653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8" name="tx158"/>
            <p:cNvSpPr/>
            <p:nvPr/>
          </p:nvSpPr>
          <p:spPr>
            <a:xfrm rot="-5400000">
              <a:off x="8077313"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9" name="tx159"/>
            <p:cNvSpPr/>
            <p:nvPr/>
          </p:nvSpPr>
          <p:spPr>
            <a:xfrm rot="-5400000">
              <a:off x="8418152"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0" name="tx160"/>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61" name="tx161"/>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62" name="tx162"/>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63" name="tx163"/>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64" name="tx164"/>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65" name="tx165"/>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66" name="tx166"/>
            <p:cNvSpPr/>
            <p:nvPr/>
          </p:nvSpPr>
          <p:spPr>
            <a:xfrm rot="-5400000">
              <a:off x="-52544" y="309705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7" name="pl167"/>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68" name="pl168"/>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69" name="tx169"/>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70" name="tx170"/>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71" name="tx171"/>
            <p:cNvSpPr/>
            <p:nvPr/>
          </p:nvSpPr>
          <p:spPr>
            <a:xfrm>
              <a:off x="757200" y="398022"/>
              <a:ext cx="551607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Bahamas, 2015-2024</a:t>
              </a:r>
            </a:p>
          </p:txBody>
        </p:sp>
        <p:sp>
          <p:nvSpPr>
            <p:cNvPr id="172" name="tx172"/>
            <p:cNvSpPr/>
            <p:nvPr/>
          </p:nvSpPr>
          <p:spPr>
            <a:xfrm>
              <a:off x="4881773"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73" name="tx173"/>
            <p:cNvSpPr/>
            <p:nvPr/>
          </p:nvSpPr>
          <p:spPr>
            <a:xfrm>
              <a:off x="1135358" y="6568567"/>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17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Bahamas was 2015.
In 2024, first dose (HPV1) programme coverage among girls was 25% and last dose (HPVc) programme coverage was 3%.
</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462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8452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0441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431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4179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046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2457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4446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6436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425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4153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420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081584"/>
              <a:ext cx="6444618" cy="640840"/>
            </a:xfrm>
            <a:custGeom>
              <a:avLst/>
              <a:pathLst>
                <a:path w="6444618" h="640840">
                  <a:moveTo>
                    <a:pt x="0" y="0"/>
                  </a:moveTo>
                  <a:lnTo>
                    <a:pt x="268525" y="0"/>
                  </a:lnTo>
                  <a:lnTo>
                    <a:pt x="537051" y="200262"/>
                  </a:lnTo>
                  <a:lnTo>
                    <a:pt x="805577" y="280367"/>
                  </a:lnTo>
                  <a:lnTo>
                    <a:pt x="1074103" y="240315"/>
                  </a:lnTo>
                  <a:lnTo>
                    <a:pt x="1342628" y="240315"/>
                  </a:lnTo>
                  <a:lnTo>
                    <a:pt x="1611154" y="160210"/>
                  </a:lnTo>
                  <a:lnTo>
                    <a:pt x="1879680" y="160210"/>
                  </a:lnTo>
                  <a:lnTo>
                    <a:pt x="2148206" y="240315"/>
                  </a:lnTo>
                  <a:lnTo>
                    <a:pt x="2416732" y="120157"/>
                  </a:lnTo>
                  <a:lnTo>
                    <a:pt x="2685257" y="0"/>
                  </a:lnTo>
                  <a:lnTo>
                    <a:pt x="2953783" y="40052"/>
                  </a:lnTo>
                  <a:lnTo>
                    <a:pt x="3222309" y="40052"/>
                  </a:lnTo>
                  <a:lnTo>
                    <a:pt x="3490835" y="80105"/>
                  </a:lnTo>
                  <a:lnTo>
                    <a:pt x="3759360" y="120157"/>
                  </a:lnTo>
                  <a:lnTo>
                    <a:pt x="4027886" y="160210"/>
                  </a:lnTo>
                  <a:lnTo>
                    <a:pt x="4296412" y="200262"/>
                  </a:lnTo>
                  <a:lnTo>
                    <a:pt x="4564938" y="200262"/>
                  </a:lnTo>
                  <a:lnTo>
                    <a:pt x="4833464" y="360472"/>
                  </a:lnTo>
                  <a:lnTo>
                    <a:pt x="5101989" y="400525"/>
                  </a:lnTo>
                  <a:lnTo>
                    <a:pt x="5370515" y="640840"/>
                  </a:lnTo>
                  <a:lnTo>
                    <a:pt x="5639041" y="520682"/>
                  </a:lnTo>
                  <a:lnTo>
                    <a:pt x="5907567" y="480630"/>
                  </a:lnTo>
                  <a:lnTo>
                    <a:pt x="6176092" y="480630"/>
                  </a:lnTo>
                  <a:lnTo>
                    <a:pt x="6444618" y="360472"/>
                  </a:lnTo>
                </a:path>
              </a:pathLst>
            </a:custGeom>
            <a:ln w="27101" cap="flat">
              <a:solidFill>
                <a:srgbClr val="F8766D">
                  <a:alpha val="100000"/>
                </a:srgbClr>
              </a:solidFill>
              <a:prstDash val="solid"/>
              <a:round/>
            </a:ln>
          </p:spPr>
          <p:txBody>
            <a:bodyPr/>
            <a:lstStyle/>
            <a:p/>
          </p:txBody>
        </p:sp>
        <p:sp>
          <p:nvSpPr>
            <p:cNvPr id="27" name="pl27"/>
            <p:cNvSpPr/>
            <p:nvPr/>
          </p:nvSpPr>
          <p:spPr>
            <a:xfrm>
              <a:off x="2522381" y="1241794"/>
              <a:ext cx="5370515" cy="1682205"/>
            </a:xfrm>
            <a:custGeom>
              <a:avLst/>
              <a:pathLst>
                <a:path w="5370515" h="1682205">
                  <a:moveTo>
                    <a:pt x="0" y="0"/>
                  </a:moveTo>
                  <a:lnTo>
                    <a:pt x="268525" y="280367"/>
                  </a:lnTo>
                  <a:lnTo>
                    <a:pt x="537051" y="280367"/>
                  </a:lnTo>
                  <a:lnTo>
                    <a:pt x="805577" y="440577"/>
                  </a:lnTo>
                  <a:lnTo>
                    <a:pt x="1074103" y="600787"/>
                  </a:lnTo>
                  <a:lnTo>
                    <a:pt x="1342628" y="760997"/>
                  </a:lnTo>
                  <a:lnTo>
                    <a:pt x="1611154" y="680892"/>
                  </a:lnTo>
                  <a:lnTo>
                    <a:pt x="1879680" y="640840"/>
                  </a:lnTo>
                  <a:lnTo>
                    <a:pt x="2148206" y="881155"/>
                  </a:lnTo>
                  <a:lnTo>
                    <a:pt x="2416732" y="1041365"/>
                  </a:lnTo>
                  <a:lnTo>
                    <a:pt x="2685257" y="921207"/>
                  </a:lnTo>
                  <a:lnTo>
                    <a:pt x="2953783" y="760997"/>
                  </a:lnTo>
                  <a:lnTo>
                    <a:pt x="3222309" y="841102"/>
                  </a:lnTo>
                  <a:lnTo>
                    <a:pt x="3490835" y="760997"/>
                  </a:lnTo>
                  <a:lnTo>
                    <a:pt x="3759360" y="1041365"/>
                  </a:lnTo>
                  <a:lnTo>
                    <a:pt x="4027886" y="480630"/>
                  </a:lnTo>
                  <a:lnTo>
                    <a:pt x="4296412" y="480630"/>
                  </a:lnTo>
                  <a:lnTo>
                    <a:pt x="4564938" y="600787"/>
                  </a:lnTo>
                  <a:lnTo>
                    <a:pt x="4833464" y="1201575"/>
                  </a:lnTo>
                  <a:lnTo>
                    <a:pt x="5101989" y="1682205"/>
                  </a:lnTo>
                  <a:lnTo>
                    <a:pt x="5370515" y="1401838"/>
                  </a:lnTo>
                </a:path>
              </a:pathLst>
            </a:custGeom>
            <a:ln w="27101" cap="flat">
              <a:solidFill>
                <a:srgbClr val="7CAE00">
                  <a:alpha val="100000"/>
                </a:srgbClr>
              </a:solidFill>
              <a:prstDash val="solid"/>
              <a:round/>
            </a:ln>
          </p:spPr>
          <p:txBody>
            <a:bodyPr/>
            <a:lstStyle/>
            <a:p/>
          </p:txBody>
        </p:sp>
        <p:sp>
          <p:nvSpPr>
            <p:cNvPr id="28" name="pl28"/>
            <p:cNvSpPr/>
            <p:nvPr/>
          </p:nvSpPr>
          <p:spPr>
            <a:xfrm>
              <a:off x="3865010" y="1161689"/>
              <a:ext cx="4027886" cy="3845041"/>
            </a:xfrm>
            <a:custGeom>
              <a:avLst/>
              <a:pathLst>
                <a:path w="4027886" h="3845041">
                  <a:moveTo>
                    <a:pt x="0" y="3764936"/>
                  </a:moveTo>
                  <a:lnTo>
                    <a:pt x="268525" y="3845041"/>
                  </a:lnTo>
                  <a:lnTo>
                    <a:pt x="537051" y="3845041"/>
                  </a:lnTo>
                  <a:lnTo>
                    <a:pt x="805577" y="2403150"/>
                  </a:lnTo>
                  <a:lnTo>
                    <a:pt x="1074103" y="0"/>
                  </a:lnTo>
                  <a:lnTo>
                    <a:pt x="1342628" y="40052"/>
                  </a:lnTo>
                  <a:lnTo>
                    <a:pt x="1611154" y="80105"/>
                  </a:lnTo>
                  <a:lnTo>
                    <a:pt x="1879680" y="120157"/>
                  </a:lnTo>
                  <a:lnTo>
                    <a:pt x="2148206" y="160210"/>
                  </a:lnTo>
                  <a:lnTo>
                    <a:pt x="2416732" y="280367"/>
                  </a:lnTo>
                  <a:lnTo>
                    <a:pt x="2685257" y="320420"/>
                  </a:lnTo>
                  <a:lnTo>
                    <a:pt x="2953783" y="560735"/>
                  </a:lnTo>
                  <a:lnTo>
                    <a:pt x="3222309" y="680892"/>
                  </a:lnTo>
                  <a:lnTo>
                    <a:pt x="3490835" y="720945"/>
                  </a:lnTo>
                  <a:lnTo>
                    <a:pt x="3759360" y="640840"/>
                  </a:lnTo>
                  <a:lnTo>
                    <a:pt x="4027886" y="280367"/>
                  </a:lnTo>
                </a:path>
              </a:pathLst>
            </a:custGeom>
            <a:ln w="27101" cap="flat">
              <a:solidFill>
                <a:srgbClr val="00BFC4">
                  <a:alpha val="100000"/>
                </a:srgbClr>
              </a:solidFill>
              <a:prstDash val="solid"/>
              <a:round/>
            </a:ln>
          </p:spPr>
          <p:txBody>
            <a:bodyPr/>
            <a:lstStyle/>
            <a:p/>
          </p:txBody>
        </p:sp>
        <p:sp>
          <p:nvSpPr>
            <p:cNvPr id="29" name="pl29"/>
            <p:cNvSpPr/>
            <p:nvPr/>
          </p:nvSpPr>
          <p:spPr>
            <a:xfrm>
              <a:off x="5476165" y="4606205"/>
              <a:ext cx="2416732" cy="400525"/>
            </a:xfrm>
            <a:custGeom>
              <a:avLst/>
              <a:pathLst>
                <a:path w="2416732" h="400525">
                  <a:moveTo>
                    <a:pt x="0" y="400525"/>
                  </a:moveTo>
                  <a:lnTo>
                    <a:pt x="268525" y="0"/>
                  </a:lnTo>
                  <a:lnTo>
                    <a:pt x="537051" y="40052"/>
                  </a:lnTo>
                  <a:lnTo>
                    <a:pt x="805577" y="200262"/>
                  </a:lnTo>
                  <a:lnTo>
                    <a:pt x="1074103" y="240315"/>
                  </a:lnTo>
                  <a:lnTo>
                    <a:pt x="1342628" y="360472"/>
                  </a:lnTo>
                  <a:lnTo>
                    <a:pt x="1611154" y="360472"/>
                  </a:lnTo>
                  <a:lnTo>
                    <a:pt x="1879680" y="360472"/>
                  </a:lnTo>
                  <a:lnTo>
                    <a:pt x="2148206" y="320420"/>
                  </a:lnTo>
                  <a:lnTo>
                    <a:pt x="2416732" y="320420"/>
                  </a:lnTo>
                </a:path>
              </a:pathLst>
            </a:custGeom>
            <a:ln w="27101" cap="flat">
              <a:solidFill>
                <a:srgbClr val="C77CFF">
                  <a:alpha val="100000"/>
                </a:srgbClr>
              </a:solidFill>
              <a:prstDash val="solid"/>
              <a:round/>
            </a:ln>
          </p:spPr>
          <p:txBody>
            <a:bodyPr/>
            <a:lstStyle/>
            <a:p/>
          </p:txBody>
        </p:sp>
        <p:sp>
          <p:nvSpPr>
            <p:cNvPr id="30" name="pl30"/>
            <p:cNvSpPr/>
            <p:nvPr/>
          </p:nvSpPr>
          <p:spPr>
            <a:xfrm>
              <a:off x="803816" y="144205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54520" y="140368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54520" y="260525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54520" y="140368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54520" y="4888249"/>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9902" y="104320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2484005" y="120341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3826634" y="488824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5437788" y="4968354"/>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07430" y="1448437"/>
              <a:ext cx="253993" cy="111523"/>
            </a:xfrm>
            <a:custGeom>
              <a:avLst/>
              <a:pathLst>
                <a:path w="253993" h="111523">
                  <a:moveTo>
                    <a:pt x="253993" y="111523"/>
                  </a:moveTo>
                  <a:lnTo>
                    <a:pt x="0" y="0"/>
                  </a:lnTo>
                </a:path>
              </a:pathLst>
            </a:custGeom>
          </p:spPr>
          <p:txBody>
            <a:bodyPr/>
            <a:lstStyle/>
            <a:p/>
          </p:txBody>
        </p:sp>
        <p:sp>
          <p:nvSpPr>
            <p:cNvPr id="40" name="pl40"/>
            <p:cNvSpPr/>
            <p:nvPr/>
          </p:nvSpPr>
          <p:spPr>
            <a:xfrm>
              <a:off x="7907774" y="1331026"/>
              <a:ext cx="253648" cy="104878"/>
            </a:xfrm>
            <a:custGeom>
              <a:avLst/>
              <a:pathLst>
                <a:path w="253648" h="104878">
                  <a:moveTo>
                    <a:pt x="253648" y="0"/>
                  </a:moveTo>
                  <a:lnTo>
                    <a:pt x="0" y="104878"/>
                  </a:lnTo>
                </a:path>
              </a:pathLst>
            </a:custGeom>
          </p:spPr>
          <p:txBody>
            <a:bodyPr/>
            <a:lstStyle/>
            <a:p/>
          </p:txBody>
        </p:sp>
        <p:sp>
          <p:nvSpPr>
            <p:cNvPr id="41" name="pl41"/>
            <p:cNvSpPr/>
            <p:nvPr/>
          </p:nvSpPr>
          <p:spPr>
            <a:xfrm>
              <a:off x="7911730" y="2643630"/>
              <a:ext cx="249692" cy="2"/>
            </a:xfrm>
            <a:custGeom>
              <a:avLst/>
              <a:pathLst>
                <a:path w="249692" h="2">
                  <a:moveTo>
                    <a:pt x="249692" y="0"/>
                  </a:moveTo>
                  <a:lnTo>
                    <a:pt x="0" y="2"/>
                  </a:lnTo>
                </a:path>
              </a:pathLst>
            </a:custGeom>
          </p:spPr>
          <p:txBody>
            <a:bodyPr/>
            <a:lstStyle/>
            <a:p/>
          </p:txBody>
        </p:sp>
        <p:sp>
          <p:nvSpPr>
            <p:cNvPr id="42" name="pl42"/>
            <p:cNvSpPr/>
            <p:nvPr/>
          </p:nvSpPr>
          <p:spPr>
            <a:xfrm>
              <a:off x="7911730" y="4926625"/>
              <a:ext cx="249692" cy="0"/>
            </a:xfrm>
            <a:custGeom>
              <a:avLst/>
              <a:pathLst>
                <a:path w="249692" h="0">
                  <a:moveTo>
                    <a:pt x="249692" y="0"/>
                  </a:moveTo>
                  <a:lnTo>
                    <a:pt x="0" y="0"/>
                  </a:lnTo>
                </a:path>
              </a:pathLst>
            </a:custGeom>
          </p:spPr>
          <p:txBody>
            <a:bodyPr/>
            <a:lstStyle/>
            <a:p/>
          </p:txBody>
        </p:sp>
        <p:sp>
          <p:nvSpPr>
            <p:cNvPr id="43" name="pg43"/>
            <p:cNvSpPr/>
            <p:nvPr/>
          </p:nvSpPr>
          <p:spPr>
            <a:xfrm>
              <a:off x="8092843" y="1491241"/>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4" name="tx44"/>
            <p:cNvSpPr/>
            <p:nvPr/>
          </p:nvSpPr>
          <p:spPr>
            <a:xfrm>
              <a:off x="8115703" y="1532082"/>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90%</a:t>
              </a:r>
            </a:p>
          </p:txBody>
        </p:sp>
        <p:sp>
          <p:nvSpPr>
            <p:cNvPr id="45" name="pg45"/>
            <p:cNvSpPr/>
            <p:nvPr/>
          </p:nvSpPr>
          <p:spPr>
            <a:xfrm>
              <a:off x="8092843" y="1218557"/>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1"/>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6" name="tx46"/>
            <p:cNvSpPr/>
            <p:nvPr/>
          </p:nvSpPr>
          <p:spPr>
            <a:xfrm>
              <a:off x="8115703" y="1259398"/>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PCV3 : 90%</a:t>
              </a:r>
            </a:p>
          </p:txBody>
        </p:sp>
        <p:sp>
          <p:nvSpPr>
            <p:cNvPr id="47" name="pg47"/>
            <p:cNvSpPr/>
            <p:nvPr/>
          </p:nvSpPr>
          <p:spPr>
            <a:xfrm>
              <a:off x="8092843" y="2552644"/>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15703" y="2593485"/>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60%</a:t>
              </a:r>
            </a:p>
          </p:txBody>
        </p:sp>
        <p:sp>
          <p:nvSpPr>
            <p:cNvPr id="49" name="pg49"/>
            <p:cNvSpPr/>
            <p:nvPr/>
          </p:nvSpPr>
          <p:spPr>
            <a:xfrm>
              <a:off x="8092843" y="4835639"/>
              <a:ext cx="702929" cy="181971"/>
            </a:xfrm>
            <a:custGeom>
              <a:avLst/>
              <a:pathLst>
                <a:path w="702929" h="181971">
                  <a:moveTo>
                    <a:pt x="27431" y="181971"/>
                  </a:moveTo>
                  <a:lnTo>
                    <a:pt x="675497" y="181971"/>
                  </a:lnTo>
                  <a:lnTo>
                    <a:pt x="674393" y="181949"/>
                  </a:lnTo>
                  <a:lnTo>
                    <a:pt x="678804" y="181771"/>
                  </a:lnTo>
                  <a:lnTo>
                    <a:pt x="683129" y="180888"/>
                  </a:lnTo>
                  <a:lnTo>
                    <a:pt x="687257" y="179323"/>
                  </a:lnTo>
                  <a:lnTo>
                    <a:pt x="691080" y="177115"/>
                  </a:lnTo>
                  <a:lnTo>
                    <a:pt x="694500" y="174323"/>
                  </a:lnTo>
                  <a:lnTo>
                    <a:pt x="697427" y="171019"/>
                  </a:lnTo>
                  <a:lnTo>
                    <a:pt x="699787" y="167287"/>
                  </a:lnTo>
                  <a:lnTo>
                    <a:pt x="701517" y="163226"/>
                  </a:lnTo>
                  <a:lnTo>
                    <a:pt x="702574" y="158939"/>
                  </a:lnTo>
                  <a:lnTo>
                    <a:pt x="702929" y="154539"/>
                  </a:lnTo>
                  <a:lnTo>
                    <a:pt x="702929" y="27432"/>
                  </a:lnTo>
                  <a:lnTo>
                    <a:pt x="702574" y="23031"/>
                  </a:lnTo>
                  <a:lnTo>
                    <a:pt x="701517" y="18745"/>
                  </a:lnTo>
                  <a:lnTo>
                    <a:pt x="699787" y="14683"/>
                  </a:lnTo>
                  <a:lnTo>
                    <a:pt x="697427" y="10952"/>
                  </a:lnTo>
                  <a:lnTo>
                    <a:pt x="694500" y="7647"/>
                  </a:lnTo>
                  <a:lnTo>
                    <a:pt x="691080" y="4855"/>
                  </a:lnTo>
                  <a:lnTo>
                    <a:pt x="687257" y="2648"/>
                  </a:lnTo>
                  <a:lnTo>
                    <a:pt x="683129" y="1083"/>
                  </a:lnTo>
                  <a:lnTo>
                    <a:pt x="678804" y="200"/>
                  </a:lnTo>
                  <a:lnTo>
                    <a:pt x="6754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0" name="tx50"/>
            <p:cNvSpPr/>
            <p:nvPr/>
          </p:nvSpPr>
          <p:spPr>
            <a:xfrm>
              <a:off x="8115703" y="4876480"/>
              <a:ext cx="6114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3%</a:t>
              </a:r>
            </a:p>
          </p:txBody>
        </p:sp>
        <p:sp>
          <p:nvSpPr>
            <p:cNvPr id="51" name="pg51"/>
            <p:cNvSpPr/>
            <p:nvPr/>
          </p:nvSpPr>
          <p:spPr>
            <a:xfrm>
              <a:off x="1153149" y="1086135"/>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2" name="tx52"/>
            <p:cNvSpPr/>
            <p:nvPr/>
          </p:nvSpPr>
          <p:spPr>
            <a:xfrm>
              <a:off x="1198869" y="112994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99</a:t>
              </a:r>
            </a:p>
          </p:txBody>
        </p:sp>
        <p:sp>
          <p:nvSpPr>
            <p:cNvPr id="53" name="pg53"/>
            <p:cNvSpPr/>
            <p:nvPr/>
          </p:nvSpPr>
          <p:spPr>
            <a:xfrm>
              <a:off x="2227158" y="1246218"/>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4" name="tx54"/>
            <p:cNvSpPr/>
            <p:nvPr/>
          </p:nvSpPr>
          <p:spPr>
            <a:xfrm>
              <a:off x="2272878" y="12900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95</a:t>
              </a:r>
            </a:p>
          </p:txBody>
        </p:sp>
        <p:sp>
          <p:nvSpPr>
            <p:cNvPr id="55" name="pg55"/>
            <p:cNvSpPr/>
            <p:nvPr/>
          </p:nvSpPr>
          <p:spPr>
            <a:xfrm>
              <a:off x="3931279" y="4757306"/>
              <a:ext cx="161777" cy="181971"/>
            </a:xfrm>
            <a:custGeom>
              <a:avLst/>
              <a:pathLst>
                <a:path w="161777" h="181971">
                  <a:moveTo>
                    <a:pt x="27431" y="181971"/>
                  </a:moveTo>
                  <a:lnTo>
                    <a:pt x="134345" y="181971"/>
                  </a:lnTo>
                  <a:lnTo>
                    <a:pt x="133241" y="181949"/>
                  </a:lnTo>
                  <a:lnTo>
                    <a:pt x="137652" y="181771"/>
                  </a:lnTo>
                  <a:lnTo>
                    <a:pt x="141978" y="180888"/>
                  </a:lnTo>
                  <a:lnTo>
                    <a:pt x="146105" y="179323"/>
                  </a:lnTo>
                  <a:lnTo>
                    <a:pt x="149929" y="177115"/>
                  </a:lnTo>
                  <a:lnTo>
                    <a:pt x="153348" y="174323"/>
                  </a:lnTo>
                  <a:lnTo>
                    <a:pt x="156276" y="171019"/>
                  </a:lnTo>
                  <a:lnTo>
                    <a:pt x="158635" y="167287"/>
                  </a:lnTo>
                  <a:lnTo>
                    <a:pt x="160366" y="163226"/>
                  </a:lnTo>
                  <a:lnTo>
                    <a:pt x="161422" y="158939"/>
                  </a:lnTo>
                  <a:lnTo>
                    <a:pt x="161777" y="154539"/>
                  </a:lnTo>
                  <a:lnTo>
                    <a:pt x="161777" y="27431"/>
                  </a:lnTo>
                  <a:lnTo>
                    <a:pt x="161422" y="23031"/>
                  </a:lnTo>
                  <a:lnTo>
                    <a:pt x="160366" y="18745"/>
                  </a:lnTo>
                  <a:lnTo>
                    <a:pt x="158635" y="14683"/>
                  </a:lnTo>
                  <a:lnTo>
                    <a:pt x="156276" y="10952"/>
                  </a:lnTo>
                  <a:lnTo>
                    <a:pt x="153348" y="7647"/>
                  </a:lnTo>
                  <a:lnTo>
                    <a:pt x="149929" y="4855"/>
                  </a:lnTo>
                  <a:lnTo>
                    <a:pt x="146105" y="2648"/>
                  </a:lnTo>
                  <a:lnTo>
                    <a:pt x="141978" y="1083"/>
                  </a:lnTo>
                  <a:lnTo>
                    <a:pt x="137652" y="200"/>
                  </a:lnTo>
                  <a:lnTo>
                    <a:pt x="134345"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6" name="tx56"/>
            <p:cNvSpPr/>
            <p:nvPr/>
          </p:nvSpPr>
          <p:spPr>
            <a:xfrm>
              <a:off x="3976999" y="4801050"/>
              <a:ext cx="70337"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3</a:t>
              </a:r>
            </a:p>
          </p:txBody>
        </p:sp>
        <p:sp>
          <p:nvSpPr>
            <p:cNvPr id="57" name="pg57"/>
            <p:cNvSpPr/>
            <p:nvPr/>
          </p:nvSpPr>
          <p:spPr>
            <a:xfrm>
              <a:off x="5539935" y="4839720"/>
              <a:ext cx="161777" cy="181971"/>
            </a:xfrm>
            <a:custGeom>
              <a:avLst/>
              <a:pathLst>
                <a:path w="161777" h="181971">
                  <a:moveTo>
                    <a:pt x="27431" y="181971"/>
                  </a:moveTo>
                  <a:lnTo>
                    <a:pt x="134345" y="181971"/>
                  </a:lnTo>
                  <a:lnTo>
                    <a:pt x="133241" y="181949"/>
                  </a:lnTo>
                  <a:lnTo>
                    <a:pt x="137652" y="181771"/>
                  </a:lnTo>
                  <a:lnTo>
                    <a:pt x="141978" y="180888"/>
                  </a:lnTo>
                  <a:lnTo>
                    <a:pt x="146105" y="179323"/>
                  </a:lnTo>
                  <a:lnTo>
                    <a:pt x="149929" y="177115"/>
                  </a:lnTo>
                  <a:lnTo>
                    <a:pt x="153348" y="174323"/>
                  </a:lnTo>
                  <a:lnTo>
                    <a:pt x="156276" y="171019"/>
                  </a:lnTo>
                  <a:lnTo>
                    <a:pt x="158635" y="167287"/>
                  </a:lnTo>
                  <a:lnTo>
                    <a:pt x="160366" y="163226"/>
                  </a:lnTo>
                  <a:lnTo>
                    <a:pt x="161422" y="158939"/>
                  </a:lnTo>
                  <a:lnTo>
                    <a:pt x="161777" y="154539"/>
                  </a:lnTo>
                  <a:lnTo>
                    <a:pt x="161777" y="27431"/>
                  </a:lnTo>
                  <a:lnTo>
                    <a:pt x="161422" y="23031"/>
                  </a:lnTo>
                  <a:lnTo>
                    <a:pt x="160366" y="18745"/>
                  </a:lnTo>
                  <a:lnTo>
                    <a:pt x="158635" y="14683"/>
                  </a:lnTo>
                  <a:lnTo>
                    <a:pt x="156276" y="10952"/>
                  </a:lnTo>
                  <a:lnTo>
                    <a:pt x="153348" y="7647"/>
                  </a:lnTo>
                  <a:lnTo>
                    <a:pt x="149929" y="4855"/>
                  </a:lnTo>
                  <a:lnTo>
                    <a:pt x="146105" y="2648"/>
                  </a:lnTo>
                  <a:lnTo>
                    <a:pt x="141978" y="1083"/>
                  </a:lnTo>
                  <a:lnTo>
                    <a:pt x="137652" y="200"/>
                  </a:lnTo>
                  <a:lnTo>
                    <a:pt x="134345"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8" name="tx58"/>
            <p:cNvSpPr/>
            <p:nvPr/>
          </p:nvSpPr>
          <p:spPr>
            <a:xfrm>
              <a:off x="5585655" y="4885069"/>
              <a:ext cx="70337"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1</a:t>
              </a:r>
            </a:p>
          </p:txBody>
        </p:sp>
        <p:sp>
          <p:nvSpPr>
            <p:cNvPr id="59" name="tx59"/>
            <p:cNvSpPr/>
            <p:nvPr/>
          </p:nvSpPr>
          <p:spPr>
            <a:xfrm>
              <a:off x="663492" y="49946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0" name="tx60"/>
            <p:cNvSpPr/>
            <p:nvPr/>
          </p:nvSpPr>
          <p:spPr>
            <a:xfrm>
              <a:off x="585797" y="41936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1" name="tx61"/>
            <p:cNvSpPr/>
            <p:nvPr/>
          </p:nvSpPr>
          <p:spPr>
            <a:xfrm>
              <a:off x="585797" y="3392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2" name="tx62"/>
            <p:cNvSpPr/>
            <p:nvPr/>
          </p:nvSpPr>
          <p:spPr>
            <a:xfrm>
              <a:off x="585797" y="25915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3" name="tx63"/>
            <p:cNvSpPr/>
            <p:nvPr/>
          </p:nvSpPr>
          <p:spPr>
            <a:xfrm>
              <a:off x="585797" y="17904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4" name="tx64"/>
            <p:cNvSpPr/>
            <p:nvPr/>
          </p:nvSpPr>
          <p:spPr>
            <a:xfrm>
              <a:off x="508103" y="9894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5" name="tx65"/>
            <p:cNvSpPr/>
            <p:nvPr/>
          </p:nvSpPr>
          <p:spPr>
            <a:xfrm>
              <a:off x="585797" y="13899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6" name="tx66"/>
            <p:cNvSpPr/>
            <p:nvPr/>
          </p:nvSpPr>
          <p:spPr>
            <a:xfrm rot="-5400000">
              <a:off x="129183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7" name="tx67"/>
            <p:cNvSpPr/>
            <p:nvPr/>
          </p:nvSpPr>
          <p:spPr>
            <a:xfrm rot="-5400000">
              <a:off x="263446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8" name="tx68"/>
            <p:cNvSpPr/>
            <p:nvPr/>
          </p:nvSpPr>
          <p:spPr>
            <a:xfrm rot="-5400000">
              <a:off x="397709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9" name="tx69"/>
            <p:cNvSpPr/>
            <p:nvPr/>
          </p:nvSpPr>
          <p:spPr>
            <a:xfrm rot="-5400000">
              <a:off x="531971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0" name="tx70"/>
            <p:cNvSpPr/>
            <p:nvPr/>
          </p:nvSpPr>
          <p:spPr>
            <a:xfrm rot="-5400000">
              <a:off x="639382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1" name="tx71"/>
            <p:cNvSpPr/>
            <p:nvPr/>
          </p:nvSpPr>
          <p:spPr>
            <a:xfrm rot="-5400000">
              <a:off x="6662348"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2" name="tx72"/>
            <p:cNvSpPr/>
            <p:nvPr/>
          </p:nvSpPr>
          <p:spPr>
            <a:xfrm rot="-5400000">
              <a:off x="6930873"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3" name="tx73"/>
            <p:cNvSpPr/>
            <p:nvPr/>
          </p:nvSpPr>
          <p:spPr>
            <a:xfrm rot="-5400000">
              <a:off x="719939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4" name="tx74"/>
            <p:cNvSpPr/>
            <p:nvPr/>
          </p:nvSpPr>
          <p:spPr>
            <a:xfrm rot="-5400000">
              <a:off x="7467891"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5" name="tx75"/>
            <p:cNvSpPr/>
            <p:nvPr/>
          </p:nvSpPr>
          <p:spPr>
            <a:xfrm rot="-5400000">
              <a:off x="773645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6" name="tx76"/>
            <p:cNvSpPr/>
            <p:nvPr/>
          </p:nvSpPr>
          <p:spPr>
            <a:xfrm rot="-5400000">
              <a:off x="-52544" y="297860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7" name="pl77"/>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8" name="pl78"/>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9" name="pl79"/>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0" name="pl80"/>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1" name="tx81"/>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2" name="tx82"/>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3" name="tx83"/>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84" name="tx84"/>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5" name="tx8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6" name="tx86"/>
            <p:cNvSpPr/>
            <p:nvPr/>
          </p:nvSpPr>
          <p:spPr>
            <a:xfrm>
              <a:off x="3070681" y="580629"/>
              <a:ext cx="3736865"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Bahamas, 2000-2024</a:t>
              </a:r>
            </a:p>
          </p:txBody>
        </p:sp>
        <p:sp>
          <p:nvSpPr>
            <p:cNvPr id="87" name="tx87"/>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88" name="tx88"/>
            <p:cNvSpPr/>
            <p:nvPr/>
          </p:nvSpPr>
          <p:spPr>
            <a:xfrm>
              <a:off x="3315987" y="6447866"/>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89" name="tx89"/>
            <p:cNvSpPr/>
            <p:nvPr/>
          </p:nvSpPr>
          <p:spPr>
            <a:xfrm>
              <a:off x="4122809" y="6568567"/>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Bahamas has all 4 of the  SDG vaccines.
In 2024, Bahamas had achieved at least 90% coverage of 2 out of the 4 vaccines.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declined 1 percentage point from 99% in 2023 to 98% in 2024.
• DTP3 coverage increased 3 percentage points from 87% in 2023 to 90% in 2024.
• There were there were approximately the same number of zero-dose children in 2024. This leaves &lt;100 children without vaccination, vulnerable to vaccine-preventable diseases and a further &lt;500 with incomplete protection.
• Bahamas accounted for &lt;0.1% of zero-dose children in Latin America and the Caribbean (LACR) and &lt;0.1% of zero-dose children globally.
• MCV1 coverage remained constant at 86% between 2023 and 2024. There were &lt;1,000 children who missed out on the first measles vaccination.
• MCV2 coverage increased 7 percentage points from 53% in 2023 to 60% in 2024.
• Last dose coverage of HPV vaccination (HPVc) among girls remained constant at 3% in 2024.</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9-12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4-5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Bahamas,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Bahamas.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DAPMHHIV-502652578-1605128</_dlc_DocId>
    <_dlc_DocIdUrl xmlns="9e17fbd9-fb4c-4d20-9ec4-18aa77a91b0d">
      <Url>https://unicef.sharepoint.com/teams/DAPM-Health-HIV/_layouts/15/DocIdRedir.aspx?ID=DAPMHHIV-502652578-1605128</Url>
      <Description>DAPMHHIV-502652578-1605128</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2025-07-14T14:25:46Z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bfb9cbf8-0161-4806-835a-36e40adfd236</vt:lpwstr>
  </property>
  <property fmtid="{D5CDD505-2E9C-101B-9397-08002B2CF9AE}" pid="4" name="MediaServiceImageTags">
    <vt:lpwstr/>
  </property>
</Properties>
</file>