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99393b71533b48d791966f879483fa742872b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39902"/>
                  </a:moveTo>
                  <a:lnTo>
                    <a:pt x="268525" y="0"/>
                  </a:lnTo>
                  <a:lnTo>
                    <a:pt x="537051" y="0"/>
                  </a:lnTo>
                  <a:lnTo>
                    <a:pt x="805577" y="0"/>
                  </a:lnTo>
                  <a:lnTo>
                    <a:pt x="1074103" y="0"/>
                  </a:lnTo>
                  <a:lnTo>
                    <a:pt x="1342628" y="0"/>
                  </a:lnTo>
                  <a:lnTo>
                    <a:pt x="1611154" y="0"/>
                  </a:lnTo>
                  <a:lnTo>
                    <a:pt x="1879680" y="79805"/>
                  </a:lnTo>
                  <a:lnTo>
                    <a:pt x="2148206" y="39902"/>
                  </a:lnTo>
                  <a:lnTo>
                    <a:pt x="2416732" y="39902"/>
                  </a:lnTo>
                  <a:lnTo>
                    <a:pt x="2685257" y="0"/>
                  </a:lnTo>
                  <a:lnTo>
                    <a:pt x="2953783" y="0"/>
                  </a:lnTo>
                  <a:lnTo>
                    <a:pt x="3222309" y="0"/>
                  </a:lnTo>
                  <a:lnTo>
                    <a:pt x="3490835" y="0"/>
                  </a:lnTo>
                  <a:lnTo>
                    <a:pt x="3759360" y="0"/>
                  </a:lnTo>
                  <a:lnTo>
                    <a:pt x="4027886" y="39902"/>
                  </a:lnTo>
                  <a:lnTo>
                    <a:pt x="4296412" y="0"/>
                  </a:lnTo>
                  <a:lnTo>
                    <a:pt x="4564938" y="39902"/>
                  </a:lnTo>
                  <a:lnTo>
                    <a:pt x="4833464" y="0"/>
                  </a:lnTo>
                  <a:lnTo>
                    <a:pt x="5101989" y="0"/>
                  </a:lnTo>
                  <a:lnTo>
                    <a:pt x="5370515" y="0"/>
                  </a:lnTo>
                  <a:lnTo>
                    <a:pt x="5639041" y="0"/>
                  </a:lnTo>
                  <a:lnTo>
                    <a:pt x="5907567" y="79805"/>
                  </a:lnTo>
                  <a:lnTo>
                    <a:pt x="6176092" y="0"/>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9708"/>
            </a:xfrm>
            <a:custGeom>
              <a:avLst/>
              <a:pathLst>
                <a:path w="6444618" h="119708">
                  <a:moveTo>
                    <a:pt x="0" y="79805"/>
                  </a:moveTo>
                  <a:lnTo>
                    <a:pt x="268525" y="0"/>
                  </a:lnTo>
                  <a:lnTo>
                    <a:pt x="537051" y="39902"/>
                  </a:lnTo>
                  <a:lnTo>
                    <a:pt x="805577" y="79805"/>
                  </a:lnTo>
                  <a:lnTo>
                    <a:pt x="1074103" y="39902"/>
                  </a:lnTo>
                  <a:lnTo>
                    <a:pt x="1342628" y="39902"/>
                  </a:lnTo>
                  <a:lnTo>
                    <a:pt x="1611154" y="39902"/>
                  </a:lnTo>
                  <a:lnTo>
                    <a:pt x="1879680" y="79805"/>
                  </a:lnTo>
                  <a:lnTo>
                    <a:pt x="2148206" y="79805"/>
                  </a:lnTo>
                  <a:lnTo>
                    <a:pt x="2416732" y="39902"/>
                  </a:lnTo>
                  <a:lnTo>
                    <a:pt x="2685257" y="0"/>
                  </a:lnTo>
                  <a:lnTo>
                    <a:pt x="2953783" y="0"/>
                  </a:lnTo>
                  <a:lnTo>
                    <a:pt x="3222309" y="0"/>
                  </a:lnTo>
                  <a:lnTo>
                    <a:pt x="3490835" y="0"/>
                  </a:lnTo>
                  <a:lnTo>
                    <a:pt x="3759360" y="0"/>
                  </a:lnTo>
                  <a:lnTo>
                    <a:pt x="4027886" y="39902"/>
                  </a:lnTo>
                  <a:lnTo>
                    <a:pt x="4296412" y="0"/>
                  </a:lnTo>
                  <a:lnTo>
                    <a:pt x="4564938" y="79805"/>
                  </a:lnTo>
                  <a:lnTo>
                    <a:pt x="4833464" y="0"/>
                  </a:lnTo>
                  <a:lnTo>
                    <a:pt x="5101989" y="0"/>
                  </a:lnTo>
                  <a:lnTo>
                    <a:pt x="5370515" y="39902"/>
                  </a:lnTo>
                  <a:lnTo>
                    <a:pt x="5639041" y="39902"/>
                  </a:lnTo>
                  <a:lnTo>
                    <a:pt x="5907567" y="79805"/>
                  </a:lnTo>
                  <a:lnTo>
                    <a:pt x="6176092" y="0"/>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9902"/>
            </a:xfrm>
            <a:custGeom>
              <a:avLst/>
              <a:pathLst>
                <a:path w="6444618" h="39902">
                  <a:moveTo>
                    <a:pt x="0" y="39902"/>
                  </a:moveTo>
                  <a:lnTo>
                    <a:pt x="268525" y="3990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79319"/>
            </a:xfrm>
            <a:custGeom>
              <a:avLst/>
              <a:pathLst>
                <a:path w="6444618" h="279319">
                  <a:moveTo>
                    <a:pt x="0" y="279319"/>
                  </a:moveTo>
                  <a:lnTo>
                    <a:pt x="268525" y="0"/>
                  </a:lnTo>
                  <a:lnTo>
                    <a:pt x="537051" y="79805"/>
                  </a:lnTo>
                  <a:lnTo>
                    <a:pt x="805577" y="0"/>
                  </a:lnTo>
                  <a:lnTo>
                    <a:pt x="1074103" y="0"/>
                  </a:lnTo>
                  <a:lnTo>
                    <a:pt x="1342628" y="0"/>
                  </a:lnTo>
                  <a:lnTo>
                    <a:pt x="1611154" y="0"/>
                  </a:lnTo>
                  <a:lnTo>
                    <a:pt x="1879680" y="0"/>
                  </a:lnTo>
                  <a:lnTo>
                    <a:pt x="2148206" y="79805"/>
                  </a:lnTo>
                  <a:lnTo>
                    <a:pt x="2416732" y="0"/>
                  </a:lnTo>
                  <a:lnTo>
                    <a:pt x="2685257" y="39902"/>
                  </a:lnTo>
                  <a:lnTo>
                    <a:pt x="2953783" y="119708"/>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875" y="1227359"/>
              <a:ext cx="252547" cy="85823"/>
            </a:xfrm>
            <a:custGeom>
              <a:avLst/>
              <a:pathLst>
                <a:path w="252547" h="85823">
                  <a:moveTo>
                    <a:pt x="252547" y="0"/>
                  </a:moveTo>
                  <a:lnTo>
                    <a:pt x="0" y="85823"/>
                  </a:lnTo>
                </a:path>
              </a:pathLst>
            </a:custGeom>
          </p:spPr>
          <p:txBody>
            <a:bodyPr/>
            <a:lstStyle/>
            <a:p/>
          </p:txBody>
        </p:sp>
        <p:sp>
          <p:nvSpPr>
            <p:cNvPr id="41" name="pl41"/>
            <p:cNvSpPr/>
            <p:nvPr/>
          </p:nvSpPr>
          <p:spPr>
            <a:xfrm>
              <a:off x="7900276" y="958477"/>
              <a:ext cx="261147" cy="350238"/>
            </a:xfrm>
            <a:custGeom>
              <a:avLst/>
              <a:pathLst>
                <a:path w="261147" h="350238">
                  <a:moveTo>
                    <a:pt x="261147" y="0"/>
                  </a:moveTo>
                  <a:lnTo>
                    <a:pt x="0" y="350238"/>
                  </a:lnTo>
                </a:path>
              </a:pathLst>
            </a:custGeom>
          </p:spPr>
          <p:txBody>
            <a:bodyPr/>
            <a:lstStyle/>
            <a:p/>
          </p:txBody>
        </p:sp>
        <p:sp>
          <p:nvSpPr>
            <p:cNvPr id="42" name="pl42"/>
            <p:cNvSpPr/>
            <p:nvPr/>
          </p:nvSpPr>
          <p:spPr>
            <a:xfrm>
              <a:off x="7909530" y="1403129"/>
              <a:ext cx="251892" cy="71348"/>
            </a:xfrm>
            <a:custGeom>
              <a:avLst/>
              <a:pathLst>
                <a:path w="251892" h="71348">
                  <a:moveTo>
                    <a:pt x="251892" y="71348"/>
                  </a:moveTo>
                  <a:lnTo>
                    <a:pt x="0" y="0"/>
                  </a:lnTo>
                </a:path>
              </a:pathLst>
            </a:custGeom>
          </p:spPr>
          <p:txBody>
            <a:bodyPr/>
            <a:lstStyle/>
            <a:p/>
          </p:txBody>
        </p:sp>
        <p:sp>
          <p:nvSpPr>
            <p:cNvPr id="43" name="pl43"/>
            <p:cNvSpPr/>
            <p:nvPr/>
          </p:nvSpPr>
          <p:spPr>
            <a:xfrm>
              <a:off x="7901485" y="1447878"/>
              <a:ext cx="259938" cy="289299"/>
            </a:xfrm>
            <a:custGeom>
              <a:avLst/>
              <a:pathLst>
                <a:path w="259938" h="289299">
                  <a:moveTo>
                    <a:pt x="259938" y="289299"/>
                  </a:moveTo>
                  <a:lnTo>
                    <a:pt x="0" y="0"/>
                  </a:lnTo>
                </a:path>
              </a:pathLst>
            </a:custGeom>
          </p:spPr>
          <p:txBody>
            <a:bodyPr/>
            <a:lstStyle/>
            <a:p/>
          </p:txBody>
        </p:sp>
        <p:sp>
          <p:nvSpPr>
            <p:cNvPr id="44" name="pg44"/>
            <p:cNvSpPr/>
            <p:nvPr/>
          </p:nvSpPr>
          <p:spPr>
            <a:xfrm>
              <a:off x="8092843" y="11209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618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8492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8900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8" name="pg48"/>
            <p:cNvSpPr/>
            <p:nvPr/>
          </p:nvSpPr>
          <p:spPr>
            <a:xfrm>
              <a:off x="8092843" y="13944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14352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50" name="pg50"/>
            <p:cNvSpPr/>
            <p:nvPr/>
          </p:nvSpPr>
          <p:spPr>
            <a:xfrm>
              <a:off x="8092843" y="16663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071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56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Bahrain,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31814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2071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0961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7626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6516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3271481"/>
              <a:ext cx="248247" cy="602158"/>
            </a:xfrm>
            <a:prstGeom prst="rect">
              <a:avLst/>
            </a:prstGeom>
            <a:solidFill>
              <a:srgbClr val="1CABE2">
                <a:alpha val="100000"/>
              </a:srgbClr>
            </a:solidFill>
          </p:spPr>
          <p:txBody>
            <a:bodyPr/>
            <a:lstStyle/>
            <a:p/>
          </p:txBody>
        </p:sp>
        <p:sp>
          <p:nvSpPr>
            <p:cNvPr id="22" name="rc22"/>
            <p:cNvSpPr/>
            <p:nvPr/>
          </p:nvSpPr>
          <p:spPr>
            <a:xfrm>
              <a:off x="1609153" y="3580337"/>
              <a:ext cx="248247" cy="293302"/>
            </a:xfrm>
            <a:prstGeom prst="rect">
              <a:avLst/>
            </a:prstGeom>
            <a:solidFill>
              <a:srgbClr val="1CABE2">
                <a:alpha val="100000"/>
              </a:srgbClr>
            </a:solidFill>
          </p:spPr>
          <p:txBody>
            <a:bodyPr/>
            <a:lstStyle/>
            <a:p/>
          </p:txBody>
        </p:sp>
        <p:sp>
          <p:nvSpPr>
            <p:cNvPr id="23" name="rc23"/>
            <p:cNvSpPr/>
            <p:nvPr/>
          </p:nvSpPr>
          <p:spPr>
            <a:xfrm>
              <a:off x="1884983" y="3555896"/>
              <a:ext cx="248247" cy="317744"/>
            </a:xfrm>
            <a:prstGeom prst="rect">
              <a:avLst/>
            </a:prstGeom>
            <a:solidFill>
              <a:srgbClr val="1CABE2">
                <a:alpha val="100000"/>
              </a:srgbClr>
            </a:solidFill>
          </p:spPr>
          <p:txBody>
            <a:bodyPr/>
            <a:lstStyle/>
            <a:p/>
          </p:txBody>
        </p:sp>
        <p:sp>
          <p:nvSpPr>
            <p:cNvPr id="24" name="rc24"/>
            <p:cNvSpPr/>
            <p:nvPr/>
          </p:nvSpPr>
          <p:spPr>
            <a:xfrm>
              <a:off x="2160814" y="3522566"/>
              <a:ext cx="248247" cy="351073"/>
            </a:xfrm>
            <a:prstGeom prst="rect">
              <a:avLst/>
            </a:prstGeom>
            <a:solidFill>
              <a:srgbClr val="1CABE2">
                <a:alpha val="100000"/>
              </a:srgbClr>
            </a:solidFill>
          </p:spPr>
          <p:txBody>
            <a:bodyPr/>
            <a:lstStyle/>
            <a:p/>
          </p:txBody>
        </p:sp>
        <p:sp>
          <p:nvSpPr>
            <p:cNvPr id="25" name="rc25"/>
            <p:cNvSpPr/>
            <p:nvPr/>
          </p:nvSpPr>
          <p:spPr>
            <a:xfrm>
              <a:off x="2436645" y="3491458"/>
              <a:ext cx="248247" cy="382181"/>
            </a:xfrm>
            <a:prstGeom prst="rect">
              <a:avLst/>
            </a:prstGeom>
            <a:solidFill>
              <a:srgbClr val="1CABE2">
                <a:alpha val="100000"/>
              </a:srgbClr>
            </a:solidFill>
          </p:spPr>
          <p:txBody>
            <a:bodyPr/>
            <a:lstStyle/>
            <a:p/>
          </p:txBody>
        </p:sp>
        <p:sp>
          <p:nvSpPr>
            <p:cNvPr id="26" name="rc26"/>
            <p:cNvSpPr/>
            <p:nvPr/>
          </p:nvSpPr>
          <p:spPr>
            <a:xfrm>
              <a:off x="2712475" y="3475904"/>
              <a:ext cx="248247" cy="397735"/>
            </a:xfrm>
            <a:prstGeom prst="rect">
              <a:avLst/>
            </a:prstGeom>
            <a:solidFill>
              <a:srgbClr val="1CABE2">
                <a:alpha val="100000"/>
              </a:srgbClr>
            </a:solidFill>
          </p:spPr>
          <p:txBody>
            <a:bodyPr/>
            <a:lstStyle/>
            <a:p/>
          </p:txBody>
        </p:sp>
        <p:sp>
          <p:nvSpPr>
            <p:cNvPr id="27" name="rc27"/>
            <p:cNvSpPr/>
            <p:nvPr/>
          </p:nvSpPr>
          <p:spPr>
            <a:xfrm>
              <a:off x="2988306" y="3478126"/>
              <a:ext cx="248247" cy="395513"/>
            </a:xfrm>
            <a:prstGeom prst="rect">
              <a:avLst/>
            </a:prstGeom>
            <a:solidFill>
              <a:srgbClr val="1CABE2">
                <a:alpha val="100000"/>
              </a:srgbClr>
            </a:solidFill>
          </p:spPr>
          <p:txBody>
            <a:bodyPr/>
            <a:lstStyle/>
            <a:p/>
          </p:txBody>
        </p:sp>
        <p:sp>
          <p:nvSpPr>
            <p:cNvPr id="28" name="rc28"/>
            <p:cNvSpPr/>
            <p:nvPr/>
          </p:nvSpPr>
          <p:spPr>
            <a:xfrm>
              <a:off x="3264137" y="2687099"/>
              <a:ext cx="248247" cy="1186540"/>
            </a:xfrm>
            <a:prstGeom prst="rect">
              <a:avLst/>
            </a:prstGeom>
            <a:solidFill>
              <a:srgbClr val="1CABE2">
                <a:alpha val="100000"/>
              </a:srgbClr>
            </a:solidFill>
          </p:spPr>
          <p:txBody>
            <a:bodyPr/>
            <a:lstStyle/>
            <a:p/>
          </p:txBody>
        </p:sp>
        <p:sp>
          <p:nvSpPr>
            <p:cNvPr id="29" name="rc29"/>
            <p:cNvSpPr/>
            <p:nvPr/>
          </p:nvSpPr>
          <p:spPr>
            <a:xfrm>
              <a:off x="3539967" y="3073724"/>
              <a:ext cx="248247" cy="799915"/>
            </a:xfrm>
            <a:prstGeom prst="rect">
              <a:avLst/>
            </a:prstGeom>
            <a:solidFill>
              <a:srgbClr val="1CABE2">
                <a:alpha val="100000"/>
              </a:srgbClr>
            </a:solidFill>
          </p:spPr>
          <p:txBody>
            <a:bodyPr/>
            <a:lstStyle/>
            <a:p/>
          </p:txBody>
        </p:sp>
        <p:sp>
          <p:nvSpPr>
            <p:cNvPr id="30" name="rc30"/>
            <p:cNvSpPr/>
            <p:nvPr/>
          </p:nvSpPr>
          <p:spPr>
            <a:xfrm>
              <a:off x="3815798" y="3064837"/>
              <a:ext cx="248247" cy="808803"/>
            </a:xfrm>
            <a:prstGeom prst="rect">
              <a:avLst/>
            </a:prstGeom>
            <a:solidFill>
              <a:srgbClr val="1CABE2">
                <a:alpha val="100000"/>
              </a:srgbClr>
            </a:solidFill>
          </p:spPr>
          <p:txBody>
            <a:bodyPr/>
            <a:lstStyle/>
            <a:p/>
          </p:txBody>
        </p:sp>
        <p:sp>
          <p:nvSpPr>
            <p:cNvPr id="31" name="rc31"/>
            <p:cNvSpPr/>
            <p:nvPr/>
          </p:nvSpPr>
          <p:spPr>
            <a:xfrm>
              <a:off x="4091628" y="3458128"/>
              <a:ext cx="248247" cy="415511"/>
            </a:xfrm>
            <a:prstGeom prst="rect">
              <a:avLst/>
            </a:prstGeom>
            <a:solidFill>
              <a:srgbClr val="1CABE2">
                <a:alpha val="100000"/>
              </a:srgbClr>
            </a:solidFill>
          </p:spPr>
          <p:txBody>
            <a:bodyPr/>
            <a:lstStyle/>
            <a:p/>
          </p:txBody>
        </p:sp>
        <p:sp>
          <p:nvSpPr>
            <p:cNvPr id="32" name="rc32"/>
            <p:cNvSpPr/>
            <p:nvPr/>
          </p:nvSpPr>
          <p:spPr>
            <a:xfrm>
              <a:off x="4367459" y="3462572"/>
              <a:ext cx="248247" cy="411067"/>
            </a:xfrm>
            <a:prstGeom prst="rect">
              <a:avLst/>
            </a:prstGeom>
            <a:solidFill>
              <a:srgbClr val="1CABE2">
                <a:alpha val="100000"/>
              </a:srgbClr>
            </a:solidFill>
          </p:spPr>
          <p:txBody>
            <a:bodyPr/>
            <a:lstStyle/>
            <a:p/>
          </p:txBody>
        </p:sp>
        <p:sp>
          <p:nvSpPr>
            <p:cNvPr id="33" name="rc33"/>
            <p:cNvSpPr/>
            <p:nvPr/>
          </p:nvSpPr>
          <p:spPr>
            <a:xfrm>
              <a:off x="4643290" y="3458128"/>
              <a:ext cx="248247" cy="415511"/>
            </a:xfrm>
            <a:prstGeom prst="rect">
              <a:avLst/>
            </a:prstGeom>
            <a:solidFill>
              <a:srgbClr val="1CABE2">
                <a:alpha val="100000"/>
              </a:srgbClr>
            </a:solidFill>
          </p:spPr>
          <p:txBody>
            <a:bodyPr/>
            <a:lstStyle/>
            <a:p/>
          </p:txBody>
        </p:sp>
        <p:sp>
          <p:nvSpPr>
            <p:cNvPr id="34" name="rc34"/>
            <p:cNvSpPr/>
            <p:nvPr/>
          </p:nvSpPr>
          <p:spPr>
            <a:xfrm>
              <a:off x="4919120" y="3440352"/>
              <a:ext cx="248247" cy="433287"/>
            </a:xfrm>
            <a:prstGeom prst="rect">
              <a:avLst/>
            </a:prstGeom>
            <a:solidFill>
              <a:srgbClr val="1CABE2">
                <a:alpha val="100000"/>
              </a:srgbClr>
            </a:solidFill>
          </p:spPr>
          <p:txBody>
            <a:bodyPr/>
            <a:lstStyle/>
            <a:p/>
          </p:txBody>
        </p:sp>
        <p:sp>
          <p:nvSpPr>
            <p:cNvPr id="35" name="rc35"/>
            <p:cNvSpPr/>
            <p:nvPr/>
          </p:nvSpPr>
          <p:spPr>
            <a:xfrm>
              <a:off x="5194951" y="3420354"/>
              <a:ext cx="248247" cy="453285"/>
            </a:xfrm>
            <a:prstGeom prst="rect">
              <a:avLst/>
            </a:prstGeom>
            <a:solidFill>
              <a:srgbClr val="1CABE2">
                <a:alpha val="100000"/>
              </a:srgbClr>
            </a:solidFill>
          </p:spPr>
          <p:txBody>
            <a:bodyPr/>
            <a:lstStyle/>
            <a:p/>
          </p:txBody>
        </p:sp>
        <p:sp>
          <p:nvSpPr>
            <p:cNvPr id="36" name="rc36"/>
            <p:cNvSpPr/>
            <p:nvPr/>
          </p:nvSpPr>
          <p:spPr>
            <a:xfrm>
              <a:off x="5470781" y="2944849"/>
              <a:ext cx="248247" cy="928790"/>
            </a:xfrm>
            <a:prstGeom prst="rect">
              <a:avLst/>
            </a:prstGeom>
            <a:solidFill>
              <a:srgbClr val="1CABE2">
                <a:alpha val="100000"/>
              </a:srgbClr>
            </a:solidFill>
          </p:spPr>
          <p:txBody>
            <a:bodyPr/>
            <a:lstStyle/>
            <a:p/>
          </p:txBody>
        </p:sp>
        <p:sp>
          <p:nvSpPr>
            <p:cNvPr id="37" name="rc37"/>
            <p:cNvSpPr/>
            <p:nvPr/>
          </p:nvSpPr>
          <p:spPr>
            <a:xfrm>
              <a:off x="5746612" y="3411466"/>
              <a:ext cx="248247" cy="462173"/>
            </a:xfrm>
            <a:prstGeom prst="rect">
              <a:avLst/>
            </a:prstGeom>
            <a:solidFill>
              <a:srgbClr val="1CABE2">
                <a:alpha val="100000"/>
              </a:srgbClr>
            </a:solidFill>
          </p:spPr>
          <p:txBody>
            <a:bodyPr/>
            <a:lstStyle/>
            <a:p/>
          </p:txBody>
        </p:sp>
        <p:sp>
          <p:nvSpPr>
            <p:cNvPr id="38" name="rc38"/>
            <p:cNvSpPr/>
            <p:nvPr/>
          </p:nvSpPr>
          <p:spPr>
            <a:xfrm>
              <a:off x="6022443" y="2951515"/>
              <a:ext cx="248247" cy="922124"/>
            </a:xfrm>
            <a:prstGeom prst="rect">
              <a:avLst/>
            </a:prstGeom>
            <a:solidFill>
              <a:srgbClr val="1CABE2">
                <a:alpha val="100000"/>
              </a:srgbClr>
            </a:solidFill>
          </p:spPr>
          <p:txBody>
            <a:bodyPr/>
            <a:lstStyle/>
            <a:p/>
          </p:txBody>
        </p:sp>
        <p:sp>
          <p:nvSpPr>
            <p:cNvPr id="39" name="rc39"/>
            <p:cNvSpPr/>
            <p:nvPr/>
          </p:nvSpPr>
          <p:spPr>
            <a:xfrm>
              <a:off x="6298273" y="3422576"/>
              <a:ext cx="248247" cy="451063"/>
            </a:xfrm>
            <a:prstGeom prst="rect">
              <a:avLst/>
            </a:prstGeom>
            <a:solidFill>
              <a:srgbClr val="1CABE2">
                <a:alpha val="100000"/>
              </a:srgbClr>
            </a:solidFill>
          </p:spPr>
          <p:txBody>
            <a:bodyPr/>
            <a:lstStyle/>
            <a:p/>
          </p:txBody>
        </p:sp>
        <p:sp>
          <p:nvSpPr>
            <p:cNvPr id="40" name="rc40"/>
            <p:cNvSpPr/>
            <p:nvPr/>
          </p:nvSpPr>
          <p:spPr>
            <a:xfrm>
              <a:off x="6574104" y="3435908"/>
              <a:ext cx="248247" cy="437731"/>
            </a:xfrm>
            <a:prstGeom prst="rect">
              <a:avLst/>
            </a:prstGeom>
            <a:solidFill>
              <a:srgbClr val="1CABE2">
                <a:alpha val="100000"/>
              </a:srgbClr>
            </a:solidFill>
          </p:spPr>
          <p:txBody>
            <a:bodyPr/>
            <a:lstStyle/>
            <a:p/>
          </p:txBody>
        </p:sp>
        <p:sp>
          <p:nvSpPr>
            <p:cNvPr id="41" name="rc41"/>
            <p:cNvSpPr/>
            <p:nvPr/>
          </p:nvSpPr>
          <p:spPr>
            <a:xfrm>
              <a:off x="6849934" y="3453684"/>
              <a:ext cx="248247" cy="419955"/>
            </a:xfrm>
            <a:prstGeom prst="rect">
              <a:avLst/>
            </a:prstGeom>
            <a:solidFill>
              <a:srgbClr val="1CABE2">
                <a:alpha val="100000"/>
              </a:srgbClr>
            </a:solidFill>
          </p:spPr>
          <p:txBody>
            <a:bodyPr/>
            <a:lstStyle/>
            <a:p/>
          </p:txBody>
        </p:sp>
        <p:sp>
          <p:nvSpPr>
            <p:cNvPr id="42" name="rc42"/>
            <p:cNvSpPr/>
            <p:nvPr/>
          </p:nvSpPr>
          <p:spPr>
            <a:xfrm>
              <a:off x="7125765" y="3440352"/>
              <a:ext cx="248247" cy="433287"/>
            </a:xfrm>
            <a:prstGeom prst="rect">
              <a:avLst/>
            </a:prstGeom>
            <a:solidFill>
              <a:srgbClr val="1CABE2">
                <a:alpha val="100000"/>
              </a:srgbClr>
            </a:solidFill>
          </p:spPr>
          <p:txBody>
            <a:bodyPr/>
            <a:lstStyle/>
            <a:p/>
          </p:txBody>
        </p:sp>
        <p:sp>
          <p:nvSpPr>
            <p:cNvPr id="43" name="rc43"/>
            <p:cNvSpPr/>
            <p:nvPr/>
          </p:nvSpPr>
          <p:spPr>
            <a:xfrm>
              <a:off x="7401596" y="2522672"/>
              <a:ext cx="248247" cy="1350967"/>
            </a:xfrm>
            <a:prstGeom prst="rect">
              <a:avLst/>
            </a:prstGeom>
            <a:solidFill>
              <a:srgbClr val="1CABE2">
                <a:alpha val="100000"/>
              </a:srgbClr>
            </a:solidFill>
          </p:spPr>
          <p:txBody>
            <a:bodyPr/>
            <a:lstStyle/>
            <a:p/>
          </p:txBody>
        </p:sp>
        <p:sp>
          <p:nvSpPr>
            <p:cNvPr id="44" name="rc44"/>
            <p:cNvSpPr/>
            <p:nvPr/>
          </p:nvSpPr>
          <p:spPr>
            <a:xfrm>
              <a:off x="7677426" y="3440352"/>
              <a:ext cx="248247" cy="433287"/>
            </a:xfrm>
            <a:prstGeom prst="rect">
              <a:avLst/>
            </a:prstGeom>
            <a:solidFill>
              <a:srgbClr val="1CABE2">
                <a:alpha val="100000"/>
              </a:srgbClr>
            </a:solidFill>
          </p:spPr>
          <p:txBody>
            <a:bodyPr/>
            <a:lstStyle/>
            <a:p/>
          </p:txBody>
        </p:sp>
        <p:sp>
          <p:nvSpPr>
            <p:cNvPr id="45" name="rc45"/>
            <p:cNvSpPr/>
            <p:nvPr/>
          </p:nvSpPr>
          <p:spPr>
            <a:xfrm>
              <a:off x="7953257" y="2589331"/>
              <a:ext cx="248247" cy="1284308"/>
            </a:xfrm>
            <a:prstGeom prst="rect">
              <a:avLst/>
            </a:prstGeom>
            <a:solidFill>
              <a:srgbClr val="1CABE2">
                <a:alpha val="100000"/>
              </a:srgbClr>
            </a:solidFill>
          </p:spPr>
          <p:txBody>
            <a:bodyPr/>
            <a:lstStyle/>
            <a:p/>
          </p:txBody>
        </p:sp>
        <p:sp>
          <p:nvSpPr>
            <p:cNvPr id="46" name="rc46"/>
            <p:cNvSpPr/>
            <p:nvPr/>
          </p:nvSpPr>
          <p:spPr>
            <a:xfrm>
              <a:off x="1333322" y="2969291"/>
              <a:ext cx="248247" cy="302190"/>
            </a:xfrm>
            <a:prstGeom prst="rect">
              <a:avLst/>
            </a:prstGeom>
            <a:solidFill>
              <a:srgbClr val="B3B3B3">
                <a:alpha val="100000"/>
              </a:srgbClr>
            </a:solidFill>
          </p:spPr>
          <p:txBody>
            <a:bodyPr/>
            <a:lstStyle/>
            <a:p/>
          </p:txBody>
        </p:sp>
        <p:sp>
          <p:nvSpPr>
            <p:cNvPr id="47" name="rc47"/>
            <p:cNvSpPr/>
            <p:nvPr/>
          </p:nvSpPr>
          <p:spPr>
            <a:xfrm>
              <a:off x="1609153" y="3580337"/>
              <a:ext cx="248247" cy="0"/>
            </a:xfrm>
            <a:prstGeom prst="rect">
              <a:avLst/>
            </a:prstGeom>
            <a:solidFill>
              <a:srgbClr val="B3B3B3">
                <a:alpha val="100000"/>
              </a:srgbClr>
            </a:solidFill>
          </p:spPr>
          <p:txBody>
            <a:bodyPr/>
            <a:lstStyle/>
            <a:p/>
          </p:txBody>
        </p:sp>
        <p:sp>
          <p:nvSpPr>
            <p:cNvPr id="48" name="rc48"/>
            <p:cNvSpPr/>
            <p:nvPr/>
          </p:nvSpPr>
          <p:spPr>
            <a:xfrm>
              <a:off x="1884983" y="3238151"/>
              <a:ext cx="248247" cy="317744"/>
            </a:xfrm>
            <a:prstGeom prst="rect">
              <a:avLst/>
            </a:prstGeom>
            <a:solidFill>
              <a:srgbClr val="B3B3B3">
                <a:alpha val="100000"/>
              </a:srgbClr>
            </a:solidFill>
          </p:spPr>
          <p:txBody>
            <a:bodyPr/>
            <a:lstStyle/>
            <a:p/>
          </p:txBody>
        </p:sp>
        <p:sp>
          <p:nvSpPr>
            <p:cNvPr id="49" name="rc49"/>
            <p:cNvSpPr/>
            <p:nvPr/>
          </p:nvSpPr>
          <p:spPr>
            <a:xfrm>
              <a:off x="2160814" y="2818196"/>
              <a:ext cx="248247" cy="704369"/>
            </a:xfrm>
            <a:prstGeom prst="rect">
              <a:avLst/>
            </a:prstGeom>
            <a:solidFill>
              <a:srgbClr val="B3B3B3">
                <a:alpha val="100000"/>
              </a:srgbClr>
            </a:solidFill>
          </p:spPr>
          <p:txBody>
            <a:bodyPr/>
            <a:lstStyle/>
            <a:p/>
          </p:txBody>
        </p:sp>
        <p:sp>
          <p:nvSpPr>
            <p:cNvPr id="50" name="rc50"/>
            <p:cNvSpPr/>
            <p:nvPr/>
          </p:nvSpPr>
          <p:spPr>
            <a:xfrm>
              <a:off x="2436645" y="3111498"/>
              <a:ext cx="248247" cy="379959"/>
            </a:xfrm>
            <a:prstGeom prst="rect">
              <a:avLst/>
            </a:prstGeom>
            <a:solidFill>
              <a:srgbClr val="B3B3B3">
                <a:alpha val="100000"/>
              </a:srgbClr>
            </a:solidFill>
          </p:spPr>
          <p:txBody>
            <a:bodyPr/>
            <a:lstStyle/>
            <a:p/>
          </p:txBody>
        </p:sp>
        <p:sp>
          <p:nvSpPr>
            <p:cNvPr id="51" name="rc51"/>
            <p:cNvSpPr/>
            <p:nvPr/>
          </p:nvSpPr>
          <p:spPr>
            <a:xfrm>
              <a:off x="2712475" y="3078168"/>
              <a:ext cx="248247" cy="397735"/>
            </a:xfrm>
            <a:prstGeom prst="rect">
              <a:avLst/>
            </a:prstGeom>
            <a:solidFill>
              <a:srgbClr val="B3B3B3">
                <a:alpha val="100000"/>
              </a:srgbClr>
            </a:solidFill>
          </p:spPr>
          <p:txBody>
            <a:bodyPr/>
            <a:lstStyle/>
            <a:p/>
          </p:txBody>
        </p:sp>
        <p:sp>
          <p:nvSpPr>
            <p:cNvPr id="52" name="rc52"/>
            <p:cNvSpPr/>
            <p:nvPr/>
          </p:nvSpPr>
          <p:spPr>
            <a:xfrm>
              <a:off x="2988306" y="3080390"/>
              <a:ext cx="248247" cy="397735"/>
            </a:xfrm>
            <a:prstGeom prst="rect">
              <a:avLst/>
            </a:prstGeom>
            <a:solidFill>
              <a:srgbClr val="B3B3B3">
                <a:alpha val="100000"/>
              </a:srgbClr>
            </a:solidFill>
          </p:spPr>
          <p:txBody>
            <a:bodyPr/>
            <a:lstStyle/>
            <a:p/>
          </p:txBody>
        </p:sp>
        <p:sp>
          <p:nvSpPr>
            <p:cNvPr id="53" name="rc53"/>
            <p:cNvSpPr/>
            <p:nvPr/>
          </p:nvSpPr>
          <p:spPr>
            <a:xfrm>
              <a:off x="3264137" y="2687099"/>
              <a:ext cx="248247" cy="0"/>
            </a:xfrm>
            <a:prstGeom prst="rect">
              <a:avLst/>
            </a:prstGeom>
            <a:solidFill>
              <a:srgbClr val="B3B3B3">
                <a:alpha val="100000"/>
              </a:srgbClr>
            </a:solidFill>
          </p:spPr>
          <p:txBody>
            <a:bodyPr/>
            <a:lstStyle/>
            <a:p/>
          </p:txBody>
        </p:sp>
        <p:sp>
          <p:nvSpPr>
            <p:cNvPr id="54" name="rc54"/>
            <p:cNvSpPr/>
            <p:nvPr/>
          </p:nvSpPr>
          <p:spPr>
            <a:xfrm>
              <a:off x="3539967" y="2673767"/>
              <a:ext cx="248247" cy="399957"/>
            </a:xfrm>
            <a:prstGeom prst="rect">
              <a:avLst/>
            </a:prstGeom>
            <a:solidFill>
              <a:srgbClr val="B3B3B3">
                <a:alpha val="100000"/>
              </a:srgbClr>
            </a:solidFill>
          </p:spPr>
          <p:txBody>
            <a:bodyPr/>
            <a:lstStyle/>
            <a:p/>
          </p:txBody>
        </p:sp>
        <p:sp>
          <p:nvSpPr>
            <p:cNvPr id="55" name="rc55"/>
            <p:cNvSpPr/>
            <p:nvPr/>
          </p:nvSpPr>
          <p:spPr>
            <a:xfrm>
              <a:off x="3815798" y="3064837"/>
              <a:ext cx="248247" cy="0"/>
            </a:xfrm>
            <a:prstGeom prst="rect">
              <a:avLst/>
            </a:prstGeom>
            <a:solidFill>
              <a:srgbClr val="B3B3B3">
                <a:alpha val="100000"/>
              </a:srgbClr>
            </a:solidFill>
          </p:spPr>
          <p:txBody>
            <a:bodyPr/>
            <a:lstStyle/>
            <a:p/>
          </p:txBody>
        </p:sp>
        <p:sp>
          <p:nvSpPr>
            <p:cNvPr id="56" name="rc56"/>
            <p:cNvSpPr/>
            <p:nvPr/>
          </p:nvSpPr>
          <p:spPr>
            <a:xfrm>
              <a:off x="4091628" y="3458128"/>
              <a:ext cx="248247" cy="0"/>
            </a:xfrm>
            <a:prstGeom prst="rect">
              <a:avLst/>
            </a:prstGeom>
            <a:solidFill>
              <a:srgbClr val="B3B3B3">
                <a:alpha val="100000"/>
              </a:srgbClr>
            </a:solidFill>
          </p:spPr>
          <p:txBody>
            <a:bodyPr/>
            <a:lstStyle/>
            <a:p/>
          </p:txBody>
        </p:sp>
        <p:sp>
          <p:nvSpPr>
            <p:cNvPr id="57" name="rc57"/>
            <p:cNvSpPr/>
            <p:nvPr/>
          </p:nvSpPr>
          <p:spPr>
            <a:xfrm>
              <a:off x="4367459" y="3462572"/>
              <a:ext cx="248247" cy="0"/>
            </a:xfrm>
            <a:prstGeom prst="rect">
              <a:avLst/>
            </a:prstGeom>
            <a:solidFill>
              <a:srgbClr val="B3B3B3">
                <a:alpha val="100000"/>
              </a:srgbClr>
            </a:solidFill>
          </p:spPr>
          <p:txBody>
            <a:bodyPr/>
            <a:lstStyle/>
            <a:p/>
          </p:txBody>
        </p:sp>
        <p:sp>
          <p:nvSpPr>
            <p:cNvPr id="58" name="rc58"/>
            <p:cNvSpPr/>
            <p:nvPr/>
          </p:nvSpPr>
          <p:spPr>
            <a:xfrm>
              <a:off x="4643290" y="3458128"/>
              <a:ext cx="248247" cy="0"/>
            </a:xfrm>
            <a:prstGeom prst="rect">
              <a:avLst/>
            </a:prstGeom>
            <a:solidFill>
              <a:srgbClr val="B3B3B3">
                <a:alpha val="100000"/>
              </a:srgbClr>
            </a:solidFill>
          </p:spPr>
          <p:txBody>
            <a:bodyPr/>
            <a:lstStyle/>
            <a:p/>
          </p:txBody>
        </p:sp>
        <p:sp>
          <p:nvSpPr>
            <p:cNvPr id="59" name="rc59"/>
            <p:cNvSpPr/>
            <p:nvPr/>
          </p:nvSpPr>
          <p:spPr>
            <a:xfrm>
              <a:off x="4919120" y="3440352"/>
              <a:ext cx="248247" cy="0"/>
            </a:xfrm>
            <a:prstGeom prst="rect">
              <a:avLst/>
            </a:prstGeom>
            <a:solidFill>
              <a:srgbClr val="B3B3B3">
                <a:alpha val="100000"/>
              </a:srgbClr>
            </a:solidFill>
          </p:spPr>
          <p:txBody>
            <a:bodyPr/>
            <a:lstStyle/>
            <a:p/>
          </p:txBody>
        </p:sp>
        <p:sp>
          <p:nvSpPr>
            <p:cNvPr id="60" name="rc60"/>
            <p:cNvSpPr/>
            <p:nvPr/>
          </p:nvSpPr>
          <p:spPr>
            <a:xfrm>
              <a:off x="5194951" y="3420354"/>
              <a:ext cx="248247" cy="0"/>
            </a:xfrm>
            <a:prstGeom prst="rect">
              <a:avLst/>
            </a:prstGeom>
            <a:solidFill>
              <a:srgbClr val="B3B3B3">
                <a:alpha val="100000"/>
              </a:srgbClr>
            </a:solidFill>
          </p:spPr>
          <p:txBody>
            <a:bodyPr/>
            <a:lstStyle/>
            <a:p/>
          </p:txBody>
        </p:sp>
        <p:sp>
          <p:nvSpPr>
            <p:cNvPr id="61" name="rc61"/>
            <p:cNvSpPr/>
            <p:nvPr/>
          </p:nvSpPr>
          <p:spPr>
            <a:xfrm>
              <a:off x="5470781" y="2944849"/>
              <a:ext cx="248247" cy="0"/>
            </a:xfrm>
            <a:prstGeom prst="rect">
              <a:avLst/>
            </a:prstGeom>
            <a:solidFill>
              <a:srgbClr val="B3B3B3">
                <a:alpha val="100000"/>
              </a:srgbClr>
            </a:solidFill>
          </p:spPr>
          <p:txBody>
            <a:bodyPr/>
            <a:lstStyle/>
            <a:p/>
          </p:txBody>
        </p:sp>
        <p:sp>
          <p:nvSpPr>
            <p:cNvPr id="62" name="rc62"/>
            <p:cNvSpPr/>
            <p:nvPr/>
          </p:nvSpPr>
          <p:spPr>
            <a:xfrm>
              <a:off x="5746612" y="3411466"/>
              <a:ext cx="248247" cy="0"/>
            </a:xfrm>
            <a:prstGeom prst="rect">
              <a:avLst/>
            </a:prstGeom>
            <a:solidFill>
              <a:srgbClr val="B3B3B3">
                <a:alpha val="100000"/>
              </a:srgbClr>
            </a:solidFill>
          </p:spPr>
          <p:txBody>
            <a:bodyPr/>
            <a:lstStyle/>
            <a:p/>
          </p:txBody>
        </p:sp>
        <p:sp>
          <p:nvSpPr>
            <p:cNvPr id="63" name="rc63"/>
            <p:cNvSpPr/>
            <p:nvPr/>
          </p:nvSpPr>
          <p:spPr>
            <a:xfrm>
              <a:off x="6022443" y="2491564"/>
              <a:ext cx="248247" cy="459951"/>
            </a:xfrm>
            <a:prstGeom prst="rect">
              <a:avLst/>
            </a:prstGeom>
            <a:solidFill>
              <a:srgbClr val="B3B3B3">
                <a:alpha val="100000"/>
              </a:srgbClr>
            </a:solidFill>
          </p:spPr>
          <p:txBody>
            <a:bodyPr/>
            <a:lstStyle/>
            <a:p/>
          </p:txBody>
        </p:sp>
        <p:sp>
          <p:nvSpPr>
            <p:cNvPr id="64" name="rc64"/>
            <p:cNvSpPr/>
            <p:nvPr/>
          </p:nvSpPr>
          <p:spPr>
            <a:xfrm>
              <a:off x="6298273" y="3422576"/>
              <a:ext cx="248247" cy="0"/>
            </a:xfrm>
            <a:prstGeom prst="rect">
              <a:avLst/>
            </a:prstGeom>
            <a:solidFill>
              <a:srgbClr val="B3B3B3">
                <a:alpha val="100000"/>
              </a:srgbClr>
            </a:solidFill>
          </p:spPr>
          <p:txBody>
            <a:bodyPr/>
            <a:lstStyle/>
            <a:p/>
          </p:txBody>
        </p:sp>
        <p:sp>
          <p:nvSpPr>
            <p:cNvPr id="65" name="rc65"/>
            <p:cNvSpPr/>
            <p:nvPr/>
          </p:nvSpPr>
          <p:spPr>
            <a:xfrm>
              <a:off x="6574104" y="3435908"/>
              <a:ext cx="248247" cy="0"/>
            </a:xfrm>
            <a:prstGeom prst="rect">
              <a:avLst/>
            </a:prstGeom>
            <a:solidFill>
              <a:srgbClr val="B3B3B3">
                <a:alpha val="100000"/>
              </a:srgbClr>
            </a:solidFill>
          </p:spPr>
          <p:txBody>
            <a:bodyPr/>
            <a:lstStyle/>
            <a:p/>
          </p:txBody>
        </p:sp>
        <p:sp>
          <p:nvSpPr>
            <p:cNvPr id="66" name="rc66"/>
            <p:cNvSpPr/>
            <p:nvPr/>
          </p:nvSpPr>
          <p:spPr>
            <a:xfrm>
              <a:off x="6849934" y="3033729"/>
              <a:ext cx="248247" cy="419955"/>
            </a:xfrm>
            <a:prstGeom prst="rect">
              <a:avLst/>
            </a:prstGeom>
            <a:solidFill>
              <a:srgbClr val="B3B3B3">
                <a:alpha val="100000"/>
              </a:srgbClr>
            </a:solidFill>
          </p:spPr>
          <p:txBody>
            <a:bodyPr/>
            <a:lstStyle/>
            <a:p/>
          </p:txBody>
        </p:sp>
        <p:sp>
          <p:nvSpPr>
            <p:cNvPr id="67" name="rc67"/>
            <p:cNvSpPr/>
            <p:nvPr/>
          </p:nvSpPr>
          <p:spPr>
            <a:xfrm>
              <a:off x="7125765" y="3007065"/>
              <a:ext cx="248247" cy="433287"/>
            </a:xfrm>
            <a:prstGeom prst="rect">
              <a:avLst/>
            </a:prstGeom>
            <a:solidFill>
              <a:srgbClr val="B3B3B3">
                <a:alpha val="100000"/>
              </a:srgbClr>
            </a:solidFill>
          </p:spPr>
          <p:txBody>
            <a:bodyPr/>
            <a:lstStyle/>
            <a:p/>
          </p:txBody>
        </p:sp>
        <p:sp>
          <p:nvSpPr>
            <p:cNvPr id="68" name="rc68"/>
            <p:cNvSpPr/>
            <p:nvPr/>
          </p:nvSpPr>
          <p:spPr>
            <a:xfrm>
              <a:off x="7401596" y="2522672"/>
              <a:ext cx="248247" cy="0"/>
            </a:xfrm>
            <a:prstGeom prst="rect">
              <a:avLst/>
            </a:prstGeom>
            <a:solidFill>
              <a:srgbClr val="B3B3B3">
                <a:alpha val="100000"/>
              </a:srgbClr>
            </a:solidFill>
          </p:spPr>
          <p:txBody>
            <a:bodyPr/>
            <a:lstStyle/>
            <a:p/>
          </p:txBody>
        </p:sp>
        <p:sp>
          <p:nvSpPr>
            <p:cNvPr id="69" name="rc69"/>
            <p:cNvSpPr/>
            <p:nvPr/>
          </p:nvSpPr>
          <p:spPr>
            <a:xfrm>
              <a:off x="7677426" y="3440352"/>
              <a:ext cx="248247" cy="0"/>
            </a:xfrm>
            <a:prstGeom prst="rect">
              <a:avLst/>
            </a:prstGeom>
            <a:solidFill>
              <a:srgbClr val="B3B3B3">
                <a:alpha val="100000"/>
              </a:srgbClr>
            </a:solidFill>
          </p:spPr>
          <p:txBody>
            <a:bodyPr/>
            <a:lstStyle/>
            <a:p/>
          </p:txBody>
        </p:sp>
        <p:sp>
          <p:nvSpPr>
            <p:cNvPr id="70" name="rc70"/>
            <p:cNvSpPr/>
            <p:nvPr/>
          </p:nvSpPr>
          <p:spPr>
            <a:xfrm>
              <a:off x="7953257" y="2162710"/>
              <a:ext cx="248247" cy="426621"/>
            </a:xfrm>
            <a:prstGeom prst="rect">
              <a:avLst/>
            </a:prstGeom>
            <a:solidFill>
              <a:srgbClr val="B3B3B3">
                <a:alpha val="100000"/>
              </a:srgbClr>
            </a:solidFill>
          </p:spPr>
          <p:txBody>
            <a:bodyPr/>
            <a:lstStyle/>
            <a:p/>
          </p:txBody>
        </p:sp>
        <p:sp>
          <p:nvSpPr>
            <p:cNvPr id="71" name="pl71"/>
            <p:cNvSpPr/>
            <p:nvPr/>
          </p:nvSpPr>
          <p:spPr>
            <a:xfrm>
              <a:off x="1457446" y="1050606"/>
              <a:ext cx="6619934" cy="57030"/>
            </a:xfrm>
            <a:custGeom>
              <a:avLst/>
              <a:pathLst>
                <a:path w="6619934" h="57030">
                  <a:moveTo>
                    <a:pt x="0" y="28515"/>
                  </a:moveTo>
                  <a:lnTo>
                    <a:pt x="275830" y="0"/>
                  </a:lnTo>
                  <a:lnTo>
                    <a:pt x="551661" y="0"/>
                  </a:lnTo>
                  <a:lnTo>
                    <a:pt x="827491" y="0"/>
                  </a:lnTo>
                  <a:lnTo>
                    <a:pt x="1103322" y="0"/>
                  </a:lnTo>
                  <a:lnTo>
                    <a:pt x="1379153" y="0"/>
                  </a:lnTo>
                  <a:lnTo>
                    <a:pt x="1654983" y="0"/>
                  </a:lnTo>
                  <a:lnTo>
                    <a:pt x="1930814" y="57030"/>
                  </a:lnTo>
                  <a:lnTo>
                    <a:pt x="2206644" y="28515"/>
                  </a:lnTo>
                  <a:lnTo>
                    <a:pt x="2482475" y="28515"/>
                  </a:lnTo>
                  <a:lnTo>
                    <a:pt x="2758306" y="0"/>
                  </a:lnTo>
                  <a:lnTo>
                    <a:pt x="3034136" y="0"/>
                  </a:lnTo>
                  <a:lnTo>
                    <a:pt x="3309967" y="0"/>
                  </a:lnTo>
                  <a:lnTo>
                    <a:pt x="3585797" y="0"/>
                  </a:lnTo>
                  <a:lnTo>
                    <a:pt x="3861628" y="0"/>
                  </a:lnTo>
                  <a:lnTo>
                    <a:pt x="4137459" y="28515"/>
                  </a:lnTo>
                  <a:lnTo>
                    <a:pt x="4413289" y="0"/>
                  </a:lnTo>
                  <a:lnTo>
                    <a:pt x="4689120" y="28515"/>
                  </a:lnTo>
                  <a:lnTo>
                    <a:pt x="4964950" y="0"/>
                  </a:lnTo>
                  <a:lnTo>
                    <a:pt x="5240781" y="0"/>
                  </a:lnTo>
                  <a:lnTo>
                    <a:pt x="5516612" y="0"/>
                  </a:lnTo>
                  <a:lnTo>
                    <a:pt x="5792442" y="0"/>
                  </a:lnTo>
                  <a:lnTo>
                    <a:pt x="6068273" y="57030"/>
                  </a:lnTo>
                  <a:lnTo>
                    <a:pt x="6344103" y="0"/>
                  </a:lnTo>
                  <a:lnTo>
                    <a:pt x="6619934" y="57030"/>
                  </a:lnTo>
                </a:path>
              </a:pathLst>
            </a:custGeom>
            <a:ln w="27101" cap="flat">
              <a:solidFill>
                <a:srgbClr val="0058AB">
                  <a:alpha val="50196"/>
                </a:srgbClr>
              </a:solidFill>
              <a:prstDash val="solid"/>
              <a:round/>
            </a:ln>
          </p:spPr>
          <p:txBody>
            <a:bodyPr/>
            <a:lstStyle/>
            <a:p/>
          </p:txBody>
        </p:sp>
        <p:sp>
          <p:nvSpPr>
            <p:cNvPr id="72" name="pl72"/>
            <p:cNvSpPr/>
            <p:nvPr/>
          </p:nvSpPr>
          <p:spPr>
            <a:xfrm>
              <a:off x="1457446" y="1050606"/>
              <a:ext cx="6619934" cy="85546"/>
            </a:xfrm>
            <a:custGeom>
              <a:avLst/>
              <a:pathLst>
                <a:path w="6619934" h="85546">
                  <a:moveTo>
                    <a:pt x="0" y="57030"/>
                  </a:moveTo>
                  <a:lnTo>
                    <a:pt x="275830" y="0"/>
                  </a:lnTo>
                  <a:lnTo>
                    <a:pt x="551661" y="28515"/>
                  </a:lnTo>
                  <a:lnTo>
                    <a:pt x="827491" y="57030"/>
                  </a:lnTo>
                  <a:lnTo>
                    <a:pt x="1103322" y="28515"/>
                  </a:lnTo>
                  <a:lnTo>
                    <a:pt x="1379153" y="28515"/>
                  </a:lnTo>
                  <a:lnTo>
                    <a:pt x="1654983" y="28515"/>
                  </a:lnTo>
                  <a:lnTo>
                    <a:pt x="1930814" y="57030"/>
                  </a:lnTo>
                  <a:lnTo>
                    <a:pt x="2206644" y="57030"/>
                  </a:lnTo>
                  <a:lnTo>
                    <a:pt x="2482475" y="28515"/>
                  </a:lnTo>
                  <a:lnTo>
                    <a:pt x="2758306" y="0"/>
                  </a:lnTo>
                  <a:lnTo>
                    <a:pt x="3034136" y="0"/>
                  </a:lnTo>
                  <a:lnTo>
                    <a:pt x="3309967" y="0"/>
                  </a:lnTo>
                  <a:lnTo>
                    <a:pt x="3585797" y="0"/>
                  </a:lnTo>
                  <a:lnTo>
                    <a:pt x="3861628" y="0"/>
                  </a:lnTo>
                  <a:lnTo>
                    <a:pt x="4137459" y="28515"/>
                  </a:lnTo>
                  <a:lnTo>
                    <a:pt x="4413289" y="0"/>
                  </a:lnTo>
                  <a:lnTo>
                    <a:pt x="4689120" y="57030"/>
                  </a:lnTo>
                  <a:lnTo>
                    <a:pt x="4964950" y="0"/>
                  </a:lnTo>
                  <a:lnTo>
                    <a:pt x="5240781" y="0"/>
                  </a:lnTo>
                  <a:lnTo>
                    <a:pt x="5516612" y="28515"/>
                  </a:lnTo>
                  <a:lnTo>
                    <a:pt x="5792442" y="28515"/>
                  </a:lnTo>
                  <a:lnTo>
                    <a:pt x="6068273" y="57030"/>
                  </a:lnTo>
                  <a:lnTo>
                    <a:pt x="6344103" y="0"/>
                  </a:lnTo>
                  <a:lnTo>
                    <a:pt x="6619934" y="85546"/>
                  </a:lnTo>
                </a:path>
              </a:pathLst>
            </a:custGeom>
            <a:ln w="27101" cap="flat">
              <a:solidFill>
                <a:srgbClr val="333333">
                  <a:alpha val="50196"/>
                </a:srgbClr>
              </a:solidFill>
              <a:prstDash val="solid"/>
              <a:round/>
            </a:ln>
          </p:spPr>
          <p:txBody>
            <a:bodyPr/>
            <a:lstStyle/>
            <a:p/>
          </p:txBody>
        </p:sp>
        <p:sp>
          <p:nvSpPr>
            <p:cNvPr id="73" name="tx73"/>
            <p:cNvSpPr/>
            <p:nvPr/>
          </p:nvSpPr>
          <p:spPr>
            <a:xfrm>
              <a:off x="663793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1376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959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5430"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4126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709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3793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1376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718959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465430"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741260"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801709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1335358" y="28512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6" name="tx86"/>
            <p:cNvSpPr/>
            <p:nvPr/>
          </p:nvSpPr>
          <p:spPr>
            <a:xfrm>
              <a:off x="2714511" y="29601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7" name="tx87"/>
            <p:cNvSpPr/>
            <p:nvPr/>
          </p:nvSpPr>
          <p:spPr>
            <a:xfrm>
              <a:off x="4093664" y="33400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8" name="tx88"/>
            <p:cNvSpPr/>
            <p:nvPr/>
          </p:nvSpPr>
          <p:spPr>
            <a:xfrm>
              <a:off x="5472817" y="28268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6576140" y="33178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6851970" y="291569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7127801" y="28890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7358427" y="239060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3" name="tx93"/>
            <p:cNvSpPr/>
            <p:nvPr/>
          </p:nvSpPr>
          <p:spPr>
            <a:xfrm>
              <a:off x="7679462" y="33223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910089" y="20306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694200" y="27105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7" name="tx97"/>
            <p:cNvSpPr/>
            <p:nvPr/>
          </p:nvSpPr>
          <p:spPr>
            <a:xfrm>
              <a:off x="577692" y="15814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82576" y="4778716"/>
              <a:ext cx="201456" cy="201456"/>
            </a:xfrm>
            <a:prstGeom prst="rect">
              <a:avLst/>
            </a:prstGeom>
            <a:solidFill>
              <a:srgbClr val="B3B3B3">
                <a:alpha val="100000"/>
              </a:srgbClr>
            </a:solidFill>
          </p:spPr>
          <p:txBody>
            <a:bodyPr/>
            <a:lstStyle/>
            <a:p/>
          </p:txBody>
        </p:sp>
        <p:sp>
          <p:nvSpPr>
            <p:cNvPr id="120" name="rc120"/>
            <p:cNvSpPr/>
            <p:nvPr/>
          </p:nvSpPr>
          <p:spPr>
            <a:xfrm>
              <a:off x="5584731" y="4778716"/>
              <a:ext cx="201456" cy="201456"/>
            </a:xfrm>
            <a:prstGeom prst="rect">
              <a:avLst/>
            </a:prstGeom>
            <a:solidFill>
              <a:srgbClr val="1CABE2">
                <a:alpha val="100000"/>
              </a:srgbClr>
            </a:solidFill>
          </p:spPr>
          <p:txBody>
            <a:bodyPr/>
            <a:lstStyle/>
            <a:p/>
          </p:txBody>
        </p:sp>
        <p:sp>
          <p:nvSpPr>
            <p:cNvPr id="121" name="tx121"/>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89913" y="467611"/>
              <a:ext cx="73804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Bahrain, 2000-2024</a:t>
              </a:r>
            </a:p>
          </p:txBody>
        </p:sp>
        <p:sp>
          <p:nvSpPr>
            <p:cNvPr id="124" name="pl124"/>
            <p:cNvSpPr/>
            <p:nvPr/>
          </p:nvSpPr>
          <p:spPr>
            <a:xfrm>
              <a:off x="22252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092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7931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771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0" name="pl130"/>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1" name="pl131"/>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17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0120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851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6909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33322" y="5650800"/>
              <a:ext cx="1757184" cy="164676"/>
            </a:xfrm>
            <a:prstGeom prst="rect">
              <a:avLst/>
            </a:prstGeom>
            <a:solidFill>
              <a:srgbClr val="1CABE2">
                <a:alpha val="100000"/>
              </a:srgbClr>
            </a:solidFill>
          </p:spPr>
          <p:txBody>
            <a:bodyPr/>
            <a:lstStyle/>
            <a:p/>
          </p:txBody>
        </p:sp>
        <p:sp>
          <p:nvSpPr>
            <p:cNvPr id="137" name="rc137"/>
            <p:cNvSpPr/>
            <p:nvPr/>
          </p:nvSpPr>
          <p:spPr>
            <a:xfrm>
              <a:off x="1333322" y="5444954"/>
              <a:ext cx="1739344" cy="164676"/>
            </a:xfrm>
            <a:prstGeom prst="rect">
              <a:avLst/>
            </a:prstGeom>
            <a:solidFill>
              <a:srgbClr val="1CABE2">
                <a:alpha val="100000"/>
              </a:srgbClr>
            </a:solidFill>
          </p:spPr>
          <p:txBody>
            <a:bodyPr/>
            <a:lstStyle/>
            <a:p/>
          </p:txBody>
        </p:sp>
        <p:sp>
          <p:nvSpPr>
            <p:cNvPr id="138" name="rc138"/>
            <p:cNvSpPr/>
            <p:nvPr/>
          </p:nvSpPr>
          <p:spPr>
            <a:xfrm>
              <a:off x="1333322" y="5239108"/>
              <a:ext cx="5155596" cy="164676"/>
            </a:xfrm>
            <a:prstGeom prst="rect">
              <a:avLst/>
            </a:prstGeom>
            <a:solidFill>
              <a:srgbClr val="1CABE2">
                <a:alpha val="100000"/>
              </a:srgbClr>
            </a:solidFill>
          </p:spPr>
          <p:txBody>
            <a:bodyPr/>
            <a:lstStyle/>
            <a:p/>
          </p:txBody>
        </p:sp>
        <p:sp>
          <p:nvSpPr>
            <p:cNvPr id="139" name="rc139"/>
            <p:cNvSpPr/>
            <p:nvPr/>
          </p:nvSpPr>
          <p:spPr>
            <a:xfrm>
              <a:off x="3090507" y="5650800"/>
              <a:ext cx="0" cy="164676"/>
            </a:xfrm>
            <a:prstGeom prst="rect">
              <a:avLst/>
            </a:prstGeom>
            <a:solidFill>
              <a:srgbClr val="B3B3B3">
                <a:alpha val="100000"/>
              </a:srgbClr>
            </a:solidFill>
          </p:spPr>
          <p:txBody>
            <a:bodyPr/>
            <a:lstStyle/>
            <a:p/>
          </p:txBody>
        </p:sp>
        <p:sp>
          <p:nvSpPr>
            <p:cNvPr id="140" name="rc140"/>
            <p:cNvSpPr/>
            <p:nvPr/>
          </p:nvSpPr>
          <p:spPr>
            <a:xfrm>
              <a:off x="3072667" y="5444954"/>
              <a:ext cx="0" cy="164676"/>
            </a:xfrm>
            <a:prstGeom prst="rect">
              <a:avLst/>
            </a:prstGeom>
            <a:solidFill>
              <a:srgbClr val="B3B3B3">
                <a:alpha val="100000"/>
              </a:srgbClr>
            </a:solidFill>
          </p:spPr>
          <p:txBody>
            <a:bodyPr/>
            <a:lstStyle/>
            <a:p/>
          </p:txBody>
        </p:sp>
        <p:sp>
          <p:nvSpPr>
            <p:cNvPr id="141" name="rc141"/>
            <p:cNvSpPr/>
            <p:nvPr/>
          </p:nvSpPr>
          <p:spPr>
            <a:xfrm>
              <a:off x="6488919" y="5239108"/>
              <a:ext cx="1712585" cy="164676"/>
            </a:xfrm>
            <a:prstGeom prst="rect">
              <a:avLst/>
            </a:prstGeom>
            <a:solidFill>
              <a:srgbClr val="B3B3B3">
                <a:alpha val="100000"/>
              </a:srgbClr>
            </a:solidFill>
          </p:spPr>
          <p:txBody>
            <a:bodyPr/>
            <a:lstStyle/>
            <a:p/>
          </p:txBody>
        </p:sp>
        <p:sp>
          <p:nvSpPr>
            <p:cNvPr id="142" name="tx142"/>
            <p:cNvSpPr/>
            <p:nvPr/>
          </p:nvSpPr>
          <p:spPr>
            <a:xfrm>
              <a:off x="3220734"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3" name="tx143"/>
            <p:cNvSpPr/>
            <p:nvPr/>
          </p:nvSpPr>
          <p:spPr>
            <a:xfrm>
              <a:off x="3202894"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4" name="tx144"/>
            <p:cNvSpPr/>
            <p:nvPr/>
          </p:nvSpPr>
          <p:spPr>
            <a:xfrm>
              <a:off x="8379949"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00072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0" name="tx150"/>
            <p:cNvSpPr/>
            <p:nvPr/>
          </p:nvSpPr>
          <p:spPr>
            <a:xfrm>
              <a:off x="4784667"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1" name="tx151"/>
            <p:cNvSpPr/>
            <p:nvPr/>
          </p:nvSpPr>
          <p:spPr>
            <a:xfrm>
              <a:off x="656861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2" name="tx152"/>
            <p:cNvSpPr/>
            <p:nvPr/>
          </p:nvSpPr>
          <p:spPr>
            <a:xfrm>
              <a:off x="835255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53" name="tx153"/>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6" name="tx15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Bahrain.
In 2024, DTP1 coverage in Bahrain declined at 97%. There were &lt;1,000 children who missed out on any DTP vaccination (zero-dose children).
DTP3 coverage declined at at 96%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57140"/>
                  </a:lnTo>
                  <a:lnTo>
                    <a:pt x="1139479" y="28570"/>
                  </a:lnTo>
                  <a:lnTo>
                    <a:pt x="1281914" y="28570"/>
                  </a:lnTo>
                  <a:lnTo>
                    <a:pt x="1424349" y="0"/>
                  </a:lnTo>
                  <a:lnTo>
                    <a:pt x="1566784" y="0"/>
                  </a:lnTo>
                  <a:lnTo>
                    <a:pt x="1709219" y="0"/>
                  </a:lnTo>
                  <a:lnTo>
                    <a:pt x="1851654" y="0"/>
                  </a:lnTo>
                  <a:lnTo>
                    <a:pt x="1994089" y="0"/>
                  </a:lnTo>
                  <a:lnTo>
                    <a:pt x="2136524" y="28570"/>
                  </a:lnTo>
                  <a:lnTo>
                    <a:pt x="2278959" y="0"/>
                  </a:lnTo>
                  <a:lnTo>
                    <a:pt x="2421394" y="28570"/>
                  </a:lnTo>
                  <a:lnTo>
                    <a:pt x="2563829" y="0"/>
                  </a:lnTo>
                  <a:lnTo>
                    <a:pt x="2706264" y="0"/>
                  </a:lnTo>
                  <a:lnTo>
                    <a:pt x="2848699" y="0"/>
                  </a:lnTo>
                  <a:lnTo>
                    <a:pt x="2991134" y="0"/>
                  </a:lnTo>
                  <a:lnTo>
                    <a:pt x="3133569" y="57140"/>
                  </a:lnTo>
                  <a:lnTo>
                    <a:pt x="3276004" y="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57140"/>
                  </a:lnTo>
                  <a:lnTo>
                    <a:pt x="1139479" y="28570"/>
                  </a:lnTo>
                  <a:lnTo>
                    <a:pt x="1281914" y="28570"/>
                  </a:lnTo>
                  <a:lnTo>
                    <a:pt x="1424349" y="0"/>
                  </a:lnTo>
                  <a:lnTo>
                    <a:pt x="1566784" y="0"/>
                  </a:lnTo>
                  <a:lnTo>
                    <a:pt x="1709219" y="0"/>
                  </a:lnTo>
                  <a:lnTo>
                    <a:pt x="1851654" y="0"/>
                  </a:lnTo>
                  <a:lnTo>
                    <a:pt x="1994089" y="0"/>
                  </a:lnTo>
                  <a:lnTo>
                    <a:pt x="2136524" y="28570"/>
                  </a:lnTo>
                  <a:lnTo>
                    <a:pt x="2278959" y="0"/>
                  </a:lnTo>
                  <a:lnTo>
                    <a:pt x="2421394" y="28570"/>
                  </a:lnTo>
                  <a:lnTo>
                    <a:pt x="2563829" y="0"/>
                  </a:lnTo>
                  <a:lnTo>
                    <a:pt x="2706264" y="0"/>
                  </a:lnTo>
                  <a:lnTo>
                    <a:pt x="2848699" y="0"/>
                  </a:lnTo>
                  <a:lnTo>
                    <a:pt x="2991134" y="0"/>
                  </a:lnTo>
                  <a:lnTo>
                    <a:pt x="3133569" y="57140"/>
                  </a:lnTo>
                  <a:lnTo>
                    <a:pt x="3276004" y="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28570"/>
                  </a:moveTo>
                  <a:lnTo>
                    <a:pt x="142434" y="0"/>
                  </a:lnTo>
                  <a:lnTo>
                    <a:pt x="284869" y="0"/>
                  </a:lnTo>
                  <a:lnTo>
                    <a:pt x="427304" y="0"/>
                  </a:lnTo>
                  <a:lnTo>
                    <a:pt x="569739" y="0"/>
                  </a:lnTo>
                  <a:lnTo>
                    <a:pt x="712174" y="0"/>
                  </a:lnTo>
                  <a:lnTo>
                    <a:pt x="854609" y="0"/>
                  </a:lnTo>
                  <a:lnTo>
                    <a:pt x="997044" y="57140"/>
                  </a:lnTo>
                  <a:lnTo>
                    <a:pt x="1139479" y="28570"/>
                  </a:lnTo>
                  <a:lnTo>
                    <a:pt x="1281914" y="28570"/>
                  </a:lnTo>
                  <a:lnTo>
                    <a:pt x="1424349" y="0"/>
                  </a:lnTo>
                  <a:lnTo>
                    <a:pt x="1566784" y="0"/>
                  </a:lnTo>
                  <a:lnTo>
                    <a:pt x="1709219" y="0"/>
                  </a:lnTo>
                  <a:lnTo>
                    <a:pt x="1851654" y="0"/>
                  </a:lnTo>
                  <a:lnTo>
                    <a:pt x="1994089" y="0"/>
                  </a:lnTo>
                  <a:lnTo>
                    <a:pt x="2136524" y="28570"/>
                  </a:lnTo>
                  <a:lnTo>
                    <a:pt x="2278959" y="0"/>
                  </a:lnTo>
                  <a:lnTo>
                    <a:pt x="2421394" y="28570"/>
                  </a:lnTo>
                  <a:lnTo>
                    <a:pt x="2563829" y="0"/>
                  </a:lnTo>
                  <a:lnTo>
                    <a:pt x="2706264" y="0"/>
                  </a:lnTo>
                  <a:lnTo>
                    <a:pt x="2848699" y="0"/>
                  </a:lnTo>
                  <a:lnTo>
                    <a:pt x="2991134" y="0"/>
                  </a:lnTo>
                  <a:lnTo>
                    <a:pt x="3133569" y="57140"/>
                  </a:lnTo>
                  <a:lnTo>
                    <a:pt x="3276004" y="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7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5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55"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128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5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0089" y="472419"/>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Bahrain,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285702"/>
                  </a:lnTo>
                  <a:lnTo>
                    <a:pt x="1139479" y="142851"/>
                  </a:lnTo>
                  <a:lnTo>
                    <a:pt x="1281914" y="142851"/>
                  </a:lnTo>
                  <a:lnTo>
                    <a:pt x="1424349" y="0"/>
                  </a:lnTo>
                  <a:lnTo>
                    <a:pt x="1566784" y="0"/>
                  </a:lnTo>
                  <a:lnTo>
                    <a:pt x="1709219" y="0"/>
                  </a:lnTo>
                  <a:lnTo>
                    <a:pt x="1851654" y="0"/>
                  </a:lnTo>
                  <a:lnTo>
                    <a:pt x="1994089" y="0"/>
                  </a:lnTo>
                  <a:lnTo>
                    <a:pt x="2136524" y="142851"/>
                  </a:lnTo>
                  <a:lnTo>
                    <a:pt x="2278959" y="0"/>
                  </a:lnTo>
                  <a:lnTo>
                    <a:pt x="2421394" y="142851"/>
                  </a:lnTo>
                  <a:lnTo>
                    <a:pt x="2563829" y="0"/>
                  </a:lnTo>
                  <a:lnTo>
                    <a:pt x="2706264" y="0"/>
                  </a:lnTo>
                  <a:lnTo>
                    <a:pt x="2848699" y="0"/>
                  </a:lnTo>
                  <a:lnTo>
                    <a:pt x="2991134" y="0"/>
                  </a:lnTo>
                  <a:lnTo>
                    <a:pt x="3133569" y="285702"/>
                  </a:lnTo>
                  <a:lnTo>
                    <a:pt x="3276004" y="0"/>
                  </a:lnTo>
                  <a:lnTo>
                    <a:pt x="3418439" y="285702"/>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285702"/>
                  </a:lnTo>
                  <a:lnTo>
                    <a:pt x="1139479" y="142851"/>
                  </a:lnTo>
                  <a:lnTo>
                    <a:pt x="1281914" y="142851"/>
                  </a:lnTo>
                  <a:lnTo>
                    <a:pt x="1424349" y="0"/>
                  </a:lnTo>
                  <a:lnTo>
                    <a:pt x="1566784" y="0"/>
                  </a:lnTo>
                  <a:lnTo>
                    <a:pt x="1709219" y="0"/>
                  </a:lnTo>
                  <a:lnTo>
                    <a:pt x="1851654" y="0"/>
                  </a:lnTo>
                  <a:lnTo>
                    <a:pt x="1994089" y="0"/>
                  </a:lnTo>
                  <a:lnTo>
                    <a:pt x="2136524" y="142851"/>
                  </a:lnTo>
                  <a:lnTo>
                    <a:pt x="2278959" y="0"/>
                  </a:lnTo>
                  <a:lnTo>
                    <a:pt x="2421394" y="142851"/>
                  </a:lnTo>
                  <a:lnTo>
                    <a:pt x="2563829" y="0"/>
                  </a:lnTo>
                  <a:lnTo>
                    <a:pt x="2706264" y="0"/>
                  </a:lnTo>
                  <a:lnTo>
                    <a:pt x="2848699" y="0"/>
                  </a:lnTo>
                  <a:lnTo>
                    <a:pt x="2991134" y="0"/>
                  </a:lnTo>
                  <a:lnTo>
                    <a:pt x="3133569" y="285702"/>
                  </a:lnTo>
                  <a:lnTo>
                    <a:pt x="3276004" y="0"/>
                  </a:lnTo>
                  <a:lnTo>
                    <a:pt x="3418439" y="285702"/>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1085669"/>
            </a:xfrm>
            <a:custGeom>
              <a:avLst/>
              <a:pathLst>
                <a:path w="0" h="1085669">
                  <a:moveTo>
                    <a:pt x="0" y="108566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722750"/>
              <a:ext cx="3418439" cy="285702"/>
            </a:xfrm>
            <a:custGeom>
              <a:avLst/>
              <a:pathLst>
                <a:path w="3418439" h="285702">
                  <a:moveTo>
                    <a:pt x="0" y="142851"/>
                  </a:moveTo>
                  <a:lnTo>
                    <a:pt x="142434" y="0"/>
                  </a:lnTo>
                  <a:lnTo>
                    <a:pt x="284869" y="0"/>
                  </a:lnTo>
                  <a:lnTo>
                    <a:pt x="427304" y="0"/>
                  </a:lnTo>
                  <a:lnTo>
                    <a:pt x="569739" y="0"/>
                  </a:lnTo>
                  <a:lnTo>
                    <a:pt x="712174" y="0"/>
                  </a:lnTo>
                  <a:lnTo>
                    <a:pt x="854609" y="0"/>
                  </a:lnTo>
                  <a:lnTo>
                    <a:pt x="997044" y="285702"/>
                  </a:lnTo>
                  <a:lnTo>
                    <a:pt x="1139479" y="142851"/>
                  </a:lnTo>
                  <a:lnTo>
                    <a:pt x="1281914" y="142851"/>
                  </a:lnTo>
                  <a:lnTo>
                    <a:pt x="1424349" y="0"/>
                  </a:lnTo>
                  <a:lnTo>
                    <a:pt x="1566784" y="0"/>
                  </a:lnTo>
                  <a:lnTo>
                    <a:pt x="1709219" y="0"/>
                  </a:lnTo>
                  <a:lnTo>
                    <a:pt x="1851654" y="0"/>
                  </a:lnTo>
                  <a:lnTo>
                    <a:pt x="1994089" y="0"/>
                  </a:lnTo>
                  <a:lnTo>
                    <a:pt x="2136524" y="142851"/>
                  </a:lnTo>
                  <a:lnTo>
                    <a:pt x="2278959" y="0"/>
                  </a:lnTo>
                  <a:lnTo>
                    <a:pt x="2421394" y="142851"/>
                  </a:lnTo>
                  <a:lnTo>
                    <a:pt x="2563829" y="0"/>
                  </a:lnTo>
                  <a:lnTo>
                    <a:pt x="2706264" y="0"/>
                  </a:lnTo>
                  <a:lnTo>
                    <a:pt x="2848699" y="0"/>
                  </a:lnTo>
                  <a:lnTo>
                    <a:pt x="2991134" y="0"/>
                  </a:lnTo>
                  <a:lnTo>
                    <a:pt x="3133569" y="285702"/>
                  </a:lnTo>
                  <a:lnTo>
                    <a:pt x="3276004" y="0"/>
                  </a:lnTo>
                  <a:lnTo>
                    <a:pt x="3418439" y="285702"/>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03790"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5705"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989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989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91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015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66093"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18" name="tx118"/>
            <p:cNvSpPr/>
            <p:nvPr/>
          </p:nvSpPr>
          <p:spPr>
            <a:xfrm>
              <a:off x="71062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869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838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17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507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505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840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174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2495412" cy="149993"/>
            </a:xfrm>
            <a:prstGeom prst="rect">
              <a:avLst/>
            </a:prstGeom>
            <a:solidFill>
              <a:srgbClr val="1CABE2">
                <a:alpha val="80000"/>
              </a:srgbClr>
            </a:solidFill>
          </p:spPr>
          <p:txBody>
            <a:bodyPr/>
            <a:lstStyle/>
            <a:p/>
          </p:txBody>
        </p:sp>
        <p:sp>
          <p:nvSpPr>
            <p:cNvPr id="132" name="rc132"/>
            <p:cNvSpPr/>
            <p:nvPr/>
          </p:nvSpPr>
          <p:spPr>
            <a:xfrm>
              <a:off x="1317178" y="5637654"/>
              <a:ext cx="2470078"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1750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15092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868433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Bahrain (97%) was 8 percentage points higher than the global average (89%) and 13 percentage points higher than the average across all MENA countries (84%).
National DTP1 coverage was 2 percentage points lower than in 2019 (99%).
The number of zero-dose children increased (ie. worsened)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Bahrain ranked number 9 out of 20 countries for lowest DTP1 coverage (based on tied ranks).
Bahrain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F26A21">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Bahrain ranked number 20 out of 20 countries with &lt;200 zero-dose children.
In 2024, Bahrain ranked number 18 out of 20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079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8132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518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223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89290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79606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96659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1371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30764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535193"/>
              <a:ext cx="204851" cy="1090341"/>
            </a:xfrm>
            <a:prstGeom prst="rect">
              <a:avLst/>
            </a:prstGeom>
            <a:solidFill>
              <a:srgbClr val="80BD41">
                <a:alpha val="100000"/>
              </a:srgbClr>
            </a:solidFill>
          </p:spPr>
          <p:txBody>
            <a:bodyPr/>
            <a:lstStyle/>
            <a:p/>
          </p:txBody>
        </p:sp>
        <p:sp>
          <p:nvSpPr>
            <p:cNvPr id="28" name="rc28"/>
            <p:cNvSpPr/>
            <p:nvPr/>
          </p:nvSpPr>
          <p:spPr>
            <a:xfrm>
              <a:off x="1271992" y="3501434"/>
              <a:ext cx="204851" cy="22478"/>
            </a:xfrm>
            <a:prstGeom prst="rect">
              <a:avLst/>
            </a:prstGeom>
            <a:solidFill>
              <a:srgbClr val="0058AB">
                <a:alpha val="100000"/>
              </a:srgbClr>
            </a:solidFill>
          </p:spPr>
          <p:txBody>
            <a:bodyPr/>
            <a:lstStyle/>
            <a:p/>
          </p:txBody>
        </p:sp>
        <p:sp>
          <p:nvSpPr>
            <p:cNvPr id="29" name="rc29"/>
            <p:cNvSpPr/>
            <p:nvPr/>
          </p:nvSpPr>
          <p:spPr>
            <a:xfrm>
              <a:off x="1271992" y="3523912"/>
              <a:ext cx="204851" cy="11280"/>
            </a:xfrm>
            <a:prstGeom prst="rect">
              <a:avLst/>
            </a:prstGeom>
            <a:solidFill>
              <a:srgbClr val="1CABE2">
                <a:alpha val="100000"/>
              </a:srgbClr>
            </a:solidFill>
          </p:spPr>
          <p:txBody>
            <a:bodyPr/>
            <a:lstStyle/>
            <a:p/>
          </p:txBody>
        </p:sp>
        <p:sp>
          <p:nvSpPr>
            <p:cNvPr id="30" name="rc30"/>
            <p:cNvSpPr/>
            <p:nvPr/>
          </p:nvSpPr>
          <p:spPr>
            <a:xfrm>
              <a:off x="1499604" y="3538594"/>
              <a:ext cx="204851" cy="1086941"/>
            </a:xfrm>
            <a:prstGeom prst="rect">
              <a:avLst/>
            </a:prstGeom>
            <a:solidFill>
              <a:srgbClr val="80BD41">
                <a:alpha val="100000"/>
              </a:srgbClr>
            </a:solidFill>
          </p:spPr>
          <p:txBody>
            <a:bodyPr/>
            <a:lstStyle/>
            <a:p/>
          </p:txBody>
        </p:sp>
        <p:sp>
          <p:nvSpPr>
            <p:cNvPr id="31" name="rc31"/>
            <p:cNvSpPr/>
            <p:nvPr/>
          </p:nvSpPr>
          <p:spPr>
            <a:xfrm>
              <a:off x="1499604" y="3527645"/>
              <a:ext cx="204851" cy="10949"/>
            </a:xfrm>
            <a:prstGeom prst="rect">
              <a:avLst/>
            </a:prstGeom>
            <a:solidFill>
              <a:srgbClr val="0058AB">
                <a:alpha val="100000"/>
              </a:srgbClr>
            </a:solidFill>
          </p:spPr>
          <p:txBody>
            <a:bodyPr/>
            <a:lstStyle/>
            <a:p/>
          </p:txBody>
        </p:sp>
        <p:sp>
          <p:nvSpPr>
            <p:cNvPr id="32" name="rc32"/>
            <p:cNvSpPr/>
            <p:nvPr/>
          </p:nvSpPr>
          <p:spPr>
            <a:xfrm>
              <a:off x="1499604" y="3538594"/>
              <a:ext cx="204851" cy="0"/>
            </a:xfrm>
            <a:prstGeom prst="rect">
              <a:avLst/>
            </a:prstGeom>
            <a:solidFill>
              <a:srgbClr val="1CABE2">
                <a:alpha val="100000"/>
              </a:srgbClr>
            </a:solidFill>
          </p:spPr>
          <p:txBody>
            <a:bodyPr/>
            <a:lstStyle/>
            <a:p/>
          </p:txBody>
        </p:sp>
        <p:sp>
          <p:nvSpPr>
            <p:cNvPr id="33" name="rc33"/>
            <p:cNvSpPr/>
            <p:nvPr/>
          </p:nvSpPr>
          <p:spPr>
            <a:xfrm>
              <a:off x="1727217" y="3464937"/>
              <a:ext cx="204851" cy="1160598"/>
            </a:xfrm>
            <a:prstGeom prst="rect">
              <a:avLst/>
            </a:prstGeom>
            <a:solidFill>
              <a:srgbClr val="80BD41">
                <a:alpha val="100000"/>
              </a:srgbClr>
            </a:solidFill>
          </p:spPr>
          <p:txBody>
            <a:bodyPr/>
            <a:lstStyle/>
            <a:p/>
          </p:txBody>
        </p:sp>
        <p:sp>
          <p:nvSpPr>
            <p:cNvPr id="34" name="rc34"/>
            <p:cNvSpPr/>
            <p:nvPr/>
          </p:nvSpPr>
          <p:spPr>
            <a:xfrm>
              <a:off x="1727217" y="3441214"/>
              <a:ext cx="204851" cy="11861"/>
            </a:xfrm>
            <a:prstGeom prst="rect">
              <a:avLst/>
            </a:prstGeom>
            <a:solidFill>
              <a:srgbClr val="0058AB">
                <a:alpha val="100000"/>
              </a:srgbClr>
            </a:solidFill>
          </p:spPr>
          <p:txBody>
            <a:bodyPr/>
            <a:lstStyle/>
            <a:p/>
          </p:txBody>
        </p:sp>
        <p:sp>
          <p:nvSpPr>
            <p:cNvPr id="35" name="rc35"/>
            <p:cNvSpPr/>
            <p:nvPr/>
          </p:nvSpPr>
          <p:spPr>
            <a:xfrm>
              <a:off x="1727217" y="3453075"/>
              <a:ext cx="204851" cy="11861"/>
            </a:xfrm>
            <a:prstGeom prst="rect">
              <a:avLst/>
            </a:prstGeom>
            <a:solidFill>
              <a:srgbClr val="1CABE2">
                <a:alpha val="100000"/>
              </a:srgbClr>
            </a:solidFill>
          </p:spPr>
          <p:txBody>
            <a:bodyPr/>
            <a:lstStyle/>
            <a:p/>
          </p:txBody>
        </p:sp>
        <p:sp>
          <p:nvSpPr>
            <p:cNvPr id="36" name="rc36"/>
            <p:cNvSpPr/>
            <p:nvPr/>
          </p:nvSpPr>
          <p:spPr>
            <a:xfrm>
              <a:off x="1954829" y="3350801"/>
              <a:ext cx="204851" cy="1274733"/>
            </a:xfrm>
            <a:prstGeom prst="rect">
              <a:avLst/>
            </a:prstGeom>
            <a:solidFill>
              <a:srgbClr val="80BD41">
                <a:alpha val="100000"/>
              </a:srgbClr>
            </a:solidFill>
          </p:spPr>
          <p:txBody>
            <a:bodyPr/>
            <a:lstStyle/>
            <a:p/>
          </p:txBody>
        </p:sp>
        <p:sp>
          <p:nvSpPr>
            <p:cNvPr id="37" name="rc37"/>
            <p:cNvSpPr/>
            <p:nvPr/>
          </p:nvSpPr>
          <p:spPr>
            <a:xfrm>
              <a:off x="1954829" y="3311401"/>
              <a:ext cx="204851" cy="13105"/>
            </a:xfrm>
            <a:prstGeom prst="rect">
              <a:avLst/>
            </a:prstGeom>
            <a:solidFill>
              <a:srgbClr val="0058AB">
                <a:alpha val="100000"/>
              </a:srgbClr>
            </a:solidFill>
          </p:spPr>
          <p:txBody>
            <a:bodyPr/>
            <a:lstStyle/>
            <a:p/>
          </p:txBody>
        </p:sp>
        <p:sp>
          <p:nvSpPr>
            <p:cNvPr id="38" name="rc38"/>
            <p:cNvSpPr/>
            <p:nvPr/>
          </p:nvSpPr>
          <p:spPr>
            <a:xfrm>
              <a:off x="1954829" y="3324507"/>
              <a:ext cx="204851" cy="26294"/>
            </a:xfrm>
            <a:prstGeom prst="rect">
              <a:avLst/>
            </a:prstGeom>
            <a:solidFill>
              <a:srgbClr val="1CABE2">
                <a:alpha val="100000"/>
              </a:srgbClr>
            </a:solidFill>
          </p:spPr>
          <p:txBody>
            <a:bodyPr/>
            <a:lstStyle/>
            <a:p/>
          </p:txBody>
        </p:sp>
        <p:sp>
          <p:nvSpPr>
            <p:cNvPr id="39" name="rc39"/>
            <p:cNvSpPr/>
            <p:nvPr/>
          </p:nvSpPr>
          <p:spPr>
            <a:xfrm>
              <a:off x="2182442" y="3229947"/>
              <a:ext cx="204851" cy="1395587"/>
            </a:xfrm>
            <a:prstGeom prst="rect">
              <a:avLst/>
            </a:prstGeom>
            <a:solidFill>
              <a:srgbClr val="80BD41">
                <a:alpha val="100000"/>
              </a:srgbClr>
            </a:solidFill>
          </p:spPr>
          <p:txBody>
            <a:bodyPr/>
            <a:lstStyle/>
            <a:p/>
          </p:txBody>
        </p:sp>
        <p:sp>
          <p:nvSpPr>
            <p:cNvPr id="40" name="rc40"/>
            <p:cNvSpPr/>
            <p:nvPr/>
          </p:nvSpPr>
          <p:spPr>
            <a:xfrm>
              <a:off x="2182442" y="3201496"/>
              <a:ext cx="204851" cy="14266"/>
            </a:xfrm>
            <a:prstGeom prst="rect">
              <a:avLst/>
            </a:prstGeom>
            <a:solidFill>
              <a:srgbClr val="0058AB">
                <a:alpha val="100000"/>
              </a:srgbClr>
            </a:solidFill>
          </p:spPr>
          <p:txBody>
            <a:bodyPr/>
            <a:lstStyle/>
            <a:p/>
          </p:txBody>
        </p:sp>
        <p:sp>
          <p:nvSpPr>
            <p:cNvPr id="41" name="rc41"/>
            <p:cNvSpPr/>
            <p:nvPr/>
          </p:nvSpPr>
          <p:spPr>
            <a:xfrm>
              <a:off x="2182442" y="3215763"/>
              <a:ext cx="204851" cy="14183"/>
            </a:xfrm>
            <a:prstGeom prst="rect">
              <a:avLst/>
            </a:prstGeom>
            <a:solidFill>
              <a:srgbClr val="1CABE2">
                <a:alpha val="100000"/>
              </a:srgbClr>
            </a:solidFill>
          </p:spPr>
          <p:txBody>
            <a:bodyPr/>
            <a:lstStyle/>
            <a:p/>
          </p:txBody>
        </p:sp>
        <p:sp>
          <p:nvSpPr>
            <p:cNvPr id="42" name="rc42"/>
            <p:cNvSpPr/>
            <p:nvPr/>
          </p:nvSpPr>
          <p:spPr>
            <a:xfrm>
              <a:off x="2410055" y="3169644"/>
              <a:ext cx="204851" cy="1455890"/>
            </a:xfrm>
            <a:prstGeom prst="rect">
              <a:avLst/>
            </a:prstGeom>
            <a:solidFill>
              <a:srgbClr val="80BD41">
                <a:alpha val="100000"/>
              </a:srgbClr>
            </a:solidFill>
          </p:spPr>
          <p:txBody>
            <a:bodyPr/>
            <a:lstStyle/>
            <a:p/>
          </p:txBody>
        </p:sp>
        <p:sp>
          <p:nvSpPr>
            <p:cNvPr id="43" name="rc43"/>
            <p:cNvSpPr/>
            <p:nvPr/>
          </p:nvSpPr>
          <p:spPr>
            <a:xfrm>
              <a:off x="2410055" y="3139949"/>
              <a:ext cx="204851" cy="14847"/>
            </a:xfrm>
            <a:prstGeom prst="rect">
              <a:avLst/>
            </a:prstGeom>
            <a:solidFill>
              <a:srgbClr val="0058AB">
                <a:alpha val="100000"/>
              </a:srgbClr>
            </a:solidFill>
          </p:spPr>
          <p:txBody>
            <a:bodyPr/>
            <a:lstStyle/>
            <a:p/>
          </p:txBody>
        </p:sp>
        <p:sp>
          <p:nvSpPr>
            <p:cNvPr id="44" name="rc44"/>
            <p:cNvSpPr/>
            <p:nvPr/>
          </p:nvSpPr>
          <p:spPr>
            <a:xfrm>
              <a:off x="2410055" y="3154797"/>
              <a:ext cx="204851" cy="14847"/>
            </a:xfrm>
            <a:prstGeom prst="rect">
              <a:avLst/>
            </a:prstGeom>
            <a:solidFill>
              <a:srgbClr val="1CABE2">
                <a:alpha val="100000"/>
              </a:srgbClr>
            </a:solidFill>
          </p:spPr>
          <p:txBody>
            <a:bodyPr/>
            <a:lstStyle/>
            <a:p/>
          </p:txBody>
        </p:sp>
        <p:sp>
          <p:nvSpPr>
            <p:cNvPr id="45" name="rc45"/>
            <p:cNvSpPr/>
            <p:nvPr/>
          </p:nvSpPr>
          <p:spPr>
            <a:xfrm>
              <a:off x="2637667" y="3174870"/>
              <a:ext cx="204851" cy="1450664"/>
            </a:xfrm>
            <a:prstGeom prst="rect">
              <a:avLst/>
            </a:prstGeom>
            <a:solidFill>
              <a:srgbClr val="80BD41">
                <a:alpha val="100000"/>
              </a:srgbClr>
            </a:solidFill>
          </p:spPr>
          <p:txBody>
            <a:bodyPr/>
            <a:lstStyle/>
            <a:p/>
          </p:txBody>
        </p:sp>
        <p:sp>
          <p:nvSpPr>
            <p:cNvPr id="46" name="rc46"/>
            <p:cNvSpPr/>
            <p:nvPr/>
          </p:nvSpPr>
          <p:spPr>
            <a:xfrm>
              <a:off x="2637667" y="3145258"/>
              <a:ext cx="204851" cy="14764"/>
            </a:xfrm>
            <a:prstGeom prst="rect">
              <a:avLst/>
            </a:prstGeom>
            <a:solidFill>
              <a:srgbClr val="0058AB">
                <a:alpha val="100000"/>
              </a:srgbClr>
            </a:solidFill>
          </p:spPr>
          <p:txBody>
            <a:bodyPr/>
            <a:lstStyle/>
            <a:p/>
          </p:txBody>
        </p:sp>
        <p:sp>
          <p:nvSpPr>
            <p:cNvPr id="47" name="rc47"/>
            <p:cNvSpPr/>
            <p:nvPr/>
          </p:nvSpPr>
          <p:spPr>
            <a:xfrm>
              <a:off x="2637667" y="3160023"/>
              <a:ext cx="204851" cy="14847"/>
            </a:xfrm>
            <a:prstGeom prst="rect">
              <a:avLst/>
            </a:prstGeom>
            <a:solidFill>
              <a:srgbClr val="1CABE2">
                <a:alpha val="100000"/>
              </a:srgbClr>
            </a:solidFill>
          </p:spPr>
          <p:txBody>
            <a:bodyPr/>
            <a:lstStyle/>
            <a:p/>
          </p:txBody>
        </p:sp>
        <p:sp>
          <p:nvSpPr>
            <p:cNvPr id="48" name="rc48"/>
            <p:cNvSpPr/>
            <p:nvPr/>
          </p:nvSpPr>
          <p:spPr>
            <a:xfrm>
              <a:off x="2865280" y="3192787"/>
              <a:ext cx="204851" cy="1432748"/>
            </a:xfrm>
            <a:prstGeom prst="rect">
              <a:avLst/>
            </a:prstGeom>
            <a:solidFill>
              <a:srgbClr val="80BD41">
                <a:alpha val="100000"/>
              </a:srgbClr>
            </a:solidFill>
          </p:spPr>
          <p:txBody>
            <a:bodyPr/>
            <a:lstStyle/>
            <a:p/>
          </p:txBody>
        </p:sp>
        <p:sp>
          <p:nvSpPr>
            <p:cNvPr id="49" name="rc49"/>
            <p:cNvSpPr/>
            <p:nvPr/>
          </p:nvSpPr>
          <p:spPr>
            <a:xfrm>
              <a:off x="2865280" y="3148493"/>
              <a:ext cx="204851" cy="44293"/>
            </a:xfrm>
            <a:prstGeom prst="rect">
              <a:avLst/>
            </a:prstGeom>
            <a:solidFill>
              <a:srgbClr val="0058AB">
                <a:alpha val="100000"/>
              </a:srgbClr>
            </a:solidFill>
          </p:spPr>
          <p:txBody>
            <a:bodyPr/>
            <a:lstStyle/>
            <a:p/>
          </p:txBody>
        </p:sp>
        <p:sp>
          <p:nvSpPr>
            <p:cNvPr id="50" name="rc50"/>
            <p:cNvSpPr/>
            <p:nvPr/>
          </p:nvSpPr>
          <p:spPr>
            <a:xfrm>
              <a:off x="2865280" y="3192787"/>
              <a:ext cx="204851" cy="0"/>
            </a:xfrm>
            <a:prstGeom prst="rect">
              <a:avLst/>
            </a:prstGeom>
            <a:solidFill>
              <a:srgbClr val="1CABE2">
                <a:alpha val="100000"/>
              </a:srgbClr>
            </a:solidFill>
          </p:spPr>
          <p:txBody>
            <a:bodyPr/>
            <a:lstStyle/>
            <a:p/>
          </p:txBody>
        </p:sp>
        <p:sp>
          <p:nvSpPr>
            <p:cNvPr id="51" name="rc51"/>
            <p:cNvSpPr/>
            <p:nvPr/>
          </p:nvSpPr>
          <p:spPr>
            <a:xfrm>
              <a:off x="3092892" y="3176114"/>
              <a:ext cx="204851" cy="1449420"/>
            </a:xfrm>
            <a:prstGeom prst="rect">
              <a:avLst/>
            </a:prstGeom>
            <a:solidFill>
              <a:srgbClr val="80BD41">
                <a:alpha val="100000"/>
              </a:srgbClr>
            </a:solidFill>
          </p:spPr>
          <p:txBody>
            <a:bodyPr/>
            <a:lstStyle/>
            <a:p/>
          </p:txBody>
        </p:sp>
        <p:sp>
          <p:nvSpPr>
            <p:cNvPr id="52" name="rc52"/>
            <p:cNvSpPr/>
            <p:nvPr/>
          </p:nvSpPr>
          <p:spPr>
            <a:xfrm>
              <a:off x="3092892" y="3131323"/>
              <a:ext cx="204851" cy="29861"/>
            </a:xfrm>
            <a:prstGeom prst="rect">
              <a:avLst/>
            </a:prstGeom>
            <a:solidFill>
              <a:srgbClr val="0058AB">
                <a:alpha val="100000"/>
              </a:srgbClr>
            </a:solidFill>
          </p:spPr>
          <p:txBody>
            <a:bodyPr/>
            <a:lstStyle/>
            <a:p/>
          </p:txBody>
        </p:sp>
        <p:sp>
          <p:nvSpPr>
            <p:cNvPr id="53" name="rc53"/>
            <p:cNvSpPr/>
            <p:nvPr/>
          </p:nvSpPr>
          <p:spPr>
            <a:xfrm>
              <a:off x="3092892" y="3161184"/>
              <a:ext cx="204851" cy="14930"/>
            </a:xfrm>
            <a:prstGeom prst="rect">
              <a:avLst/>
            </a:prstGeom>
            <a:solidFill>
              <a:srgbClr val="1CABE2">
                <a:alpha val="100000"/>
              </a:srgbClr>
            </a:solidFill>
          </p:spPr>
          <p:txBody>
            <a:bodyPr/>
            <a:lstStyle/>
            <a:p/>
          </p:txBody>
        </p:sp>
        <p:sp>
          <p:nvSpPr>
            <p:cNvPr id="54" name="rc54"/>
            <p:cNvSpPr/>
            <p:nvPr/>
          </p:nvSpPr>
          <p:spPr>
            <a:xfrm>
              <a:off x="3320505" y="3147829"/>
              <a:ext cx="204851" cy="1477705"/>
            </a:xfrm>
            <a:prstGeom prst="rect">
              <a:avLst/>
            </a:prstGeom>
            <a:solidFill>
              <a:srgbClr val="80BD41">
                <a:alpha val="100000"/>
              </a:srgbClr>
            </a:solidFill>
          </p:spPr>
          <p:txBody>
            <a:bodyPr/>
            <a:lstStyle/>
            <a:p/>
          </p:txBody>
        </p:sp>
        <p:sp>
          <p:nvSpPr>
            <p:cNvPr id="55" name="rc55"/>
            <p:cNvSpPr/>
            <p:nvPr/>
          </p:nvSpPr>
          <p:spPr>
            <a:xfrm>
              <a:off x="3320505" y="3117637"/>
              <a:ext cx="204851" cy="30192"/>
            </a:xfrm>
            <a:prstGeom prst="rect">
              <a:avLst/>
            </a:prstGeom>
            <a:solidFill>
              <a:srgbClr val="0058AB">
                <a:alpha val="100000"/>
              </a:srgbClr>
            </a:solidFill>
          </p:spPr>
          <p:txBody>
            <a:bodyPr/>
            <a:lstStyle/>
            <a:p/>
          </p:txBody>
        </p:sp>
        <p:sp>
          <p:nvSpPr>
            <p:cNvPr id="56" name="rc56"/>
            <p:cNvSpPr/>
            <p:nvPr/>
          </p:nvSpPr>
          <p:spPr>
            <a:xfrm>
              <a:off x="3320505" y="3147829"/>
              <a:ext cx="204851" cy="0"/>
            </a:xfrm>
            <a:prstGeom prst="rect">
              <a:avLst/>
            </a:prstGeom>
            <a:solidFill>
              <a:srgbClr val="1CABE2">
                <a:alpha val="100000"/>
              </a:srgbClr>
            </a:solidFill>
          </p:spPr>
          <p:txBody>
            <a:bodyPr/>
            <a:lstStyle/>
            <a:p/>
          </p:txBody>
        </p:sp>
        <p:sp>
          <p:nvSpPr>
            <p:cNvPr id="57" name="rc57"/>
            <p:cNvSpPr/>
            <p:nvPr/>
          </p:nvSpPr>
          <p:spPr>
            <a:xfrm>
              <a:off x="3548117" y="3092669"/>
              <a:ext cx="204851" cy="1532865"/>
            </a:xfrm>
            <a:prstGeom prst="rect">
              <a:avLst/>
            </a:prstGeom>
            <a:solidFill>
              <a:srgbClr val="80BD41">
                <a:alpha val="100000"/>
              </a:srgbClr>
            </a:solidFill>
          </p:spPr>
          <p:txBody>
            <a:bodyPr/>
            <a:lstStyle/>
            <a:p/>
          </p:txBody>
        </p:sp>
        <p:sp>
          <p:nvSpPr>
            <p:cNvPr id="58" name="rc58"/>
            <p:cNvSpPr/>
            <p:nvPr/>
          </p:nvSpPr>
          <p:spPr>
            <a:xfrm>
              <a:off x="3548117" y="3077158"/>
              <a:ext cx="204851" cy="15511"/>
            </a:xfrm>
            <a:prstGeom prst="rect">
              <a:avLst/>
            </a:prstGeom>
            <a:solidFill>
              <a:srgbClr val="0058AB">
                <a:alpha val="100000"/>
              </a:srgbClr>
            </a:solidFill>
          </p:spPr>
          <p:txBody>
            <a:bodyPr/>
            <a:lstStyle/>
            <a:p/>
          </p:txBody>
        </p:sp>
        <p:sp>
          <p:nvSpPr>
            <p:cNvPr id="59" name="rc59"/>
            <p:cNvSpPr/>
            <p:nvPr/>
          </p:nvSpPr>
          <p:spPr>
            <a:xfrm>
              <a:off x="3548117" y="3092669"/>
              <a:ext cx="204851" cy="0"/>
            </a:xfrm>
            <a:prstGeom prst="rect">
              <a:avLst/>
            </a:prstGeom>
            <a:solidFill>
              <a:srgbClr val="1CABE2">
                <a:alpha val="100000"/>
              </a:srgbClr>
            </a:solidFill>
          </p:spPr>
          <p:txBody>
            <a:bodyPr/>
            <a:lstStyle/>
            <a:p/>
          </p:txBody>
        </p:sp>
        <p:sp>
          <p:nvSpPr>
            <p:cNvPr id="60" name="rc60"/>
            <p:cNvSpPr/>
            <p:nvPr/>
          </p:nvSpPr>
          <p:spPr>
            <a:xfrm>
              <a:off x="3775730" y="3104863"/>
              <a:ext cx="204851" cy="1520672"/>
            </a:xfrm>
            <a:prstGeom prst="rect">
              <a:avLst/>
            </a:prstGeom>
            <a:solidFill>
              <a:srgbClr val="80BD41">
                <a:alpha val="100000"/>
              </a:srgbClr>
            </a:solidFill>
          </p:spPr>
          <p:txBody>
            <a:bodyPr/>
            <a:lstStyle/>
            <a:p/>
          </p:txBody>
        </p:sp>
        <p:sp>
          <p:nvSpPr>
            <p:cNvPr id="61" name="rc61"/>
            <p:cNvSpPr/>
            <p:nvPr/>
          </p:nvSpPr>
          <p:spPr>
            <a:xfrm>
              <a:off x="3775730" y="3089517"/>
              <a:ext cx="204851" cy="15345"/>
            </a:xfrm>
            <a:prstGeom prst="rect">
              <a:avLst/>
            </a:prstGeom>
            <a:solidFill>
              <a:srgbClr val="0058AB">
                <a:alpha val="100000"/>
              </a:srgbClr>
            </a:solidFill>
          </p:spPr>
          <p:txBody>
            <a:bodyPr/>
            <a:lstStyle/>
            <a:p/>
          </p:txBody>
        </p:sp>
        <p:sp>
          <p:nvSpPr>
            <p:cNvPr id="62" name="rc62"/>
            <p:cNvSpPr/>
            <p:nvPr/>
          </p:nvSpPr>
          <p:spPr>
            <a:xfrm>
              <a:off x="3775730" y="3104863"/>
              <a:ext cx="204851" cy="0"/>
            </a:xfrm>
            <a:prstGeom prst="rect">
              <a:avLst/>
            </a:prstGeom>
            <a:solidFill>
              <a:srgbClr val="1CABE2">
                <a:alpha val="100000"/>
              </a:srgbClr>
            </a:solidFill>
          </p:spPr>
          <p:txBody>
            <a:bodyPr/>
            <a:lstStyle/>
            <a:p/>
          </p:txBody>
        </p:sp>
        <p:sp>
          <p:nvSpPr>
            <p:cNvPr id="63" name="rc63"/>
            <p:cNvSpPr/>
            <p:nvPr/>
          </p:nvSpPr>
          <p:spPr>
            <a:xfrm>
              <a:off x="4003342" y="3092835"/>
              <a:ext cx="204851" cy="1532699"/>
            </a:xfrm>
            <a:prstGeom prst="rect">
              <a:avLst/>
            </a:prstGeom>
            <a:solidFill>
              <a:srgbClr val="80BD41">
                <a:alpha val="100000"/>
              </a:srgbClr>
            </a:solidFill>
          </p:spPr>
          <p:txBody>
            <a:bodyPr/>
            <a:lstStyle/>
            <a:p/>
          </p:txBody>
        </p:sp>
        <p:sp>
          <p:nvSpPr>
            <p:cNvPr id="64" name="rc64"/>
            <p:cNvSpPr/>
            <p:nvPr/>
          </p:nvSpPr>
          <p:spPr>
            <a:xfrm>
              <a:off x="4003342" y="3077324"/>
              <a:ext cx="204851" cy="15511"/>
            </a:xfrm>
            <a:prstGeom prst="rect">
              <a:avLst/>
            </a:prstGeom>
            <a:solidFill>
              <a:srgbClr val="0058AB">
                <a:alpha val="100000"/>
              </a:srgbClr>
            </a:solidFill>
          </p:spPr>
          <p:txBody>
            <a:bodyPr/>
            <a:lstStyle/>
            <a:p/>
          </p:txBody>
        </p:sp>
        <p:sp>
          <p:nvSpPr>
            <p:cNvPr id="65" name="rc65"/>
            <p:cNvSpPr/>
            <p:nvPr/>
          </p:nvSpPr>
          <p:spPr>
            <a:xfrm>
              <a:off x="4003342" y="3092835"/>
              <a:ext cx="204851" cy="0"/>
            </a:xfrm>
            <a:prstGeom prst="rect">
              <a:avLst/>
            </a:prstGeom>
            <a:solidFill>
              <a:srgbClr val="1CABE2">
                <a:alpha val="100000"/>
              </a:srgbClr>
            </a:solidFill>
          </p:spPr>
          <p:txBody>
            <a:bodyPr/>
            <a:lstStyle/>
            <a:p/>
          </p:txBody>
        </p:sp>
        <p:sp>
          <p:nvSpPr>
            <p:cNvPr id="66" name="rc66"/>
            <p:cNvSpPr/>
            <p:nvPr/>
          </p:nvSpPr>
          <p:spPr>
            <a:xfrm>
              <a:off x="4230955" y="3025897"/>
              <a:ext cx="204851" cy="1599638"/>
            </a:xfrm>
            <a:prstGeom prst="rect">
              <a:avLst/>
            </a:prstGeom>
            <a:solidFill>
              <a:srgbClr val="80BD41">
                <a:alpha val="100000"/>
              </a:srgbClr>
            </a:solidFill>
          </p:spPr>
          <p:txBody>
            <a:bodyPr/>
            <a:lstStyle/>
            <a:p/>
          </p:txBody>
        </p:sp>
        <p:sp>
          <p:nvSpPr>
            <p:cNvPr id="67" name="rc67"/>
            <p:cNvSpPr/>
            <p:nvPr/>
          </p:nvSpPr>
          <p:spPr>
            <a:xfrm>
              <a:off x="4230955" y="3009722"/>
              <a:ext cx="204851" cy="16174"/>
            </a:xfrm>
            <a:prstGeom prst="rect">
              <a:avLst/>
            </a:prstGeom>
            <a:solidFill>
              <a:srgbClr val="0058AB">
                <a:alpha val="100000"/>
              </a:srgbClr>
            </a:solidFill>
          </p:spPr>
          <p:txBody>
            <a:bodyPr/>
            <a:lstStyle/>
            <a:p/>
          </p:txBody>
        </p:sp>
        <p:sp>
          <p:nvSpPr>
            <p:cNvPr id="68" name="rc68"/>
            <p:cNvSpPr/>
            <p:nvPr/>
          </p:nvSpPr>
          <p:spPr>
            <a:xfrm>
              <a:off x="4230955" y="3025897"/>
              <a:ext cx="204851" cy="0"/>
            </a:xfrm>
            <a:prstGeom prst="rect">
              <a:avLst/>
            </a:prstGeom>
            <a:solidFill>
              <a:srgbClr val="1CABE2">
                <a:alpha val="100000"/>
              </a:srgbClr>
            </a:solidFill>
          </p:spPr>
          <p:txBody>
            <a:bodyPr/>
            <a:lstStyle/>
            <a:p/>
          </p:txBody>
        </p:sp>
        <p:sp>
          <p:nvSpPr>
            <p:cNvPr id="69" name="rc69"/>
            <p:cNvSpPr/>
            <p:nvPr/>
          </p:nvSpPr>
          <p:spPr>
            <a:xfrm>
              <a:off x="4458568" y="2950664"/>
              <a:ext cx="204851" cy="1674871"/>
            </a:xfrm>
            <a:prstGeom prst="rect">
              <a:avLst/>
            </a:prstGeom>
            <a:solidFill>
              <a:srgbClr val="80BD41">
                <a:alpha val="100000"/>
              </a:srgbClr>
            </a:solidFill>
          </p:spPr>
          <p:txBody>
            <a:bodyPr/>
            <a:lstStyle/>
            <a:p/>
          </p:txBody>
        </p:sp>
        <p:sp>
          <p:nvSpPr>
            <p:cNvPr id="70" name="rc70"/>
            <p:cNvSpPr/>
            <p:nvPr/>
          </p:nvSpPr>
          <p:spPr>
            <a:xfrm>
              <a:off x="4458568" y="2933742"/>
              <a:ext cx="204851" cy="16921"/>
            </a:xfrm>
            <a:prstGeom prst="rect">
              <a:avLst/>
            </a:prstGeom>
            <a:solidFill>
              <a:srgbClr val="0058AB">
                <a:alpha val="100000"/>
              </a:srgbClr>
            </a:solidFill>
          </p:spPr>
          <p:txBody>
            <a:bodyPr/>
            <a:lstStyle/>
            <a:p/>
          </p:txBody>
        </p:sp>
        <p:sp>
          <p:nvSpPr>
            <p:cNvPr id="71" name="rc71"/>
            <p:cNvSpPr/>
            <p:nvPr/>
          </p:nvSpPr>
          <p:spPr>
            <a:xfrm>
              <a:off x="4458568" y="2950664"/>
              <a:ext cx="204851" cy="0"/>
            </a:xfrm>
            <a:prstGeom prst="rect">
              <a:avLst/>
            </a:prstGeom>
            <a:solidFill>
              <a:srgbClr val="1CABE2">
                <a:alpha val="100000"/>
              </a:srgbClr>
            </a:solidFill>
          </p:spPr>
          <p:txBody>
            <a:bodyPr/>
            <a:lstStyle/>
            <a:p/>
          </p:txBody>
        </p:sp>
        <p:sp>
          <p:nvSpPr>
            <p:cNvPr id="72" name="rc72"/>
            <p:cNvSpPr/>
            <p:nvPr/>
          </p:nvSpPr>
          <p:spPr>
            <a:xfrm>
              <a:off x="4686180" y="2924867"/>
              <a:ext cx="204851" cy="1700668"/>
            </a:xfrm>
            <a:prstGeom prst="rect">
              <a:avLst/>
            </a:prstGeom>
            <a:solidFill>
              <a:srgbClr val="80BD41">
                <a:alpha val="100000"/>
              </a:srgbClr>
            </a:solidFill>
          </p:spPr>
          <p:txBody>
            <a:bodyPr/>
            <a:lstStyle/>
            <a:p/>
          </p:txBody>
        </p:sp>
        <p:sp>
          <p:nvSpPr>
            <p:cNvPr id="73" name="rc73"/>
            <p:cNvSpPr/>
            <p:nvPr/>
          </p:nvSpPr>
          <p:spPr>
            <a:xfrm>
              <a:off x="4686180" y="2890195"/>
              <a:ext cx="204851" cy="34671"/>
            </a:xfrm>
            <a:prstGeom prst="rect">
              <a:avLst/>
            </a:prstGeom>
            <a:solidFill>
              <a:srgbClr val="0058AB">
                <a:alpha val="100000"/>
              </a:srgbClr>
            </a:solidFill>
          </p:spPr>
          <p:txBody>
            <a:bodyPr/>
            <a:lstStyle/>
            <a:p/>
          </p:txBody>
        </p:sp>
        <p:sp>
          <p:nvSpPr>
            <p:cNvPr id="74" name="rc74"/>
            <p:cNvSpPr/>
            <p:nvPr/>
          </p:nvSpPr>
          <p:spPr>
            <a:xfrm>
              <a:off x="4686180" y="2924867"/>
              <a:ext cx="204851" cy="0"/>
            </a:xfrm>
            <a:prstGeom prst="rect">
              <a:avLst/>
            </a:prstGeom>
            <a:solidFill>
              <a:srgbClr val="1CABE2">
                <a:alpha val="100000"/>
              </a:srgbClr>
            </a:solidFill>
          </p:spPr>
          <p:txBody>
            <a:bodyPr/>
            <a:lstStyle/>
            <a:p/>
          </p:txBody>
        </p:sp>
        <p:sp>
          <p:nvSpPr>
            <p:cNvPr id="75" name="rc75"/>
            <p:cNvSpPr/>
            <p:nvPr/>
          </p:nvSpPr>
          <p:spPr>
            <a:xfrm>
              <a:off x="4913793" y="2918148"/>
              <a:ext cx="204851" cy="1707386"/>
            </a:xfrm>
            <a:prstGeom prst="rect">
              <a:avLst/>
            </a:prstGeom>
            <a:solidFill>
              <a:srgbClr val="80BD41">
                <a:alpha val="100000"/>
              </a:srgbClr>
            </a:solidFill>
          </p:spPr>
          <p:txBody>
            <a:bodyPr/>
            <a:lstStyle/>
            <a:p/>
          </p:txBody>
        </p:sp>
        <p:sp>
          <p:nvSpPr>
            <p:cNvPr id="76" name="rc76"/>
            <p:cNvSpPr/>
            <p:nvPr/>
          </p:nvSpPr>
          <p:spPr>
            <a:xfrm>
              <a:off x="4913793" y="2900895"/>
              <a:ext cx="204851" cy="17253"/>
            </a:xfrm>
            <a:prstGeom prst="rect">
              <a:avLst/>
            </a:prstGeom>
            <a:solidFill>
              <a:srgbClr val="0058AB">
                <a:alpha val="100000"/>
              </a:srgbClr>
            </a:solidFill>
          </p:spPr>
          <p:txBody>
            <a:bodyPr/>
            <a:lstStyle/>
            <a:p/>
          </p:txBody>
        </p:sp>
        <p:sp>
          <p:nvSpPr>
            <p:cNvPr id="77" name="rc77"/>
            <p:cNvSpPr/>
            <p:nvPr/>
          </p:nvSpPr>
          <p:spPr>
            <a:xfrm>
              <a:off x="4913793" y="2918148"/>
              <a:ext cx="204851" cy="0"/>
            </a:xfrm>
            <a:prstGeom prst="rect">
              <a:avLst/>
            </a:prstGeom>
            <a:solidFill>
              <a:srgbClr val="1CABE2">
                <a:alpha val="100000"/>
              </a:srgbClr>
            </a:solidFill>
          </p:spPr>
          <p:txBody>
            <a:bodyPr/>
            <a:lstStyle/>
            <a:p/>
          </p:txBody>
        </p:sp>
        <p:sp>
          <p:nvSpPr>
            <p:cNvPr id="78" name="rc78"/>
            <p:cNvSpPr/>
            <p:nvPr/>
          </p:nvSpPr>
          <p:spPr>
            <a:xfrm>
              <a:off x="5141405" y="2956636"/>
              <a:ext cx="204851" cy="1668899"/>
            </a:xfrm>
            <a:prstGeom prst="rect">
              <a:avLst/>
            </a:prstGeom>
            <a:solidFill>
              <a:srgbClr val="80BD41">
                <a:alpha val="100000"/>
              </a:srgbClr>
            </a:solidFill>
          </p:spPr>
          <p:txBody>
            <a:bodyPr/>
            <a:lstStyle/>
            <a:p/>
          </p:txBody>
        </p:sp>
        <p:sp>
          <p:nvSpPr>
            <p:cNvPr id="79" name="rc79"/>
            <p:cNvSpPr/>
            <p:nvPr/>
          </p:nvSpPr>
          <p:spPr>
            <a:xfrm>
              <a:off x="5141405" y="2905043"/>
              <a:ext cx="204851" cy="34423"/>
            </a:xfrm>
            <a:prstGeom prst="rect">
              <a:avLst/>
            </a:prstGeom>
            <a:solidFill>
              <a:srgbClr val="0058AB">
                <a:alpha val="100000"/>
              </a:srgbClr>
            </a:solidFill>
          </p:spPr>
          <p:txBody>
            <a:bodyPr/>
            <a:lstStyle/>
            <a:p/>
          </p:txBody>
        </p:sp>
        <p:sp>
          <p:nvSpPr>
            <p:cNvPr id="80" name="rc80"/>
            <p:cNvSpPr/>
            <p:nvPr/>
          </p:nvSpPr>
          <p:spPr>
            <a:xfrm>
              <a:off x="5141405" y="2939466"/>
              <a:ext cx="204851" cy="17170"/>
            </a:xfrm>
            <a:prstGeom prst="rect">
              <a:avLst/>
            </a:prstGeom>
            <a:solidFill>
              <a:srgbClr val="1CABE2">
                <a:alpha val="100000"/>
              </a:srgbClr>
            </a:solidFill>
          </p:spPr>
          <p:txBody>
            <a:bodyPr/>
            <a:lstStyle/>
            <a:p/>
          </p:txBody>
        </p:sp>
        <p:sp>
          <p:nvSpPr>
            <p:cNvPr id="81" name="rc81"/>
            <p:cNvSpPr/>
            <p:nvPr/>
          </p:nvSpPr>
          <p:spPr>
            <a:xfrm>
              <a:off x="5369018" y="2956636"/>
              <a:ext cx="204851" cy="1668899"/>
            </a:xfrm>
            <a:prstGeom prst="rect">
              <a:avLst/>
            </a:prstGeom>
            <a:solidFill>
              <a:srgbClr val="80BD41">
                <a:alpha val="100000"/>
              </a:srgbClr>
            </a:solidFill>
          </p:spPr>
          <p:txBody>
            <a:bodyPr/>
            <a:lstStyle/>
            <a:p/>
          </p:txBody>
        </p:sp>
        <p:sp>
          <p:nvSpPr>
            <p:cNvPr id="82" name="rc82"/>
            <p:cNvSpPr/>
            <p:nvPr/>
          </p:nvSpPr>
          <p:spPr>
            <a:xfrm>
              <a:off x="5369018" y="2939798"/>
              <a:ext cx="204851" cy="16838"/>
            </a:xfrm>
            <a:prstGeom prst="rect">
              <a:avLst/>
            </a:prstGeom>
            <a:solidFill>
              <a:srgbClr val="0058AB">
                <a:alpha val="100000"/>
              </a:srgbClr>
            </a:solidFill>
          </p:spPr>
          <p:txBody>
            <a:bodyPr/>
            <a:lstStyle/>
            <a:p/>
          </p:txBody>
        </p:sp>
        <p:sp>
          <p:nvSpPr>
            <p:cNvPr id="83" name="rc83"/>
            <p:cNvSpPr/>
            <p:nvPr/>
          </p:nvSpPr>
          <p:spPr>
            <a:xfrm>
              <a:off x="5369018" y="2956636"/>
              <a:ext cx="204851" cy="0"/>
            </a:xfrm>
            <a:prstGeom prst="rect">
              <a:avLst/>
            </a:prstGeom>
            <a:solidFill>
              <a:srgbClr val="1CABE2">
                <a:alpha val="100000"/>
              </a:srgbClr>
            </a:solidFill>
          </p:spPr>
          <p:txBody>
            <a:bodyPr/>
            <a:lstStyle/>
            <a:p/>
          </p:txBody>
        </p:sp>
        <p:sp>
          <p:nvSpPr>
            <p:cNvPr id="84" name="rc84"/>
            <p:cNvSpPr/>
            <p:nvPr/>
          </p:nvSpPr>
          <p:spPr>
            <a:xfrm>
              <a:off x="5596630" y="3008976"/>
              <a:ext cx="204851" cy="1616559"/>
            </a:xfrm>
            <a:prstGeom prst="rect">
              <a:avLst/>
            </a:prstGeom>
            <a:solidFill>
              <a:srgbClr val="80BD41">
                <a:alpha val="100000"/>
              </a:srgbClr>
            </a:solidFill>
          </p:spPr>
          <p:txBody>
            <a:bodyPr/>
            <a:lstStyle/>
            <a:p/>
          </p:txBody>
        </p:sp>
        <p:sp>
          <p:nvSpPr>
            <p:cNvPr id="85" name="rc85"/>
            <p:cNvSpPr/>
            <p:nvPr/>
          </p:nvSpPr>
          <p:spPr>
            <a:xfrm>
              <a:off x="5596630" y="2992635"/>
              <a:ext cx="204851" cy="16340"/>
            </a:xfrm>
            <a:prstGeom prst="rect">
              <a:avLst/>
            </a:prstGeom>
            <a:solidFill>
              <a:srgbClr val="0058AB">
                <a:alpha val="100000"/>
              </a:srgbClr>
            </a:solidFill>
          </p:spPr>
          <p:txBody>
            <a:bodyPr/>
            <a:lstStyle/>
            <a:p/>
          </p:txBody>
        </p:sp>
        <p:sp>
          <p:nvSpPr>
            <p:cNvPr id="86" name="rc86"/>
            <p:cNvSpPr/>
            <p:nvPr/>
          </p:nvSpPr>
          <p:spPr>
            <a:xfrm>
              <a:off x="5596630" y="3008976"/>
              <a:ext cx="204851" cy="0"/>
            </a:xfrm>
            <a:prstGeom prst="rect">
              <a:avLst/>
            </a:prstGeom>
            <a:solidFill>
              <a:srgbClr val="1CABE2">
                <a:alpha val="100000"/>
              </a:srgbClr>
            </a:solidFill>
          </p:spPr>
          <p:txBody>
            <a:bodyPr/>
            <a:lstStyle/>
            <a:p/>
          </p:txBody>
        </p:sp>
        <p:sp>
          <p:nvSpPr>
            <p:cNvPr id="87" name="rc87"/>
            <p:cNvSpPr/>
            <p:nvPr/>
          </p:nvSpPr>
          <p:spPr>
            <a:xfrm>
              <a:off x="5824243" y="3090098"/>
              <a:ext cx="204851" cy="1535437"/>
            </a:xfrm>
            <a:prstGeom prst="rect">
              <a:avLst/>
            </a:prstGeom>
            <a:solidFill>
              <a:srgbClr val="80BD41">
                <a:alpha val="100000"/>
              </a:srgbClr>
            </a:solidFill>
          </p:spPr>
          <p:txBody>
            <a:bodyPr/>
            <a:lstStyle/>
            <a:p/>
          </p:txBody>
        </p:sp>
        <p:sp>
          <p:nvSpPr>
            <p:cNvPr id="88" name="rc88"/>
            <p:cNvSpPr/>
            <p:nvPr/>
          </p:nvSpPr>
          <p:spPr>
            <a:xfrm>
              <a:off x="5824243" y="3058744"/>
              <a:ext cx="204851" cy="15677"/>
            </a:xfrm>
            <a:prstGeom prst="rect">
              <a:avLst/>
            </a:prstGeom>
            <a:solidFill>
              <a:srgbClr val="0058AB">
                <a:alpha val="100000"/>
              </a:srgbClr>
            </a:solidFill>
          </p:spPr>
          <p:txBody>
            <a:bodyPr/>
            <a:lstStyle/>
            <a:p/>
          </p:txBody>
        </p:sp>
        <p:sp>
          <p:nvSpPr>
            <p:cNvPr id="89" name="rc89"/>
            <p:cNvSpPr/>
            <p:nvPr/>
          </p:nvSpPr>
          <p:spPr>
            <a:xfrm>
              <a:off x="5824243" y="3074421"/>
              <a:ext cx="204851" cy="15677"/>
            </a:xfrm>
            <a:prstGeom prst="rect">
              <a:avLst/>
            </a:prstGeom>
            <a:solidFill>
              <a:srgbClr val="1CABE2">
                <a:alpha val="100000"/>
              </a:srgbClr>
            </a:solidFill>
          </p:spPr>
          <p:txBody>
            <a:bodyPr/>
            <a:lstStyle/>
            <a:p/>
          </p:txBody>
        </p:sp>
        <p:sp>
          <p:nvSpPr>
            <p:cNvPr id="90" name="rc90"/>
            <p:cNvSpPr/>
            <p:nvPr/>
          </p:nvSpPr>
          <p:spPr>
            <a:xfrm>
              <a:off x="6051856" y="3041159"/>
              <a:ext cx="204851" cy="1584375"/>
            </a:xfrm>
            <a:prstGeom prst="rect">
              <a:avLst/>
            </a:prstGeom>
            <a:solidFill>
              <a:srgbClr val="80BD41">
                <a:alpha val="100000"/>
              </a:srgbClr>
            </a:solidFill>
          </p:spPr>
          <p:txBody>
            <a:bodyPr/>
            <a:lstStyle/>
            <a:p/>
          </p:txBody>
        </p:sp>
        <p:sp>
          <p:nvSpPr>
            <p:cNvPr id="91" name="rc91"/>
            <p:cNvSpPr/>
            <p:nvPr/>
          </p:nvSpPr>
          <p:spPr>
            <a:xfrm>
              <a:off x="6051856" y="3008810"/>
              <a:ext cx="204851" cy="16174"/>
            </a:xfrm>
            <a:prstGeom prst="rect">
              <a:avLst/>
            </a:prstGeom>
            <a:solidFill>
              <a:srgbClr val="0058AB">
                <a:alpha val="100000"/>
              </a:srgbClr>
            </a:solidFill>
          </p:spPr>
          <p:txBody>
            <a:bodyPr/>
            <a:lstStyle/>
            <a:p/>
          </p:txBody>
        </p:sp>
        <p:sp>
          <p:nvSpPr>
            <p:cNvPr id="92" name="rc92"/>
            <p:cNvSpPr/>
            <p:nvPr/>
          </p:nvSpPr>
          <p:spPr>
            <a:xfrm>
              <a:off x="6051856" y="3024984"/>
              <a:ext cx="204851" cy="16174"/>
            </a:xfrm>
            <a:prstGeom prst="rect">
              <a:avLst/>
            </a:prstGeom>
            <a:solidFill>
              <a:srgbClr val="1CABE2">
                <a:alpha val="100000"/>
              </a:srgbClr>
            </a:solidFill>
          </p:spPr>
          <p:txBody>
            <a:bodyPr/>
            <a:lstStyle/>
            <a:p/>
          </p:txBody>
        </p:sp>
        <p:sp>
          <p:nvSpPr>
            <p:cNvPr id="93" name="rc93"/>
            <p:cNvSpPr/>
            <p:nvPr/>
          </p:nvSpPr>
          <p:spPr>
            <a:xfrm>
              <a:off x="6279468" y="2994543"/>
              <a:ext cx="204851" cy="1630992"/>
            </a:xfrm>
            <a:prstGeom prst="rect">
              <a:avLst/>
            </a:prstGeom>
            <a:solidFill>
              <a:srgbClr val="80BD41">
                <a:alpha val="100000"/>
              </a:srgbClr>
            </a:solidFill>
          </p:spPr>
          <p:txBody>
            <a:bodyPr/>
            <a:lstStyle/>
            <a:p/>
          </p:txBody>
        </p:sp>
        <p:sp>
          <p:nvSpPr>
            <p:cNvPr id="94" name="rc94"/>
            <p:cNvSpPr/>
            <p:nvPr/>
          </p:nvSpPr>
          <p:spPr>
            <a:xfrm>
              <a:off x="6279468" y="2944111"/>
              <a:ext cx="204851" cy="50431"/>
            </a:xfrm>
            <a:prstGeom prst="rect">
              <a:avLst/>
            </a:prstGeom>
            <a:solidFill>
              <a:srgbClr val="0058AB">
                <a:alpha val="100000"/>
              </a:srgbClr>
            </a:solidFill>
          </p:spPr>
          <p:txBody>
            <a:bodyPr/>
            <a:lstStyle/>
            <a:p/>
          </p:txBody>
        </p:sp>
        <p:sp>
          <p:nvSpPr>
            <p:cNvPr id="95" name="rc95"/>
            <p:cNvSpPr/>
            <p:nvPr/>
          </p:nvSpPr>
          <p:spPr>
            <a:xfrm>
              <a:off x="6279468" y="2994543"/>
              <a:ext cx="204851" cy="0"/>
            </a:xfrm>
            <a:prstGeom prst="rect">
              <a:avLst/>
            </a:prstGeom>
            <a:solidFill>
              <a:srgbClr val="1CABE2">
                <a:alpha val="100000"/>
              </a:srgbClr>
            </a:solidFill>
          </p:spPr>
          <p:txBody>
            <a:bodyPr/>
            <a:lstStyle/>
            <a:p/>
          </p:txBody>
        </p:sp>
        <p:sp>
          <p:nvSpPr>
            <p:cNvPr id="96" name="rc96"/>
            <p:cNvSpPr/>
            <p:nvPr/>
          </p:nvSpPr>
          <p:spPr>
            <a:xfrm>
              <a:off x="6507081" y="3026892"/>
              <a:ext cx="204851" cy="1598642"/>
            </a:xfrm>
            <a:prstGeom prst="rect">
              <a:avLst/>
            </a:prstGeom>
            <a:solidFill>
              <a:srgbClr val="80BD41">
                <a:alpha val="100000"/>
              </a:srgbClr>
            </a:solidFill>
          </p:spPr>
          <p:txBody>
            <a:bodyPr/>
            <a:lstStyle/>
            <a:p/>
          </p:txBody>
        </p:sp>
        <p:sp>
          <p:nvSpPr>
            <p:cNvPr id="97" name="rc97"/>
            <p:cNvSpPr/>
            <p:nvPr/>
          </p:nvSpPr>
          <p:spPr>
            <a:xfrm>
              <a:off x="6507081" y="3010718"/>
              <a:ext cx="204851" cy="16174"/>
            </a:xfrm>
            <a:prstGeom prst="rect">
              <a:avLst/>
            </a:prstGeom>
            <a:solidFill>
              <a:srgbClr val="0058AB">
                <a:alpha val="100000"/>
              </a:srgbClr>
            </a:solidFill>
          </p:spPr>
          <p:txBody>
            <a:bodyPr/>
            <a:lstStyle/>
            <a:p/>
          </p:txBody>
        </p:sp>
        <p:sp>
          <p:nvSpPr>
            <p:cNvPr id="98" name="rc98"/>
            <p:cNvSpPr/>
            <p:nvPr/>
          </p:nvSpPr>
          <p:spPr>
            <a:xfrm>
              <a:off x="6507081" y="3026892"/>
              <a:ext cx="204851" cy="0"/>
            </a:xfrm>
            <a:prstGeom prst="rect">
              <a:avLst/>
            </a:prstGeom>
            <a:solidFill>
              <a:srgbClr val="1CABE2">
                <a:alpha val="100000"/>
              </a:srgbClr>
            </a:solidFill>
          </p:spPr>
          <p:txBody>
            <a:bodyPr/>
            <a:lstStyle/>
            <a:p/>
          </p:txBody>
        </p:sp>
        <p:sp>
          <p:nvSpPr>
            <p:cNvPr id="99" name="rc99"/>
            <p:cNvSpPr/>
            <p:nvPr/>
          </p:nvSpPr>
          <p:spPr>
            <a:xfrm>
              <a:off x="6734693" y="3092504"/>
              <a:ext cx="204851" cy="1533031"/>
            </a:xfrm>
            <a:prstGeom prst="rect">
              <a:avLst/>
            </a:prstGeom>
            <a:solidFill>
              <a:srgbClr val="80BD41">
                <a:alpha val="100000"/>
              </a:srgbClr>
            </a:solidFill>
          </p:spPr>
          <p:txBody>
            <a:bodyPr/>
            <a:lstStyle/>
            <a:p/>
          </p:txBody>
        </p:sp>
        <p:sp>
          <p:nvSpPr>
            <p:cNvPr id="100" name="rc100"/>
            <p:cNvSpPr/>
            <p:nvPr/>
          </p:nvSpPr>
          <p:spPr>
            <a:xfrm>
              <a:off x="6734693" y="3028634"/>
              <a:ext cx="204851" cy="47943"/>
            </a:xfrm>
            <a:prstGeom prst="rect">
              <a:avLst/>
            </a:prstGeom>
            <a:solidFill>
              <a:srgbClr val="0058AB">
                <a:alpha val="100000"/>
              </a:srgbClr>
            </a:solidFill>
          </p:spPr>
          <p:txBody>
            <a:bodyPr/>
            <a:lstStyle/>
            <a:p/>
          </p:txBody>
        </p:sp>
        <p:sp>
          <p:nvSpPr>
            <p:cNvPr id="101" name="rc101"/>
            <p:cNvSpPr/>
            <p:nvPr/>
          </p:nvSpPr>
          <p:spPr>
            <a:xfrm>
              <a:off x="6734693" y="3076578"/>
              <a:ext cx="204851" cy="15925"/>
            </a:xfrm>
            <a:prstGeom prst="rect">
              <a:avLst/>
            </a:prstGeom>
            <a:solidFill>
              <a:srgbClr val="1CABE2">
                <a:alpha val="100000"/>
              </a:srgbClr>
            </a:solidFill>
          </p:spPr>
          <p:txBody>
            <a:bodyPr/>
            <a:lstStyle/>
            <a:p/>
          </p:txBody>
        </p:sp>
        <p:sp>
          <p:nvSpPr>
            <p:cNvPr id="102" name="rc102"/>
            <p:cNvSpPr/>
            <p:nvPr/>
          </p:nvSpPr>
          <p:spPr>
            <a:xfrm>
              <a:off x="6962306" y="3006902"/>
              <a:ext cx="204851" cy="35698"/>
            </a:xfrm>
            <a:prstGeom prst="rect">
              <a:avLst/>
            </a:prstGeom>
            <a:solidFill>
              <a:srgbClr val="F26A21">
                <a:alpha val="100000"/>
              </a:srgbClr>
            </a:solidFill>
          </p:spPr>
          <p:txBody>
            <a:bodyPr/>
            <a:lstStyle/>
            <a:p/>
          </p:txBody>
        </p:sp>
        <p:sp>
          <p:nvSpPr>
            <p:cNvPr id="103" name="rc103"/>
            <p:cNvSpPr/>
            <p:nvPr/>
          </p:nvSpPr>
          <p:spPr>
            <a:xfrm>
              <a:off x="6962306" y="3042600"/>
              <a:ext cx="204851" cy="1582934"/>
            </a:xfrm>
            <a:prstGeom prst="rect">
              <a:avLst/>
            </a:prstGeom>
            <a:solidFill>
              <a:srgbClr val="FFC20E">
                <a:alpha val="100000"/>
              </a:srgbClr>
            </a:solidFill>
          </p:spPr>
          <p:txBody>
            <a:bodyPr/>
            <a:lstStyle/>
            <a:p/>
          </p:txBody>
        </p:sp>
        <p:sp>
          <p:nvSpPr>
            <p:cNvPr id="104" name="rc104"/>
            <p:cNvSpPr/>
            <p:nvPr/>
          </p:nvSpPr>
          <p:spPr>
            <a:xfrm>
              <a:off x="7189918" y="2984755"/>
              <a:ext cx="204851" cy="26580"/>
            </a:xfrm>
            <a:prstGeom prst="rect">
              <a:avLst/>
            </a:prstGeom>
            <a:solidFill>
              <a:srgbClr val="F26A21">
                <a:alpha val="100000"/>
              </a:srgbClr>
            </a:solidFill>
          </p:spPr>
          <p:txBody>
            <a:bodyPr/>
            <a:lstStyle/>
            <a:p/>
          </p:txBody>
        </p:sp>
        <p:sp>
          <p:nvSpPr>
            <p:cNvPr id="105" name="rc105"/>
            <p:cNvSpPr/>
            <p:nvPr/>
          </p:nvSpPr>
          <p:spPr>
            <a:xfrm>
              <a:off x="7189918" y="3011336"/>
              <a:ext cx="204851" cy="1614199"/>
            </a:xfrm>
            <a:prstGeom prst="rect">
              <a:avLst/>
            </a:prstGeom>
            <a:solidFill>
              <a:srgbClr val="FFC20E">
                <a:alpha val="100000"/>
              </a:srgbClr>
            </a:solidFill>
          </p:spPr>
          <p:txBody>
            <a:bodyPr/>
            <a:lstStyle/>
            <a:p/>
          </p:txBody>
        </p:sp>
        <p:sp>
          <p:nvSpPr>
            <p:cNvPr id="106" name="rc106"/>
            <p:cNvSpPr/>
            <p:nvPr/>
          </p:nvSpPr>
          <p:spPr>
            <a:xfrm>
              <a:off x="7417531" y="2962442"/>
              <a:ext cx="204851" cy="19791"/>
            </a:xfrm>
            <a:prstGeom prst="rect">
              <a:avLst/>
            </a:prstGeom>
            <a:solidFill>
              <a:srgbClr val="F26A21">
                <a:alpha val="100000"/>
              </a:srgbClr>
            </a:solidFill>
          </p:spPr>
          <p:txBody>
            <a:bodyPr/>
            <a:lstStyle/>
            <a:p/>
          </p:txBody>
        </p:sp>
        <p:sp>
          <p:nvSpPr>
            <p:cNvPr id="107" name="rc107"/>
            <p:cNvSpPr/>
            <p:nvPr/>
          </p:nvSpPr>
          <p:spPr>
            <a:xfrm>
              <a:off x="7417531" y="2982234"/>
              <a:ext cx="204851" cy="1643301"/>
            </a:xfrm>
            <a:prstGeom prst="rect">
              <a:avLst/>
            </a:prstGeom>
            <a:solidFill>
              <a:srgbClr val="FFC20E">
                <a:alpha val="100000"/>
              </a:srgbClr>
            </a:solidFill>
          </p:spPr>
          <p:txBody>
            <a:bodyPr/>
            <a:lstStyle/>
            <a:p/>
          </p:txBody>
        </p:sp>
        <p:sp>
          <p:nvSpPr>
            <p:cNvPr id="108" name="rc108"/>
            <p:cNvSpPr/>
            <p:nvPr/>
          </p:nvSpPr>
          <p:spPr>
            <a:xfrm>
              <a:off x="7645143" y="2941705"/>
              <a:ext cx="204851" cy="14736"/>
            </a:xfrm>
            <a:prstGeom prst="rect">
              <a:avLst/>
            </a:prstGeom>
            <a:solidFill>
              <a:srgbClr val="F26A21">
                <a:alpha val="100000"/>
              </a:srgbClr>
            </a:solidFill>
          </p:spPr>
          <p:txBody>
            <a:bodyPr/>
            <a:lstStyle/>
            <a:p/>
          </p:txBody>
        </p:sp>
        <p:sp>
          <p:nvSpPr>
            <p:cNvPr id="109" name="rc109"/>
            <p:cNvSpPr/>
            <p:nvPr/>
          </p:nvSpPr>
          <p:spPr>
            <a:xfrm>
              <a:off x="7645143" y="2956442"/>
              <a:ext cx="204851" cy="1669092"/>
            </a:xfrm>
            <a:prstGeom prst="rect">
              <a:avLst/>
            </a:prstGeom>
            <a:solidFill>
              <a:srgbClr val="FFC20E">
                <a:alpha val="100000"/>
              </a:srgbClr>
            </a:solidFill>
          </p:spPr>
          <p:txBody>
            <a:bodyPr/>
            <a:lstStyle/>
            <a:p/>
          </p:txBody>
        </p:sp>
        <p:sp>
          <p:nvSpPr>
            <p:cNvPr id="110" name="rc110"/>
            <p:cNvSpPr/>
            <p:nvPr/>
          </p:nvSpPr>
          <p:spPr>
            <a:xfrm>
              <a:off x="7872756" y="2919475"/>
              <a:ext cx="204851" cy="10972"/>
            </a:xfrm>
            <a:prstGeom prst="rect">
              <a:avLst/>
            </a:prstGeom>
            <a:solidFill>
              <a:srgbClr val="F26A21">
                <a:alpha val="100000"/>
              </a:srgbClr>
            </a:solidFill>
          </p:spPr>
          <p:txBody>
            <a:bodyPr/>
            <a:lstStyle/>
            <a:p/>
          </p:txBody>
        </p:sp>
        <p:sp>
          <p:nvSpPr>
            <p:cNvPr id="111" name="rc111"/>
            <p:cNvSpPr/>
            <p:nvPr/>
          </p:nvSpPr>
          <p:spPr>
            <a:xfrm>
              <a:off x="7872756" y="2930448"/>
              <a:ext cx="204851" cy="1695086"/>
            </a:xfrm>
            <a:prstGeom prst="rect">
              <a:avLst/>
            </a:prstGeom>
            <a:solidFill>
              <a:srgbClr val="FFC20E">
                <a:alpha val="100000"/>
              </a:srgbClr>
            </a:solidFill>
          </p:spPr>
          <p:txBody>
            <a:bodyPr/>
            <a:lstStyle/>
            <a:p/>
          </p:txBody>
        </p:sp>
        <p:sp>
          <p:nvSpPr>
            <p:cNvPr id="112" name="rc112"/>
            <p:cNvSpPr/>
            <p:nvPr/>
          </p:nvSpPr>
          <p:spPr>
            <a:xfrm>
              <a:off x="8100369" y="2901144"/>
              <a:ext cx="204851" cy="8170"/>
            </a:xfrm>
            <a:prstGeom prst="rect">
              <a:avLst/>
            </a:prstGeom>
            <a:solidFill>
              <a:srgbClr val="F26A21">
                <a:alpha val="100000"/>
              </a:srgbClr>
            </a:solidFill>
          </p:spPr>
          <p:txBody>
            <a:bodyPr/>
            <a:lstStyle/>
            <a:p/>
          </p:txBody>
        </p:sp>
        <p:sp>
          <p:nvSpPr>
            <p:cNvPr id="113" name="rc113"/>
            <p:cNvSpPr/>
            <p:nvPr/>
          </p:nvSpPr>
          <p:spPr>
            <a:xfrm>
              <a:off x="8100369" y="2909314"/>
              <a:ext cx="204851" cy="1716220"/>
            </a:xfrm>
            <a:prstGeom prst="rect">
              <a:avLst/>
            </a:prstGeom>
            <a:solidFill>
              <a:srgbClr val="FFC20E">
                <a:alpha val="100000"/>
              </a:srgbClr>
            </a:solidFill>
          </p:spPr>
          <p:txBody>
            <a:bodyPr/>
            <a:lstStyle/>
            <a:p/>
          </p:txBody>
        </p:sp>
        <p:sp>
          <p:nvSpPr>
            <p:cNvPr id="114" name="pl114"/>
            <p:cNvSpPr/>
            <p:nvPr/>
          </p:nvSpPr>
          <p:spPr>
            <a:xfrm>
              <a:off x="1374417" y="1227418"/>
              <a:ext cx="5462701" cy="68648"/>
            </a:xfrm>
            <a:custGeom>
              <a:avLst/>
              <a:pathLst>
                <a:path w="5462701" h="68648">
                  <a:moveTo>
                    <a:pt x="0" y="34324"/>
                  </a:moveTo>
                  <a:lnTo>
                    <a:pt x="227612" y="0"/>
                  </a:lnTo>
                  <a:lnTo>
                    <a:pt x="455225" y="0"/>
                  </a:lnTo>
                  <a:lnTo>
                    <a:pt x="682837" y="0"/>
                  </a:lnTo>
                  <a:lnTo>
                    <a:pt x="910450" y="0"/>
                  </a:lnTo>
                  <a:lnTo>
                    <a:pt x="1138062" y="0"/>
                  </a:lnTo>
                  <a:lnTo>
                    <a:pt x="1365675" y="0"/>
                  </a:lnTo>
                  <a:lnTo>
                    <a:pt x="1593287" y="68648"/>
                  </a:lnTo>
                  <a:lnTo>
                    <a:pt x="1820900" y="34324"/>
                  </a:lnTo>
                  <a:lnTo>
                    <a:pt x="2048513" y="34324"/>
                  </a:lnTo>
                  <a:lnTo>
                    <a:pt x="2276125" y="0"/>
                  </a:lnTo>
                  <a:lnTo>
                    <a:pt x="2503738" y="0"/>
                  </a:lnTo>
                  <a:lnTo>
                    <a:pt x="2731350" y="0"/>
                  </a:lnTo>
                  <a:lnTo>
                    <a:pt x="2958963" y="0"/>
                  </a:lnTo>
                  <a:lnTo>
                    <a:pt x="3186575" y="0"/>
                  </a:lnTo>
                  <a:lnTo>
                    <a:pt x="3414188" y="34324"/>
                  </a:lnTo>
                  <a:lnTo>
                    <a:pt x="3641800" y="0"/>
                  </a:lnTo>
                  <a:lnTo>
                    <a:pt x="3869413" y="34324"/>
                  </a:lnTo>
                  <a:lnTo>
                    <a:pt x="4097026" y="0"/>
                  </a:lnTo>
                  <a:lnTo>
                    <a:pt x="4324638" y="0"/>
                  </a:lnTo>
                  <a:lnTo>
                    <a:pt x="4552251" y="0"/>
                  </a:lnTo>
                  <a:lnTo>
                    <a:pt x="4779863" y="0"/>
                  </a:lnTo>
                  <a:lnTo>
                    <a:pt x="5007476" y="68648"/>
                  </a:lnTo>
                  <a:lnTo>
                    <a:pt x="5235088" y="0"/>
                  </a:lnTo>
                  <a:lnTo>
                    <a:pt x="5462701" y="68648"/>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227418"/>
              <a:ext cx="5462701" cy="102973"/>
            </a:xfrm>
            <a:custGeom>
              <a:avLst/>
              <a:pathLst>
                <a:path w="5462701" h="102973">
                  <a:moveTo>
                    <a:pt x="0" y="68648"/>
                  </a:moveTo>
                  <a:lnTo>
                    <a:pt x="227612" y="0"/>
                  </a:lnTo>
                  <a:lnTo>
                    <a:pt x="455225" y="34324"/>
                  </a:lnTo>
                  <a:lnTo>
                    <a:pt x="682837" y="68648"/>
                  </a:lnTo>
                  <a:lnTo>
                    <a:pt x="910450" y="34324"/>
                  </a:lnTo>
                  <a:lnTo>
                    <a:pt x="1138062" y="34324"/>
                  </a:lnTo>
                  <a:lnTo>
                    <a:pt x="1365675" y="34324"/>
                  </a:lnTo>
                  <a:lnTo>
                    <a:pt x="1593287" y="68648"/>
                  </a:lnTo>
                  <a:lnTo>
                    <a:pt x="1820900" y="68648"/>
                  </a:lnTo>
                  <a:lnTo>
                    <a:pt x="2048513" y="34324"/>
                  </a:lnTo>
                  <a:lnTo>
                    <a:pt x="2276125" y="0"/>
                  </a:lnTo>
                  <a:lnTo>
                    <a:pt x="2503738" y="0"/>
                  </a:lnTo>
                  <a:lnTo>
                    <a:pt x="2731350" y="0"/>
                  </a:lnTo>
                  <a:lnTo>
                    <a:pt x="2958963" y="0"/>
                  </a:lnTo>
                  <a:lnTo>
                    <a:pt x="3186575" y="0"/>
                  </a:lnTo>
                  <a:lnTo>
                    <a:pt x="3414188" y="34324"/>
                  </a:lnTo>
                  <a:lnTo>
                    <a:pt x="3641800" y="0"/>
                  </a:lnTo>
                  <a:lnTo>
                    <a:pt x="3869413" y="68648"/>
                  </a:lnTo>
                  <a:lnTo>
                    <a:pt x="4097026" y="0"/>
                  </a:lnTo>
                  <a:lnTo>
                    <a:pt x="4324638" y="0"/>
                  </a:lnTo>
                  <a:lnTo>
                    <a:pt x="4552251" y="34324"/>
                  </a:lnTo>
                  <a:lnTo>
                    <a:pt x="4779863" y="34324"/>
                  </a:lnTo>
                  <a:lnTo>
                    <a:pt x="5007476" y="68648"/>
                  </a:lnTo>
                  <a:lnTo>
                    <a:pt x="5235088" y="0"/>
                  </a:lnTo>
                  <a:lnTo>
                    <a:pt x="5462701" y="102973"/>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135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6879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060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4441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5834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3135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54117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6879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386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29091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0796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12502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80629"/>
              <a:ext cx="42499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Bahrain</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Bahrain is projected to have a  small increase (&lt;10,000) in the number of surviving infants by 2030. Therefore, to achieve the IA2030 ZD target, more (~1.72%)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1241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95573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59904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63407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27738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92070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3152450"/>
              <a:ext cx="220114" cy="1838309"/>
            </a:xfrm>
            <a:prstGeom prst="rect">
              <a:avLst/>
            </a:prstGeom>
            <a:solidFill>
              <a:srgbClr val="0058AB">
                <a:alpha val="100000"/>
              </a:srgbClr>
            </a:solidFill>
          </p:spPr>
          <p:txBody>
            <a:bodyPr/>
            <a:lstStyle/>
            <a:p/>
          </p:txBody>
        </p:sp>
        <p:sp>
          <p:nvSpPr>
            <p:cNvPr id="39" name="rc39"/>
            <p:cNvSpPr/>
            <p:nvPr/>
          </p:nvSpPr>
          <p:spPr>
            <a:xfrm>
              <a:off x="1383871" y="4095347"/>
              <a:ext cx="220114" cy="895412"/>
            </a:xfrm>
            <a:prstGeom prst="rect">
              <a:avLst/>
            </a:prstGeom>
            <a:solidFill>
              <a:srgbClr val="0058AB">
                <a:alpha val="100000"/>
              </a:srgbClr>
            </a:solidFill>
          </p:spPr>
          <p:txBody>
            <a:bodyPr/>
            <a:lstStyle/>
            <a:p/>
          </p:txBody>
        </p:sp>
        <p:sp>
          <p:nvSpPr>
            <p:cNvPr id="40" name="rc40"/>
            <p:cNvSpPr/>
            <p:nvPr/>
          </p:nvSpPr>
          <p:spPr>
            <a:xfrm>
              <a:off x="1628442" y="4020729"/>
              <a:ext cx="220114" cy="970030"/>
            </a:xfrm>
            <a:prstGeom prst="rect">
              <a:avLst/>
            </a:prstGeom>
            <a:solidFill>
              <a:srgbClr val="0058AB">
                <a:alpha val="100000"/>
              </a:srgbClr>
            </a:solidFill>
          </p:spPr>
          <p:txBody>
            <a:bodyPr/>
            <a:lstStyle/>
            <a:p/>
          </p:txBody>
        </p:sp>
        <p:sp>
          <p:nvSpPr>
            <p:cNvPr id="41" name="rc41"/>
            <p:cNvSpPr/>
            <p:nvPr/>
          </p:nvSpPr>
          <p:spPr>
            <a:xfrm>
              <a:off x="1873013" y="3918978"/>
              <a:ext cx="220114" cy="1071782"/>
            </a:xfrm>
            <a:prstGeom prst="rect">
              <a:avLst/>
            </a:prstGeom>
            <a:solidFill>
              <a:srgbClr val="0058AB">
                <a:alpha val="100000"/>
              </a:srgbClr>
            </a:solidFill>
          </p:spPr>
          <p:txBody>
            <a:bodyPr/>
            <a:lstStyle/>
            <a:p/>
          </p:txBody>
        </p:sp>
        <p:sp>
          <p:nvSpPr>
            <p:cNvPr id="42" name="rc42"/>
            <p:cNvSpPr/>
            <p:nvPr/>
          </p:nvSpPr>
          <p:spPr>
            <a:xfrm>
              <a:off x="2117585" y="3824009"/>
              <a:ext cx="220114" cy="1166750"/>
            </a:xfrm>
            <a:prstGeom prst="rect">
              <a:avLst/>
            </a:prstGeom>
            <a:solidFill>
              <a:srgbClr val="0058AB">
                <a:alpha val="100000"/>
              </a:srgbClr>
            </a:solidFill>
          </p:spPr>
          <p:txBody>
            <a:bodyPr/>
            <a:lstStyle/>
            <a:p/>
          </p:txBody>
        </p:sp>
        <p:sp>
          <p:nvSpPr>
            <p:cNvPr id="43" name="rc43"/>
            <p:cNvSpPr/>
            <p:nvPr/>
          </p:nvSpPr>
          <p:spPr>
            <a:xfrm>
              <a:off x="2362156" y="3776525"/>
              <a:ext cx="220114" cy="1214234"/>
            </a:xfrm>
            <a:prstGeom prst="rect">
              <a:avLst/>
            </a:prstGeom>
            <a:solidFill>
              <a:srgbClr val="0058AB">
                <a:alpha val="100000"/>
              </a:srgbClr>
            </a:solidFill>
          </p:spPr>
          <p:txBody>
            <a:bodyPr/>
            <a:lstStyle/>
            <a:p/>
          </p:txBody>
        </p:sp>
        <p:sp>
          <p:nvSpPr>
            <p:cNvPr id="44" name="rc44"/>
            <p:cNvSpPr/>
            <p:nvPr/>
          </p:nvSpPr>
          <p:spPr>
            <a:xfrm>
              <a:off x="2606727" y="3783309"/>
              <a:ext cx="220114" cy="1207450"/>
            </a:xfrm>
            <a:prstGeom prst="rect">
              <a:avLst/>
            </a:prstGeom>
            <a:solidFill>
              <a:srgbClr val="0058AB">
                <a:alpha val="100000"/>
              </a:srgbClr>
            </a:solidFill>
          </p:spPr>
          <p:txBody>
            <a:bodyPr/>
            <a:lstStyle/>
            <a:p/>
          </p:txBody>
        </p:sp>
        <p:sp>
          <p:nvSpPr>
            <p:cNvPr id="45" name="rc45"/>
            <p:cNvSpPr/>
            <p:nvPr/>
          </p:nvSpPr>
          <p:spPr>
            <a:xfrm>
              <a:off x="2851298" y="1368408"/>
              <a:ext cx="220114" cy="3622352"/>
            </a:xfrm>
            <a:prstGeom prst="rect">
              <a:avLst/>
            </a:prstGeom>
            <a:solidFill>
              <a:srgbClr val="0058AB">
                <a:alpha val="100000"/>
              </a:srgbClr>
            </a:solidFill>
          </p:spPr>
          <p:txBody>
            <a:bodyPr/>
            <a:lstStyle/>
            <a:p/>
          </p:txBody>
        </p:sp>
        <p:sp>
          <p:nvSpPr>
            <p:cNvPr id="46" name="rc46"/>
            <p:cNvSpPr/>
            <p:nvPr/>
          </p:nvSpPr>
          <p:spPr>
            <a:xfrm>
              <a:off x="3095869" y="2548725"/>
              <a:ext cx="220114" cy="2442035"/>
            </a:xfrm>
            <a:prstGeom prst="rect">
              <a:avLst/>
            </a:prstGeom>
            <a:solidFill>
              <a:srgbClr val="0058AB">
                <a:alpha val="100000"/>
              </a:srgbClr>
            </a:solidFill>
          </p:spPr>
          <p:txBody>
            <a:bodyPr/>
            <a:lstStyle/>
            <a:p/>
          </p:txBody>
        </p:sp>
        <p:sp>
          <p:nvSpPr>
            <p:cNvPr id="47" name="rc47"/>
            <p:cNvSpPr/>
            <p:nvPr/>
          </p:nvSpPr>
          <p:spPr>
            <a:xfrm>
              <a:off x="3340440" y="2521591"/>
              <a:ext cx="220114" cy="2469168"/>
            </a:xfrm>
            <a:prstGeom prst="rect">
              <a:avLst/>
            </a:prstGeom>
            <a:solidFill>
              <a:srgbClr val="0058AB">
                <a:alpha val="100000"/>
              </a:srgbClr>
            </a:solidFill>
          </p:spPr>
          <p:txBody>
            <a:bodyPr/>
            <a:lstStyle/>
            <a:p/>
          </p:txBody>
        </p:sp>
        <p:sp>
          <p:nvSpPr>
            <p:cNvPr id="48" name="rc48"/>
            <p:cNvSpPr/>
            <p:nvPr/>
          </p:nvSpPr>
          <p:spPr>
            <a:xfrm>
              <a:off x="3585011" y="3722258"/>
              <a:ext cx="220114" cy="1268501"/>
            </a:xfrm>
            <a:prstGeom prst="rect">
              <a:avLst/>
            </a:prstGeom>
            <a:solidFill>
              <a:srgbClr val="0058AB">
                <a:alpha val="100000"/>
              </a:srgbClr>
            </a:solidFill>
          </p:spPr>
          <p:txBody>
            <a:bodyPr/>
            <a:lstStyle/>
            <a:p/>
          </p:txBody>
        </p:sp>
        <p:sp>
          <p:nvSpPr>
            <p:cNvPr id="49" name="rc49"/>
            <p:cNvSpPr/>
            <p:nvPr/>
          </p:nvSpPr>
          <p:spPr>
            <a:xfrm>
              <a:off x="3829583" y="3735825"/>
              <a:ext cx="220114" cy="1254934"/>
            </a:xfrm>
            <a:prstGeom prst="rect">
              <a:avLst/>
            </a:prstGeom>
            <a:solidFill>
              <a:srgbClr val="0058AB">
                <a:alpha val="100000"/>
              </a:srgbClr>
            </a:solidFill>
          </p:spPr>
          <p:txBody>
            <a:bodyPr/>
            <a:lstStyle/>
            <a:p/>
          </p:txBody>
        </p:sp>
        <p:sp>
          <p:nvSpPr>
            <p:cNvPr id="50" name="rc50"/>
            <p:cNvSpPr/>
            <p:nvPr/>
          </p:nvSpPr>
          <p:spPr>
            <a:xfrm>
              <a:off x="4074154" y="3722258"/>
              <a:ext cx="220114" cy="1268501"/>
            </a:xfrm>
            <a:prstGeom prst="rect">
              <a:avLst/>
            </a:prstGeom>
            <a:solidFill>
              <a:srgbClr val="0058AB">
                <a:alpha val="100000"/>
              </a:srgbClr>
            </a:solidFill>
          </p:spPr>
          <p:txBody>
            <a:bodyPr/>
            <a:lstStyle/>
            <a:p/>
          </p:txBody>
        </p:sp>
        <p:sp>
          <p:nvSpPr>
            <p:cNvPr id="51" name="rc51"/>
            <p:cNvSpPr/>
            <p:nvPr/>
          </p:nvSpPr>
          <p:spPr>
            <a:xfrm>
              <a:off x="4318725" y="3667991"/>
              <a:ext cx="220114" cy="1322768"/>
            </a:xfrm>
            <a:prstGeom prst="rect">
              <a:avLst/>
            </a:prstGeom>
            <a:solidFill>
              <a:srgbClr val="0058AB">
                <a:alpha val="100000"/>
              </a:srgbClr>
            </a:solidFill>
          </p:spPr>
          <p:txBody>
            <a:bodyPr/>
            <a:lstStyle/>
            <a:p/>
          </p:txBody>
        </p:sp>
        <p:sp>
          <p:nvSpPr>
            <p:cNvPr id="52" name="rc52"/>
            <p:cNvSpPr/>
            <p:nvPr/>
          </p:nvSpPr>
          <p:spPr>
            <a:xfrm>
              <a:off x="4563296" y="3606940"/>
              <a:ext cx="220114" cy="1383819"/>
            </a:xfrm>
            <a:prstGeom prst="rect">
              <a:avLst/>
            </a:prstGeom>
            <a:solidFill>
              <a:srgbClr val="0058AB">
                <a:alpha val="100000"/>
              </a:srgbClr>
            </a:solidFill>
          </p:spPr>
          <p:txBody>
            <a:bodyPr/>
            <a:lstStyle/>
            <a:p/>
          </p:txBody>
        </p:sp>
        <p:sp>
          <p:nvSpPr>
            <p:cNvPr id="53" name="rc53"/>
            <p:cNvSpPr/>
            <p:nvPr/>
          </p:nvSpPr>
          <p:spPr>
            <a:xfrm>
              <a:off x="4807867" y="2155286"/>
              <a:ext cx="220114" cy="2835474"/>
            </a:xfrm>
            <a:prstGeom prst="rect">
              <a:avLst/>
            </a:prstGeom>
            <a:solidFill>
              <a:srgbClr val="0058AB">
                <a:alpha val="100000"/>
              </a:srgbClr>
            </a:solidFill>
          </p:spPr>
          <p:txBody>
            <a:bodyPr/>
            <a:lstStyle/>
            <a:p/>
          </p:txBody>
        </p:sp>
        <p:sp>
          <p:nvSpPr>
            <p:cNvPr id="54" name="rc54"/>
            <p:cNvSpPr/>
            <p:nvPr/>
          </p:nvSpPr>
          <p:spPr>
            <a:xfrm>
              <a:off x="5052438" y="3579806"/>
              <a:ext cx="220114" cy="1410953"/>
            </a:xfrm>
            <a:prstGeom prst="rect">
              <a:avLst/>
            </a:prstGeom>
            <a:solidFill>
              <a:srgbClr val="0058AB">
                <a:alpha val="100000"/>
              </a:srgbClr>
            </a:solidFill>
          </p:spPr>
          <p:txBody>
            <a:bodyPr/>
            <a:lstStyle/>
            <a:p/>
          </p:txBody>
        </p:sp>
        <p:sp>
          <p:nvSpPr>
            <p:cNvPr id="55" name="rc55"/>
            <p:cNvSpPr/>
            <p:nvPr/>
          </p:nvSpPr>
          <p:spPr>
            <a:xfrm>
              <a:off x="5297009" y="2175636"/>
              <a:ext cx="220114" cy="2815123"/>
            </a:xfrm>
            <a:prstGeom prst="rect">
              <a:avLst/>
            </a:prstGeom>
            <a:solidFill>
              <a:srgbClr val="0058AB">
                <a:alpha val="100000"/>
              </a:srgbClr>
            </a:solidFill>
          </p:spPr>
          <p:txBody>
            <a:bodyPr/>
            <a:lstStyle/>
            <a:p/>
          </p:txBody>
        </p:sp>
        <p:sp>
          <p:nvSpPr>
            <p:cNvPr id="56" name="rc56"/>
            <p:cNvSpPr/>
            <p:nvPr/>
          </p:nvSpPr>
          <p:spPr>
            <a:xfrm>
              <a:off x="5541580" y="3613723"/>
              <a:ext cx="220114" cy="1377036"/>
            </a:xfrm>
            <a:prstGeom prst="rect">
              <a:avLst/>
            </a:prstGeom>
            <a:solidFill>
              <a:srgbClr val="0058AB">
                <a:alpha val="100000"/>
              </a:srgbClr>
            </a:solidFill>
          </p:spPr>
          <p:txBody>
            <a:bodyPr/>
            <a:lstStyle/>
            <a:p/>
          </p:txBody>
        </p:sp>
        <p:sp>
          <p:nvSpPr>
            <p:cNvPr id="57" name="rc57"/>
            <p:cNvSpPr/>
            <p:nvPr/>
          </p:nvSpPr>
          <p:spPr>
            <a:xfrm>
              <a:off x="5786152" y="3654424"/>
              <a:ext cx="220114" cy="1336335"/>
            </a:xfrm>
            <a:prstGeom prst="rect">
              <a:avLst/>
            </a:prstGeom>
            <a:solidFill>
              <a:srgbClr val="0058AB">
                <a:alpha val="100000"/>
              </a:srgbClr>
            </a:solidFill>
          </p:spPr>
          <p:txBody>
            <a:bodyPr/>
            <a:lstStyle/>
            <a:p/>
          </p:txBody>
        </p:sp>
        <p:sp>
          <p:nvSpPr>
            <p:cNvPr id="58" name="rc58"/>
            <p:cNvSpPr/>
            <p:nvPr/>
          </p:nvSpPr>
          <p:spPr>
            <a:xfrm>
              <a:off x="6030723" y="3708691"/>
              <a:ext cx="220114" cy="1282068"/>
            </a:xfrm>
            <a:prstGeom prst="rect">
              <a:avLst/>
            </a:prstGeom>
            <a:solidFill>
              <a:srgbClr val="0058AB">
                <a:alpha val="100000"/>
              </a:srgbClr>
            </a:solidFill>
          </p:spPr>
          <p:txBody>
            <a:bodyPr/>
            <a:lstStyle/>
            <a:p/>
          </p:txBody>
        </p:sp>
        <p:sp>
          <p:nvSpPr>
            <p:cNvPr id="59" name="rc59"/>
            <p:cNvSpPr/>
            <p:nvPr/>
          </p:nvSpPr>
          <p:spPr>
            <a:xfrm>
              <a:off x="6275294" y="3667991"/>
              <a:ext cx="220114" cy="1322768"/>
            </a:xfrm>
            <a:prstGeom prst="rect">
              <a:avLst/>
            </a:prstGeom>
            <a:solidFill>
              <a:srgbClr val="0058AB">
                <a:alpha val="100000"/>
              </a:srgbClr>
            </a:solidFill>
          </p:spPr>
          <p:txBody>
            <a:bodyPr/>
            <a:lstStyle/>
            <a:p/>
          </p:txBody>
        </p:sp>
        <p:sp>
          <p:nvSpPr>
            <p:cNvPr id="60" name="rc60"/>
            <p:cNvSpPr/>
            <p:nvPr/>
          </p:nvSpPr>
          <p:spPr>
            <a:xfrm>
              <a:off x="6519865" y="866434"/>
              <a:ext cx="220114" cy="4124325"/>
            </a:xfrm>
            <a:prstGeom prst="rect">
              <a:avLst/>
            </a:prstGeom>
            <a:solidFill>
              <a:srgbClr val="0058AB">
                <a:alpha val="100000"/>
              </a:srgbClr>
            </a:solidFill>
          </p:spPr>
          <p:txBody>
            <a:bodyPr/>
            <a:lstStyle/>
            <a:p/>
          </p:txBody>
        </p:sp>
        <p:sp>
          <p:nvSpPr>
            <p:cNvPr id="61" name="rc61"/>
            <p:cNvSpPr/>
            <p:nvPr/>
          </p:nvSpPr>
          <p:spPr>
            <a:xfrm>
              <a:off x="6764436" y="3667991"/>
              <a:ext cx="220114" cy="1322768"/>
            </a:xfrm>
            <a:prstGeom prst="rect">
              <a:avLst/>
            </a:prstGeom>
            <a:solidFill>
              <a:srgbClr val="0058AB">
                <a:alpha val="100000"/>
              </a:srgbClr>
            </a:solidFill>
          </p:spPr>
          <p:txBody>
            <a:bodyPr/>
            <a:lstStyle/>
            <a:p/>
          </p:txBody>
        </p:sp>
        <p:sp>
          <p:nvSpPr>
            <p:cNvPr id="62" name="rc62"/>
            <p:cNvSpPr/>
            <p:nvPr/>
          </p:nvSpPr>
          <p:spPr>
            <a:xfrm>
              <a:off x="7009007" y="1069937"/>
              <a:ext cx="220114" cy="3920822"/>
            </a:xfrm>
            <a:prstGeom prst="rect">
              <a:avLst/>
            </a:prstGeom>
            <a:solidFill>
              <a:srgbClr val="0058AB">
                <a:alpha val="100000"/>
              </a:srgbClr>
            </a:solidFill>
          </p:spPr>
          <p:txBody>
            <a:bodyPr/>
            <a:lstStyle/>
            <a:p/>
          </p:txBody>
        </p:sp>
        <p:sp>
          <p:nvSpPr>
            <p:cNvPr id="63" name="rc63"/>
            <p:cNvSpPr/>
            <p:nvPr/>
          </p:nvSpPr>
          <p:spPr>
            <a:xfrm>
              <a:off x="8476434" y="4325983"/>
              <a:ext cx="220114" cy="664776"/>
            </a:xfrm>
            <a:prstGeom prst="rect">
              <a:avLst/>
            </a:prstGeom>
            <a:solidFill>
              <a:srgbClr val="69DBFF">
                <a:alpha val="100000"/>
              </a:srgbClr>
            </a:solidFill>
          </p:spPr>
          <p:txBody>
            <a:bodyPr/>
            <a:lstStyle/>
            <a:p/>
          </p:txBody>
        </p:sp>
        <p:sp>
          <p:nvSpPr>
            <p:cNvPr id="64" name="pl64"/>
            <p:cNvSpPr/>
            <p:nvPr/>
          </p:nvSpPr>
          <p:spPr>
            <a:xfrm>
              <a:off x="6140780" y="3654424"/>
              <a:ext cx="2445711" cy="668167"/>
            </a:xfrm>
            <a:custGeom>
              <a:avLst/>
              <a:pathLst>
                <a:path w="2445711" h="668167">
                  <a:moveTo>
                    <a:pt x="0" y="0"/>
                  </a:moveTo>
                  <a:lnTo>
                    <a:pt x="244571" y="66816"/>
                  </a:lnTo>
                  <a:lnTo>
                    <a:pt x="489142" y="133633"/>
                  </a:lnTo>
                  <a:lnTo>
                    <a:pt x="733713" y="200450"/>
                  </a:lnTo>
                  <a:lnTo>
                    <a:pt x="978284" y="267267"/>
                  </a:lnTo>
                  <a:lnTo>
                    <a:pt x="1222855" y="334083"/>
                  </a:lnTo>
                  <a:lnTo>
                    <a:pt x="1467426" y="400900"/>
                  </a:lnTo>
                  <a:lnTo>
                    <a:pt x="1711997" y="467717"/>
                  </a:lnTo>
                  <a:lnTo>
                    <a:pt x="1956569" y="534534"/>
                  </a:lnTo>
                  <a:lnTo>
                    <a:pt x="2201140" y="601351"/>
                  </a:lnTo>
                  <a:lnTo>
                    <a:pt x="2445711" y="668167"/>
                  </a:lnTo>
                </a:path>
              </a:pathLst>
            </a:custGeom>
            <a:ln w="13550" cap="flat">
              <a:solidFill>
                <a:srgbClr val="000000">
                  <a:alpha val="100000"/>
                </a:srgbClr>
              </a:solidFill>
              <a:prstDash val="solid"/>
              <a:round/>
            </a:ln>
          </p:spPr>
          <p:txBody>
            <a:bodyPr/>
            <a:lstStyle/>
            <a:p/>
          </p:txBody>
        </p:sp>
        <p:sp>
          <p:nvSpPr>
            <p:cNvPr id="65" name="pt65"/>
            <p:cNvSpPr/>
            <p:nvPr/>
          </p:nvSpPr>
          <p:spPr>
            <a:xfrm>
              <a:off x="6115954" y="3629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36964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3763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3830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3896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3963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4030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40973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4164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4230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4297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9143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8" name="tx78"/>
            <p:cNvSpPr/>
            <p:nvPr/>
          </p:nvSpPr>
          <p:spPr>
            <a:xfrm>
              <a:off x="508103" y="223474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79" name="tx79"/>
            <p:cNvSpPr/>
            <p:nvPr/>
          </p:nvSpPr>
          <p:spPr>
            <a:xfrm>
              <a:off x="508103" y="87806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26475" y="398022"/>
              <a:ext cx="59828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Bahrain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267%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7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72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6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966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2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21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1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0068"/>
              <a:ext cx="249522" cy="1102628"/>
            </a:xfrm>
            <a:prstGeom prst="rect">
              <a:avLst/>
            </a:prstGeom>
            <a:solidFill>
              <a:srgbClr val="80BD41">
                <a:alpha val="100000"/>
              </a:srgbClr>
            </a:solidFill>
          </p:spPr>
          <p:txBody>
            <a:bodyPr/>
            <a:lstStyle/>
            <a:p/>
          </p:txBody>
        </p:sp>
        <p:sp>
          <p:nvSpPr>
            <p:cNvPr id="24" name="rc24"/>
            <p:cNvSpPr/>
            <p:nvPr/>
          </p:nvSpPr>
          <p:spPr>
            <a:xfrm>
              <a:off x="1296273" y="2977650"/>
              <a:ext cx="249522" cy="22417"/>
            </a:xfrm>
            <a:prstGeom prst="rect">
              <a:avLst/>
            </a:prstGeom>
            <a:solidFill>
              <a:srgbClr val="1CABE2">
                <a:alpha val="100000"/>
              </a:srgbClr>
            </a:solidFill>
          </p:spPr>
          <p:txBody>
            <a:bodyPr/>
            <a:lstStyle/>
            <a:p/>
          </p:txBody>
        </p:sp>
        <p:sp>
          <p:nvSpPr>
            <p:cNvPr id="25" name="rc25"/>
            <p:cNvSpPr/>
            <p:nvPr/>
          </p:nvSpPr>
          <p:spPr>
            <a:xfrm>
              <a:off x="1573521" y="3015013"/>
              <a:ext cx="249522" cy="1087683"/>
            </a:xfrm>
            <a:prstGeom prst="rect">
              <a:avLst/>
            </a:prstGeom>
            <a:solidFill>
              <a:srgbClr val="80BD41">
                <a:alpha val="100000"/>
              </a:srgbClr>
            </a:solidFill>
          </p:spPr>
          <p:txBody>
            <a:bodyPr/>
            <a:lstStyle/>
            <a:p/>
          </p:txBody>
        </p:sp>
        <p:sp>
          <p:nvSpPr>
            <p:cNvPr id="26" name="rc26"/>
            <p:cNvSpPr/>
            <p:nvPr/>
          </p:nvSpPr>
          <p:spPr>
            <a:xfrm>
              <a:off x="1573521" y="3004220"/>
              <a:ext cx="249522" cy="10793"/>
            </a:xfrm>
            <a:prstGeom prst="rect">
              <a:avLst/>
            </a:prstGeom>
            <a:solidFill>
              <a:srgbClr val="1CABE2">
                <a:alpha val="100000"/>
              </a:srgbClr>
            </a:solidFill>
          </p:spPr>
          <p:txBody>
            <a:bodyPr/>
            <a:lstStyle/>
            <a:p/>
          </p:txBody>
        </p:sp>
        <p:sp>
          <p:nvSpPr>
            <p:cNvPr id="27" name="rc27"/>
            <p:cNvSpPr/>
            <p:nvPr/>
          </p:nvSpPr>
          <p:spPr>
            <a:xfrm>
              <a:off x="1850769" y="2929493"/>
              <a:ext cx="249522" cy="1173203"/>
            </a:xfrm>
            <a:prstGeom prst="rect">
              <a:avLst/>
            </a:prstGeom>
            <a:solidFill>
              <a:srgbClr val="80BD41">
                <a:alpha val="100000"/>
              </a:srgbClr>
            </a:solidFill>
          </p:spPr>
          <p:txBody>
            <a:bodyPr/>
            <a:lstStyle/>
            <a:p/>
          </p:txBody>
        </p:sp>
        <p:sp>
          <p:nvSpPr>
            <p:cNvPr id="28" name="rc28"/>
            <p:cNvSpPr/>
            <p:nvPr/>
          </p:nvSpPr>
          <p:spPr>
            <a:xfrm>
              <a:off x="1850769" y="2917869"/>
              <a:ext cx="249522" cy="11624"/>
            </a:xfrm>
            <a:prstGeom prst="rect">
              <a:avLst/>
            </a:prstGeom>
            <a:solidFill>
              <a:srgbClr val="1CABE2">
                <a:alpha val="100000"/>
              </a:srgbClr>
            </a:solidFill>
          </p:spPr>
          <p:txBody>
            <a:bodyPr/>
            <a:lstStyle/>
            <a:p/>
          </p:txBody>
        </p:sp>
        <p:sp>
          <p:nvSpPr>
            <p:cNvPr id="29" name="rc29"/>
            <p:cNvSpPr/>
            <p:nvPr/>
          </p:nvSpPr>
          <p:spPr>
            <a:xfrm>
              <a:off x="2128016" y="2799968"/>
              <a:ext cx="249522" cy="1302729"/>
            </a:xfrm>
            <a:prstGeom prst="rect">
              <a:avLst/>
            </a:prstGeom>
            <a:solidFill>
              <a:srgbClr val="80BD41">
                <a:alpha val="100000"/>
              </a:srgbClr>
            </a:solidFill>
          </p:spPr>
          <p:txBody>
            <a:bodyPr/>
            <a:lstStyle/>
            <a:p/>
          </p:txBody>
        </p:sp>
        <p:sp>
          <p:nvSpPr>
            <p:cNvPr id="30" name="rc30"/>
            <p:cNvSpPr/>
            <p:nvPr/>
          </p:nvSpPr>
          <p:spPr>
            <a:xfrm>
              <a:off x="2128016" y="2786683"/>
              <a:ext cx="249522" cy="13284"/>
            </a:xfrm>
            <a:prstGeom prst="rect">
              <a:avLst/>
            </a:prstGeom>
            <a:solidFill>
              <a:srgbClr val="1CABE2">
                <a:alpha val="100000"/>
              </a:srgbClr>
            </a:solidFill>
          </p:spPr>
          <p:txBody>
            <a:bodyPr/>
            <a:lstStyle/>
            <a:p/>
          </p:txBody>
        </p:sp>
        <p:sp>
          <p:nvSpPr>
            <p:cNvPr id="31" name="rc31"/>
            <p:cNvSpPr/>
            <p:nvPr/>
          </p:nvSpPr>
          <p:spPr>
            <a:xfrm>
              <a:off x="2405264" y="2691199"/>
              <a:ext cx="249522" cy="1411497"/>
            </a:xfrm>
            <a:prstGeom prst="rect">
              <a:avLst/>
            </a:prstGeom>
            <a:solidFill>
              <a:srgbClr val="80BD41">
                <a:alpha val="100000"/>
              </a:srgbClr>
            </a:solidFill>
          </p:spPr>
          <p:txBody>
            <a:bodyPr/>
            <a:lstStyle/>
            <a:p/>
          </p:txBody>
        </p:sp>
        <p:sp>
          <p:nvSpPr>
            <p:cNvPr id="32" name="rc32"/>
            <p:cNvSpPr/>
            <p:nvPr/>
          </p:nvSpPr>
          <p:spPr>
            <a:xfrm>
              <a:off x="2405264" y="2677084"/>
              <a:ext cx="249522" cy="14114"/>
            </a:xfrm>
            <a:prstGeom prst="rect">
              <a:avLst/>
            </a:prstGeom>
            <a:solidFill>
              <a:srgbClr val="1CABE2">
                <a:alpha val="100000"/>
              </a:srgbClr>
            </a:solidFill>
          </p:spPr>
          <p:txBody>
            <a:bodyPr/>
            <a:lstStyle/>
            <a:p/>
          </p:txBody>
        </p:sp>
        <p:sp>
          <p:nvSpPr>
            <p:cNvPr id="33" name="rc33"/>
            <p:cNvSpPr/>
            <p:nvPr/>
          </p:nvSpPr>
          <p:spPr>
            <a:xfrm>
              <a:off x="2682512" y="2630588"/>
              <a:ext cx="249522" cy="1472108"/>
            </a:xfrm>
            <a:prstGeom prst="rect">
              <a:avLst/>
            </a:prstGeom>
            <a:solidFill>
              <a:srgbClr val="80BD41">
                <a:alpha val="100000"/>
              </a:srgbClr>
            </a:solidFill>
          </p:spPr>
          <p:txBody>
            <a:bodyPr/>
            <a:lstStyle/>
            <a:p/>
          </p:txBody>
        </p:sp>
        <p:sp>
          <p:nvSpPr>
            <p:cNvPr id="34" name="rc34"/>
            <p:cNvSpPr/>
            <p:nvPr/>
          </p:nvSpPr>
          <p:spPr>
            <a:xfrm>
              <a:off x="2682512" y="2615643"/>
              <a:ext cx="249522" cy="14945"/>
            </a:xfrm>
            <a:prstGeom prst="rect">
              <a:avLst/>
            </a:prstGeom>
            <a:solidFill>
              <a:srgbClr val="1CABE2">
                <a:alpha val="100000"/>
              </a:srgbClr>
            </a:solidFill>
          </p:spPr>
          <p:txBody>
            <a:bodyPr/>
            <a:lstStyle/>
            <a:p/>
          </p:txBody>
        </p:sp>
        <p:sp>
          <p:nvSpPr>
            <p:cNvPr id="35" name="rc35"/>
            <p:cNvSpPr/>
            <p:nvPr/>
          </p:nvSpPr>
          <p:spPr>
            <a:xfrm>
              <a:off x="2959759" y="2635570"/>
              <a:ext cx="249522" cy="1467127"/>
            </a:xfrm>
            <a:prstGeom prst="rect">
              <a:avLst/>
            </a:prstGeom>
            <a:solidFill>
              <a:srgbClr val="80BD41">
                <a:alpha val="100000"/>
              </a:srgbClr>
            </a:solidFill>
          </p:spPr>
          <p:txBody>
            <a:bodyPr/>
            <a:lstStyle/>
            <a:p/>
          </p:txBody>
        </p:sp>
        <p:sp>
          <p:nvSpPr>
            <p:cNvPr id="36" name="rc36"/>
            <p:cNvSpPr/>
            <p:nvPr/>
          </p:nvSpPr>
          <p:spPr>
            <a:xfrm>
              <a:off x="2959759" y="2620624"/>
              <a:ext cx="249522" cy="14945"/>
            </a:xfrm>
            <a:prstGeom prst="rect">
              <a:avLst/>
            </a:prstGeom>
            <a:solidFill>
              <a:srgbClr val="1CABE2">
                <a:alpha val="100000"/>
              </a:srgbClr>
            </a:solidFill>
          </p:spPr>
          <p:txBody>
            <a:bodyPr/>
            <a:lstStyle/>
            <a:p/>
          </p:txBody>
        </p:sp>
        <p:sp>
          <p:nvSpPr>
            <p:cNvPr id="37" name="rc37"/>
            <p:cNvSpPr/>
            <p:nvPr/>
          </p:nvSpPr>
          <p:spPr>
            <a:xfrm>
              <a:off x="3237007" y="2668781"/>
              <a:ext cx="249522" cy="1433915"/>
            </a:xfrm>
            <a:prstGeom prst="rect">
              <a:avLst/>
            </a:prstGeom>
            <a:solidFill>
              <a:srgbClr val="80BD41">
                <a:alpha val="100000"/>
              </a:srgbClr>
            </a:solidFill>
          </p:spPr>
          <p:txBody>
            <a:bodyPr/>
            <a:lstStyle/>
            <a:p/>
          </p:txBody>
        </p:sp>
        <p:sp>
          <p:nvSpPr>
            <p:cNvPr id="38" name="rc38"/>
            <p:cNvSpPr/>
            <p:nvPr/>
          </p:nvSpPr>
          <p:spPr>
            <a:xfrm>
              <a:off x="3237007" y="2624776"/>
              <a:ext cx="249522" cy="44005"/>
            </a:xfrm>
            <a:prstGeom prst="rect">
              <a:avLst/>
            </a:prstGeom>
            <a:solidFill>
              <a:srgbClr val="1CABE2">
                <a:alpha val="100000"/>
              </a:srgbClr>
            </a:solidFill>
          </p:spPr>
          <p:txBody>
            <a:bodyPr/>
            <a:lstStyle/>
            <a:p/>
          </p:txBody>
        </p:sp>
        <p:sp>
          <p:nvSpPr>
            <p:cNvPr id="39" name="rc39"/>
            <p:cNvSpPr/>
            <p:nvPr/>
          </p:nvSpPr>
          <p:spPr>
            <a:xfrm>
              <a:off x="3514255" y="2637230"/>
              <a:ext cx="249522" cy="1465466"/>
            </a:xfrm>
            <a:prstGeom prst="rect">
              <a:avLst/>
            </a:prstGeom>
            <a:solidFill>
              <a:srgbClr val="80BD41">
                <a:alpha val="100000"/>
              </a:srgbClr>
            </a:solidFill>
          </p:spPr>
          <p:txBody>
            <a:bodyPr/>
            <a:lstStyle/>
            <a:p/>
          </p:txBody>
        </p:sp>
        <p:sp>
          <p:nvSpPr>
            <p:cNvPr id="40" name="rc40"/>
            <p:cNvSpPr/>
            <p:nvPr/>
          </p:nvSpPr>
          <p:spPr>
            <a:xfrm>
              <a:off x="3514255" y="2607340"/>
              <a:ext cx="249522" cy="29890"/>
            </a:xfrm>
            <a:prstGeom prst="rect">
              <a:avLst/>
            </a:prstGeom>
            <a:solidFill>
              <a:srgbClr val="1CABE2">
                <a:alpha val="100000"/>
              </a:srgbClr>
            </a:solidFill>
          </p:spPr>
          <p:txBody>
            <a:bodyPr/>
            <a:lstStyle/>
            <a:p/>
          </p:txBody>
        </p:sp>
        <p:sp>
          <p:nvSpPr>
            <p:cNvPr id="41" name="rc41"/>
            <p:cNvSpPr/>
            <p:nvPr/>
          </p:nvSpPr>
          <p:spPr>
            <a:xfrm>
              <a:off x="3791502" y="2623115"/>
              <a:ext cx="249522" cy="1479581"/>
            </a:xfrm>
            <a:prstGeom prst="rect">
              <a:avLst/>
            </a:prstGeom>
            <a:solidFill>
              <a:srgbClr val="80BD41">
                <a:alpha val="100000"/>
              </a:srgbClr>
            </a:solidFill>
          </p:spPr>
          <p:txBody>
            <a:bodyPr/>
            <a:lstStyle/>
            <a:p/>
          </p:txBody>
        </p:sp>
        <p:sp>
          <p:nvSpPr>
            <p:cNvPr id="42" name="rc42"/>
            <p:cNvSpPr/>
            <p:nvPr/>
          </p:nvSpPr>
          <p:spPr>
            <a:xfrm>
              <a:off x="3791502" y="2593225"/>
              <a:ext cx="249522" cy="29890"/>
            </a:xfrm>
            <a:prstGeom prst="rect">
              <a:avLst/>
            </a:prstGeom>
            <a:solidFill>
              <a:srgbClr val="1CABE2">
                <a:alpha val="100000"/>
              </a:srgbClr>
            </a:solidFill>
          </p:spPr>
          <p:txBody>
            <a:bodyPr/>
            <a:lstStyle/>
            <a:p/>
          </p:txBody>
        </p:sp>
        <p:sp>
          <p:nvSpPr>
            <p:cNvPr id="43" name="rc43"/>
            <p:cNvSpPr/>
            <p:nvPr/>
          </p:nvSpPr>
          <p:spPr>
            <a:xfrm>
              <a:off x="4068750" y="2568316"/>
              <a:ext cx="249522" cy="1534380"/>
            </a:xfrm>
            <a:prstGeom prst="rect">
              <a:avLst/>
            </a:prstGeom>
            <a:solidFill>
              <a:srgbClr val="80BD41">
                <a:alpha val="100000"/>
              </a:srgbClr>
            </a:solidFill>
          </p:spPr>
          <p:txBody>
            <a:bodyPr/>
            <a:lstStyle/>
            <a:p/>
          </p:txBody>
        </p:sp>
        <p:sp>
          <p:nvSpPr>
            <p:cNvPr id="44" name="rc44"/>
            <p:cNvSpPr/>
            <p:nvPr/>
          </p:nvSpPr>
          <p:spPr>
            <a:xfrm>
              <a:off x="4068750" y="2552540"/>
              <a:ext cx="249522" cy="15775"/>
            </a:xfrm>
            <a:prstGeom prst="rect">
              <a:avLst/>
            </a:prstGeom>
            <a:solidFill>
              <a:srgbClr val="1CABE2">
                <a:alpha val="100000"/>
              </a:srgbClr>
            </a:solidFill>
          </p:spPr>
          <p:txBody>
            <a:bodyPr/>
            <a:lstStyle/>
            <a:p/>
          </p:txBody>
        </p:sp>
        <p:sp>
          <p:nvSpPr>
            <p:cNvPr id="45" name="rc45"/>
            <p:cNvSpPr/>
            <p:nvPr/>
          </p:nvSpPr>
          <p:spPr>
            <a:xfrm>
              <a:off x="4345998" y="2580770"/>
              <a:ext cx="249522" cy="1521926"/>
            </a:xfrm>
            <a:prstGeom prst="rect">
              <a:avLst/>
            </a:prstGeom>
            <a:solidFill>
              <a:srgbClr val="80BD41">
                <a:alpha val="100000"/>
              </a:srgbClr>
            </a:solidFill>
          </p:spPr>
          <p:txBody>
            <a:bodyPr/>
            <a:lstStyle/>
            <a:p/>
          </p:txBody>
        </p:sp>
        <p:sp>
          <p:nvSpPr>
            <p:cNvPr id="46" name="rc46"/>
            <p:cNvSpPr/>
            <p:nvPr/>
          </p:nvSpPr>
          <p:spPr>
            <a:xfrm>
              <a:off x="4345998" y="2565825"/>
              <a:ext cx="249522" cy="14945"/>
            </a:xfrm>
            <a:prstGeom prst="rect">
              <a:avLst/>
            </a:prstGeom>
            <a:solidFill>
              <a:srgbClr val="1CABE2">
                <a:alpha val="100000"/>
              </a:srgbClr>
            </a:solidFill>
          </p:spPr>
          <p:txBody>
            <a:bodyPr/>
            <a:lstStyle/>
            <a:p/>
          </p:txBody>
        </p:sp>
        <p:sp>
          <p:nvSpPr>
            <p:cNvPr id="47" name="rc47"/>
            <p:cNvSpPr/>
            <p:nvPr/>
          </p:nvSpPr>
          <p:spPr>
            <a:xfrm>
              <a:off x="4623245" y="2568316"/>
              <a:ext cx="249522" cy="1534380"/>
            </a:xfrm>
            <a:prstGeom prst="rect">
              <a:avLst/>
            </a:prstGeom>
            <a:solidFill>
              <a:srgbClr val="80BD41">
                <a:alpha val="100000"/>
              </a:srgbClr>
            </a:solidFill>
          </p:spPr>
          <p:txBody>
            <a:bodyPr/>
            <a:lstStyle/>
            <a:p/>
          </p:txBody>
        </p:sp>
        <p:sp>
          <p:nvSpPr>
            <p:cNvPr id="48" name="rc48"/>
            <p:cNvSpPr/>
            <p:nvPr/>
          </p:nvSpPr>
          <p:spPr>
            <a:xfrm>
              <a:off x="4623245" y="2552540"/>
              <a:ext cx="249522" cy="15775"/>
            </a:xfrm>
            <a:prstGeom prst="rect">
              <a:avLst/>
            </a:prstGeom>
            <a:solidFill>
              <a:srgbClr val="1CABE2">
                <a:alpha val="100000"/>
              </a:srgbClr>
            </a:solidFill>
          </p:spPr>
          <p:txBody>
            <a:bodyPr/>
            <a:lstStyle/>
            <a:p/>
          </p:txBody>
        </p:sp>
        <p:sp>
          <p:nvSpPr>
            <p:cNvPr id="49" name="rc49"/>
            <p:cNvSpPr/>
            <p:nvPr/>
          </p:nvSpPr>
          <p:spPr>
            <a:xfrm>
              <a:off x="4900493" y="2501893"/>
              <a:ext cx="249522" cy="1600804"/>
            </a:xfrm>
            <a:prstGeom prst="rect">
              <a:avLst/>
            </a:prstGeom>
            <a:solidFill>
              <a:srgbClr val="80BD41">
                <a:alpha val="100000"/>
              </a:srgbClr>
            </a:solidFill>
          </p:spPr>
          <p:txBody>
            <a:bodyPr/>
            <a:lstStyle/>
            <a:p/>
          </p:txBody>
        </p:sp>
        <p:sp>
          <p:nvSpPr>
            <p:cNvPr id="50" name="rc50"/>
            <p:cNvSpPr/>
            <p:nvPr/>
          </p:nvSpPr>
          <p:spPr>
            <a:xfrm>
              <a:off x="4900493" y="2485287"/>
              <a:ext cx="249522" cy="16605"/>
            </a:xfrm>
            <a:prstGeom prst="rect">
              <a:avLst/>
            </a:prstGeom>
            <a:solidFill>
              <a:srgbClr val="1CABE2">
                <a:alpha val="100000"/>
              </a:srgbClr>
            </a:solidFill>
          </p:spPr>
          <p:txBody>
            <a:bodyPr/>
            <a:lstStyle/>
            <a:p/>
          </p:txBody>
        </p:sp>
        <p:sp>
          <p:nvSpPr>
            <p:cNvPr id="51" name="rc51"/>
            <p:cNvSpPr/>
            <p:nvPr/>
          </p:nvSpPr>
          <p:spPr>
            <a:xfrm>
              <a:off x="5177741" y="2426336"/>
              <a:ext cx="249522" cy="1676360"/>
            </a:xfrm>
            <a:prstGeom prst="rect">
              <a:avLst/>
            </a:prstGeom>
            <a:solidFill>
              <a:srgbClr val="80BD41">
                <a:alpha val="100000"/>
              </a:srgbClr>
            </a:solidFill>
          </p:spPr>
          <p:txBody>
            <a:bodyPr/>
            <a:lstStyle/>
            <a:p/>
          </p:txBody>
        </p:sp>
        <p:sp>
          <p:nvSpPr>
            <p:cNvPr id="52" name="rc52"/>
            <p:cNvSpPr/>
            <p:nvPr/>
          </p:nvSpPr>
          <p:spPr>
            <a:xfrm>
              <a:off x="5177741" y="2409730"/>
              <a:ext cx="249522" cy="16605"/>
            </a:xfrm>
            <a:prstGeom prst="rect">
              <a:avLst/>
            </a:prstGeom>
            <a:solidFill>
              <a:srgbClr val="1CABE2">
                <a:alpha val="100000"/>
              </a:srgbClr>
            </a:solidFill>
          </p:spPr>
          <p:txBody>
            <a:bodyPr/>
            <a:lstStyle/>
            <a:p/>
          </p:txBody>
        </p:sp>
        <p:sp>
          <p:nvSpPr>
            <p:cNvPr id="53" name="rc53"/>
            <p:cNvSpPr/>
            <p:nvPr/>
          </p:nvSpPr>
          <p:spPr>
            <a:xfrm>
              <a:off x="5454988" y="2400597"/>
              <a:ext cx="249522" cy="1702100"/>
            </a:xfrm>
            <a:prstGeom prst="rect">
              <a:avLst/>
            </a:prstGeom>
            <a:solidFill>
              <a:srgbClr val="80BD41">
                <a:alpha val="100000"/>
              </a:srgbClr>
            </a:solidFill>
          </p:spPr>
          <p:txBody>
            <a:bodyPr/>
            <a:lstStyle/>
            <a:p/>
          </p:txBody>
        </p:sp>
        <p:sp>
          <p:nvSpPr>
            <p:cNvPr id="54" name="rc54"/>
            <p:cNvSpPr/>
            <p:nvPr/>
          </p:nvSpPr>
          <p:spPr>
            <a:xfrm>
              <a:off x="5454988" y="2365725"/>
              <a:ext cx="249522" cy="34872"/>
            </a:xfrm>
            <a:prstGeom prst="rect">
              <a:avLst/>
            </a:prstGeom>
            <a:solidFill>
              <a:srgbClr val="1CABE2">
                <a:alpha val="100000"/>
              </a:srgbClr>
            </a:solidFill>
          </p:spPr>
          <p:txBody>
            <a:bodyPr/>
            <a:lstStyle/>
            <a:p/>
          </p:txBody>
        </p:sp>
        <p:sp>
          <p:nvSpPr>
            <p:cNvPr id="55" name="rc55"/>
            <p:cNvSpPr/>
            <p:nvPr/>
          </p:nvSpPr>
          <p:spPr>
            <a:xfrm>
              <a:off x="5732236" y="2393954"/>
              <a:ext cx="249522" cy="1708742"/>
            </a:xfrm>
            <a:prstGeom prst="rect">
              <a:avLst/>
            </a:prstGeom>
            <a:solidFill>
              <a:srgbClr val="80BD41">
                <a:alpha val="100000"/>
              </a:srgbClr>
            </a:solidFill>
          </p:spPr>
          <p:txBody>
            <a:bodyPr/>
            <a:lstStyle/>
            <a:p/>
          </p:txBody>
        </p:sp>
        <p:sp>
          <p:nvSpPr>
            <p:cNvPr id="56" name="rc56"/>
            <p:cNvSpPr/>
            <p:nvPr/>
          </p:nvSpPr>
          <p:spPr>
            <a:xfrm>
              <a:off x="5732236" y="2376518"/>
              <a:ext cx="249522" cy="17436"/>
            </a:xfrm>
            <a:prstGeom prst="rect">
              <a:avLst/>
            </a:prstGeom>
            <a:solidFill>
              <a:srgbClr val="1CABE2">
                <a:alpha val="100000"/>
              </a:srgbClr>
            </a:solidFill>
          </p:spPr>
          <p:txBody>
            <a:bodyPr/>
            <a:lstStyle/>
            <a:p/>
          </p:txBody>
        </p:sp>
        <p:sp>
          <p:nvSpPr>
            <p:cNvPr id="57" name="rc57"/>
            <p:cNvSpPr/>
            <p:nvPr/>
          </p:nvSpPr>
          <p:spPr>
            <a:xfrm>
              <a:off x="6009484" y="2414712"/>
              <a:ext cx="249522" cy="1687985"/>
            </a:xfrm>
            <a:prstGeom prst="rect">
              <a:avLst/>
            </a:prstGeom>
            <a:solidFill>
              <a:srgbClr val="80BD41">
                <a:alpha val="100000"/>
              </a:srgbClr>
            </a:solidFill>
          </p:spPr>
          <p:txBody>
            <a:bodyPr/>
            <a:lstStyle/>
            <a:p/>
          </p:txBody>
        </p:sp>
        <p:sp>
          <p:nvSpPr>
            <p:cNvPr id="58" name="rc58"/>
            <p:cNvSpPr/>
            <p:nvPr/>
          </p:nvSpPr>
          <p:spPr>
            <a:xfrm>
              <a:off x="6009484" y="2379839"/>
              <a:ext cx="249522" cy="34872"/>
            </a:xfrm>
            <a:prstGeom prst="rect">
              <a:avLst/>
            </a:prstGeom>
            <a:solidFill>
              <a:srgbClr val="1CABE2">
                <a:alpha val="100000"/>
              </a:srgbClr>
            </a:solidFill>
          </p:spPr>
          <p:txBody>
            <a:bodyPr/>
            <a:lstStyle/>
            <a:p/>
          </p:txBody>
        </p:sp>
        <p:sp>
          <p:nvSpPr>
            <p:cNvPr id="59" name="rc59"/>
            <p:cNvSpPr/>
            <p:nvPr/>
          </p:nvSpPr>
          <p:spPr>
            <a:xfrm>
              <a:off x="6286731" y="2432148"/>
              <a:ext cx="249522" cy="1670548"/>
            </a:xfrm>
            <a:prstGeom prst="rect">
              <a:avLst/>
            </a:prstGeom>
            <a:solidFill>
              <a:srgbClr val="80BD41">
                <a:alpha val="100000"/>
              </a:srgbClr>
            </a:solidFill>
          </p:spPr>
          <p:txBody>
            <a:bodyPr/>
            <a:lstStyle/>
            <a:p/>
          </p:txBody>
        </p:sp>
        <p:sp>
          <p:nvSpPr>
            <p:cNvPr id="60" name="rc60"/>
            <p:cNvSpPr/>
            <p:nvPr/>
          </p:nvSpPr>
          <p:spPr>
            <a:xfrm>
              <a:off x="6286731" y="2415542"/>
              <a:ext cx="249522" cy="16605"/>
            </a:xfrm>
            <a:prstGeom prst="rect">
              <a:avLst/>
            </a:prstGeom>
            <a:solidFill>
              <a:srgbClr val="1CABE2">
                <a:alpha val="100000"/>
              </a:srgbClr>
            </a:solidFill>
          </p:spPr>
          <p:txBody>
            <a:bodyPr/>
            <a:lstStyle/>
            <a:p/>
          </p:txBody>
        </p:sp>
        <p:sp>
          <p:nvSpPr>
            <p:cNvPr id="61" name="rc61"/>
            <p:cNvSpPr/>
            <p:nvPr/>
          </p:nvSpPr>
          <p:spPr>
            <a:xfrm>
              <a:off x="6563979" y="2484456"/>
              <a:ext cx="249522" cy="1618240"/>
            </a:xfrm>
            <a:prstGeom prst="rect">
              <a:avLst/>
            </a:prstGeom>
            <a:solidFill>
              <a:srgbClr val="80BD41">
                <a:alpha val="100000"/>
              </a:srgbClr>
            </a:solidFill>
          </p:spPr>
          <p:txBody>
            <a:bodyPr/>
            <a:lstStyle/>
            <a:p/>
          </p:txBody>
        </p:sp>
        <p:sp>
          <p:nvSpPr>
            <p:cNvPr id="62" name="rc62"/>
            <p:cNvSpPr/>
            <p:nvPr/>
          </p:nvSpPr>
          <p:spPr>
            <a:xfrm>
              <a:off x="6563979" y="2467851"/>
              <a:ext cx="249522" cy="16605"/>
            </a:xfrm>
            <a:prstGeom prst="rect">
              <a:avLst/>
            </a:prstGeom>
            <a:solidFill>
              <a:srgbClr val="1CABE2">
                <a:alpha val="100000"/>
              </a:srgbClr>
            </a:solidFill>
          </p:spPr>
          <p:txBody>
            <a:bodyPr/>
            <a:lstStyle/>
            <a:p/>
          </p:txBody>
        </p:sp>
        <p:sp>
          <p:nvSpPr>
            <p:cNvPr id="63" name="rc63"/>
            <p:cNvSpPr/>
            <p:nvPr/>
          </p:nvSpPr>
          <p:spPr>
            <a:xfrm>
              <a:off x="6841227" y="2550049"/>
              <a:ext cx="249522" cy="1552647"/>
            </a:xfrm>
            <a:prstGeom prst="rect">
              <a:avLst/>
            </a:prstGeom>
            <a:solidFill>
              <a:srgbClr val="80BD41">
                <a:alpha val="100000"/>
              </a:srgbClr>
            </a:solidFill>
          </p:spPr>
          <p:txBody>
            <a:bodyPr/>
            <a:lstStyle/>
            <a:p/>
          </p:txBody>
        </p:sp>
        <p:sp>
          <p:nvSpPr>
            <p:cNvPr id="64" name="rc64"/>
            <p:cNvSpPr/>
            <p:nvPr/>
          </p:nvSpPr>
          <p:spPr>
            <a:xfrm>
              <a:off x="6841227" y="2534274"/>
              <a:ext cx="249522" cy="15775"/>
            </a:xfrm>
            <a:prstGeom prst="rect">
              <a:avLst/>
            </a:prstGeom>
            <a:solidFill>
              <a:srgbClr val="1CABE2">
                <a:alpha val="100000"/>
              </a:srgbClr>
            </a:solidFill>
          </p:spPr>
          <p:txBody>
            <a:bodyPr/>
            <a:lstStyle/>
            <a:p/>
          </p:txBody>
        </p:sp>
        <p:sp>
          <p:nvSpPr>
            <p:cNvPr id="65" name="rc65"/>
            <p:cNvSpPr/>
            <p:nvPr/>
          </p:nvSpPr>
          <p:spPr>
            <a:xfrm>
              <a:off x="7118474" y="2500232"/>
              <a:ext cx="249522" cy="1602464"/>
            </a:xfrm>
            <a:prstGeom prst="rect">
              <a:avLst/>
            </a:prstGeom>
            <a:solidFill>
              <a:srgbClr val="80BD41">
                <a:alpha val="100000"/>
              </a:srgbClr>
            </a:solidFill>
          </p:spPr>
          <p:txBody>
            <a:bodyPr/>
            <a:lstStyle/>
            <a:p/>
          </p:txBody>
        </p:sp>
        <p:sp>
          <p:nvSpPr>
            <p:cNvPr id="66" name="rc66"/>
            <p:cNvSpPr/>
            <p:nvPr/>
          </p:nvSpPr>
          <p:spPr>
            <a:xfrm>
              <a:off x="7118474" y="2483626"/>
              <a:ext cx="249522" cy="16605"/>
            </a:xfrm>
            <a:prstGeom prst="rect">
              <a:avLst/>
            </a:prstGeom>
            <a:solidFill>
              <a:srgbClr val="1CABE2">
                <a:alpha val="100000"/>
              </a:srgbClr>
            </a:solidFill>
          </p:spPr>
          <p:txBody>
            <a:bodyPr/>
            <a:lstStyle/>
            <a:p/>
          </p:txBody>
        </p:sp>
        <p:sp>
          <p:nvSpPr>
            <p:cNvPr id="67" name="rc67"/>
            <p:cNvSpPr/>
            <p:nvPr/>
          </p:nvSpPr>
          <p:spPr>
            <a:xfrm>
              <a:off x="7395722" y="2470341"/>
              <a:ext cx="249522" cy="1632355"/>
            </a:xfrm>
            <a:prstGeom prst="rect">
              <a:avLst/>
            </a:prstGeom>
            <a:solidFill>
              <a:srgbClr val="80BD41">
                <a:alpha val="100000"/>
              </a:srgbClr>
            </a:solidFill>
          </p:spPr>
          <p:txBody>
            <a:bodyPr/>
            <a:lstStyle/>
            <a:p/>
          </p:txBody>
        </p:sp>
        <p:sp>
          <p:nvSpPr>
            <p:cNvPr id="68" name="rc68"/>
            <p:cNvSpPr/>
            <p:nvPr/>
          </p:nvSpPr>
          <p:spPr>
            <a:xfrm>
              <a:off x="7395722" y="2419694"/>
              <a:ext cx="249522" cy="50647"/>
            </a:xfrm>
            <a:prstGeom prst="rect">
              <a:avLst/>
            </a:prstGeom>
            <a:solidFill>
              <a:srgbClr val="1CABE2">
                <a:alpha val="100000"/>
              </a:srgbClr>
            </a:solidFill>
          </p:spPr>
          <p:txBody>
            <a:bodyPr/>
            <a:lstStyle/>
            <a:p/>
          </p:txBody>
        </p:sp>
        <p:sp>
          <p:nvSpPr>
            <p:cNvPr id="69" name="rc69"/>
            <p:cNvSpPr/>
            <p:nvPr/>
          </p:nvSpPr>
          <p:spPr>
            <a:xfrm>
              <a:off x="7672970" y="2502723"/>
              <a:ext cx="249522" cy="1599974"/>
            </a:xfrm>
            <a:prstGeom prst="rect">
              <a:avLst/>
            </a:prstGeom>
            <a:solidFill>
              <a:srgbClr val="80BD41">
                <a:alpha val="100000"/>
              </a:srgbClr>
            </a:solidFill>
          </p:spPr>
          <p:txBody>
            <a:bodyPr/>
            <a:lstStyle/>
            <a:p/>
          </p:txBody>
        </p:sp>
        <p:sp>
          <p:nvSpPr>
            <p:cNvPr id="70" name="rc70"/>
            <p:cNvSpPr/>
            <p:nvPr/>
          </p:nvSpPr>
          <p:spPr>
            <a:xfrm>
              <a:off x="7672970" y="2486117"/>
              <a:ext cx="249522" cy="16605"/>
            </a:xfrm>
            <a:prstGeom prst="rect">
              <a:avLst/>
            </a:prstGeom>
            <a:solidFill>
              <a:srgbClr val="1CABE2">
                <a:alpha val="100000"/>
              </a:srgbClr>
            </a:solidFill>
          </p:spPr>
          <p:txBody>
            <a:bodyPr/>
            <a:lstStyle/>
            <a:p/>
          </p:txBody>
        </p:sp>
        <p:sp>
          <p:nvSpPr>
            <p:cNvPr id="71" name="rc71"/>
            <p:cNvSpPr/>
            <p:nvPr/>
          </p:nvSpPr>
          <p:spPr>
            <a:xfrm>
              <a:off x="7950217" y="2552540"/>
              <a:ext cx="249522" cy="1550156"/>
            </a:xfrm>
            <a:prstGeom prst="rect">
              <a:avLst/>
            </a:prstGeom>
            <a:solidFill>
              <a:srgbClr val="80BD41">
                <a:alpha val="100000"/>
              </a:srgbClr>
            </a:solidFill>
          </p:spPr>
          <p:txBody>
            <a:bodyPr/>
            <a:lstStyle/>
            <a:p/>
          </p:txBody>
        </p:sp>
        <p:sp>
          <p:nvSpPr>
            <p:cNvPr id="72" name="rc72"/>
            <p:cNvSpPr/>
            <p:nvPr/>
          </p:nvSpPr>
          <p:spPr>
            <a:xfrm>
              <a:off x="7950217" y="2504383"/>
              <a:ext cx="249522" cy="48156"/>
            </a:xfrm>
            <a:prstGeom prst="rect">
              <a:avLst/>
            </a:prstGeom>
            <a:solidFill>
              <a:srgbClr val="1CABE2">
                <a:alpha val="100000"/>
              </a:srgbClr>
            </a:solidFill>
          </p:spPr>
          <p:txBody>
            <a:bodyPr/>
            <a:lstStyle/>
            <a:p/>
          </p:txBody>
        </p:sp>
        <p:sp>
          <p:nvSpPr>
            <p:cNvPr id="73" name="pl73"/>
            <p:cNvSpPr/>
            <p:nvPr/>
          </p:nvSpPr>
          <p:spPr>
            <a:xfrm>
              <a:off x="1421035" y="1236556"/>
              <a:ext cx="6653943" cy="57901"/>
            </a:xfrm>
            <a:custGeom>
              <a:avLst/>
              <a:pathLst>
                <a:path w="6653943" h="57901">
                  <a:moveTo>
                    <a:pt x="0" y="28950"/>
                  </a:moveTo>
                  <a:lnTo>
                    <a:pt x="277247" y="0"/>
                  </a:lnTo>
                  <a:lnTo>
                    <a:pt x="554495" y="0"/>
                  </a:lnTo>
                  <a:lnTo>
                    <a:pt x="831742" y="0"/>
                  </a:lnTo>
                  <a:lnTo>
                    <a:pt x="1108990" y="0"/>
                  </a:lnTo>
                  <a:lnTo>
                    <a:pt x="1386238" y="0"/>
                  </a:lnTo>
                  <a:lnTo>
                    <a:pt x="1663485" y="0"/>
                  </a:lnTo>
                  <a:lnTo>
                    <a:pt x="1940733" y="57901"/>
                  </a:lnTo>
                  <a:lnTo>
                    <a:pt x="2217981" y="28950"/>
                  </a:lnTo>
                  <a:lnTo>
                    <a:pt x="2495228" y="28950"/>
                  </a:lnTo>
                  <a:lnTo>
                    <a:pt x="2772476" y="0"/>
                  </a:lnTo>
                  <a:lnTo>
                    <a:pt x="3049724" y="0"/>
                  </a:lnTo>
                  <a:lnTo>
                    <a:pt x="3326971" y="0"/>
                  </a:lnTo>
                  <a:lnTo>
                    <a:pt x="3604219" y="0"/>
                  </a:lnTo>
                  <a:lnTo>
                    <a:pt x="3881467" y="0"/>
                  </a:lnTo>
                  <a:lnTo>
                    <a:pt x="4158714" y="28950"/>
                  </a:lnTo>
                  <a:lnTo>
                    <a:pt x="4435962" y="0"/>
                  </a:lnTo>
                  <a:lnTo>
                    <a:pt x="4713210" y="28950"/>
                  </a:lnTo>
                  <a:lnTo>
                    <a:pt x="4990457" y="0"/>
                  </a:lnTo>
                  <a:lnTo>
                    <a:pt x="5267705" y="0"/>
                  </a:lnTo>
                  <a:lnTo>
                    <a:pt x="5544953" y="0"/>
                  </a:lnTo>
                  <a:lnTo>
                    <a:pt x="5822200" y="0"/>
                  </a:lnTo>
                  <a:lnTo>
                    <a:pt x="6099448" y="57901"/>
                  </a:lnTo>
                  <a:lnTo>
                    <a:pt x="6376696" y="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841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479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6" name="tx86"/>
            <p:cNvSpPr/>
            <p:nvPr/>
          </p:nvSpPr>
          <p:spPr>
            <a:xfrm>
              <a:off x="4102084" y="2416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7" name="tx87"/>
            <p:cNvSpPr/>
            <p:nvPr/>
          </p:nvSpPr>
          <p:spPr>
            <a:xfrm>
              <a:off x="5488322" y="2229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97312" y="2331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9" name="tx89"/>
            <p:cNvSpPr/>
            <p:nvPr/>
          </p:nvSpPr>
          <p:spPr>
            <a:xfrm>
              <a:off x="6874560" y="2398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0" name="tx90"/>
            <p:cNvSpPr/>
            <p:nvPr/>
          </p:nvSpPr>
          <p:spPr>
            <a:xfrm>
              <a:off x="7151808" y="2348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1" name="tx91"/>
            <p:cNvSpPr/>
            <p:nvPr/>
          </p:nvSpPr>
          <p:spPr>
            <a:xfrm>
              <a:off x="7429055" y="22837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2" name="tx92"/>
            <p:cNvSpPr/>
            <p:nvPr/>
          </p:nvSpPr>
          <p:spPr>
            <a:xfrm>
              <a:off x="7706303" y="2350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3" name="tx93"/>
            <p:cNvSpPr/>
            <p:nvPr/>
          </p:nvSpPr>
          <p:spPr>
            <a:xfrm>
              <a:off x="7983551" y="2368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16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05" name="tx105"/>
            <p:cNvSpPr/>
            <p:nvPr/>
          </p:nvSpPr>
          <p:spPr>
            <a:xfrm>
              <a:off x="1367476" y="29549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3327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53715" y="2589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300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09" name="tx109"/>
            <p:cNvSpPr/>
            <p:nvPr/>
          </p:nvSpPr>
          <p:spPr>
            <a:xfrm>
              <a:off x="4139953" y="25265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16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1" name="tx111"/>
            <p:cNvSpPr/>
            <p:nvPr/>
          </p:nvSpPr>
          <p:spPr>
            <a:xfrm>
              <a:off x="5526191" y="2349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58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6635182" y="2442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91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5" name="tx115"/>
            <p:cNvSpPr/>
            <p:nvPr/>
          </p:nvSpPr>
          <p:spPr>
            <a:xfrm>
              <a:off x="6912430" y="25082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663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7189677" y="24580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51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9" name="tx119"/>
            <p:cNvSpPr/>
            <p:nvPr/>
          </p:nvSpPr>
          <p:spPr>
            <a:xfrm>
              <a:off x="7466925" y="24111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267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1" name="tx121"/>
            <p:cNvSpPr/>
            <p:nvPr/>
          </p:nvSpPr>
          <p:spPr>
            <a:xfrm>
              <a:off x="7744173" y="2460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925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3" name="tx123"/>
            <p:cNvSpPr/>
            <p:nvPr/>
          </p:nvSpPr>
          <p:spPr>
            <a:xfrm>
              <a:off x="8021420" y="24945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0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899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5963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2000-2024</a:t>
              </a:r>
            </a:p>
          </p:txBody>
        </p:sp>
        <p:sp>
          <p:nvSpPr>
            <p:cNvPr id="153" name="pl153"/>
            <p:cNvSpPr/>
            <p:nvPr/>
          </p:nvSpPr>
          <p:spPr>
            <a:xfrm>
              <a:off x="213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006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701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397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658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353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049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74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7947" cy="167191"/>
            </a:xfrm>
            <a:prstGeom prst="rect">
              <a:avLst/>
            </a:prstGeom>
            <a:solidFill>
              <a:srgbClr val="80BD41">
                <a:alpha val="100000"/>
              </a:srgbClr>
            </a:solidFill>
          </p:spPr>
          <p:txBody>
            <a:bodyPr/>
            <a:lstStyle/>
            <a:p/>
          </p:txBody>
        </p:sp>
        <p:sp>
          <p:nvSpPr>
            <p:cNvPr id="166" name="rc166"/>
            <p:cNvSpPr/>
            <p:nvPr/>
          </p:nvSpPr>
          <p:spPr>
            <a:xfrm>
              <a:off x="7804221" y="5889059"/>
              <a:ext cx="66782" cy="167191"/>
            </a:xfrm>
            <a:prstGeom prst="rect">
              <a:avLst/>
            </a:prstGeom>
            <a:solidFill>
              <a:srgbClr val="1CABE2">
                <a:alpha val="100000"/>
              </a:srgbClr>
            </a:solidFill>
          </p:spPr>
          <p:txBody>
            <a:bodyPr/>
            <a:lstStyle/>
            <a:p/>
          </p:txBody>
        </p:sp>
        <p:sp>
          <p:nvSpPr>
            <p:cNvPr id="167" name="rc167"/>
            <p:cNvSpPr/>
            <p:nvPr/>
          </p:nvSpPr>
          <p:spPr>
            <a:xfrm>
              <a:off x="1296273" y="5680069"/>
              <a:ext cx="6434487" cy="167191"/>
            </a:xfrm>
            <a:prstGeom prst="rect">
              <a:avLst/>
            </a:prstGeom>
            <a:solidFill>
              <a:srgbClr val="80BD41">
                <a:alpha val="100000"/>
              </a:srgbClr>
            </a:solidFill>
          </p:spPr>
          <p:txBody>
            <a:bodyPr/>
            <a:lstStyle/>
            <a:p/>
          </p:txBody>
        </p:sp>
        <p:sp>
          <p:nvSpPr>
            <p:cNvPr id="168" name="rc168"/>
            <p:cNvSpPr/>
            <p:nvPr/>
          </p:nvSpPr>
          <p:spPr>
            <a:xfrm>
              <a:off x="7730761" y="5680069"/>
              <a:ext cx="66782" cy="167191"/>
            </a:xfrm>
            <a:prstGeom prst="rect">
              <a:avLst/>
            </a:prstGeom>
            <a:solidFill>
              <a:srgbClr val="1CABE2">
                <a:alpha val="100000"/>
              </a:srgbClr>
            </a:solidFill>
          </p:spPr>
          <p:txBody>
            <a:bodyPr/>
            <a:lstStyle/>
            <a:p/>
          </p:txBody>
        </p:sp>
        <p:sp>
          <p:nvSpPr>
            <p:cNvPr id="169" name="rc169"/>
            <p:cNvSpPr/>
            <p:nvPr/>
          </p:nvSpPr>
          <p:spPr>
            <a:xfrm>
              <a:off x="1296273" y="5471080"/>
              <a:ext cx="6234139" cy="167191"/>
            </a:xfrm>
            <a:prstGeom prst="rect">
              <a:avLst/>
            </a:prstGeom>
            <a:solidFill>
              <a:srgbClr val="80BD41">
                <a:alpha val="100000"/>
              </a:srgbClr>
            </a:solidFill>
          </p:spPr>
          <p:txBody>
            <a:bodyPr/>
            <a:lstStyle/>
            <a:p/>
          </p:txBody>
        </p:sp>
        <p:sp>
          <p:nvSpPr>
            <p:cNvPr id="170" name="rc170"/>
            <p:cNvSpPr/>
            <p:nvPr/>
          </p:nvSpPr>
          <p:spPr>
            <a:xfrm>
              <a:off x="7530413" y="5471080"/>
              <a:ext cx="193669" cy="167191"/>
            </a:xfrm>
            <a:prstGeom prst="rect">
              <a:avLst/>
            </a:prstGeom>
            <a:solidFill>
              <a:srgbClr val="1CABE2">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2" name="tx172"/>
            <p:cNvSpPr/>
            <p:nvPr/>
          </p:nvSpPr>
          <p:spPr>
            <a:xfrm>
              <a:off x="801008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73" name="tx173"/>
            <p:cNvSpPr/>
            <p:nvPr/>
          </p:nvSpPr>
          <p:spPr>
            <a:xfrm>
              <a:off x="793294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444475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75" name="tx175"/>
            <p:cNvSpPr/>
            <p:nvPr/>
          </p:nvSpPr>
          <p:spPr>
            <a:xfrm>
              <a:off x="777581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0802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7" name="tx177"/>
            <p:cNvSpPr/>
            <p:nvPr/>
          </p:nvSpPr>
          <p:spPr>
            <a:xfrm>
              <a:off x="770235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30785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79" name="tx179"/>
            <p:cNvSpPr/>
            <p:nvPr/>
          </p:nvSpPr>
          <p:spPr>
            <a:xfrm>
              <a:off x="756544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26987"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5" name="tx185"/>
            <p:cNvSpPr/>
            <p:nvPr/>
          </p:nvSpPr>
          <p:spPr>
            <a:xfrm>
              <a:off x="45577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62272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7" name="tx187"/>
            <p:cNvSpPr/>
            <p:nvPr/>
          </p:nvSpPr>
          <p:spPr>
            <a:xfrm>
              <a:off x="78968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lower than in 2019 (99%).
The number of children vaccinated with DTP1 decreased 4%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Bahrain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57140"/>
                  </a:moveTo>
                  <a:lnTo>
                    <a:pt x="141553" y="0"/>
                  </a:lnTo>
                  <a:lnTo>
                    <a:pt x="283107" y="28570"/>
                  </a:lnTo>
                  <a:lnTo>
                    <a:pt x="424661" y="57140"/>
                  </a:lnTo>
                  <a:lnTo>
                    <a:pt x="566215" y="28570"/>
                  </a:lnTo>
                  <a:lnTo>
                    <a:pt x="707769" y="28570"/>
                  </a:lnTo>
                  <a:lnTo>
                    <a:pt x="849323" y="28570"/>
                  </a:lnTo>
                  <a:lnTo>
                    <a:pt x="990877" y="57140"/>
                  </a:lnTo>
                  <a:lnTo>
                    <a:pt x="1132431" y="57140"/>
                  </a:lnTo>
                  <a:lnTo>
                    <a:pt x="1273984" y="28570"/>
                  </a:lnTo>
                  <a:lnTo>
                    <a:pt x="1415538" y="0"/>
                  </a:lnTo>
                  <a:lnTo>
                    <a:pt x="1557092" y="0"/>
                  </a:lnTo>
                  <a:lnTo>
                    <a:pt x="1698646" y="0"/>
                  </a:lnTo>
                  <a:lnTo>
                    <a:pt x="1840200" y="0"/>
                  </a:lnTo>
                  <a:lnTo>
                    <a:pt x="1981754" y="0"/>
                  </a:lnTo>
                  <a:lnTo>
                    <a:pt x="2123308" y="28570"/>
                  </a:lnTo>
                  <a:lnTo>
                    <a:pt x="2264862" y="0"/>
                  </a:lnTo>
                  <a:lnTo>
                    <a:pt x="2406416" y="57140"/>
                  </a:lnTo>
                  <a:lnTo>
                    <a:pt x="2547969" y="0"/>
                  </a:lnTo>
                  <a:lnTo>
                    <a:pt x="2689523" y="0"/>
                  </a:lnTo>
                  <a:lnTo>
                    <a:pt x="2831077" y="28570"/>
                  </a:lnTo>
                  <a:lnTo>
                    <a:pt x="2972631" y="28570"/>
                  </a:lnTo>
                  <a:lnTo>
                    <a:pt x="3114185" y="57140"/>
                  </a:lnTo>
                  <a:lnTo>
                    <a:pt x="3255739" y="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57140"/>
                  </a:moveTo>
                  <a:lnTo>
                    <a:pt x="141553" y="0"/>
                  </a:lnTo>
                  <a:lnTo>
                    <a:pt x="283107" y="28570"/>
                  </a:lnTo>
                  <a:lnTo>
                    <a:pt x="424661" y="57140"/>
                  </a:lnTo>
                  <a:lnTo>
                    <a:pt x="566215" y="28570"/>
                  </a:lnTo>
                  <a:lnTo>
                    <a:pt x="707769" y="28570"/>
                  </a:lnTo>
                  <a:lnTo>
                    <a:pt x="849323" y="28570"/>
                  </a:lnTo>
                  <a:lnTo>
                    <a:pt x="990877" y="57140"/>
                  </a:lnTo>
                  <a:lnTo>
                    <a:pt x="1132431" y="57140"/>
                  </a:lnTo>
                  <a:lnTo>
                    <a:pt x="1273984" y="28570"/>
                  </a:lnTo>
                  <a:lnTo>
                    <a:pt x="1415538" y="0"/>
                  </a:lnTo>
                  <a:lnTo>
                    <a:pt x="1557092" y="0"/>
                  </a:lnTo>
                  <a:lnTo>
                    <a:pt x="1698646" y="0"/>
                  </a:lnTo>
                  <a:lnTo>
                    <a:pt x="1840200" y="0"/>
                  </a:lnTo>
                  <a:lnTo>
                    <a:pt x="1981754" y="0"/>
                  </a:lnTo>
                  <a:lnTo>
                    <a:pt x="2123308" y="28570"/>
                  </a:lnTo>
                  <a:lnTo>
                    <a:pt x="2264862" y="0"/>
                  </a:lnTo>
                  <a:lnTo>
                    <a:pt x="2406416" y="57140"/>
                  </a:lnTo>
                  <a:lnTo>
                    <a:pt x="2547969" y="0"/>
                  </a:lnTo>
                  <a:lnTo>
                    <a:pt x="2689523" y="0"/>
                  </a:lnTo>
                  <a:lnTo>
                    <a:pt x="2831077" y="28570"/>
                  </a:lnTo>
                  <a:lnTo>
                    <a:pt x="2972631" y="28570"/>
                  </a:lnTo>
                  <a:lnTo>
                    <a:pt x="3114185" y="57140"/>
                  </a:lnTo>
                  <a:lnTo>
                    <a:pt x="3255739" y="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57140"/>
                  </a:moveTo>
                  <a:lnTo>
                    <a:pt x="141553" y="0"/>
                  </a:lnTo>
                  <a:lnTo>
                    <a:pt x="283107" y="28570"/>
                  </a:lnTo>
                  <a:lnTo>
                    <a:pt x="424661" y="57140"/>
                  </a:lnTo>
                  <a:lnTo>
                    <a:pt x="566215" y="28570"/>
                  </a:lnTo>
                  <a:lnTo>
                    <a:pt x="707769" y="28570"/>
                  </a:lnTo>
                  <a:lnTo>
                    <a:pt x="849323" y="28570"/>
                  </a:lnTo>
                  <a:lnTo>
                    <a:pt x="990877" y="57140"/>
                  </a:lnTo>
                  <a:lnTo>
                    <a:pt x="1132431" y="57140"/>
                  </a:lnTo>
                  <a:lnTo>
                    <a:pt x="1273984" y="28570"/>
                  </a:lnTo>
                  <a:lnTo>
                    <a:pt x="1415538" y="0"/>
                  </a:lnTo>
                  <a:lnTo>
                    <a:pt x="1557092" y="0"/>
                  </a:lnTo>
                  <a:lnTo>
                    <a:pt x="1698646" y="0"/>
                  </a:lnTo>
                  <a:lnTo>
                    <a:pt x="1840200" y="0"/>
                  </a:lnTo>
                  <a:lnTo>
                    <a:pt x="1981754" y="0"/>
                  </a:lnTo>
                  <a:lnTo>
                    <a:pt x="2123308" y="28570"/>
                  </a:lnTo>
                  <a:lnTo>
                    <a:pt x="2264862" y="0"/>
                  </a:lnTo>
                  <a:lnTo>
                    <a:pt x="2406416" y="57140"/>
                  </a:lnTo>
                  <a:lnTo>
                    <a:pt x="2547969" y="0"/>
                  </a:lnTo>
                  <a:lnTo>
                    <a:pt x="2689523" y="0"/>
                  </a:lnTo>
                  <a:lnTo>
                    <a:pt x="2831077" y="28570"/>
                  </a:lnTo>
                  <a:lnTo>
                    <a:pt x="2972631" y="28570"/>
                  </a:lnTo>
                  <a:lnTo>
                    <a:pt x="3114185" y="57140"/>
                  </a:lnTo>
                  <a:lnTo>
                    <a:pt x="3255739" y="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011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8459" y="472419"/>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Bahrain,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346139"/>
            </a:xfrm>
            <a:custGeom>
              <a:avLst/>
              <a:pathLst>
                <a:path w="3397293" h="346139">
                  <a:moveTo>
                    <a:pt x="0" y="230759"/>
                  </a:moveTo>
                  <a:lnTo>
                    <a:pt x="141553" y="0"/>
                  </a:lnTo>
                  <a:lnTo>
                    <a:pt x="283107" y="115379"/>
                  </a:lnTo>
                  <a:lnTo>
                    <a:pt x="424661" y="230759"/>
                  </a:lnTo>
                  <a:lnTo>
                    <a:pt x="566215" y="115379"/>
                  </a:lnTo>
                  <a:lnTo>
                    <a:pt x="707769" y="115379"/>
                  </a:lnTo>
                  <a:lnTo>
                    <a:pt x="849323" y="115379"/>
                  </a:lnTo>
                  <a:lnTo>
                    <a:pt x="990877" y="230759"/>
                  </a:lnTo>
                  <a:lnTo>
                    <a:pt x="1132431" y="230759"/>
                  </a:lnTo>
                  <a:lnTo>
                    <a:pt x="1273984" y="115379"/>
                  </a:lnTo>
                  <a:lnTo>
                    <a:pt x="1415538" y="0"/>
                  </a:lnTo>
                  <a:lnTo>
                    <a:pt x="1557092" y="0"/>
                  </a:lnTo>
                  <a:lnTo>
                    <a:pt x="1698646" y="0"/>
                  </a:lnTo>
                  <a:lnTo>
                    <a:pt x="1840200" y="0"/>
                  </a:lnTo>
                  <a:lnTo>
                    <a:pt x="1981754" y="0"/>
                  </a:lnTo>
                  <a:lnTo>
                    <a:pt x="2123308" y="115379"/>
                  </a:lnTo>
                  <a:lnTo>
                    <a:pt x="2264862" y="0"/>
                  </a:lnTo>
                  <a:lnTo>
                    <a:pt x="2406416" y="230759"/>
                  </a:lnTo>
                  <a:lnTo>
                    <a:pt x="2547969" y="0"/>
                  </a:lnTo>
                  <a:lnTo>
                    <a:pt x="2689523" y="0"/>
                  </a:lnTo>
                  <a:lnTo>
                    <a:pt x="2831077" y="115379"/>
                  </a:lnTo>
                  <a:lnTo>
                    <a:pt x="2972631" y="115379"/>
                  </a:lnTo>
                  <a:lnTo>
                    <a:pt x="3114185" y="230759"/>
                  </a:lnTo>
                  <a:lnTo>
                    <a:pt x="3255739" y="0"/>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346139"/>
            </a:xfrm>
            <a:custGeom>
              <a:avLst/>
              <a:pathLst>
                <a:path w="3397293" h="346139">
                  <a:moveTo>
                    <a:pt x="0" y="230759"/>
                  </a:moveTo>
                  <a:lnTo>
                    <a:pt x="141553" y="0"/>
                  </a:lnTo>
                  <a:lnTo>
                    <a:pt x="283107" y="115379"/>
                  </a:lnTo>
                  <a:lnTo>
                    <a:pt x="424661" y="230759"/>
                  </a:lnTo>
                  <a:lnTo>
                    <a:pt x="566215" y="115379"/>
                  </a:lnTo>
                  <a:lnTo>
                    <a:pt x="707769" y="115379"/>
                  </a:lnTo>
                  <a:lnTo>
                    <a:pt x="849323" y="115379"/>
                  </a:lnTo>
                  <a:lnTo>
                    <a:pt x="990877" y="230759"/>
                  </a:lnTo>
                  <a:lnTo>
                    <a:pt x="1132431" y="230759"/>
                  </a:lnTo>
                  <a:lnTo>
                    <a:pt x="1273984" y="115379"/>
                  </a:lnTo>
                  <a:lnTo>
                    <a:pt x="1415538" y="0"/>
                  </a:lnTo>
                  <a:lnTo>
                    <a:pt x="1557092" y="0"/>
                  </a:lnTo>
                  <a:lnTo>
                    <a:pt x="1698646" y="0"/>
                  </a:lnTo>
                  <a:lnTo>
                    <a:pt x="1840200" y="0"/>
                  </a:lnTo>
                  <a:lnTo>
                    <a:pt x="1981754" y="0"/>
                  </a:lnTo>
                  <a:lnTo>
                    <a:pt x="2123308" y="115379"/>
                  </a:lnTo>
                  <a:lnTo>
                    <a:pt x="2264862" y="0"/>
                  </a:lnTo>
                  <a:lnTo>
                    <a:pt x="2406416" y="230759"/>
                  </a:lnTo>
                  <a:lnTo>
                    <a:pt x="2547969" y="0"/>
                  </a:lnTo>
                  <a:lnTo>
                    <a:pt x="2689523" y="0"/>
                  </a:lnTo>
                  <a:lnTo>
                    <a:pt x="2831077" y="115379"/>
                  </a:lnTo>
                  <a:lnTo>
                    <a:pt x="2972631" y="115379"/>
                  </a:lnTo>
                  <a:lnTo>
                    <a:pt x="3114185" y="230759"/>
                  </a:lnTo>
                  <a:lnTo>
                    <a:pt x="3255739" y="0"/>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346139"/>
            </a:xfrm>
            <a:custGeom>
              <a:avLst/>
              <a:pathLst>
                <a:path w="3397293" h="346139">
                  <a:moveTo>
                    <a:pt x="0" y="230759"/>
                  </a:moveTo>
                  <a:lnTo>
                    <a:pt x="141553" y="0"/>
                  </a:lnTo>
                  <a:lnTo>
                    <a:pt x="283107" y="115379"/>
                  </a:lnTo>
                  <a:lnTo>
                    <a:pt x="424661" y="230759"/>
                  </a:lnTo>
                  <a:lnTo>
                    <a:pt x="566215" y="115379"/>
                  </a:lnTo>
                  <a:lnTo>
                    <a:pt x="707769" y="115379"/>
                  </a:lnTo>
                  <a:lnTo>
                    <a:pt x="849323" y="115379"/>
                  </a:lnTo>
                  <a:lnTo>
                    <a:pt x="990877" y="230759"/>
                  </a:lnTo>
                  <a:lnTo>
                    <a:pt x="1132431" y="230759"/>
                  </a:lnTo>
                  <a:lnTo>
                    <a:pt x="1273984" y="115379"/>
                  </a:lnTo>
                  <a:lnTo>
                    <a:pt x="1415538" y="0"/>
                  </a:lnTo>
                  <a:lnTo>
                    <a:pt x="1557092" y="0"/>
                  </a:lnTo>
                  <a:lnTo>
                    <a:pt x="1698646" y="0"/>
                  </a:lnTo>
                  <a:lnTo>
                    <a:pt x="1840200" y="0"/>
                  </a:lnTo>
                  <a:lnTo>
                    <a:pt x="1981754" y="0"/>
                  </a:lnTo>
                  <a:lnTo>
                    <a:pt x="2123308" y="115379"/>
                  </a:lnTo>
                  <a:lnTo>
                    <a:pt x="2264862" y="0"/>
                  </a:lnTo>
                  <a:lnTo>
                    <a:pt x="2406416" y="230759"/>
                  </a:lnTo>
                  <a:lnTo>
                    <a:pt x="2547969" y="0"/>
                  </a:lnTo>
                  <a:lnTo>
                    <a:pt x="2689523" y="0"/>
                  </a:lnTo>
                  <a:lnTo>
                    <a:pt x="2831077" y="115379"/>
                  </a:lnTo>
                  <a:lnTo>
                    <a:pt x="2972631" y="115379"/>
                  </a:lnTo>
                  <a:lnTo>
                    <a:pt x="3114185" y="230759"/>
                  </a:lnTo>
                  <a:lnTo>
                    <a:pt x="3255739" y="0"/>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97238"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12777"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15174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07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32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23" name="tx123"/>
            <p:cNvSpPr/>
            <p:nvPr/>
          </p:nvSpPr>
          <p:spPr>
            <a:xfrm>
              <a:off x="71178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032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680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697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0714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9731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188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205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0222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239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1873179" cy="149993"/>
            </a:xfrm>
            <a:prstGeom prst="rect">
              <a:avLst/>
            </a:prstGeom>
            <a:solidFill>
              <a:srgbClr val="1CABE2">
                <a:alpha val="80000"/>
              </a:srgbClr>
            </a:solidFill>
          </p:spPr>
          <p:txBody>
            <a:bodyPr/>
            <a:lstStyle/>
            <a:p/>
          </p:txBody>
        </p:sp>
        <p:sp>
          <p:nvSpPr>
            <p:cNvPr id="139" name="rc139"/>
            <p:cNvSpPr/>
            <p:nvPr/>
          </p:nvSpPr>
          <p:spPr>
            <a:xfrm>
              <a:off x="1317178" y="5637654"/>
              <a:ext cx="1854162"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8580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488750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678921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8" name="tx148"/>
            <p:cNvSpPr/>
            <p:nvPr/>
          </p:nvSpPr>
          <p:spPr>
            <a:xfrm>
              <a:off x="869091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Bahrain (96%) was 11 percentage points higher than the global average (85%) and 17 percentage points higher than the average across all MENA countries (79%).
National DTP3 coverage was 3 percentage points lower than in 2019 (99%).
The number of un- and undervaccinated children increased (ie. worsened)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Bahrain ranked number 10 out of 20 countries for lowest DTP3 coverage (based on tied ranks).
Bahrain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4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87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3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880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1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60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0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48498"/>
              <a:ext cx="249522" cy="1058186"/>
            </a:xfrm>
            <a:prstGeom prst="rect">
              <a:avLst/>
            </a:prstGeom>
            <a:solidFill>
              <a:srgbClr val="80BD41">
                <a:alpha val="100000"/>
              </a:srgbClr>
            </a:solidFill>
          </p:spPr>
          <p:txBody>
            <a:bodyPr/>
            <a:lstStyle/>
            <a:p/>
          </p:txBody>
        </p:sp>
        <p:sp>
          <p:nvSpPr>
            <p:cNvPr id="24" name="rc24"/>
            <p:cNvSpPr/>
            <p:nvPr/>
          </p:nvSpPr>
          <p:spPr>
            <a:xfrm>
              <a:off x="1296273" y="2915480"/>
              <a:ext cx="249522" cy="33018"/>
            </a:xfrm>
            <a:prstGeom prst="rect">
              <a:avLst/>
            </a:prstGeom>
            <a:solidFill>
              <a:srgbClr val="1CABE2">
                <a:alpha val="100000"/>
              </a:srgbClr>
            </a:solidFill>
          </p:spPr>
          <p:txBody>
            <a:bodyPr/>
            <a:lstStyle/>
            <a:p/>
          </p:txBody>
        </p:sp>
        <p:sp>
          <p:nvSpPr>
            <p:cNvPr id="25" name="rc25"/>
            <p:cNvSpPr/>
            <p:nvPr/>
          </p:nvSpPr>
          <p:spPr>
            <a:xfrm>
              <a:off x="1573521" y="2951719"/>
              <a:ext cx="249522" cy="1054965"/>
            </a:xfrm>
            <a:prstGeom prst="rect">
              <a:avLst/>
            </a:prstGeom>
            <a:solidFill>
              <a:srgbClr val="80BD41">
                <a:alpha val="100000"/>
              </a:srgbClr>
            </a:solidFill>
          </p:spPr>
          <p:txBody>
            <a:bodyPr/>
            <a:lstStyle/>
            <a:p/>
          </p:txBody>
        </p:sp>
        <p:sp>
          <p:nvSpPr>
            <p:cNvPr id="26" name="rc26"/>
            <p:cNvSpPr/>
            <p:nvPr/>
          </p:nvSpPr>
          <p:spPr>
            <a:xfrm>
              <a:off x="1573521" y="2941250"/>
              <a:ext cx="249522" cy="10469"/>
            </a:xfrm>
            <a:prstGeom prst="rect">
              <a:avLst/>
            </a:prstGeom>
            <a:solidFill>
              <a:srgbClr val="1CABE2">
                <a:alpha val="100000"/>
              </a:srgbClr>
            </a:solidFill>
          </p:spPr>
          <p:txBody>
            <a:bodyPr/>
            <a:lstStyle/>
            <a:p/>
          </p:txBody>
        </p:sp>
        <p:sp>
          <p:nvSpPr>
            <p:cNvPr id="27" name="rc27"/>
            <p:cNvSpPr/>
            <p:nvPr/>
          </p:nvSpPr>
          <p:spPr>
            <a:xfrm>
              <a:off x="1850769" y="2880046"/>
              <a:ext cx="249522" cy="1126638"/>
            </a:xfrm>
            <a:prstGeom prst="rect">
              <a:avLst/>
            </a:prstGeom>
            <a:solidFill>
              <a:srgbClr val="80BD41">
                <a:alpha val="100000"/>
              </a:srgbClr>
            </a:solidFill>
          </p:spPr>
          <p:txBody>
            <a:bodyPr/>
            <a:lstStyle/>
            <a:p/>
          </p:txBody>
        </p:sp>
        <p:sp>
          <p:nvSpPr>
            <p:cNvPr id="28" name="rc28"/>
            <p:cNvSpPr/>
            <p:nvPr/>
          </p:nvSpPr>
          <p:spPr>
            <a:xfrm>
              <a:off x="1850769" y="2856692"/>
              <a:ext cx="249522" cy="23354"/>
            </a:xfrm>
            <a:prstGeom prst="rect">
              <a:avLst/>
            </a:prstGeom>
            <a:solidFill>
              <a:srgbClr val="1CABE2">
                <a:alpha val="100000"/>
              </a:srgbClr>
            </a:solidFill>
          </p:spPr>
          <p:txBody>
            <a:bodyPr/>
            <a:lstStyle/>
            <a:p/>
          </p:txBody>
        </p:sp>
        <p:sp>
          <p:nvSpPr>
            <p:cNvPr id="29" name="rc29"/>
            <p:cNvSpPr/>
            <p:nvPr/>
          </p:nvSpPr>
          <p:spPr>
            <a:xfrm>
              <a:off x="2128016" y="2768912"/>
              <a:ext cx="249522" cy="1237772"/>
            </a:xfrm>
            <a:prstGeom prst="rect">
              <a:avLst/>
            </a:prstGeom>
            <a:solidFill>
              <a:srgbClr val="80BD41">
                <a:alpha val="100000"/>
              </a:srgbClr>
            </a:solidFill>
          </p:spPr>
          <p:txBody>
            <a:bodyPr/>
            <a:lstStyle/>
            <a:p/>
          </p:txBody>
        </p:sp>
        <p:sp>
          <p:nvSpPr>
            <p:cNvPr id="30" name="rc30"/>
            <p:cNvSpPr/>
            <p:nvPr/>
          </p:nvSpPr>
          <p:spPr>
            <a:xfrm>
              <a:off x="2128016" y="2730257"/>
              <a:ext cx="249522" cy="38655"/>
            </a:xfrm>
            <a:prstGeom prst="rect">
              <a:avLst/>
            </a:prstGeom>
            <a:solidFill>
              <a:srgbClr val="1CABE2">
                <a:alpha val="100000"/>
              </a:srgbClr>
            </a:solidFill>
          </p:spPr>
          <p:txBody>
            <a:bodyPr/>
            <a:lstStyle/>
            <a:p/>
          </p:txBody>
        </p:sp>
        <p:sp>
          <p:nvSpPr>
            <p:cNvPr id="31" name="rc31"/>
            <p:cNvSpPr/>
            <p:nvPr/>
          </p:nvSpPr>
          <p:spPr>
            <a:xfrm>
              <a:off x="2405264" y="2652141"/>
              <a:ext cx="249522" cy="1354543"/>
            </a:xfrm>
            <a:prstGeom prst="rect">
              <a:avLst/>
            </a:prstGeom>
            <a:solidFill>
              <a:srgbClr val="80BD41">
                <a:alpha val="100000"/>
              </a:srgbClr>
            </a:solidFill>
          </p:spPr>
          <p:txBody>
            <a:bodyPr/>
            <a:lstStyle/>
            <a:p/>
          </p:txBody>
        </p:sp>
        <p:sp>
          <p:nvSpPr>
            <p:cNvPr id="32" name="rc32"/>
            <p:cNvSpPr/>
            <p:nvPr/>
          </p:nvSpPr>
          <p:spPr>
            <a:xfrm>
              <a:off x="2405264" y="2624761"/>
              <a:ext cx="249522" cy="27380"/>
            </a:xfrm>
            <a:prstGeom prst="rect">
              <a:avLst/>
            </a:prstGeom>
            <a:solidFill>
              <a:srgbClr val="1CABE2">
                <a:alpha val="100000"/>
              </a:srgbClr>
            </a:solidFill>
          </p:spPr>
          <p:txBody>
            <a:bodyPr/>
            <a:lstStyle/>
            <a:p/>
          </p:txBody>
        </p:sp>
        <p:sp>
          <p:nvSpPr>
            <p:cNvPr id="33" name="rc33"/>
            <p:cNvSpPr/>
            <p:nvPr/>
          </p:nvSpPr>
          <p:spPr>
            <a:xfrm>
              <a:off x="2682512" y="2593353"/>
              <a:ext cx="249522" cy="1413331"/>
            </a:xfrm>
            <a:prstGeom prst="rect">
              <a:avLst/>
            </a:prstGeom>
            <a:solidFill>
              <a:srgbClr val="80BD41">
                <a:alpha val="100000"/>
              </a:srgbClr>
            </a:solidFill>
          </p:spPr>
          <p:txBody>
            <a:bodyPr/>
            <a:lstStyle/>
            <a:p/>
          </p:txBody>
        </p:sp>
        <p:sp>
          <p:nvSpPr>
            <p:cNvPr id="34" name="rc34"/>
            <p:cNvSpPr/>
            <p:nvPr/>
          </p:nvSpPr>
          <p:spPr>
            <a:xfrm>
              <a:off x="2682512" y="2564362"/>
              <a:ext cx="249522" cy="28991"/>
            </a:xfrm>
            <a:prstGeom prst="rect">
              <a:avLst/>
            </a:prstGeom>
            <a:solidFill>
              <a:srgbClr val="1CABE2">
                <a:alpha val="100000"/>
              </a:srgbClr>
            </a:solidFill>
          </p:spPr>
          <p:txBody>
            <a:bodyPr/>
            <a:lstStyle/>
            <a:p/>
          </p:txBody>
        </p:sp>
        <p:sp>
          <p:nvSpPr>
            <p:cNvPr id="35" name="rc35"/>
            <p:cNvSpPr/>
            <p:nvPr/>
          </p:nvSpPr>
          <p:spPr>
            <a:xfrm>
              <a:off x="2959759" y="2598185"/>
              <a:ext cx="249522" cy="1408499"/>
            </a:xfrm>
            <a:prstGeom prst="rect">
              <a:avLst/>
            </a:prstGeom>
            <a:solidFill>
              <a:srgbClr val="80BD41">
                <a:alpha val="100000"/>
              </a:srgbClr>
            </a:solidFill>
          </p:spPr>
          <p:txBody>
            <a:bodyPr/>
            <a:lstStyle/>
            <a:p/>
          </p:txBody>
        </p:sp>
        <p:sp>
          <p:nvSpPr>
            <p:cNvPr id="36" name="rc36"/>
            <p:cNvSpPr/>
            <p:nvPr/>
          </p:nvSpPr>
          <p:spPr>
            <a:xfrm>
              <a:off x="2959759" y="2569194"/>
              <a:ext cx="249522" cy="28991"/>
            </a:xfrm>
            <a:prstGeom prst="rect">
              <a:avLst/>
            </a:prstGeom>
            <a:solidFill>
              <a:srgbClr val="1CABE2">
                <a:alpha val="100000"/>
              </a:srgbClr>
            </a:solidFill>
          </p:spPr>
          <p:txBody>
            <a:bodyPr/>
            <a:lstStyle/>
            <a:p/>
          </p:txBody>
        </p:sp>
        <p:sp>
          <p:nvSpPr>
            <p:cNvPr id="37" name="rc37"/>
            <p:cNvSpPr/>
            <p:nvPr/>
          </p:nvSpPr>
          <p:spPr>
            <a:xfrm>
              <a:off x="3237007" y="2615902"/>
              <a:ext cx="249522" cy="1390782"/>
            </a:xfrm>
            <a:prstGeom prst="rect">
              <a:avLst/>
            </a:prstGeom>
            <a:solidFill>
              <a:srgbClr val="80BD41">
                <a:alpha val="100000"/>
              </a:srgbClr>
            </a:solidFill>
          </p:spPr>
          <p:txBody>
            <a:bodyPr/>
            <a:lstStyle/>
            <a:p/>
          </p:txBody>
        </p:sp>
        <p:sp>
          <p:nvSpPr>
            <p:cNvPr id="38" name="rc38"/>
            <p:cNvSpPr/>
            <p:nvPr/>
          </p:nvSpPr>
          <p:spPr>
            <a:xfrm>
              <a:off x="3237007" y="2573220"/>
              <a:ext cx="249522" cy="42681"/>
            </a:xfrm>
            <a:prstGeom prst="rect">
              <a:avLst/>
            </a:prstGeom>
            <a:solidFill>
              <a:srgbClr val="1CABE2">
                <a:alpha val="100000"/>
              </a:srgbClr>
            </a:solidFill>
          </p:spPr>
          <p:txBody>
            <a:bodyPr/>
            <a:lstStyle/>
            <a:p/>
          </p:txBody>
        </p:sp>
        <p:sp>
          <p:nvSpPr>
            <p:cNvPr id="39" name="rc39"/>
            <p:cNvSpPr/>
            <p:nvPr/>
          </p:nvSpPr>
          <p:spPr>
            <a:xfrm>
              <a:off x="3514255" y="2599796"/>
              <a:ext cx="249522" cy="1406888"/>
            </a:xfrm>
            <a:prstGeom prst="rect">
              <a:avLst/>
            </a:prstGeom>
            <a:solidFill>
              <a:srgbClr val="80BD41">
                <a:alpha val="100000"/>
              </a:srgbClr>
            </a:solidFill>
          </p:spPr>
          <p:txBody>
            <a:bodyPr/>
            <a:lstStyle/>
            <a:p/>
          </p:txBody>
        </p:sp>
        <p:sp>
          <p:nvSpPr>
            <p:cNvPr id="40" name="rc40"/>
            <p:cNvSpPr/>
            <p:nvPr/>
          </p:nvSpPr>
          <p:spPr>
            <a:xfrm>
              <a:off x="3514255" y="2556309"/>
              <a:ext cx="249522" cy="43487"/>
            </a:xfrm>
            <a:prstGeom prst="rect">
              <a:avLst/>
            </a:prstGeom>
            <a:solidFill>
              <a:srgbClr val="1CABE2">
                <a:alpha val="100000"/>
              </a:srgbClr>
            </a:solidFill>
          </p:spPr>
          <p:txBody>
            <a:bodyPr/>
            <a:lstStyle/>
            <a:p/>
          </p:txBody>
        </p:sp>
        <p:sp>
          <p:nvSpPr>
            <p:cNvPr id="41" name="rc41"/>
            <p:cNvSpPr/>
            <p:nvPr/>
          </p:nvSpPr>
          <p:spPr>
            <a:xfrm>
              <a:off x="3791502" y="2571610"/>
              <a:ext cx="249522" cy="1435075"/>
            </a:xfrm>
            <a:prstGeom prst="rect">
              <a:avLst/>
            </a:prstGeom>
            <a:solidFill>
              <a:srgbClr val="80BD41">
                <a:alpha val="100000"/>
              </a:srgbClr>
            </a:solidFill>
          </p:spPr>
          <p:txBody>
            <a:bodyPr/>
            <a:lstStyle/>
            <a:p/>
          </p:txBody>
        </p:sp>
        <p:sp>
          <p:nvSpPr>
            <p:cNvPr id="42" name="rc42"/>
            <p:cNvSpPr/>
            <p:nvPr/>
          </p:nvSpPr>
          <p:spPr>
            <a:xfrm>
              <a:off x="3791502" y="2542618"/>
              <a:ext cx="249522" cy="28991"/>
            </a:xfrm>
            <a:prstGeom prst="rect">
              <a:avLst/>
            </a:prstGeom>
            <a:solidFill>
              <a:srgbClr val="1CABE2">
                <a:alpha val="100000"/>
              </a:srgbClr>
            </a:solidFill>
          </p:spPr>
          <p:txBody>
            <a:bodyPr/>
            <a:lstStyle/>
            <a:p/>
          </p:txBody>
        </p:sp>
        <p:sp>
          <p:nvSpPr>
            <p:cNvPr id="43" name="rc43"/>
            <p:cNvSpPr/>
            <p:nvPr/>
          </p:nvSpPr>
          <p:spPr>
            <a:xfrm>
              <a:off x="4068750" y="2518459"/>
              <a:ext cx="249522" cy="1488225"/>
            </a:xfrm>
            <a:prstGeom prst="rect">
              <a:avLst/>
            </a:prstGeom>
            <a:solidFill>
              <a:srgbClr val="80BD41">
                <a:alpha val="100000"/>
              </a:srgbClr>
            </a:solidFill>
          </p:spPr>
          <p:txBody>
            <a:bodyPr/>
            <a:lstStyle/>
            <a:p/>
          </p:txBody>
        </p:sp>
        <p:sp>
          <p:nvSpPr>
            <p:cNvPr id="44" name="rc44"/>
            <p:cNvSpPr/>
            <p:nvPr/>
          </p:nvSpPr>
          <p:spPr>
            <a:xfrm>
              <a:off x="4068750" y="2503158"/>
              <a:ext cx="249522" cy="15301"/>
            </a:xfrm>
            <a:prstGeom prst="rect">
              <a:avLst/>
            </a:prstGeom>
            <a:solidFill>
              <a:srgbClr val="1CABE2">
                <a:alpha val="100000"/>
              </a:srgbClr>
            </a:solidFill>
          </p:spPr>
          <p:txBody>
            <a:bodyPr/>
            <a:lstStyle/>
            <a:p/>
          </p:txBody>
        </p:sp>
        <p:sp>
          <p:nvSpPr>
            <p:cNvPr id="45" name="rc45"/>
            <p:cNvSpPr/>
            <p:nvPr/>
          </p:nvSpPr>
          <p:spPr>
            <a:xfrm>
              <a:off x="4345998" y="2530539"/>
              <a:ext cx="249522" cy="1476146"/>
            </a:xfrm>
            <a:prstGeom prst="rect">
              <a:avLst/>
            </a:prstGeom>
            <a:solidFill>
              <a:srgbClr val="80BD41">
                <a:alpha val="100000"/>
              </a:srgbClr>
            </a:solidFill>
          </p:spPr>
          <p:txBody>
            <a:bodyPr/>
            <a:lstStyle/>
            <a:p/>
          </p:txBody>
        </p:sp>
        <p:sp>
          <p:nvSpPr>
            <p:cNvPr id="46" name="rc46"/>
            <p:cNvSpPr/>
            <p:nvPr/>
          </p:nvSpPr>
          <p:spPr>
            <a:xfrm>
              <a:off x="4345998" y="2516043"/>
              <a:ext cx="249522" cy="14495"/>
            </a:xfrm>
            <a:prstGeom prst="rect">
              <a:avLst/>
            </a:prstGeom>
            <a:solidFill>
              <a:srgbClr val="1CABE2">
                <a:alpha val="100000"/>
              </a:srgbClr>
            </a:solidFill>
          </p:spPr>
          <p:txBody>
            <a:bodyPr/>
            <a:lstStyle/>
            <a:p/>
          </p:txBody>
        </p:sp>
        <p:sp>
          <p:nvSpPr>
            <p:cNvPr id="47" name="rc47"/>
            <p:cNvSpPr/>
            <p:nvPr/>
          </p:nvSpPr>
          <p:spPr>
            <a:xfrm>
              <a:off x="4623245" y="2518459"/>
              <a:ext cx="249522" cy="1488225"/>
            </a:xfrm>
            <a:prstGeom prst="rect">
              <a:avLst/>
            </a:prstGeom>
            <a:solidFill>
              <a:srgbClr val="80BD41">
                <a:alpha val="100000"/>
              </a:srgbClr>
            </a:solidFill>
          </p:spPr>
          <p:txBody>
            <a:bodyPr/>
            <a:lstStyle/>
            <a:p/>
          </p:txBody>
        </p:sp>
        <p:sp>
          <p:nvSpPr>
            <p:cNvPr id="48" name="rc48"/>
            <p:cNvSpPr/>
            <p:nvPr/>
          </p:nvSpPr>
          <p:spPr>
            <a:xfrm>
              <a:off x="4623245" y="2503158"/>
              <a:ext cx="249522" cy="15301"/>
            </a:xfrm>
            <a:prstGeom prst="rect">
              <a:avLst/>
            </a:prstGeom>
            <a:solidFill>
              <a:srgbClr val="1CABE2">
                <a:alpha val="100000"/>
              </a:srgbClr>
            </a:solidFill>
          </p:spPr>
          <p:txBody>
            <a:bodyPr/>
            <a:lstStyle/>
            <a:p/>
          </p:txBody>
        </p:sp>
        <p:sp>
          <p:nvSpPr>
            <p:cNvPr id="49" name="rc49"/>
            <p:cNvSpPr/>
            <p:nvPr/>
          </p:nvSpPr>
          <p:spPr>
            <a:xfrm>
              <a:off x="4900493" y="2454033"/>
              <a:ext cx="249522" cy="1552651"/>
            </a:xfrm>
            <a:prstGeom prst="rect">
              <a:avLst/>
            </a:prstGeom>
            <a:solidFill>
              <a:srgbClr val="80BD41">
                <a:alpha val="100000"/>
              </a:srgbClr>
            </a:solidFill>
          </p:spPr>
          <p:txBody>
            <a:bodyPr/>
            <a:lstStyle/>
            <a:p/>
          </p:txBody>
        </p:sp>
        <p:sp>
          <p:nvSpPr>
            <p:cNvPr id="50" name="rc50"/>
            <p:cNvSpPr/>
            <p:nvPr/>
          </p:nvSpPr>
          <p:spPr>
            <a:xfrm>
              <a:off x="4900493" y="2437927"/>
              <a:ext cx="249522" cy="16106"/>
            </a:xfrm>
            <a:prstGeom prst="rect">
              <a:avLst/>
            </a:prstGeom>
            <a:solidFill>
              <a:srgbClr val="1CABE2">
                <a:alpha val="100000"/>
              </a:srgbClr>
            </a:solidFill>
          </p:spPr>
          <p:txBody>
            <a:bodyPr/>
            <a:lstStyle/>
            <a:p/>
          </p:txBody>
        </p:sp>
        <p:sp>
          <p:nvSpPr>
            <p:cNvPr id="51" name="rc51"/>
            <p:cNvSpPr/>
            <p:nvPr/>
          </p:nvSpPr>
          <p:spPr>
            <a:xfrm>
              <a:off x="5177741" y="2380750"/>
              <a:ext cx="249522" cy="1625935"/>
            </a:xfrm>
            <a:prstGeom prst="rect">
              <a:avLst/>
            </a:prstGeom>
            <a:solidFill>
              <a:srgbClr val="80BD41">
                <a:alpha val="100000"/>
              </a:srgbClr>
            </a:solidFill>
          </p:spPr>
          <p:txBody>
            <a:bodyPr/>
            <a:lstStyle/>
            <a:p/>
          </p:txBody>
        </p:sp>
        <p:sp>
          <p:nvSpPr>
            <p:cNvPr id="52" name="rc52"/>
            <p:cNvSpPr/>
            <p:nvPr/>
          </p:nvSpPr>
          <p:spPr>
            <a:xfrm>
              <a:off x="5177741" y="2364643"/>
              <a:ext cx="249522" cy="16106"/>
            </a:xfrm>
            <a:prstGeom prst="rect">
              <a:avLst/>
            </a:prstGeom>
            <a:solidFill>
              <a:srgbClr val="1CABE2">
                <a:alpha val="100000"/>
              </a:srgbClr>
            </a:solidFill>
          </p:spPr>
          <p:txBody>
            <a:bodyPr/>
            <a:lstStyle/>
            <a:p/>
          </p:txBody>
        </p:sp>
        <p:sp>
          <p:nvSpPr>
            <p:cNvPr id="53" name="rc53"/>
            <p:cNvSpPr/>
            <p:nvPr/>
          </p:nvSpPr>
          <p:spPr>
            <a:xfrm>
              <a:off x="5454988" y="2355785"/>
              <a:ext cx="249522" cy="1650900"/>
            </a:xfrm>
            <a:prstGeom prst="rect">
              <a:avLst/>
            </a:prstGeom>
            <a:solidFill>
              <a:srgbClr val="80BD41">
                <a:alpha val="100000"/>
              </a:srgbClr>
            </a:solidFill>
          </p:spPr>
          <p:txBody>
            <a:bodyPr/>
            <a:lstStyle/>
            <a:p/>
          </p:txBody>
        </p:sp>
        <p:sp>
          <p:nvSpPr>
            <p:cNvPr id="54" name="rc54"/>
            <p:cNvSpPr/>
            <p:nvPr/>
          </p:nvSpPr>
          <p:spPr>
            <a:xfrm>
              <a:off x="5454988" y="2321961"/>
              <a:ext cx="249522" cy="33823"/>
            </a:xfrm>
            <a:prstGeom prst="rect">
              <a:avLst/>
            </a:prstGeom>
            <a:solidFill>
              <a:srgbClr val="1CABE2">
                <a:alpha val="100000"/>
              </a:srgbClr>
            </a:solidFill>
          </p:spPr>
          <p:txBody>
            <a:bodyPr/>
            <a:lstStyle/>
            <a:p/>
          </p:txBody>
        </p:sp>
        <p:sp>
          <p:nvSpPr>
            <p:cNvPr id="55" name="rc55"/>
            <p:cNvSpPr/>
            <p:nvPr/>
          </p:nvSpPr>
          <p:spPr>
            <a:xfrm>
              <a:off x="5732236" y="2349342"/>
              <a:ext cx="249522" cy="1657342"/>
            </a:xfrm>
            <a:prstGeom prst="rect">
              <a:avLst/>
            </a:prstGeom>
            <a:solidFill>
              <a:srgbClr val="80BD41">
                <a:alpha val="100000"/>
              </a:srgbClr>
            </a:solidFill>
          </p:spPr>
          <p:txBody>
            <a:bodyPr/>
            <a:lstStyle/>
            <a:p/>
          </p:txBody>
        </p:sp>
        <p:sp>
          <p:nvSpPr>
            <p:cNvPr id="56" name="rc56"/>
            <p:cNvSpPr/>
            <p:nvPr/>
          </p:nvSpPr>
          <p:spPr>
            <a:xfrm>
              <a:off x="5732236" y="2332431"/>
              <a:ext cx="249522" cy="16911"/>
            </a:xfrm>
            <a:prstGeom prst="rect">
              <a:avLst/>
            </a:prstGeom>
            <a:solidFill>
              <a:srgbClr val="1CABE2">
                <a:alpha val="100000"/>
              </a:srgbClr>
            </a:solidFill>
          </p:spPr>
          <p:txBody>
            <a:bodyPr/>
            <a:lstStyle/>
            <a:p/>
          </p:txBody>
        </p:sp>
        <p:sp>
          <p:nvSpPr>
            <p:cNvPr id="57" name="rc57"/>
            <p:cNvSpPr/>
            <p:nvPr/>
          </p:nvSpPr>
          <p:spPr>
            <a:xfrm>
              <a:off x="6009484" y="2386387"/>
              <a:ext cx="249522" cy="1620297"/>
            </a:xfrm>
            <a:prstGeom prst="rect">
              <a:avLst/>
            </a:prstGeom>
            <a:solidFill>
              <a:srgbClr val="80BD41">
                <a:alpha val="100000"/>
              </a:srgbClr>
            </a:solidFill>
          </p:spPr>
          <p:txBody>
            <a:bodyPr/>
            <a:lstStyle/>
            <a:p/>
          </p:txBody>
        </p:sp>
        <p:sp>
          <p:nvSpPr>
            <p:cNvPr id="58" name="rc58"/>
            <p:cNvSpPr/>
            <p:nvPr/>
          </p:nvSpPr>
          <p:spPr>
            <a:xfrm>
              <a:off x="6009484" y="2336457"/>
              <a:ext cx="249522" cy="49929"/>
            </a:xfrm>
            <a:prstGeom prst="rect">
              <a:avLst/>
            </a:prstGeom>
            <a:solidFill>
              <a:srgbClr val="1CABE2">
                <a:alpha val="100000"/>
              </a:srgbClr>
            </a:solidFill>
          </p:spPr>
          <p:txBody>
            <a:bodyPr/>
            <a:lstStyle/>
            <a:p/>
          </p:txBody>
        </p:sp>
        <p:sp>
          <p:nvSpPr>
            <p:cNvPr id="59" name="rc59"/>
            <p:cNvSpPr/>
            <p:nvPr/>
          </p:nvSpPr>
          <p:spPr>
            <a:xfrm>
              <a:off x="6286731" y="2386387"/>
              <a:ext cx="249522" cy="1620297"/>
            </a:xfrm>
            <a:prstGeom prst="rect">
              <a:avLst/>
            </a:prstGeom>
            <a:solidFill>
              <a:srgbClr val="80BD41">
                <a:alpha val="100000"/>
              </a:srgbClr>
            </a:solidFill>
          </p:spPr>
          <p:txBody>
            <a:bodyPr/>
            <a:lstStyle/>
            <a:p/>
          </p:txBody>
        </p:sp>
        <p:sp>
          <p:nvSpPr>
            <p:cNvPr id="60" name="rc60"/>
            <p:cNvSpPr/>
            <p:nvPr/>
          </p:nvSpPr>
          <p:spPr>
            <a:xfrm>
              <a:off x="6286731" y="2370280"/>
              <a:ext cx="249522" cy="16106"/>
            </a:xfrm>
            <a:prstGeom prst="rect">
              <a:avLst/>
            </a:prstGeom>
            <a:solidFill>
              <a:srgbClr val="1CABE2">
                <a:alpha val="100000"/>
              </a:srgbClr>
            </a:solidFill>
          </p:spPr>
          <p:txBody>
            <a:bodyPr/>
            <a:lstStyle/>
            <a:p/>
          </p:txBody>
        </p:sp>
        <p:sp>
          <p:nvSpPr>
            <p:cNvPr id="61" name="rc61"/>
            <p:cNvSpPr/>
            <p:nvPr/>
          </p:nvSpPr>
          <p:spPr>
            <a:xfrm>
              <a:off x="6563979" y="2437122"/>
              <a:ext cx="249522" cy="1569563"/>
            </a:xfrm>
            <a:prstGeom prst="rect">
              <a:avLst/>
            </a:prstGeom>
            <a:solidFill>
              <a:srgbClr val="80BD41">
                <a:alpha val="100000"/>
              </a:srgbClr>
            </a:solidFill>
          </p:spPr>
          <p:txBody>
            <a:bodyPr/>
            <a:lstStyle/>
            <a:p/>
          </p:txBody>
        </p:sp>
        <p:sp>
          <p:nvSpPr>
            <p:cNvPr id="62" name="rc62"/>
            <p:cNvSpPr/>
            <p:nvPr/>
          </p:nvSpPr>
          <p:spPr>
            <a:xfrm>
              <a:off x="6563979" y="2421015"/>
              <a:ext cx="249522" cy="16106"/>
            </a:xfrm>
            <a:prstGeom prst="rect">
              <a:avLst/>
            </a:prstGeom>
            <a:solidFill>
              <a:srgbClr val="1CABE2">
                <a:alpha val="100000"/>
              </a:srgbClr>
            </a:solidFill>
          </p:spPr>
          <p:txBody>
            <a:bodyPr/>
            <a:lstStyle/>
            <a:p/>
          </p:txBody>
        </p:sp>
        <p:sp>
          <p:nvSpPr>
            <p:cNvPr id="63" name="rc63"/>
            <p:cNvSpPr/>
            <p:nvPr/>
          </p:nvSpPr>
          <p:spPr>
            <a:xfrm>
              <a:off x="6841227" y="2516043"/>
              <a:ext cx="249522" cy="1490641"/>
            </a:xfrm>
            <a:prstGeom prst="rect">
              <a:avLst/>
            </a:prstGeom>
            <a:solidFill>
              <a:srgbClr val="80BD41">
                <a:alpha val="100000"/>
              </a:srgbClr>
            </a:solidFill>
          </p:spPr>
          <p:txBody>
            <a:bodyPr/>
            <a:lstStyle/>
            <a:p/>
          </p:txBody>
        </p:sp>
        <p:sp>
          <p:nvSpPr>
            <p:cNvPr id="64" name="rc64"/>
            <p:cNvSpPr/>
            <p:nvPr/>
          </p:nvSpPr>
          <p:spPr>
            <a:xfrm>
              <a:off x="6841227" y="2485441"/>
              <a:ext cx="249522" cy="30602"/>
            </a:xfrm>
            <a:prstGeom prst="rect">
              <a:avLst/>
            </a:prstGeom>
            <a:solidFill>
              <a:srgbClr val="1CABE2">
                <a:alpha val="100000"/>
              </a:srgbClr>
            </a:solidFill>
          </p:spPr>
          <p:txBody>
            <a:bodyPr/>
            <a:lstStyle/>
            <a:p/>
          </p:txBody>
        </p:sp>
        <p:sp>
          <p:nvSpPr>
            <p:cNvPr id="65" name="rc65"/>
            <p:cNvSpPr/>
            <p:nvPr/>
          </p:nvSpPr>
          <p:spPr>
            <a:xfrm>
              <a:off x="7118474" y="2468529"/>
              <a:ext cx="249522" cy="1538155"/>
            </a:xfrm>
            <a:prstGeom prst="rect">
              <a:avLst/>
            </a:prstGeom>
            <a:solidFill>
              <a:srgbClr val="80BD41">
                <a:alpha val="100000"/>
              </a:srgbClr>
            </a:solidFill>
          </p:spPr>
          <p:txBody>
            <a:bodyPr/>
            <a:lstStyle/>
            <a:p/>
          </p:txBody>
        </p:sp>
        <p:sp>
          <p:nvSpPr>
            <p:cNvPr id="66" name="rc66"/>
            <p:cNvSpPr/>
            <p:nvPr/>
          </p:nvSpPr>
          <p:spPr>
            <a:xfrm>
              <a:off x="7118474" y="2437122"/>
              <a:ext cx="249522" cy="31407"/>
            </a:xfrm>
            <a:prstGeom prst="rect">
              <a:avLst/>
            </a:prstGeom>
            <a:solidFill>
              <a:srgbClr val="1CABE2">
                <a:alpha val="100000"/>
              </a:srgbClr>
            </a:solidFill>
          </p:spPr>
          <p:txBody>
            <a:bodyPr/>
            <a:lstStyle/>
            <a:p/>
          </p:txBody>
        </p:sp>
        <p:sp>
          <p:nvSpPr>
            <p:cNvPr id="67" name="rc67"/>
            <p:cNvSpPr/>
            <p:nvPr/>
          </p:nvSpPr>
          <p:spPr>
            <a:xfrm>
              <a:off x="7395722" y="2423431"/>
              <a:ext cx="249522" cy="1583253"/>
            </a:xfrm>
            <a:prstGeom prst="rect">
              <a:avLst/>
            </a:prstGeom>
            <a:solidFill>
              <a:srgbClr val="80BD41">
                <a:alpha val="100000"/>
              </a:srgbClr>
            </a:solidFill>
          </p:spPr>
          <p:txBody>
            <a:bodyPr/>
            <a:lstStyle/>
            <a:p/>
          </p:txBody>
        </p:sp>
        <p:sp>
          <p:nvSpPr>
            <p:cNvPr id="68" name="rc68"/>
            <p:cNvSpPr/>
            <p:nvPr/>
          </p:nvSpPr>
          <p:spPr>
            <a:xfrm>
              <a:off x="7395722" y="2374307"/>
              <a:ext cx="249522" cy="49124"/>
            </a:xfrm>
            <a:prstGeom prst="rect">
              <a:avLst/>
            </a:prstGeom>
            <a:solidFill>
              <a:srgbClr val="1CABE2">
                <a:alpha val="100000"/>
              </a:srgbClr>
            </a:solidFill>
          </p:spPr>
          <p:txBody>
            <a:bodyPr/>
            <a:lstStyle/>
            <a:p/>
          </p:txBody>
        </p:sp>
        <p:sp>
          <p:nvSpPr>
            <p:cNvPr id="69" name="rc69"/>
            <p:cNvSpPr/>
            <p:nvPr/>
          </p:nvSpPr>
          <p:spPr>
            <a:xfrm>
              <a:off x="7672970" y="2454839"/>
              <a:ext cx="249522" cy="1551846"/>
            </a:xfrm>
            <a:prstGeom prst="rect">
              <a:avLst/>
            </a:prstGeom>
            <a:solidFill>
              <a:srgbClr val="80BD41">
                <a:alpha val="100000"/>
              </a:srgbClr>
            </a:solidFill>
          </p:spPr>
          <p:txBody>
            <a:bodyPr/>
            <a:lstStyle/>
            <a:p/>
          </p:txBody>
        </p:sp>
        <p:sp>
          <p:nvSpPr>
            <p:cNvPr id="70" name="rc70"/>
            <p:cNvSpPr/>
            <p:nvPr/>
          </p:nvSpPr>
          <p:spPr>
            <a:xfrm>
              <a:off x="7672970" y="2438732"/>
              <a:ext cx="249522" cy="16106"/>
            </a:xfrm>
            <a:prstGeom prst="rect">
              <a:avLst/>
            </a:prstGeom>
            <a:solidFill>
              <a:srgbClr val="1CABE2">
                <a:alpha val="100000"/>
              </a:srgbClr>
            </a:solidFill>
          </p:spPr>
          <p:txBody>
            <a:bodyPr/>
            <a:lstStyle/>
            <a:p/>
          </p:txBody>
        </p:sp>
        <p:sp>
          <p:nvSpPr>
            <p:cNvPr id="71" name="rc71"/>
            <p:cNvSpPr/>
            <p:nvPr/>
          </p:nvSpPr>
          <p:spPr>
            <a:xfrm>
              <a:off x="7950217" y="2518459"/>
              <a:ext cx="249522" cy="1488225"/>
            </a:xfrm>
            <a:prstGeom prst="rect">
              <a:avLst/>
            </a:prstGeom>
            <a:solidFill>
              <a:srgbClr val="80BD41">
                <a:alpha val="100000"/>
              </a:srgbClr>
            </a:solidFill>
          </p:spPr>
          <p:txBody>
            <a:bodyPr/>
            <a:lstStyle/>
            <a:p/>
          </p:txBody>
        </p:sp>
        <p:sp>
          <p:nvSpPr>
            <p:cNvPr id="72" name="rc72"/>
            <p:cNvSpPr/>
            <p:nvPr/>
          </p:nvSpPr>
          <p:spPr>
            <a:xfrm>
              <a:off x="7950217" y="2456449"/>
              <a:ext cx="249522" cy="62009"/>
            </a:xfrm>
            <a:prstGeom prst="rect">
              <a:avLst/>
            </a:prstGeom>
            <a:solidFill>
              <a:srgbClr val="1CABE2">
                <a:alpha val="100000"/>
              </a:srgbClr>
            </a:solidFill>
          </p:spPr>
          <p:txBody>
            <a:bodyPr/>
            <a:lstStyle/>
            <a:p/>
          </p:txBody>
        </p:sp>
        <p:sp>
          <p:nvSpPr>
            <p:cNvPr id="73" name="pl73"/>
            <p:cNvSpPr/>
            <p:nvPr/>
          </p:nvSpPr>
          <p:spPr>
            <a:xfrm>
              <a:off x="1421035" y="1226758"/>
              <a:ext cx="6653943" cy="84240"/>
            </a:xfrm>
            <a:custGeom>
              <a:avLst/>
              <a:pathLst>
                <a:path w="6653943" h="84240">
                  <a:moveTo>
                    <a:pt x="0" y="56160"/>
                  </a:moveTo>
                  <a:lnTo>
                    <a:pt x="277247" y="0"/>
                  </a:lnTo>
                  <a:lnTo>
                    <a:pt x="554495" y="28080"/>
                  </a:lnTo>
                  <a:lnTo>
                    <a:pt x="831742" y="56160"/>
                  </a:lnTo>
                  <a:lnTo>
                    <a:pt x="1108990" y="28080"/>
                  </a:lnTo>
                  <a:lnTo>
                    <a:pt x="1386238" y="28080"/>
                  </a:lnTo>
                  <a:lnTo>
                    <a:pt x="1663485" y="28080"/>
                  </a:lnTo>
                  <a:lnTo>
                    <a:pt x="1940733" y="56160"/>
                  </a:lnTo>
                  <a:lnTo>
                    <a:pt x="2217981" y="56160"/>
                  </a:lnTo>
                  <a:lnTo>
                    <a:pt x="2495228" y="28080"/>
                  </a:lnTo>
                  <a:lnTo>
                    <a:pt x="2772476" y="0"/>
                  </a:lnTo>
                  <a:lnTo>
                    <a:pt x="3049724" y="0"/>
                  </a:lnTo>
                  <a:lnTo>
                    <a:pt x="3326971" y="0"/>
                  </a:lnTo>
                  <a:lnTo>
                    <a:pt x="3604219" y="0"/>
                  </a:lnTo>
                  <a:lnTo>
                    <a:pt x="3881467" y="0"/>
                  </a:lnTo>
                  <a:lnTo>
                    <a:pt x="4158714" y="28080"/>
                  </a:lnTo>
                  <a:lnTo>
                    <a:pt x="4435962" y="0"/>
                  </a:lnTo>
                  <a:lnTo>
                    <a:pt x="4713210" y="56160"/>
                  </a:lnTo>
                  <a:lnTo>
                    <a:pt x="4990457" y="0"/>
                  </a:lnTo>
                  <a:lnTo>
                    <a:pt x="5267705" y="0"/>
                  </a:lnTo>
                  <a:lnTo>
                    <a:pt x="5544953" y="28080"/>
                  </a:lnTo>
                  <a:lnTo>
                    <a:pt x="5822200" y="28080"/>
                  </a:lnTo>
                  <a:lnTo>
                    <a:pt x="6099448" y="56160"/>
                  </a:lnTo>
                  <a:lnTo>
                    <a:pt x="6376696" y="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29607" y="2779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428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6" name="tx86"/>
            <p:cNvSpPr/>
            <p:nvPr/>
          </p:nvSpPr>
          <p:spPr>
            <a:xfrm>
              <a:off x="4102084" y="2367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7" name="tx87"/>
            <p:cNvSpPr/>
            <p:nvPr/>
          </p:nvSpPr>
          <p:spPr>
            <a:xfrm>
              <a:off x="5488322" y="2186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97312" y="2285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9" name="tx89"/>
            <p:cNvSpPr/>
            <p:nvPr/>
          </p:nvSpPr>
          <p:spPr>
            <a:xfrm>
              <a:off x="6874560" y="2349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0" name="tx90"/>
            <p:cNvSpPr/>
            <p:nvPr/>
          </p:nvSpPr>
          <p:spPr>
            <a:xfrm>
              <a:off x="7151808" y="2301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1" name="tx91"/>
            <p:cNvSpPr/>
            <p:nvPr/>
          </p:nvSpPr>
          <p:spPr>
            <a:xfrm>
              <a:off x="7429055" y="22383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2" name="tx92"/>
            <p:cNvSpPr/>
            <p:nvPr/>
          </p:nvSpPr>
          <p:spPr>
            <a:xfrm>
              <a:off x="7706303" y="2302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3" name="tx93"/>
            <p:cNvSpPr/>
            <p:nvPr/>
          </p:nvSpPr>
          <p:spPr>
            <a:xfrm>
              <a:off x="7983551" y="2320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pl94"/>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424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5" name="tx105"/>
            <p:cNvSpPr/>
            <p:nvPr/>
          </p:nvSpPr>
          <p:spPr>
            <a:xfrm>
              <a:off x="1367476" y="28980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64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07" name="tx107"/>
            <p:cNvSpPr/>
            <p:nvPr/>
          </p:nvSpPr>
          <p:spPr>
            <a:xfrm>
              <a:off x="2753715" y="25449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275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09" name="tx109"/>
            <p:cNvSpPr/>
            <p:nvPr/>
          </p:nvSpPr>
          <p:spPr>
            <a:xfrm>
              <a:off x="4139953" y="2476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146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1" name="tx111"/>
            <p:cNvSpPr/>
            <p:nvPr/>
          </p:nvSpPr>
          <p:spPr>
            <a:xfrm>
              <a:off x="5526191" y="23049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186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6635182" y="23951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26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5" name="tx115"/>
            <p:cNvSpPr/>
            <p:nvPr/>
          </p:nvSpPr>
          <p:spPr>
            <a:xfrm>
              <a:off x="6912430" y="24668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02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7" name="tx117"/>
            <p:cNvSpPr/>
            <p:nvPr/>
          </p:nvSpPr>
          <p:spPr>
            <a:xfrm>
              <a:off x="7189677" y="24189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180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9" name="tx119"/>
            <p:cNvSpPr/>
            <p:nvPr/>
          </p:nvSpPr>
          <p:spPr>
            <a:xfrm>
              <a:off x="7466925" y="23649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1956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1" name="tx121"/>
            <p:cNvSpPr/>
            <p:nvPr/>
          </p:nvSpPr>
          <p:spPr>
            <a:xfrm>
              <a:off x="7744173" y="24128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275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3" name="tx123"/>
            <p:cNvSpPr/>
            <p:nvPr/>
          </p:nvSpPr>
          <p:spPr>
            <a:xfrm>
              <a:off x="8021420" y="24535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49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43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3855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2000-2024</a:t>
              </a:r>
            </a:p>
          </p:txBody>
        </p:sp>
        <p:sp>
          <p:nvSpPr>
            <p:cNvPr id="153" name="pl153"/>
            <p:cNvSpPr/>
            <p:nvPr/>
          </p:nvSpPr>
          <p:spPr>
            <a:xfrm>
              <a:off x="21310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006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701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397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658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353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049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745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507947" cy="162162"/>
            </a:xfrm>
            <a:prstGeom prst="rect">
              <a:avLst/>
            </a:prstGeom>
            <a:solidFill>
              <a:srgbClr val="80BD41">
                <a:alpha val="100000"/>
              </a:srgbClr>
            </a:solidFill>
          </p:spPr>
          <p:txBody>
            <a:bodyPr/>
            <a:lstStyle/>
            <a:p/>
          </p:txBody>
        </p:sp>
        <p:sp>
          <p:nvSpPr>
            <p:cNvPr id="166" name="rc166"/>
            <p:cNvSpPr/>
            <p:nvPr/>
          </p:nvSpPr>
          <p:spPr>
            <a:xfrm>
              <a:off x="7804221" y="5774644"/>
              <a:ext cx="66782" cy="162162"/>
            </a:xfrm>
            <a:prstGeom prst="rect">
              <a:avLst/>
            </a:prstGeom>
            <a:solidFill>
              <a:srgbClr val="1CABE2">
                <a:alpha val="100000"/>
              </a:srgbClr>
            </a:solidFill>
          </p:spPr>
          <p:txBody>
            <a:bodyPr/>
            <a:lstStyle/>
            <a:p/>
          </p:txBody>
        </p:sp>
        <p:sp>
          <p:nvSpPr>
            <p:cNvPr id="167" name="rc167"/>
            <p:cNvSpPr/>
            <p:nvPr/>
          </p:nvSpPr>
          <p:spPr>
            <a:xfrm>
              <a:off x="1296273" y="5571941"/>
              <a:ext cx="6434487" cy="162162"/>
            </a:xfrm>
            <a:prstGeom prst="rect">
              <a:avLst/>
            </a:prstGeom>
            <a:solidFill>
              <a:srgbClr val="80BD41">
                <a:alpha val="100000"/>
              </a:srgbClr>
            </a:solidFill>
          </p:spPr>
          <p:txBody>
            <a:bodyPr/>
            <a:lstStyle/>
            <a:p/>
          </p:txBody>
        </p:sp>
        <p:sp>
          <p:nvSpPr>
            <p:cNvPr id="168" name="rc168"/>
            <p:cNvSpPr/>
            <p:nvPr/>
          </p:nvSpPr>
          <p:spPr>
            <a:xfrm>
              <a:off x="7730761" y="5571941"/>
              <a:ext cx="66782" cy="162162"/>
            </a:xfrm>
            <a:prstGeom prst="rect">
              <a:avLst/>
            </a:prstGeom>
            <a:solidFill>
              <a:srgbClr val="1CABE2">
                <a:alpha val="100000"/>
              </a:srgbClr>
            </a:solidFill>
          </p:spPr>
          <p:txBody>
            <a:bodyPr/>
            <a:lstStyle/>
            <a:p/>
          </p:txBody>
        </p:sp>
        <p:sp>
          <p:nvSpPr>
            <p:cNvPr id="169" name="rc169"/>
            <p:cNvSpPr/>
            <p:nvPr/>
          </p:nvSpPr>
          <p:spPr>
            <a:xfrm>
              <a:off x="1296273" y="5369238"/>
              <a:ext cx="6170696" cy="162162"/>
            </a:xfrm>
            <a:prstGeom prst="rect">
              <a:avLst/>
            </a:prstGeom>
            <a:solidFill>
              <a:srgbClr val="80BD41">
                <a:alpha val="100000"/>
              </a:srgbClr>
            </a:solidFill>
          </p:spPr>
          <p:txBody>
            <a:bodyPr/>
            <a:lstStyle/>
            <a:p/>
          </p:txBody>
        </p:sp>
        <p:sp>
          <p:nvSpPr>
            <p:cNvPr id="170" name="rc170"/>
            <p:cNvSpPr/>
            <p:nvPr/>
          </p:nvSpPr>
          <p:spPr>
            <a:xfrm>
              <a:off x="7466970" y="5369238"/>
              <a:ext cx="257112" cy="162162"/>
            </a:xfrm>
            <a:prstGeom prst="rect">
              <a:avLst/>
            </a:prstGeom>
            <a:solidFill>
              <a:srgbClr val="1CABE2">
                <a:alpha val="100000"/>
              </a:srgbClr>
            </a:solidFill>
          </p:spPr>
          <p:txBody>
            <a:bodyPr/>
            <a:lstStyle/>
            <a:p/>
          </p:txBody>
        </p:sp>
        <p:sp>
          <p:nvSpPr>
            <p:cNvPr id="171" name="tx171"/>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2" name="tx172"/>
            <p:cNvSpPr/>
            <p:nvPr/>
          </p:nvSpPr>
          <p:spPr>
            <a:xfrm>
              <a:off x="80100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73" name="tx173"/>
            <p:cNvSpPr/>
            <p:nvPr/>
          </p:nvSpPr>
          <p:spPr>
            <a:xfrm>
              <a:off x="793294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444475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75" name="tx175"/>
            <p:cNvSpPr/>
            <p:nvPr/>
          </p:nvSpPr>
          <p:spPr>
            <a:xfrm>
              <a:off x="7775814"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08023"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7" name="tx177"/>
            <p:cNvSpPr/>
            <p:nvPr/>
          </p:nvSpPr>
          <p:spPr>
            <a:xfrm>
              <a:off x="770235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27612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79" name="tx179"/>
            <p:cNvSpPr/>
            <p:nvPr/>
          </p:nvSpPr>
          <p:spPr>
            <a:xfrm>
              <a:off x="7533728"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26987"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5" name="tx185"/>
            <p:cNvSpPr/>
            <p:nvPr/>
          </p:nvSpPr>
          <p:spPr>
            <a:xfrm>
              <a:off x="455770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622726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7" name="tx187"/>
            <p:cNvSpPr/>
            <p:nvPr/>
          </p:nvSpPr>
          <p:spPr>
            <a:xfrm>
              <a:off x="789682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(99%).
The number of children vaccinated with DTP3 decreased 5%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3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7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1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64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0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4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28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1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13080"/>
              <a:ext cx="249522" cy="393605"/>
            </a:xfrm>
            <a:prstGeom prst="rect">
              <a:avLst/>
            </a:prstGeom>
            <a:solidFill>
              <a:srgbClr val="E2231A">
                <a:alpha val="100000"/>
              </a:srgbClr>
            </a:solidFill>
          </p:spPr>
          <p:txBody>
            <a:bodyPr/>
            <a:lstStyle/>
            <a:p/>
          </p:txBody>
        </p:sp>
        <p:sp>
          <p:nvSpPr>
            <p:cNvPr id="25" name="rc25"/>
            <p:cNvSpPr/>
            <p:nvPr/>
          </p:nvSpPr>
          <p:spPr>
            <a:xfrm>
              <a:off x="1573521" y="3621794"/>
              <a:ext cx="249522" cy="384890"/>
            </a:xfrm>
            <a:prstGeom prst="rect">
              <a:avLst/>
            </a:prstGeom>
            <a:solidFill>
              <a:srgbClr val="E2231A">
                <a:alpha val="100000"/>
              </a:srgbClr>
            </a:solidFill>
          </p:spPr>
          <p:txBody>
            <a:bodyPr/>
            <a:lstStyle/>
            <a:p/>
          </p:txBody>
        </p:sp>
        <p:sp>
          <p:nvSpPr>
            <p:cNvPr id="26" name="rc26"/>
            <p:cNvSpPr/>
            <p:nvPr/>
          </p:nvSpPr>
          <p:spPr>
            <a:xfrm>
              <a:off x="1850769" y="3798989"/>
              <a:ext cx="249522" cy="207695"/>
            </a:xfrm>
            <a:prstGeom prst="rect">
              <a:avLst/>
            </a:prstGeom>
            <a:solidFill>
              <a:srgbClr val="E2231A">
                <a:alpha val="100000"/>
              </a:srgbClr>
            </a:solidFill>
          </p:spPr>
          <p:txBody>
            <a:bodyPr/>
            <a:lstStyle/>
            <a:p/>
          </p:txBody>
        </p:sp>
        <p:sp>
          <p:nvSpPr>
            <p:cNvPr id="27" name="rc27"/>
            <p:cNvSpPr/>
            <p:nvPr/>
          </p:nvSpPr>
          <p:spPr>
            <a:xfrm>
              <a:off x="2128016" y="3777203"/>
              <a:ext cx="249522" cy="229481"/>
            </a:xfrm>
            <a:prstGeom prst="rect">
              <a:avLst/>
            </a:prstGeom>
            <a:solidFill>
              <a:srgbClr val="E2231A">
                <a:alpha val="100000"/>
              </a:srgbClr>
            </a:solidFill>
          </p:spPr>
          <p:txBody>
            <a:bodyPr/>
            <a:lstStyle/>
            <a:p/>
          </p:txBody>
        </p:sp>
        <p:sp>
          <p:nvSpPr>
            <p:cNvPr id="28" name="rc28"/>
            <p:cNvSpPr/>
            <p:nvPr/>
          </p:nvSpPr>
          <p:spPr>
            <a:xfrm>
              <a:off x="2405264" y="3756869"/>
              <a:ext cx="249522" cy="249815"/>
            </a:xfrm>
            <a:prstGeom prst="rect">
              <a:avLst/>
            </a:prstGeom>
            <a:solidFill>
              <a:srgbClr val="E2231A">
                <a:alpha val="100000"/>
              </a:srgbClr>
            </a:solidFill>
          </p:spPr>
          <p:txBody>
            <a:bodyPr/>
            <a:lstStyle/>
            <a:p/>
          </p:txBody>
        </p:sp>
        <p:sp>
          <p:nvSpPr>
            <p:cNvPr id="29" name="rc29"/>
            <p:cNvSpPr/>
            <p:nvPr/>
          </p:nvSpPr>
          <p:spPr>
            <a:xfrm>
              <a:off x="2682512" y="3746702"/>
              <a:ext cx="249522" cy="259982"/>
            </a:xfrm>
            <a:prstGeom prst="rect">
              <a:avLst/>
            </a:prstGeom>
            <a:solidFill>
              <a:srgbClr val="E2231A">
                <a:alpha val="100000"/>
              </a:srgbClr>
            </a:solidFill>
          </p:spPr>
          <p:txBody>
            <a:bodyPr/>
            <a:lstStyle/>
            <a:p/>
          </p:txBody>
        </p:sp>
        <p:sp>
          <p:nvSpPr>
            <p:cNvPr id="30" name="rc30"/>
            <p:cNvSpPr/>
            <p:nvPr/>
          </p:nvSpPr>
          <p:spPr>
            <a:xfrm>
              <a:off x="2959759" y="3748155"/>
              <a:ext cx="249522" cy="258530"/>
            </a:xfrm>
            <a:prstGeom prst="rect">
              <a:avLst/>
            </a:prstGeom>
            <a:solidFill>
              <a:srgbClr val="E2231A">
                <a:alpha val="100000"/>
              </a:srgbClr>
            </a:solidFill>
          </p:spPr>
          <p:txBody>
            <a:bodyPr/>
            <a:lstStyle/>
            <a:p/>
          </p:txBody>
        </p:sp>
        <p:sp>
          <p:nvSpPr>
            <p:cNvPr id="31" name="rc31"/>
            <p:cNvSpPr/>
            <p:nvPr/>
          </p:nvSpPr>
          <p:spPr>
            <a:xfrm>
              <a:off x="3237007" y="3748155"/>
              <a:ext cx="249522" cy="258530"/>
            </a:xfrm>
            <a:prstGeom prst="rect">
              <a:avLst/>
            </a:prstGeom>
            <a:solidFill>
              <a:srgbClr val="E2231A">
                <a:alpha val="100000"/>
              </a:srgbClr>
            </a:solidFill>
          </p:spPr>
          <p:txBody>
            <a:bodyPr/>
            <a:lstStyle/>
            <a:p/>
          </p:txBody>
        </p:sp>
        <p:sp>
          <p:nvSpPr>
            <p:cNvPr id="32" name="rc32"/>
            <p:cNvSpPr/>
            <p:nvPr/>
          </p:nvSpPr>
          <p:spPr>
            <a:xfrm>
              <a:off x="3514255" y="3745250"/>
              <a:ext cx="249522" cy="261435"/>
            </a:xfrm>
            <a:prstGeom prst="rect">
              <a:avLst/>
            </a:prstGeom>
            <a:solidFill>
              <a:srgbClr val="E2231A">
                <a:alpha val="100000"/>
              </a:srgbClr>
            </a:solidFill>
          </p:spPr>
          <p:txBody>
            <a:bodyPr/>
            <a:lstStyle/>
            <a:p/>
          </p:txBody>
        </p:sp>
        <p:sp>
          <p:nvSpPr>
            <p:cNvPr id="33" name="rc33"/>
            <p:cNvSpPr/>
            <p:nvPr/>
          </p:nvSpPr>
          <p:spPr>
            <a:xfrm>
              <a:off x="3791502" y="3742345"/>
              <a:ext cx="249522" cy="264339"/>
            </a:xfrm>
            <a:prstGeom prst="rect">
              <a:avLst/>
            </a:prstGeom>
            <a:solidFill>
              <a:srgbClr val="E2231A">
                <a:alpha val="100000"/>
              </a:srgbClr>
            </a:solidFill>
          </p:spPr>
          <p:txBody>
            <a:bodyPr/>
            <a:lstStyle/>
            <a:p/>
          </p:txBody>
        </p:sp>
        <p:sp>
          <p:nvSpPr>
            <p:cNvPr id="34" name="rc34"/>
            <p:cNvSpPr/>
            <p:nvPr/>
          </p:nvSpPr>
          <p:spPr>
            <a:xfrm>
              <a:off x="4068750" y="3735083"/>
              <a:ext cx="249522" cy="271602"/>
            </a:xfrm>
            <a:prstGeom prst="rect">
              <a:avLst/>
            </a:prstGeom>
            <a:solidFill>
              <a:srgbClr val="E2231A">
                <a:alpha val="100000"/>
              </a:srgbClr>
            </a:solidFill>
          </p:spPr>
          <p:txBody>
            <a:bodyPr/>
            <a:lstStyle/>
            <a:p/>
          </p:txBody>
        </p:sp>
        <p:sp>
          <p:nvSpPr>
            <p:cNvPr id="35" name="rc35"/>
            <p:cNvSpPr/>
            <p:nvPr/>
          </p:nvSpPr>
          <p:spPr>
            <a:xfrm>
              <a:off x="4345998" y="3737988"/>
              <a:ext cx="249522" cy="268697"/>
            </a:xfrm>
            <a:prstGeom prst="rect">
              <a:avLst/>
            </a:prstGeom>
            <a:solidFill>
              <a:srgbClr val="E2231A">
                <a:alpha val="100000"/>
              </a:srgbClr>
            </a:solidFill>
          </p:spPr>
          <p:txBody>
            <a:bodyPr/>
            <a:lstStyle/>
            <a:p/>
          </p:txBody>
        </p:sp>
        <p:sp>
          <p:nvSpPr>
            <p:cNvPr id="36" name="rc36"/>
            <p:cNvSpPr/>
            <p:nvPr/>
          </p:nvSpPr>
          <p:spPr>
            <a:xfrm>
              <a:off x="4623245" y="3735083"/>
              <a:ext cx="249522" cy="271602"/>
            </a:xfrm>
            <a:prstGeom prst="rect">
              <a:avLst/>
            </a:prstGeom>
            <a:solidFill>
              <a:srgbClr val="E2231A">
                <a:alpha val="100000"/>
              </a:srgbClr>
            </a:solidFill>
          </p:spPr>
          <p:txBody>
            <a:bodyPr/>
            <a:lstStyle/>
            <a:p/>
          </p:txBody>
        </p:sp>
        <p:sp>
          <p:nvSpPr>
            <p:cNvPr id="37" name="rc37"/>
            <p:cNvSpPr/>
            <p:nvPr/>
          </p:nvSpPr>
          <p:spPr>
            <a:xfrm>
              <a:off x="4900493" y="3723463"/>
              <a:ext cx="249522" cy="283221"/>
            </a:xfrm>
            <a:prstGeom prst="rect">
              <a:avLst/>
            </a:prstGeom>
            <a:solidFill>
              <a:srgbClr val="E2231A">
                <a:alpha val="100000"/>
              </a:srgbClr>
            </a:solidFill>
          </p:spPr>
          <p:txBody>
            <a:bodyPr/>
            <a:lstStyle/>
            <a:p/>
          </p:txBody>
        </p:sp>
        <p:sp>
          <p:nvSpPr>
            <p:cNvPr id="38" name="rc38"/>
            <p:cNvSpPr/>
            <p:nvPr/>
          </p:nvSpPr>
          <p:spPr>
            <a:xfrm>
              <a:off x="5177741" y="3710392"/>
              <a:ext cx="249522" cy="296293"/>
            </a:xfrm>
            <a:prstGeom prst="rect">
              <a:avLst/>
            </a:prstGeom>
            <a:solidFill>
              <a:srgbClr val="E2231A">
                <a:alpha val="100000"/>
              </a:srgbClr>
            </a:solidFill>
          </p:spPr>
          <p:txBody>
            <a:bodyPr/>
            <a:lstStyle/>
            <a:p/>
          </p:txBody>
        </p:sp>
        <p:sp>
          <p:nvSpPr>
            <p:cNvPr id="39" name="rc39"/>
            <p:cNvSpPr/>
            <p:nvPr/>
          </p:nvSpPr>
          <p:spPr>
            <a:xfrm>
              <a:off x="5454988" y="3703130"/>
              <a:ext cx="249522" cy="303555"/>
            </a:xfrm>
            <a:prstGeom prst="rect">
              <a:avLst/>
            </a:prstGeom>
            <a:solidFill>
              <a:srgbClr val="E2231A">
                <a:alpha val="100000"/>
              </a:srgbClr>
            </a:solidFill>
          </p:spPr>
          <p:txBody>
            <a:bodyPr/>
            <a:lstStyle/>
            <a:p/>
          </p:txBody>
        </p:sp>
        <p:sp>
          <p:nvSpPr>
            <p:cNvPr id="40" name="rc40"/>
            <p:cNvSpPr/>
            <p:nvPr/>
          </p:nvSpPr>
          <p:spPr>
            <a:xfrm>
              <a:off x="5732236" y="3704582"/>
              <a:ext cx="249522" cy="302102"/>
            </a:xfrm>
            <a:prstGeom prst="rect">
              <a:avLst/>
            </a:prstGeom>
            <a:solidFill>
              <a:srgbClr val="E2231A">
                <a:alpha val="100000"/>
              </a:srgbClr>
            </a:solidFill>
          </p:spPr>
          <p:txBody>
            <a:bodyPr/>
            <a:lstStyle/>
            <a:p/>
          </p:txBody>
        </p:sp>
        <p:sp>
          <p:nvSpPr>
            <p:cNvPr id="41" name="rc41"/>
            <p:cNvSpPr/>
            <p:nvPr/>
          </p:nvSpPr>
          <p:spPr>
            <a:xfrm>
              <a:off x="6009484" y="3706034"/>
              <a:ext cx="249522" cy="300650"/>
            </a:xfrm>
            <a:prstGeom prst="rect">
              <a:avLst/>
            </a:prstGeom>
            <a:solidFill>
              <a:srgbClr val="E2231A">
                <a:alpha val="100000"/>
              </a:srgbClr>
            </a:solidFill>
          </p:spPr>
          <p:txBody>
            <a:bodyPr/>
            <a:lstStyle/>
            <a:p/>
          </p:txBody>
        </p:sp>
        <p:sp>
          <p:nvSpPr>
            <p:cNvPr id="42" name="rc42"/>
            <p:cNvSpPr/>
            <p:nvPr/>
          </p:nvSpPr>
          <p:spPr>
            <a:xfrm>
              <a:off x="6286731" y="3711844"/>
              <a:ext cx="249522" cy="294840"/>
            </a:xfrm>
            <a:prstGeom prst="rect">
              <a:avLst/>
            </a:prstGeom>
            <a:solidFill>
              <a:srgbClr val="E2231A">
                <a:alpha val="100000"/>
              </a:srgbClr>
            </a:solidFill>
          </p:spPr>
          <p:txBody>
            <a:bodyPr/>
            <a:lstStyle/>
            <a:p/>
          </p:txBody>
        </p:sp>
        <p:sp>
          <p:nvSpPr>
            <p:cNvPr id="43" name="rc43"/>
            <p:cNvSpPr/>
            <p:nvPr/>
          </p:nvSpPr>
          <p:spPr>
            <a:xfrm>
              <a:off x="6563979" y="3720559"/>
              <a:ext cx="249522" cy="286126"/>
            </a:xfrm>
            <a:prstGeom prst="rect">
              <a:avLst/>
            </a:prstGeom>
            <a:solidFill>
              <a:srgbClr val="E2231A">
                <a:alpha val="100000"/>
              </a:srgbClr>
            </a:solidFill>
          </p:spPr>
          <p:txBody>
            <a:bodyPr/>
            <a:lstStyle/>
            <a:p/>
          </p:txBody>
        </p:sp>
        <p:sp>
          <p:nvSpPr>
            <p:cNvPr id="44" name="rc44"/>
            <p:cNvSpPr/>
            <p:nvPr/>
          </p:nvSpPr>
          <p:spPr>
            <a:xfrm>
              <a:off x="6841227" y="3732178"/>
              <a:ext cx="249522" cy="274506"/>
            </a:xfrm>
            <a:prstGeom prst="rect">
              <a:avLst/>
            </a:prstGeom>
            <a:solidFill>
              <a:srgbClr val="E2231A">
                <a:alpha val="100000"/>
              </a:srgbClr>
            </a:solidFill>
          </p:spPr>
          <p:txBody>
            <a:bodyPr/>
            <a:lstStyle/>
            <a:p/>
          </p:txBody>
        </p:sp>
        <p:sp>
          <p:nvSpPr>
            <p:cNvPr id="45" name="rc45"/>
            <p:cNvSpPr/>
            <p:nvPr/>
          </p:nvSpPr>
          <p:spPr>
            <a:xfrm>
              <a:off x="7118474" y="3723463"/>
              <a:ext cx="249522" cy="283221"/>
            </a:xfrm>
            <a:prstGeom prst="rect">
              <a:avLst/>
            </a:prstGeom>
            <a:solidFill>
              <a:srgbClr val="E2231A">
                <a:alpha val="100000"/>
              </a:srgbClr>
            </a:solidFill>
          </p:spPr>
          <p:txBody>
            <a:bodyPr/>
            <a:lstStyle/>
            <a:p/>
          </p:txBody>
        </p:sp>
        <p:sp>
          <p:nvSpPr>
            <p:cNvPr id="46" name="rc46"/>
            <p:cNvSpPr/>
            <p:nvPr/>
          </p:nvSpPr>
          <p:spPr>
            <a:xfrm>
              <a:off x="7395722" y="3711844"/>
              <a:ext cx="249522" cy="294840"/>
            </a:xfrm>
            <a:prstGeom prst="rect">
              <a:avLst/>
            </a:prstGeom>
            <a:solidFill>
              <a:srgbClr val="E2231A">
                <a:alpha val="100000"/>
              </a:srgbClr>
            </a:solidFill>
          </p:spPr>
          <p:txBody>
            <a:bodyPr/>
            <a:lstStyle/>
            <a:p/>
          </p:txBody>
        </p:sp>
        <p:sp>
          <p:nvSpPr>
            <p:cNvPr id="47" name="rc47"/>
            <p:cNvSpPr/>
            <p:nvPr/>
          </p:nvSpPr>
          <p:spPr>
            <a:xfrm>
              <a:off x="7672970" y="3723463"/>
              <a:ext cx="249522" cy="283221"/>
            </a:xfrm>
            <a:prstGeom prst="rect">
              <a:avLst/>
            </a:prstGeom>
            <a:solidFill>
              <a:srgbClr val="E2231A">
                <a:alpha val="100000"/>
              </a:srgbClr>
            </a:solidFill>
          </p:spPr>
          <p:txBody>
            <a:bodyPr/>
            <a:lstStyle/>
            <a:p/>
          </p:txBody>
        </p:sp>
        <p:sp>
          <p:nvSpPr>
            <p:cNvPr id="48" name="rc48"/>
            <p:cNvSpPr/>
            <p:nvPr/>
          </p:nvSpPr>
          <p:spPr>
            <a:xfrm>
              <a:off x="7950217" y="3726368"/>
              <a:ext cx="249522" cy="280316"/>
            </a:xfrm>
            <a:prstGeom prst="rect">
              <a:avLst/>
            </a:prstGeom>
            <a:solidFill>
              <a:srgbClr val="E2231A">
                <a:alpha val="100000"/>
              </a:srgbClr>
            </a:solidFill>
          </p:spPr>
          <p:txBody>
            <a:bodyPr/>
            <a:lstStyle/>
            <a:p/>
          </p:txBody>
        </p:sp>
        <p:sp>
          <p:nvSpPr>
            <p:cNvPr id="49" name="rc49"/>
            <p:cNvSpPr/>
            <p:nvPr/>
          </p:nvSpPr>
          <p:spPr>
            <a:xfrm>
              <a:off x="1296273" y="2321881"/>
              <a:ext cx="249522" cy="1291198"/>
            </a:xfrm>
            <a:prstGeom prst="rect">
              <a:avLst/>
            </a:prstGeom>
            <a:solidFill>
              <a:srgbClr val="B3B3B3">
                <a:alpha val="100000"/>
              </a:srgbClr>
            </a:solidFill>
          </p:spPr>
          <p:txBody>
            <a:bodyPr/>
            <a:lstStyle/>
            <a:p/>
          </p:txBody>
        </p:sp>
        <p:sp>
          <p:nvSpPr>
            <p:cNvPr id="50" name="rc50"/>
            <p:cNvSpPr/>
            <p:nvPr/>
          </p:nvSpPr>
          <p:spPr>
            <a:xfrm>
              <a:off x="1850769" y="3376336"/>
              <a:ext cx="249522" cy="422653"/>
            </a:xfrm>
            <a:prstGeom prst="rect">
              <a:avLst/>
            </a:prstGeom>
            <a:solidFill>
              <a:srgbClr val="B3B3B3">
                <a:alpha val="100000"/>
              </a:srgbClr>
            </a:solidFill>
          </p:spPr>
          <p:txBody>
            <a:bodyPr/>
            <a:lstStyle/>
            <a:p/>
          </p:txBody>
        </p:sp>
        <p:sp>
          <p:nvSpPr>
            <p:cNvPr id="51" name="rc51"/>
            <p:cNvSpPr/>
            <p:nvPr/>
          </p:nvSpPr>
          <p:spPr>
            <a:xfrm>
              <a:off x="3514255" y="3303715"/>
              <a:ext cx="249522" cy="441534"/>
            </a:xfrm>
            <a:prstGeom prst="rect">
              <a:avLst/>
            </a:prstGeom>
            <a:solidFill>
              <a:srgbClr val="B3B3B3">
                <a:alpha val="100000"/>
              </a:srgbClr>
            </a:solidFill>
          </p:spPr>
          <p:txBody>
            <a:bodyPr/>
            <a:lstStyle/>
            <a:p/>
          </p:txBody>
        </p:sp>
        <p:sp>
          <p:nvSpPr>
            <p:cNvPr id="52" name="rc52"/>
            <p:cNvSpPr/>
            <p:nvPr/>
          </p:nvSpPr>
          <p:spPr>
            <a:xfrm>
              <a:off x="4068750" y="3502696"/>
              <a:ext cx="249522" cy="232386"/>
            </a:xfrm>
            <a:prstGeom prst="rect">
              <a:avLst/>
            </a:prstGeom>
            <a:solidFill>
              <a:srgbClr val="B3B3B3">
                <a:alpha val="100000"/>
              </a:srgbClr>
            </a:solidFill>
          </p:spPr>
          <p:txBody>
            <a:bodyPr/>
            <a:lstStyle/>
            <a:p/>
          </p:txBody>
        </p:sp>
        <p:sp>
          <p:nvSpPr>
            <p:cNvPr id="53" name="rc53"/>
            <p:cNvSpPr/>
            <p:nvPr/>
          </p:nvSpPr>
          <p:spPr>
            <a:xfrm>
              <a:off x="4345998" y="3011779"/>
              <a:ext cx="249522" cy="726208"/>
            </a:xfrm>
            <a:prstGeom prst="rect">
              <a:avLst/>
            </a:prstGeom>
            <a:solidFill>
              <a:srgbClr val="B3B3B3">
                <a:alpha val="100000"/>
              </a:srgbClr>
            </a:solidFill>
          </p:spPr>
          <p:txBody>
            <a:bodyPr/>
            <a:lstStyle/>
            <a:p/>
          </p:txBody>
        </p:sp>
        <p:sp>
          <p:nvSpPr>
            <p:cNvPr id="54" name="rc54"/>
            <p:cNvSpPr/>
            <p:nvPr/>
          </p:nvSpPr>
          <p:spPr>
            <a:xfrm>
              <a:off x="5732236" y="3703130"/>
              <a:ext cx="249522" cy="1452"/>
            </a:xfrm>
            <a:prstGeom prst="rect">
              <a:avLst/>
            </a:prstGeom>
            <a:solidFill>
              <a:srgbClr val="B3B3B3">
                <a:alpha val="100000"/>
              </a:srgbClr>
            </a:solidFill>
          </p:spPr>
          <p:txBody>
            <a:bodyPr/>
            <a:lstStyle/>
            <a:p/>
          </p:txBody>
        </p:sp>
        <p:sp>
          <p:nvSpPr>
            <p:cNvPr id="55" name="rc55"/>
            <p:cNvSpPr/>
            <p:nvPr/>
          </p:nvSpPr>
          <p:spPr>
            <a:xfrm>
              <a:off x="6009484" y="3697320"/>
              <a:ext cx="249522" cy="8714"/>
            </a:xfrm>
            <a:prstGeom prst="rect">
              <a:avLst/>
            </a:prstGeom>
            <a:solidFill>
              <a:srgbClr val="B3B3B3">
                <a:alpha val="100000"/>
              </a:srgbClr>
            </a:solidFill>
          </p:spPr>
          <p:txBody>
            <a:bodyPr/>
            <a:lstStyle/>
            <a:p/>
          </p:txBody>
        </p:sp>
        <p:sp>
          <p:nvSpPr>
            <p:cNvPr id="56" name="rc56"/>
            <p:cNvSpPr/>
            <p:nvPr/>
          </p:nvSpPr>
          <p:spPr>
            <a:xfrm>
              <a:off x="6286731" y="3694415"/>
              <a:ext cx="249522" cy="17429"/>
            </a:xfrm>
            <a:prstGeom prst="rect">
              <a:avLst/>
            </a:prstGeom>
            <a:solidFill>
              <a:srgbClr val="B3B3B3">
                <a:alpha val="100000"/>
              </a:srgbClr>
            </a:solidFill>
          </p:spPr>
          <p:txBody>
            <a:bodyPr/>
            <a:lstStyle/>
            <a:p/>
          </p:txBody>
        </p:sp>
        <p:sp>
          <p:nvSpPr>
            <p:cNvPr id="57" name="rc57"/>
            <p:cNvSpPr/>
            <p:nvPr/>
          </p:nvSpPr>
          <p:spPr>
            <a:xfrm>
              <a:off x="6563979" y="3701677"/>
              <a:ext cx="249522" cy="18881"/>
            </a:xfrm>
            <a:prstGeom prst="rect">
              <a:avLst/>
            </a:prstGeom>
            <a:solidFill>
              <a:srgbClr val="B3B3B3">
                <a:alpha val="100000"/>
              </a:srgbClr>
            </a:solidFill>
          </p:spPr>
          <p:txBody>
            <a:bodyPr/>
            <a:lstStyle/>
            <a:p/>
          </p:txBody>
        </p:sp>
        <p:sp>
          <p:nvSpPr>
            <p:cNvPr id="58" name="rc58"/>
            <p:cNvSpPr/>
            <p:nvPr/>
          </p:nvSpPr>
          <p:spPr>
            <a:xfrm>
              <a:off x="6841227" y="3711844"/>
              <a:ext cx="249522" cy="20333"/>
            </a:xfrm>
            <a:prstGeom prst="rect">
              <a:avLst/>
            </a:prstGeom>
            <a:solidFill>
              <a:srgbClr val="B3B3B3">
                <a:alpha val="100000"/>
              </a:srgbClr>
            </a:solidFill>
          </p:spPr>
          <p:txBody>
            <a:bodyPr/>
            <a:lstStyle/>
            <a:p/>
          </p:txBody>
        </p:sp>
        <p:sp>
          <p:nvSpPr>
            <p:cNvPr id="59" name="rc59"/>
            <p:cNvSpPr/>
            <p:nvPr/>
          </p:nvSpPr>
          <p:spPr>
            <a:xfrm>
              <a:off x="7118474" y="3722011"/>
              <a:ext cx="249522" cy="1452"/>
            </a:xfrm>
            <a:prstGeom prst="rect">
              <a:avLst/>
            </a:prstGeom>
            <a:solidFill>
              <a:srgbClr val="B3B3B3">
                <a:alpha val="100000"/>
              </a:srgbClr>
            </a:solidFill>
          </p:spPr>
          <p:txBody>
            <a:bodyPr/>
            <a:lstStyle/>
            <a:p/>
          </p:txBody>
        </p:sp>
        <p:sp>
          <p:nvSpPr>
            <p:cNvPr id="60" name="pl60"/>
            <p:cNvSpPr/>
            <p:nvPr/>
          </p:nvSpPr>
          <p:spPr>
            <a:xfrm>
              <a:off x="1421035" y="1226758"/>
              <a:ext cx="6653943" cy="28080"/>
            </a:xfrm>
            <a:custGeom>
              <a:avLst/>
              <a:pathLst>
                <a:path w="6653943" h="28080">
                  <a:moveTo>
                    <a:pt x="0" y="28080"/>
                  </a:moveTo>
                  <a:lnTo>
                    <a:pt x="277247" y="2808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61" name="pl61"/>
            <p:cNvSpPr/>
            <p:nvPr/>
          </p:nvSpPr>
          <p:spPr>
            <a:xfrm>
              <a:off x="1421035" y="1226758"/>
              <a:ext cx="6653943" cy="196560"/>
            </a:xfrm>
            <a:custGeom>
              <a:avLst/>
              <a:pathLst>
                <a:path w="6653943" h="196560">
                  <a:moveTo>
                    <a:pt x="0" y="196560"/>
                  </a:moveTo>
                  <a:lnTo>
                    <a:pt x="277247" y="0"/>
                  </a:lnTo>
                  <a:lnTo>
                    <a:pt x="554495" y="56160"/>
                  </a:lnTo>
                  <a:lnTo>
                    <a:pt x="831742" y="0"/>
                  </a:lnTo>
                  <a:lnTo>
                    <a:pt x="1108990" y="0"/>
                  </a:lnTo>
                  <a:lnTo>
                    <a:pt x="1386238" y="0"/>
                  </a:lnTo>
                  <a:lnTo>
                    <a:pt x="1663485" y="0"/>
                  </a:lnTo>
                  <a:lnTo>
                    <a:pt x="1940733" y="0"/>
                  </a:lnTo>
                  <a:lnTo>
                    <a:pt x="2217981" y="56160"/>
                  </a:lnTo>
                  <a:lnTo>
                    <a:pt x="2495228" y="0"/>
                  </a:lnTo>
                  <a:lnTo>
                    <a:pt x="2772476" y="28080"/>
                  </a:lnTo>
                  <a:lnTo>
                    <a:pt x="3049724" y="8424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100000"/>
                </a:srgbClr>
              </a:solidFill>
              <a:prstDash val="solid"/>
              <a:round/>
            </a:ln>
          </p:spPr>
          <p:txBody>
            <a:bodyPr/>
            <a:lstStyle/>
            <a:p/>
          </p:txBody>
        </p:sp>
        <p:sp>
          <p:nvSpPr>
            <p:cNvPr id="62" name="tx6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4" name="tx74"/>
            <p:cNvSpPr/>
            <p:nvPr/>
          </p:nvSpPr>
          <p:spPr>
            <a:xfrm>
              <a:off x="1353221" y="221683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75" name="tx75"/>
            <p:cNvSpPr/>
            <p:nvPr/>
          </p:nvSpPr>
          <p:spPr>
            <a:xfrm>
              <a:off x="4097209" y="339646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6" name="tx76"/>
            <p:cNvSpPr/>
            <p:nvPr/>
          </p:nvSpPr>
          <p:spPr>
            <a:xfrm>
              <a:off x="6592438" y="359544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7" name="tx77"/>
            <p:cNvSpPr/>
            <p:nvPr/>
          </p:nvSpPr>
          <p:spPr>
            <a:xfrm>
              <a:off x="6869686" y="360560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8" name="tx78"/>
            <p:cNvSpPr/>
            <p:nvPr/>
          </p:nvSpPr>
          <p:spPr>
            <a:xfrm>
              <a:off x="7146934" y="361577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9" name="tx79"/>
            <p:cNvSpPr/>
            <p:nvPr/>
          </p:nvSpPr>
          <p:spPr>
            <a:xfrm>
              <a:off x="601089"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80" name="tx80"/>
            <p:cNvSpPr/>
            <p:nvPr/>
          </p:nvSpPr>
          <p:spPr>
            <a:xfrm>
              <a:off x="601089" y="32283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81" name="tx81"/>
            <p:cNvSpPr/>
            <p:nvPr/>
          </p:nvSpPr>
          <p:spPr>
            <a:xfrm>
              <a:off x="601089" y="250215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2" name="tx82"/>
            <p:cNvSpPr/>
            <p:nvPr/>
          </p:nvSpPr>
          <p:spPr>
            <a:xfrm>
              <a:off x="601089" y="177594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83" name="tx83"/>
            <p:cNvSpPr/>
            <p:nvPr/>
          </p:nvSpPr>
          <p:spPr>
            <a:xfrm>
              <a:off x="601089" y="104973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4" name="tx8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5" name="tx8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6" name="tx8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7" name="tx8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8" name="tx8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9" name="tx8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0" name="tx10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1" name="pl10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3" name="tx10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4" name="tx10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5" name="rc105"/>
            <p:cNvSpPr/>
            <p:nvPr/>
          </p:nvSpPr>
          <p:spPr>
            <a:xfrm>
              <a:off x="4678790" y="4909475"/>
              <a:ext cx="201456" cy="201456"/>
            </a:xfrm>
            <a:prstGeom prst="rect">
              <a:avLst/>
            </a:prstGeom>
            <a:solidFill>
              <a:srgbClr val="E2231A">
                <a:alpha val="100000"/>
              </a:srgbClr>
            </a:solidFill>
          </p:spPr>
          <p:txBody>
            <a:bodyPr/>
            <a:lstStyle/>
            <a:p/>
          </p:txBody>
        </p:sp>
        <p:sp>
          <p:nvSpPr>
            <p:cNvPr id="106" name="rc106"/>
            <p:cNvSpPr/>
            <p:nvPr/>
          </p:nvSpPr>
          <p:spPr>
            <a:xfrm>
              <a:off x="5642950" y="4909475"/>
              <a:ext cx="201456" cy="201456"/>
            </a:xfrm>
            <a:prstGeom prst="rect">
              <a:avLst/>
            </a:prstGeom>
            <a:solidFill>
              <a:srgbClr val="B3B3B3">
                <a:alpha val="100000"/>
              </a:srgbClr>
            </a:solidFill>
          </p:spPr>
          <p:txBody>
            <a:bodyPr/>
            <a:lstStyle/>
            <a:p/>
          </p:txBody>
        </p:sp>
        <p:sp>
          <p:nvSpPr>
            <p:cNvPr id="107" name="tx10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8" name="tx10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9" name="tx10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0" name="tx110"/>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2000-2024</a:t>
              </a:r>
            </a:p>
          </p:txBody>
        </p:sp>
        <p:sp>
          <p:nvSpPr>
            <p:cNvPr id="111" name="pl111"/>
            <p:cNvSpPr/>
            <p:nvPr/>
          </p:nvSpPr>
          <p:spPr>
            <a:xfrm>
              <a:off x="21181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37617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4054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0491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9399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5836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2273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8710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774644"/>
              <a:ext cx="6476109" cy="162162"/>
            </a:xfrm>
            <a:prstGeom prst="rect">
              <a:avLst/>
            </a:prstGeom>
            <a:solidFill>
              <a:srgbClr val="E2231A">
                <a:alpha val="100000"/>
              </a:srgbClr>
            </a:solidFill>
          </p:spPr>
          <p:txBody>
            <a:bodyPr/>
            <a:lstStyle/>
            <a:p/>
          </p:txBody>
        </p:sp>
        <p:sp>
          <p:nvSpPr>
            <p:cNvPr id="124" name="rc124"/>
            <p:cNvSpPr/>
            <p:nvPr/>
          </p:nvSpPr>
          <p:spPr>
            <a:xfrm>
              <a:off x="1296273" y="5571941"/>
              <a:ext cx="6410361" cy="162162"/>
            </a:xfrm>
            <a:prstGeom prst="rect">
              <a:avLst/>
            </a:prstGeom>
            <a:solidFill>
              <a:srgbClr val="E2231A">
                <a:alpha val="100000"/>
              </a:srgbClr>
            </a:solidFill>
          </p:spPr>
          <p:txBody>
            <a:bodyPr/>
            <a:lstStyle/>
            <a:p/>
          </p:txBody>
        </p:sp>
        <p:sp>
          <p:nvSpPr>
            <p:cNvPr id="125" name="rc125"/>
            <p:cNvSpPr/>
            <p:nvPr/>
          </p:nvSpPr>
          <p:spPr>
            <a:xfrm>
              <a:off x="1296273" y="5369238"/>
              <a:ext cx="6344614" cy="162162"/>
            </a:xfrm>
            <a:prstGeom prst="rect">
              <a:avLst/>
            </a:prstGeom>
            <a:solidFill>
              <a:srgbClr val="E2231A">
                <a:alpha val="100000"/>
              </a:srgbClr>
            </a:solidFill>
          </p:spPr>
          <p:txBody>
            <a:bodyPr/>
            <a:lstStyle/>
            <a:p/>
          </p:txBody>
        </p:sp>
        <p:sp>
          <p:nvSpPr>
            <p:cNvPr id="126" name="rc126"/>
            <p:cNvSpPr/>
            <p:nvPr/>
          </p:nvSpPr>
          <p:spPr>
            <a:xfrm>
              <a:off x="7772383" y="5774644"/>
              <a:ext cx="427357" cy="162162"/>
            </a:xfrm>
            <a:prstGeom prst="rect">
              <a:avLst/>
            </a:prstGeom>
            <a:solidFill>
              <a:srgbClr val="B3B3B3">
                <a:alpha val="100000"/>
              </a:srgbClr>
            </a:solidFill>
          </p:spPr>
          <p:txBody>
            <a:bodyPr/>
            <a:lstStyle/>
            <a:p/>
          </p:txBody>
        </p:sp>
        <p:sp>
          <p:nvSpPr>
            <p:cNvPr id="127" name="tx127"/>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28" name="tx12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286226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44670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11077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775446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7" name="tx13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&lt;200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
            </a:xfrm>
            <a:custGeom>
              <a:avLst/>
              <a:pathLst>
                <a:path w="3397293" h="28570">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
            </a:xfrm>
            <a:custGeom>
              <a:avLst/>
              <a:pathLst>
                <a:path w="3397293" h="28570">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
            </a:xfrm>
            <a:custGeom>
              <a:avLst/>
              <a:pathLst>
                <a:path w="3397293" h="28570">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0" name="tx60"/>
            <p:cNvSpPr/>
            <p:nvPr/>
          </p:nvSpPr>
          <p:spPr>
            <a:xfrm>
              <a:off x="28011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1530" y="471005"/>
              <a:ext cx="2516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Bahrain,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103444"/>
            </a:xfrm>
            <a:custGeom>
              <a:avLst/>
              <a:pathLst>
                <a:path w="3397293" h="103444">
                  <a:moveTo>
                    <a:pt x="0" y="103444"/>
                  </a:moveTo>
                  <a:lnTo>
                    <a:pt x="141553" y="103444"/>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103444"/>
            </a:xfrm>
            <a:custGeom>
              <a:avLst/>
              <a:pathLst>
                <a:path w="3397293" h="103444">
                  <a:moveTo>
                    <a:pt x="0" y="103444"/>
                  </a:moveTo>
                  <a:lnTo>
                    <a:pt x="141553" y="103444"/>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103444"/>
            </a:xfrm>
            <a:custGeom>
              <a:avLst/>
              <a:pathLst>
                <a:path w="3397293" h="103444">
                  <a:moveTo>
                    <a:pt x="0" y="103444"/>
                  </a:moveTo>
                  <a:lnTo>
                    <a:pt x="141553" y="103444"/>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230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07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32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77723"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15" name="tx115"/>
            <p:cNvSpPr/>
            <p:nvPr/>
          </p:nvSpPr>
          <p:spPr>
            <a:xfrm>
              <a:off x="71178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032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6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45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628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211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5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337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919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502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7247234" cy="149993"/>
            </a:xfrm>
            <a:prstGeom prst="rect">
              <a:avLst/>
            </a:prstGeom>
            <a:solidFill>
              <a:srgbClr val="E2231A">
                <a:alpha val="80000"/>
              </a:srgbClr>
            </a:solidFill>
          </p:spPr>
          <p:txBody>
            <a:bodyPr/>
            <a:lstStyle/>
            <a:p/>
          </p:txBody>
        </p:sp>
        <p:sp>
          <p:nvSpPr>
            <p:cNvPr id="132" name="rc132"/>
            <p:cNvSpPr/>
            <p:nvPr/>
          </p:nvSpPr>
          <p:spPr>
            <a:xfrm>
              <a:off x="1317178" y="5450161"/>
              <a:ext cx="7172903"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2005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480062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665889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0" name="tx140"/>
            <p:cNvSpPr/>
            <p:nvPr/>
          </p:nvSpPr>
          <p:spPr>
            <a:xfrm>
              <a:off x="851715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Bahrain (99%) was 15 percentage points higher than the global average (84%) and 18 percentage points higher than the average across all MENA countries (81%).
National MCV1 coverage was the same as in 2019 (99%).
The number of unvaccinated children remained approximately the same (&lt;200)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Bahrain ranked number 16 out of 20 countries for lowest MCV1 coverage (based on tied ranks).
Bahrain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7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72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6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966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2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21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1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00068"/>
              <a:ext cx="249522" cy="1102628"/>
            </a:xfrm>
            <a:prstGeom prst="rect">
              <a:avLst/>
            </a:prstGeom>
            <a:solidFill>
              <a:srgbClr val="80BD41">
                <a:alpha val="100000"/>
              </a:srgbClr>
            </a:solidFill>
          </p:spPr>
          <p:txBody>
            <a:bodyPr/>
            <a:lstStyle/>
            <a:p/>
          </p:txBody>
        </p:sp>
        <p:sp>
          <p:nvSpPr>
            <p:cNvPr id="24" name="rc24"/>
            <p:cNvSpPr/>
            <p:nvPr/>
          </p:nvSpPr>
          <p:spPr>
            <a:xfrm>
              <a:off x="1296273" y="2977650"/>
              <a:ext cx="249522" cy="22417"/>
            </a:xfrm>
            <a:prstGeom prst="rect">
              <a:avLst/>
            </a:prstGeom>
            <a:solidFill>
              <a:srgbClr val="E2231A">
                <a:alpha val="100000"/>
              </a:srgbClr>
            </a:solidFill>
          </p:spPr>
          <p:txBody>
            <a:bodyPr/>
            <a:lstStyle/>
            <a:p/>
          </p:txBody>
        </p:sp>
        <p:sp>
          <p:nvSpPr>
            <p:cNvPr id="25" name="rc25"/>
            <p:cNvSpPr/>
            <p:nvPr/>
          </p:nvSpPr>
          <p:spPr>
            <a:xfrm>
              <a:off x="1573521" y="3025807"/>
              <a:ext cx="249522" cy="1076889"/>
            </a:xfrm>
            <a:prstGeom prst="rect">
              <a:avLst/>
            </a:prstGeom>
            <a:solidFill>
              <a:srgbClr val="80BD41">
                <a:alpha val="100000"/>
              </a:srgbClr>
            </a:solidFill>
          </p:spPr>
          <p:txBody>
            <a:bodyPr/>
            <a:lstStyle/>
            <a:p/>
          </p:txBody>
        </p:sp>
        <p:sp>
          <p:nvSpPr>
            <p:cNvPr id="26" name="rc26"/>
            <p:cNvSpPr/>
            <p:nvPr/>
          </p:nvSpPr>
          <p:spPr>
            <a:xfrm>
              <a:off x="1573521" y="3004220"/>
              <a:ext cx="249522" cy="21587"/>
            </a:xfrm>
            <a:prstGeom prst="rect">
              <a:avLst/>
            </a:prstGeom>
            <a:solidFill>
              <a:srgbClr val="E2231A">
                <a:alpha val="100000"/>
              </a:srgbClr>
            </a:solidFill>
          </p:spPr>
          <p:txBody>
            <a:bodyPr/>
            <a:lstStyle/>
            <a:p/>
          </p:txBody>
        </p:sp>
        <p:sp>
          <p:nvSpPr>
            <p:cNvPr id="27" name="rc27"/>
            <p:cNvSpPr/>
            <p:nvPr/>
          </p:nvSpPr>
          <p:spPr>
            <a:xfrm>
              <a:off x="1850769" y="2929493"/>
              <a:ext cx="249522" cy="1173203"/>
            </a:xfrm>
            <a:prstGeom prst="rect">
              <a:avLst/>
            </a:prstGeom>
            <a:solidFill>
              <a:srgbClr val="80BD41">
                <a:alpha val="100000"/>
              </a:srgbClr>
            </a:solidFill>
          </p:spPr>
          <p:txBody>
            <a:bodyPr/>
            <a:lstStyle/>
            <a:p/>
          </p:txBody>
        </p:sp>
        <p:sp>
          <p:nvSpPr>
            <p:cNvPr id="28" name="rc28"/>
            <p:cNvSpPr/>
            <p:nvPr/>
          </p:nvSpPr>
          <p:spPr>
            <a:xfrm>
              <a:off x="1850769" y="2917869"/>
              <a:ext cx="249522" cy="11624"/>
            </a:xfrm>
            <a:prstGeom prst="rect">
              <a:avLst/>
            </a:prstGeom>
            <a:solidFill>
              <a:srgbClr val="E2231A">
                <a:alpha val="100000"/>
              </a:srgbClr>
            </a:solidFill>
          </p:spPr>
          <p:txBody>
            <a:bodyPr/>
            <a:lstStyle/>
            <a:p/>
          </p:txBody>
        </p:sp>
        <p:sp>
          <p:nvSpPr>
            <p:cNvPr id="29" name="rc29"/>
            <p:cNvSpPr/>
            <p:nvPr/>
          </p:nvSpPr>
          <p:spPr>
            <a:xfrm>
              <a:off x="2128016" y="2799968"/>
              <a:ext cx="249522" cy="1302729"/>
            </a:xfrm>
            <a:prstGeom prst="rect">
              <a:avLst/>
            </a:prstGeom>
            <a:solidFill>
              <a:srgbClr val="80BD41">
                <a:alpha val="100000"/>
              </a:srgbClr>
            </a:solidFill>
          </p:spPr>
          <p:txBody>
            <a:bodyPr/>
            <a:lstStyle/>
            <a:p/>
          </p:txBody>
        </p:sp>
        <p:sp>
          <p:nvSpPr>
            <p:cNvPr id="30" name="rc30"/>
            <p:cNvSpPr/>
            <p:nvPr/>
          </p:nvSpPr>
          <p:spPr>
            <a:xfrm>
              <a:off x="2128016" y="2786683"/>
              <a:ext cx="249522" cy="13284"/>
            </a:xfrm>
            <a:prstGeom prst="rect">
              <a:avLst/>
            </a:prstGeom>
            <a:solidFill>
              <a:srgbClr val="E2231A">
                <a:alpha val="100000"/>
              </a:srgbClr>
            </a:solidFill>
          </p:spPr>
          <p:txBody>
            <a:bodyPr/>
            <a:lstStyle/>
            <a:p/>
          </p:txBody>
        </p:sp>
        <p:sp>
          <p:nvSpPr>
            <p:cNvPr id="31" name="rc31"/>
            <p:cNvSpPr/>
            <p:nvPr/>
          </p:nvSpPr>
          <p:spPr>
            <a:xfrm>
              <a:off x="2405264" y="2691199"/>
              <a:ext cx="249522" cy="1411497"/>
            </a:xfrm>
            <a:prstGeom prst="rect">
              <a:avLst/>
            </a:prstGeom>
            <a:solidFill>
              <a:srgbClr val="80BD41">
                <a:alpha val="100000"/>
              </a:srgbClr>
            </a:solidFill>
          </p:spPr>
          <p:txBody>
            <a:bodyPr/>
            <a:lstStyle/>
            <a:p/>
          </p:txBody>
        </p:sp>
        <p:sp>
          <p:nvSpPr>
            <p:cNvPr id="32" name="rc32"/>
            <p:cNvSpPr/>
            <p:nvPr/>
          </p:nvSpPr>
          <p:spPr>
            <a:xfrm>
              <a:off x="2405264" y="2677084"/>
              <a:ext cx="249522" cy="14114"/>
            </a:xfrm>
            <a:prstGeom prst="rect">
              <a:avLst/>
            </a:prstGeom>
            <a:solidFill>
              <a:srgbClr val="E2231A">
                <a:alpha val="100000"/>
              </a:srgbClr>
            </a:solidFill>
          </p:spPr>
          <p:txBody>
            <a:bodyPr/>
            <a:lstStyle/>
            <a:p/>
          </p:txBody>
        </p:sp>
        <p:sp>
          <p:nvSpPr>
            <p:cNvPr id="33" name="rc33"/>
            <p:cNvSpPr/>
            <p:nvPr/>
          </p:nvSpPr>
          <p:spPr>
            <a:xfrm>
              <a:off x="2682512" y="2630588"/>
              <a:ext cx="249522" cy="1472108"/>
            </a:xfrm>
            <a:prstGeom prst="rect">
              <a:avLst/>
            </a:prstGeom>
            <a:solidFill>
              <a:srgbClr val="80BD41">
                <a:alpha val="100000"/>
              </a:srgbClr>
            </a:solidFill>
          </p:spPr>
          <p:txBody>
            <a:bodyPr/>
            <a:lstStyle/>
            <a:p/>
          </p:txBody>
        </p:sp>
        <p:sp>
          <p:nvSpPr>
            <p:cNvPr id="34" name="rc34"/>
            <p:cNvSpPr/>
            <p:nvPr/>
          </p:nvSpPr>
          <p:spPr>
            <a:xfrm>
              <a:off x="2682512" y="2615643"/>
              <a:ext cx="249522" cy="14945"/>
            </a:xfrm>
            <a:prstGeom prst="rect">
              <a:avLst/>
            </a:prstGeom>
            <a:solidFill>
              <a:srgbClr val="E2231A">
                <a:alpha val="100000"/>
              </a:srgbClr>
            </a:solidFill>
          </p:spPr>
          <p:txBody>
            <a:bodyPr/>
            <a:lstStyle/>
            <a:p/>
          </p:txBody>
        </p:sp>
        <p:sp>
          <p:nvSpPr>
            <p:cNvPr id="35" name="rc35"/>
            <p:cNvSpPr/>
            <p:nvPr/>
          </p:nvSpPr>
          <p:spPr>
            <a:xfrm>
              <a:off x="2959759" y="2635570"/>
              <a:ext cx="249522" cy="1467127"/>
            </a:xfrm>
            <a:prstGeom prst="rect">
              <a:avLst/>
            </a:prstGeom>
            <a:solidFill>
              <a:srgbClr val="80BD41">
                <a:alpha val="100000"/>
              </a:srgbClr>
            </a:solidFill>
          </p:spPr>
          <p:txBody>
            <a:bodyPr/>
            <a:lstStyle/>
            <a:p/>
          </p:txBody>
        </p:sp>
        <p:sp>
          <p:nvSpPr>
            <p:cNvPr id="36" name="rc36"/>
            <p:cNvSpPr/>
            <p:nvPr/>
          </p:nvSpPr>
          <p:spPr>
            <a:xfrm>
              <a:off x="2959759" y="2620624"/>
              <a:ext cx="249522" cy="14945"/>
            </a:xfrm>
            <a:prstGeom prst="rect">
              <a:avLst/>
            </a:prstGeom>
            <a:solidFill>
              <a:srgbClr val="E2231A">
                <a:alpha val="100000"/>
              </a:srgbClr>
            </a:solidFill>
          </p:spPr>
          <p:txBody>
            <a:bodyPr/>
            <a:lstStyle/>
            <a:p/>
          </p:txBody>
        </p:sp>
        <p:sp>
          <p:nvSpPr>
            <p:cNvPr id="37" name="rc37"/>
            <p:cNvSpPr/>
            <p:nvPr/>
          </p:nvSpPr>
          <p:spPr>
            <a:xfrm>
              <a:off x="3237007" y="2638891"/>
              <a:ext cx="249522" cy="1463806"/>
            </a:xfrm>
            <a:prstGeom prst="rect">
              <a:avLst/>
            </a:prstGeom>
            <a:solidFill>
              <a:srgbClr val="80BD41">
                <a:alpha val="100000"/>
              </a:srgbClr>
            </a:solidFill>
          </p:spPr>
          <p:txBody>
            <a:bodyPr/>
            <a:lstStyle/>
            <a:p/>
          </p:txBody>
        </p:sp>
        <p:sp>
          <p:nvSpPr>
            <p:cNvPr id="38" name="rc38"/>
            <p:cNvSpPr/>
            <p:nvPr/>
          </p:nvSpPr>
          <p:spPr>
            <a:xfrm>
              <a:off x="3237007" y="2623946"/>
              <a:ext cx="249522" cy="14945"/>
            </a:xfrm>
            <a:prstGeom prst="rect">
              <a:avLst/>
            </a:prstGeom>
            <a:solidFill>
              <a:srgbClr val="E2231A">
                <a:alpha val="100000"/>
              </a:srgbClr>
            </a:solidFill>
          </p:spPr>
          <p:txBody>
            <a:bodyPr/>
            <a:lstStyle/>
            <a:p/>
          </p:txBody>
        </p:sp>
        <p:sp>
          <p:nvSpPr>
            <p:cNvPr id="39" name="rc39"/>
            <p:cNvSpPr/>
            <p:nvPr/>
          </p:nvSpPr>
          <p:spPr>
            <a:xfrm>
              <a:off x="3514255" y="2622285"/>
              <a:ext cx="249522" cy="1480411"/>
            </a:xfrm>
            <a:prstGeom prst="rect">
              <a:avLst/>
            </a:prstGeom>
            <a:solidFill>
              <a:srgbClr val="80BD41">
                <a:alpha val="100000"/>
              </a:srgbClr>
            </a:solidFill>
          </p:spPr>
          <p:txBody>
            <a:bodyPr/>
            <a:lstStyle/>
            <a:p/>
          </p:txBody>
        </p:sp>
        <p:sp>
          <p:nvSpPr>
            <p:cNvPr id="40" name="rc40"/>
            <p:cNvSpPr/>
            <p:nvPr/>
          </p:nvSpPr>
          <p:spPr>
            <a:xfrm>
              <a:off x="3514255" y="2607340"/>
              <a:ext cx="249522" cy="14945"/>
            </a:xfrm>
            <a:prstGeom prst="rect">
              <a:avLst/>
            </a:prstGeom>
            <a:solidFill>
              <a:srgbClr val="E2231A">
                <a:alpha val="100000"/>
              </a:srgbClr>
            </a:solidFill>
          </p:spPr>
          <p:txBody>
            <a:bodyPr/>
            <a:lstStyle/>
            <a:p/>
          </p:txBody>
        </p:sp>
        <p:sp>
          <p:nvSpPr>
            <p:cNvPr id="41" name="rc41"/>
            <p:cNvSpPr/>
            <p:nvPr/>
          </p:nvSpPr>
          <p:spPr>
            <a:xfrm>
              <a:off x="3791502" y="2608170"/>
              <a:ext cx="249522" cy="1494526"/>
            </a:xfrm>
            <a:prstGeom prst="rect">
              <a:avLst/>
            </a:prstGeom>
            <a:solidFill>
              <a:srgbClr val="80BD41">
                <a:alpha val="100000"/>
              </a:srgbClr>
            </a:solidFill>
          </p:spPr>
          <p:txBody>
            <a:bodyPr/>
            <a:lstStyle/>
            <a:p/>
          </p:txBody>
        </p:sp>
        <p:sp>
          <p:nvSpPr>
            <p:cNvPr id="42" name="rc42"/>
            <p:cNvSpPr/>
            <p:nvPr/>
          </p:nvSpPr>
          <p:spPr>
            <a:xfrm>
              <a:off x="3791502" y="2593225"/>
              <a:ext cx="249522" cy="14945"/>
            </a:xfrm>
            <a:prstGeom prst="rect">
              <a:avLst/>
            </a:prstGeom>
            <a:solidFill>
              <a:srgbClr val="E2231A">
                <a:alpha val="100000"/>
              </a:srgbClr>
            </a:solidFill>
          </p:spPr>
          <p:txBody>
            <a:bodyPr/>
            <a:lstStyle/>
            <a:p/>
          </p:txBody>
        </p:sp>
        <p:sp>
          <p:nvSpPr>
            <p:cNvPr id="43" name="rc43"/>
            <p:cNvSpPr/>
            <p:nvPr/>
          </p:nvSpPr>
          <p:spPr>
            <a:xfrm>
              <a:off x="4068750" y="2568316"/>
              <a:ext cx="249522" cy="1534380"/>
            </a:xfrm>
            <a:prstGeom prst="rect">
              <a:avLst/>
            </a:prstGeom>
            <a:solidFill>
              <a:srgbClr val="80BD41">
                <a:alpha val="100000"/>
              </a:srgbClr>
            </a:solidFill>
          </p:spPr>
          <p:txBody>
            <a:bodyPr/>
            <a:lstStyle/>
            <a:p/>
          </p:txBody>
        </p:sp>
        <p:sp>
          <p:nvSpPr>
            <p:cNvPr id="44" name="rc44"/>
            <p:cNvSpPr/>
            <p:nvPr/>
          </p:nvSpPr>
          <p:spPr>
            <a:xfrm>
              <a:off x="4068750" y="2552540"/>
              <a:ext cx="249522" cy="15775"/>
            </a:xfrm>
            <a:prstGeom prst="rect">
              <a:avLst/>
            </a:prstGeom>
            <a:solidFill>
              <a:srgbClr val="E2231A">
                <a:alpha val="100000"/>
              </a:srgbClr>
            </a:solidFill>
          </p:spPr>
          <p:txBody>
            <a:bodyPr/>
            <a:lstStyle/>
            <a:p/>
          </p:txBody>
        </p:sp>
        <p:sp>
          <p:nvSpPr>
            <p:cNvPr id="45" name="rc45"/>
            <p:cNvSpPr/>
            <p:nvPr/>
          </p:nvSpPr>
          <p:spPr>
            <a:xfrm>
              <a:off x="4345998" y="2580770"/>
              <a:ext cx="249522" cy="1521926"/>
            </a:xfrm>
            <a:prstGeom prst="rect">
              <a:avLst/>
            </a:prstGeom>
            <a:solidFill>
              <a:srgbClr val="80BD41">
                <a:alpha val="100000"/>
              </a:srgbClr>
            </a:solidFill>
          </p:spPr>
          <p:txBody>
            <a:bodyPr/>
            <a:lstStyle/>
            <a:p/>
          </p:txBody>
        </p:sp>
        <p:sp>
          <p:nvSpPr>
            <p:cNvPr id="46" name="rc46"/>
            <p:cNvSpPr/>
            <p:nvPr/>
          </p:nvSpPr>
          <p:spPr>
            <a:xfrm>
              <a:off x="4345998" y="2565825"/>
              <a:ext cx="249522" cy="14945"/>
            </a:xfrm>
            <a:prstGeom prst="rect">
              <a:avLst/>
            </a:prstGeom>
            <a:solidFill>
              <a:srgbClr val="E2231A">
                <a:alpha val="100000"/>
              </a:srgbClr>
            </a:solidFill>
          </p:spPr>
          <p:txBody>
            <a:bodyPr/>
            <a:lstStyle/>
            <a:p/>
          </p:txBody>
        </p:sp>
        <p:sp>
          <p:nvSpPr>
            <p:cNvPr id="47" name="rc47"/>
            <p:cNvSpPr/>
            <p:nvPr/>
          </p:nvSpPr>
          <p:spPr>
            <a:xfrm>
              <a:off x="4623245" y="2568316"/>
              <a:ext cx="249522" cy="1534380"/>
            </a:xfrm>
            <a:prstGeom prst="rect">
              <a:avLst/>
            </a:prstGeom>
            <a:solidFill>
              <a:srgbClr val="80BD41">
                <a:alpha val="100000"/>
              </a:srgbClr>
            </a:solidFill>
          </p:spPr>
          <p:txBody>
            <a:bodyPr/>
            <a:lstStyle/>
            <a:p/>
          </p:txBody>
        </p:sp>
        <p:sp>
          <p:nvSpPr>
            <p:cNvPr id="48" name="rc48"/>
            <p:cNvSpPr/>
            <p:nvPr/>
          </p:nvSpPr>
          <p:spPr>
            <a:xfrm>
              <a:off x="4623245" y="2552540"/>
              <a:ext cx="249522" cy="15775"/>
            </a:xfrm>
            <a:prstGeom prst="rect">
              <a:avLst/>
            </a:prstGeom>
            <a:solidFill>
              <a:srgbClr val="E2231A">
                <a:alpha val="100000"/>
              </a:srgbClr>
            </a:solidFill>
          </p:spPr>
          <p:txBody>
            <a:bodyPr/>
            <a:lstStyle/>
            <a:p/>
          </p:txBody>
        </p:sp>
        <p:sp>
          <p:nvSpPr>
            <p:cNvPr id="49" name="rc49"/>
            <p:cNvSpPr/>
            <p:nvPr/>
          </p:nvSpPr>
          <p:spPr>
            <a:xfrm>
              <a:off x="4900493" y="2501893"/>
              <a:ext cx="249522" cy="1600804"/>
            </a:xfrm>
            <a:prstGeom prst="rect">
              <a:avLst/>
            </a:prstGeom>
            <a:solidFill>
              <a:srgbClr val="80BD41">
                <a:alpha val="100000"/>
              </a:srgbClr>
            </a:solidFill>
          </p:spPr>
          <p:txBody>
            <a:bodyPr/>
            <a:lstStyle/>
            <a:p/>
          </p:txBody>
        </p:sp>
        <p:sp>
          <p:nvSpPr>
            <p:cNvPr id="50" name="rc50"/>
            <p:cNvSpPr/>
            <p:nvPr/>
          </p:nvSpPr>
          <p:spPr>
            <a:xfrm>
              <a:off x="4900493" y="2485287"/>
              <a:ext cx="249522" cy="16605"/>
            </a:xfrm>
            <a:prstGeom prst="rect">
              <a:avLst/>
            </a:prstGeom>
            <a:solidFill>
              <a:srgbClr val="E2231A">
                <a:alpha val="100000"/>
              </a:srgbClr>
            </a:solidFill>
          </p:spPr>
          <p:txBody>
            <a:bodyPr/>
            <a:lstStyle/>
            <a:p/>
          </p:txBody>
        </p:sp>
        <p:sp>
          <p:nvSpPr>
            <p:cNvPr id="51" name="rc51"/>
            <p:cNvSpPr/>
            <p:nvPr/>
          </p:nvSpPr>
          <p:spPr>
            <a:xfrm>
              <a:off x="5177741" y="2426336"/>
              <a:ext cx="249522" cy="1676360"/>
            </a:xfrm>
            <a:prstGeom prst="rect">
              <a:avLst/>
            </a:prstGeom>
            <a:solidFill>
              <a:srgbClr val="80BD41">
                <a:alpha val="100000"/>
              </a:srgbClr>
            </a:solidFill>
          </p:spPr>
          <p:txBody>
            <a:bodyPr/>
            <a:lstStyle/>
            <a:p/>
          </p:txBody>
        </p:sp>
        <p:sp>
          <p:nvSpPr>
            <p:cNvPr id="52" name="rc52"/>
            <p:cNvSpPr/>
            <p:nvPr/>
          </p:nvSpPr>
          <p:spPr>
            <a:xfrm>
              <a:off x="5177741" y="2409730"/>
              <a:ext cx="249522" cy="16605"/>
            </a:xfrm>
            <a:prstGeom prst="rect">
              <a:avLst/>
            </a:prstGeom>
            <a:solidFill>
              <a:srgbClr val="E2231A">
                <a:alpha val="100000"/>
              </a:srgbClr>
            </a:solidFill>
          </p:spPr>
          <p:txBody>
            <a:bodyPr/>
            <a:lstStyle/>
            <a:p/>
          </p:txBody>
        </p:sp>
        <p:sp>
          <p:nvSpPr>
            <p:cNvPr id="53" name="rc53"/>
            <p:cNvSpPr/>
            <p:nvPr/>
          </p:nvSpPr>
          <p:spPr>
            <a:xfrm>
              <a:off x="5454988" y="2383161"/>
              <a:ext cx="249522" cy="1719536"/>
            </a:xfrm>
            <a:prstGeom prst="rect">
              <a:avLst/>
            </a:prstGeom>
            <a:solidFill>
              <a:srgbClr val="80BD41">
                <a:alpha val="100000"/>
              </a:srgbClr>
            </a:solidFill>
          </p:spPr>
          <p:txBody>
            <a:bodyPr/>
            <a:lstStyle/>
            <a:p/>
          </p:txBody>
        </p:sp>
        <p:sp>
          <p:nvSpPr>
            <p:cNvPr id="54" name="rc54"/>
            <p:cNvSpPr/>
            <p:nvPr/>
          </p:nvSpPr>
          <p:spPr>
            <a:xfrm>
              <a:off x="5454988" y="2365725"/>
              <a:ext cx="249522" cy="17436"/>
            </a:xfrm>
            <a:prstGeom prst="rect">
              <a:avLst/>
            </a:prstGeom>
            <a:solidFill>
              <a:srgbClr val="E2231A">
                <a:alpha val="100000"/>
              </a:srgbClr>
            </a:solidFill>
          </p:spPr>
          <p:txBody>
            <a:bodyPr/>
            <a:lstStyle/>
            <a:p/>
          </p:txBody>
        </p:sp>
        <p:sp>
          <p:nvSpPr>
            <p:cNvPr id="55" name="rc55"/>
            <p:cNvSpPr/>
            <p:nvPr/>
          </p:nvSpPr>
          <p:spPr>
            <a:xfrm>
              <a:off x="5732236" y="2393954"/>
              <a:ext cx="249522" cy="1708742"/>
            </a:xfrm>
            <a:prstGeom prst="rect">
              <a:avLst/>
            </a:prstGeom>
            <a:solidFill>
              <a:srgbClr val="80BD41">
                <a:alpha val="100000"/>
              </a:srgbClr>
            </a:solidFill>
          </p:spPr>
          <p:txBody>
            <a:bodyPr/>
            <a:lstStyle/>
            <a:p/>
          </p:txBody>
        </p:sp>
        <p:sp>
          <p:nvSpPr>
            <p:cNvPr id="56" name="rc56"/>
            <p:cNvSpPr/>
            <p:nvPr/>
          </p:nvSpPr>
          <p:spPr>
            <a:xfrm>
              <a:off x="5732236" y="2376518"/>
              <a:ext cx="249522" cy="17436"/>
            </a:xfrm>
            <a:prstGeom prst="rect">
              <a:avLst/>
            </a:prstGeom>
            <a:solidFill>
              <a:srgbClr val="E2231A">
                <a:alpha val="100000"/>
              </a:srgbClr>
            </a:solidFill>
          </p:spPr>
          <p:txBody>
            <a:bodyPr/>
            <a:lstStyle/>
            <a:p/>
          </p:txBody>
        </p:sp>
        <p:sp>
          <p:nvSpPr>
            <p:cNvPr id="57" name="rc57"/>
            <p:cNvSpPr/>
            <p:nvPr/>
          </p:nvSpPr>
          <p:spPr>
            <a:xfrm>
              <a:off x="6009484" y="2397276"/>
              <a:ext cx="249522" cy="1705421"/>
            </a:xfrm>
            <a:prstGeom prst="rect">
              <a:avLst/>
            </a:prstGeom>
            <a:solidFill>
              <a:srgbClr val="80BD41">
                <a:alpha val="100000"/>
              </a:srgbClr>
            </a:solidFill>
          </p:spPr>
          <p:txBody>
            <a:bodyPr/>
            <a:lstStyle/>
            <a:p/>
          </p:txBody>
        </p:sp>
        <p:sp>
          <p:nvSpPr>
            <p:cNvPr id="58" name="rc58"/>
            <p:cNvSpPr/>
            <p:nvPr/>
          </p:nvSpPr>
          <p:spPr>
            <a:xfrm>
              <a:off x="6009484" y="2379839"/>
              <a:ext cx="249522" cy="17436"/>
            </a:xfrm>
            <a:prstGeom prst="rect">
              <a:avLst/>
            </a:prstGeom>
            <a:solidFill>
              <a:srgbClr val="E2231A">
                <a:alpha val="100000"/>
              </a:srgbClr>
            </a:solidFill>
          </p:spPr>
          <p:txBody>
            <a:bodyPr/>
            <a:lstStyle/>
            <a:p/>
          </p:txBody>
        </p:sp>
        <p:sp>
          <p:nvSpPr>
            <p:cNvPr id="59" name="rc59"/>
            <p:cNvSpPr/>
            <p:nvPr/>
          </p:nvSpPr>
          <p:spPr>
            <a:xfrm>
              <a:off x="6286731" y="2432148"/>
              <a:ext cx="249522" cy="1670548"/>
            </a:xfrm>
            <a:prstGeom prst="rect">
              <a:avLst/>
            </a:prstGeom>
            <a:solidFill>
              <a:srgbClr val="80BD41">
                <a:alpha val="100000"/>
              </a:srgbClr>
            </a:solidFill>
          </p:spPr>
          <p:txBody>
            <a:bodyPr/>
            <a:lstStyle/>
            <a:p/>
          </p:txBody>
        </p:sp>
        <p:sp>
          <p:nvSpPr>
            <p:cNvPr id="60" name="rc60"/>
            <p:cNvSpPr/>
            <p:nvPr/>
          </p:nvSpPr>
          <p:spPr>
            <a:xfrm>
              <a:off x="6286731" y="2415542"/>
              <a:ext cx="249522" cy="16605"/>
            </a:xfrm>
            <a:prstGeom prst="rect">
              <a:avLst/>
            </a:prstGeom>
            <a:solidFill>
              <a:srgbClr val="E2231A">
                <a:alpha val="100000"/>
              </a:srgbClr>
            </a:solidFill>
          </p:spPr>
          <p:txBody>
            <a:bodyPr/>
            <a:lstStyle/>
            <a:p/>
          </p:txBody>
        </p:sp>
        <p:sp>
          <p:nvSpPr>
            <p:cNvPr id="61" name="rc61"/>
            <p:cNvSpPr/>
            <p:nvPr/>
          </p:nvSpPr>
          <p:spPr>
            <a:xfrm>
              <a:off x="6563979" y="2484456"/>
              <a:ext cx="249522" cy="1618240"/>
            </a:xfrm>
            <a:prstGeom prst="rect">
              <a:avLst/>
            </a:prstGeom>
            <a:solidFill>
              <a:srgbClr val="80BD41">
                <a:alpha val="100000"/>
              </a:srgbClr>
            </a:solidFill>
          </p:spPr>
          <p:txBody>
            <a:bodyPr/>
            <a:lstStyle/>
            <a:p/>
          </p:txBody>
        </p:sp>
        <p:sp>
          <p:nvSpPr>
            <p:cNvPr id="62" name="rc62"/>
            <p:cNvSpPr/>
            <p:nvPr/>
          </p:nvSpPr>
          <p:spPr>
            <a:xfrm>
              <a:off x="6563979" y="2467851"/>
              <a:ext cx="249522" cy="16605"/>
            </a:xfrm>
            <a:prstGeom prst="rect">
              <a:avLst/>
            </a:prstGeom>
            <a:solidFill>
              <a:srgbClr val="E2231A">
                <a:alpha val="100000"/>
              </a:srgbClr>
            </a:solidFill>
          </p:spPr>
          <p:txBody>
            <a:bodyPr/>
            <a:lstStyle/>
            <a:p/>
          </p:txBody>
        </p:sp>
        <p:sp>
          <p:nvSpPr>
            <p:cNvPr id="63" name="rc63"/>
            <p:cNvSpPr/>
            <p:nvPr/>
          </p:nvSpPr>
          <p:spPr>
            <a:xfrm>
              <a:off x="6841227" y="2550049"/>
              <a:ext cx="249522" cy="1552647"/>
            </a:xfrm>
            <a:prstGeom prst="rect">
              <a:avLst/>
            </a:prstGeom>
            <a:solidFill>
              <a:srgbClr val="80BD41">
                <a:alpha val="100000"/>
              </a:srgbClr>
            </a:solidFill>
          </p:spPr>
          <p:txBody>
            <a:bodyPr/>
            <a:lstStyle/>
            <a:p/>
          </p:txBody>
        </p:sp>
        <p:sp>
          <p:nvSpPr>
            <p:cNvPr id="64" name="rc64"/>
            <p:cNvSpPr/>
            <p:nvPr/>
          </p:nvSpPr>
          <p:spPr>
            <a:xfrm>
              <a:off x="6841227" y="2534274"/>
              <a:ext cx="249522" cy="15775"/>
            </a:xfrm>
            <a:prstGeom prst="rect">
              <a:avLst/>
            </a:prstGeom>
            <a:solidFill>
              <a:srgbClr val="E2231A">
                <a:alpha val="100000"/>
              </a:srgbClr>
            </a:solidFill>
          </p:spPr>
          <p:txBody>
            <a:bodyPr/>
            <a:lstStyle/>
            <a:p/>
          </p:txBody>
        </p:sp>
        <p:sp>
          <p:nvSpPr>
            <p:cNvPr id="65" name="rc65"/>
            <p:cNvSpPr/>
            <p:nvPr/>
          </p:nvSpPr>
          <p:spPr>
            <a:xfrm>
              <a:off x="7118474" y="2500232"/>
              <a:ext cx="249522" cy="1602464"/>
            </a:xfrm>
            <a:prstGeom prst="rect">
              <a:avLst/>
            </a:prstGeom>
            <a:solidFill>
              <a:srgbClr val="80BD41">
                <a:alpha val="100000"/>
              </a:srgbClr>
            </a:solidFill>
          </p:spPr>
          <p:txBody>
            <a:bodyPr/>
            <a:lstStyle/>
            <a:p/>
          </p:txBody>
        </p:sp>
        <p:sp>
          <p:nvSpPr>
            <p:cNvPr id="66" name="rc66"/>
            <p:cNvSpPr/>
            <p:nvPr/>
          </p:nvSpPr>
          <p:spPr>
            <a:xfrm>
              <a:off x="7118474" y="2483626"/>
              <a:ext cx="249522" cy="16605"/>
            </a:xfrm>
            <a:prstGeom prst="rect">
              <a:avLst/>
            </a:prstGeom>
            <a:solidFill>
              <a:srgbClr val="E2231A">
                <a:alpha val="100000"/>
              </a:srgbClr>
            </a:solidFill>
          </p:spPr>
          <p:txBody>
            <a:bodyPr/>
            <a:lstStyle/>
            <a:p/>
          </p:txBody>
        </p:sp>
        <p:sp>
          <p:nvSpPr>
            <p:cNvPr id="67" name="rc67"/>
            <p:cNvSpPr/>
            <p:nvPr/>
          </p:nvSpPr>
          <p:spPr>
            <a:xfrm>
              <a:off x="7395722" y="2436299"/>
              <a:ext cx="249522" cy="1666397"/>
            </a:xfrm>
            <a:prstGeom prst="rect">
              <a:avLst/>
            </a:prstGeom>
            <a:solidFill>
              <a:srgbClr val="80BD41">
                <a:alpha val="100000"/>
              </a:srgbClr>
            </a:solidFill>
          </p:spPr>
          <p:txBody>
            <a:bodyPr/>
            <a:lstStyle/>
            <a:p/>
          </p:txBody>
        </p:sp>
        <p:sp>
          <p:nvSpPr>
            <p:cNvPr id="68" name="rc68"/>
            <p:cNvSpPr/>
            <p:nvPr/>
          </p:nvSpPr>
          <p:spPr>
            <a:xfrm>
              <a:off x="7395722" y="2419694"/>
              <a:ext cx="249522" cy="16605"/>
            </a:xfrm>
            <a:prstGeom prst="rect">
              <a:avLst/>
            </a:prstGeom>
            <a:solidFill>
              <a:srgbClr val="E2231A">
                <a:alpha val="100000"/>
              </a:srgbClr>
            </a:solidFill>
          </p:spPr>
          <p:txBody>
            <a:bodyPr/>
            <a:lstStyle/>
            <a:p/>
          </p:txBody>
        </p:sp>
        <p:sp>
          <p:nvSpPr>
            <p:cNvPr id="69" name="rc69"/>
            <p:cNvSpPr/>
            <p:nvPr/>
          </p:nvSpPr>
          <p:spPr>
            <a:xfrm>
              <a:off x="7672970" y="2502723"/>
              <a:ext cx="249522" cy="1599974"/>
            </a:xfrm>
            <a:prstGeom prst="rect">
              <a:avLst/>
            </a:prstGeom>
            <a:solidFill>
              <a:srgbClr val="80BD41">
                <a:alpha val="100000"/>
              </a:srgbClr>
            </a:solidFill>
          </p:spPr>
          <p:txBody>
            <a:bodyPr/>
            <a:lstStyle/>
            <a:p/>
          </p:txBody>
        </p:sp>
        <p:sp>
          <p:nvSpPr>
            <p:cNvPr id="70" name="rc70"/>
            <p:cNvSpPr/>
            <p:nvPr/>
          </p:nvSpPr>
          <p:spPr>
            <a:xfrm>
              <a:off x="7672970" y="2486117"/>
              <a:ext cx="249522" cy="16605"/>
            </a:xfrm>
            <a:prstGeom prst="rect">
              <a:avLst/>
            </a:prstGeom>
            <a:solidFill>
              <a:srgbClr val="E2231A">
                <a:alpha val="100000"/>
              </a:srgbClr>
            </a:solidFill>
          </p:spPr>
          <p:txBody>
            <a:bodyPr/>
            <a:lstStyle/>
            <a:p/>
          </p:txBody>
        </p:sp>
        <p:sp>
          <p:nvSpPr>
            <p:cNvPr id="71" name="rc71"/>
            <p:cNvSpPr/>
            <p:nvPr/>
          </p:nvSpPr>
          <p:spPr>
            <a:xfrm>
              <a:off x="7950217" y="2520159"/>
              <a:ext cx="249522" cy="1582537"/>
            </a:xfrm>
            <a:prstGeom prst="rect">
              <a:avLst/>
            </a:prstGeom>
            <a:solidFill>
              <a:srgbClr val="80BD41">
                <a:alpha val="100000"/>
              </a:srgbClr>
            </a:solidFill>
          </p:spPr>
          <p:txBody>
            <a:bodyPr/>
            <a:lstStyle/>
            <a:p/>
          </p:txBody>
        </p:sp>
        <p:sp>
          <p:nvSpPr>
            <p:cNvPr id="72" name="rc72"/>
            <p:cNvSpPr/>
            <p:nvPr/>
          </p:nvSpPr>
          <p:spPr>
            <a:xfrm>
              <a:off x="7950217" y="2504383"/>
              <a:ext cx="249522" cy="15775"/>
            </a:xfrm>
            <a:prstGeom prst="rect">
              <a:avLst/>
            </a:prstGeom>
            <a:solidFill>
              <a:srgbClr val="E2231A">
                <a:alpha val="100000"/>
              </a:srgbClr>
            </a:solidFill>
          </p:spPr>
          <p:txBody>
            <a:bodyPr/>
            <a:lstStyle/>
            <a:p/>
          </p:txBody>
        </p:sp>
        <p:sp>
          <p:nvSpPr>
            <p:cNvPr id="73" name="pl73"/>
            <p:cNvSpPr/>
            <p:nvPr/>
          </p:nvSpPr>
          <p:spPr>
            <a:xfrm>
              <a:off x="1421035" y="1236556"/>
              <a:ext cx="6653943" cy="28950"/>
            </a:xfrm>
            <a:custGeom>
              <a:avLst/>
              <a:pathLst>
                <a:path w="6653943" h="28950">
                  <a:moveTo>
                    <a:pt x="0" y="28950"/>
                  </a:moveTo>
                  <a:lnTo>
                    <a:pt x="277247" y="2895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8416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479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6" name="tx86"/>
            <p:cNvSpPr/>
            <p:nvPr/>
          </p:nvSpPr>
          <p:spPr>
            <a:xfrm>
              <a:off x="4102084" y="2416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a:t>
              </a:r>
            </a:p>
          </p:txBody>
        </p:sp>
        <p:sp>
          <p:nvSpPr>
            <p:cNvPr id="87" name="tx87"/>
            <p:cNvSpPr/>
            <p:nvPr/>
          </p:nvSpPr>
          <p:spPr>
            <a:xfrm>
              <a:off x="5488322" y="2229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97312" y="2331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a:t>
              </a:r>
            </a:p>
          </p:txBody>
        </p:sp>
        <p:sp>
          <p:nvSpPr>
            <p:cNvPr id="89" name="tx89"/>
            <p:cNvSpPr/>
            <p:nvPr/>
          </p:nvSpPr>
          <p:spPr>
            <a:xfrm>
              <a:off x="6874560" y="2398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90" name="tx90"/>
            <p:cNvSpPr/>
            <p:nvPr/>
          </p:nvSpPr>
          <p:spPr>
            <a:xfrm>
              <a:off x="7151808" y="2348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1" name="tx91"/>
            <p:cNvSpPr/>
            <p:nvPr/>
          </p:nvSpPr>
          <p:spPr>
            <a:xfrm>
              <a:off x="7429055" y="22837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a:t>
              </a:r>
            </a:p>
          </p:txBody>
        </p:sp>
        <p:sp>
          <p:nvSpPr>
            <p:cNvPr id="92" name="tx92"/>
            <p:cNvSpPr/>
            <p:nvPr/>
          </p:nvSpPr>
          <p:spPr>
            <a:xfrm>
              <a:off x="7706303" y="2350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a:t>
              </a:r>
            </a:p>
          </p:txBody>
        </p:sp>
        <p:sp>
          <p:nvSpPr>
            <p:cNvPr id="93" name="tx93"/>
            <p:cNvSpPr/>
            <p:nvPr/>
          </p:nvSpPr>
          <p:spPr>
            <a:xfrm>
              <a:off x="7983551" y="2368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16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05" name="tx105"/>
            <p:cNvSpPr/>
            <p:nvPr/>
          </p:nvSpPr>
          <p:spPr>
            <a:xfrm>
              <a:off x="1367476" y="29549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3327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53715" y="2589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300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09" name="tx109"/>
            <p:cNvSpPr/>
            <p:nvPr/>
          </p:nvSpPr>
          <p:spPr>
            <a:xfrm>
              <a:off x="4139953" y="25265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07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1" name="tx111"/>
            <p:cNvSpPr/>
            <p:nvPr/>
          </p:nvSpPr>
          <p:spPr>
            <a:xfrm>
              <a:off x="5526191" y="23405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58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6635182" y="2442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91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5" name="tx115"/>
            <p:cNvSpPr/>
            <p:nvPr/>
          </p:nvSpPr>
          <p:spPr>
            <a:xfrm>
              <a:off x="6912430" y="25082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663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7189677" y="24580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34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19" name="tx119"/>
            <p:cNvSpPr/>
            <p:nvPr/>
          </p:nvSpPr>
          <p:spPr>
            <a:xfrm>
              <a:off x="7466925" y="2394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267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1" name="tx121"/>
            <p:cNvSpPr/>
            <p:nvPr/>
          </p:nvSpPr>
          <p:spPr>
            <a:xfrm>
              <a:off x="7744173" y="2460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763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23" name="tx123"/>
            <p:cNvSpPr/>
            <p:nvPr/>
          </p:nvSpPr>
          <p:spPr>
            <a:xfrm>
              <a:off x="8021420" y="24783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202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3899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55963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Bahrain, 2000-2024</a:t>
              </a:r>
            </a:p>
          </p:txBody>
        </p:sp>
        <p:sp>
          <p:nvSpPr>
            <p:cNvPr id="153" name="pl153"/>
            <p:cNvSpPr/>
            <p:nvPr/>
          </p:nvSpPr>
          <p:spPr>
            <a:xfrm>
              <a:off x="213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006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701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397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658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353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049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74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7947" cy="167191"/>
            </a:xfrm>
            <a:prstGeom prst="rect">
              <a:avLst/>
            </a:prstGeom>
            <a:solidFill>
              <a:srgbClr val="80BD41">
                <a:alpha val="100000"/>
              </a:srgbClr>
            </a:solidFill>
          </p:spPr>
          <p:txBody>
            <a:bodyPr/>
            <a:lstStyle/>
            <a:p/>
          </p:txBody>
        </p:sp>
        <p:sp>
          <p:nvSpPr>
            <p:cNvPr id="166" name="rc166"/>
            <p:cNvSpPr/>
            <p:nvPr/>
          </p:nvSpPr>
          <p:spPr>
            <a:xfrm>
              <a:off x="7804221" y="5889059"/>
              <a:ext cx="66782" cy="167191"/>
            </a:xfrm>
            <a:prstGeom prst="rect">
              <a:avLst/>
            </a:prstGeom>
            <a:solidFill>
              <a:srgbClr val="E2231A">
                <a:alpha val="100000"/>
              </a:srgbClr>
            </a:solidFill>
          </p:spPr>
          <p:txBody>
            <a:bodyPr/>
            <a:lstStyle/>
            <a:p/>
          </p:txBody>
        </p:sp>
        <p:sp>
          <p:nvSpPr>
            <p:cNvPr id="167" name="rc167"/>
            <p:cNvSpPr/>
            <p:nvPr/>
          </p:nvSpPr>
          <p:spPr>
            <a:xfrm>
              <a:off x="1296273" y="5680069"/>
              <a:ext cx="6434487" cy="167191"/>
            </a:xfrm>
            <a:prstGeom prst="rect">
              <a:avLst/>
            </a:prstGeom>
            <a:solidFill>
              <a:srgbClr val="80BD41">
                <a:alpha val="100000"/>
              </a:srgbClr>
            </a:solidFill>
          </p:spPr>
          <p:txBody>
            <a:bodyPr/>
            <a:lstStyle/>
            <a:p/>
          </p:txBody>
        </p:sp>
        <p:sp>
          <p:nvSpPr>
            <p:cNvPr id="168" name="rc168"/>
            <p:cNvSpPr/>
            <p:nvPr/>
          </p:nvSpPr>
          <p:spPr>
            <a:xfrm>
              <a:off x="7730761" y="5680069"/>
              <a:ext cx="66782" cy="167191"/>
            </a:xfrm>
            <a:prstGeom prst="rect">
              <a:avLst/>
            </a:prstGeom>
            <a:solidFill>
              <a:srgbClr val="E2231A">
                <a:alpha val="100000"/>
              </a:srgbClr>
            </a:solidFill>
          </p:spPr>
          <p:txBody>
            <a:bodyPr/>
            <a:lstStyle/>
            <a:p/>
          </p:txBody>
        </p:sp>
        <p:sp>
          <p:nvSpPr>
            <p:cNvPr id="169" name="rc169"/>
            <p:cNvSpPr/>
            <p:nvPr/>
          </p:nvSpPr>
          <p:spPr>
            <a:xfrm>
              <a:off x="1296273" y="5471080"/>
              <a:ext cx="6364365" cy="167191"/>
            </a:xfrm>
            <a:prstGeom prst="rect">
              <a:avLst/>
            </a:prstGeom>
            <a:solidFill>
              <a:srgbClr val="80BD41">
                <a:alpha val="100000"/>
              </a:srgbClr>
            </a:solidFill>
          </p:spPr>
          <p:txBody>
            <a:bodyPr/>
            <a:lstStyle/>
            <a:p/>
          </p:txBody>
        </p:sp>
        <p:sp>
          <p:nvSpPr>
            <p:cNvPr id="170" name="rc170"/>
            <p:cNvSpPr/>
            <p:nvPr/>
          </p:nvSpPr>
          <p:spPr>
            <a:xfrm>
              <a:off x="7660639" y="5471080"/>
              <a:ext cx="63443" cy="167191"/>
            </a:xfrm>
            <a:prstGeom prst="rect">
              <a:avLst/>
            </a:prstGeom>
            <a:solidFill>
              <a:srgbClr val="E2231A">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a:t>
              </a:r>
            </a:p>
          </p:txBody>
        </p:sp>
        <p:sp>
          <p:nvSpPr>
            <p:cNvPr id="172" name="tx172"/>
            <p:cNvSpPr/>
            <p:nvPr/>
          </p:nvSpPr>
          <p:spPr>
            <a:xfrm>
              <a:off x="801008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a:t>
              </a:r>
            </a:p>
          </p:txBody>
        </p:sp>
        <p:sp>
          <p:nvSpPr>
            <p:cNvPr id="173" name="tx173"/>
            <p:cNvSpPr/>
            <p:nvPr/>
          </p:nvSpPr>
          <p:spPr>
            <a:xfrm>
              <a:off x="793294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74" name="tx174"/>
            <p:cNvSpPr/>
            <p:nvPr/>
          </p:nvSpPr>
          <p:spPr>
            <a:xfrm>
              <a:off x="444475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75" name="tx175"/>
            <p:cNvSpPr/>
            <p:nvPr/>
          </p:nvSpPr>
          <p:spPr>
            <a:xfrm>
              <a:off x="777581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40802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7" name="tx177"/>
            <p:cNvSpPr/>
            <p:nvPr/>
          </p:nvSpPr>
          <p:spPr>
            <a:xfrm>
              <a:off x="770235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37296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79" name="tx179"/>
            <p:cNvSpPr/>
            <p:nvPr/>
          </p:nvSpPr>
          <p:spPr>
            <a:xfrm>
              <a:off x="763056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26987"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5" name="tx185"/>
            <p:cNvSpPr/>
            <p:nvPr/>
          </p:nvSpPr>
          <p:spPr>
            <a:xfrm>
              <a:off x="45577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62272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7" name="tx187"/>
            <p:cNvSpPr/>
            <p:nvPr/>
          </p:nvSpPr>
          <p:spPr>
            <a:xfrm>
              <a:off x="78968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85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19016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3183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776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1933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610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026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377673"/>
              <a:ext cx="494248" cy="0"/>
            </a:xfrm>
            <a:prstGeom prst="rect">
              <a:avLst/>
            </a:prstGeom>
            <a:solidFill>
              <a:srgbClr val="1CABE2">
                <a:alpha val="100000"/>
              </a:srgbClr>
            </a:solidFill>
          </p:spPr>
          <p:txBody>
            <a:bodyPr/>
            <a:lstStyle/>
            <a:p/>
          </p:txBody>
        </p:sp>
        <p:sp>
          <p:nvSpPr>
            <p:cNvPr id="25" name="rc25"/>
            <p:cNvSpPr/>
            <p:nvPr/>
          </p:nvSpPr>
          <p:spPr>
            <a:xfrm>
              <a:off x="1414167" y="5348506"/>
              <a:ext cx="494248" cy="29166"/>
            </a:xfrm>
            <a:prstGeom prst="rect">
              <a:avLst/>
            </a:prstGeom>
            <a:solidFill>
              <a:srgbClr val="1CABE2">
                <a:alpha val="100000"/>
              </a:srgbClr>
            </a:solidFill>
          </p:spPr>
          <p:txBody>
            <a:bodyPr/>
            <a:lstStyle/>
            <a:p/>
          </p:txBody>
        </p:sp>
        <p:sp>
          <p:nvSpPr>
            <p:cNvPr id="26" name="rc26"/>
            <p:cNvSpPr/>
            <p:nvPr/>
          </p:nvSpPr>
          <p:spPr>
            <a:xfrm>
              <a:off x="1963333" y="4065170"/>
              <a:ext cx="494248" cy="1312502"/>
            </a:xfrm>
            <a:prstGeom prst="rect">
              <a:avLst/>
            </a:prstGeom>
            <a:solidFill>
              <a:srgbClr val="1CABE2">
                <a:alpha val="100000"/>
              </a:srgbClr>
            </a:solidFill>
          </p:spPr>
          <p:txBody>
            <a:bodyPr/>
            <a:lstStyle/>
            <a:p/>
          </p:txBody>
        </p:sp>
        <p:sp>
          <p:nvSpPr>
            <p:cNvPr id="27" name="rc27"/>
            <p:cNvSpPr/>
            <p:nvPr/>
          </p:nvSpPr>
          <p:spPr>
            <a:xfrm>
              <a:off x="2512498" y="5348506"/>
              <a:ext cx="494248" cy="29166"/>
            </a:xfrm>
            <a:prstGeom prst="rect">
              <a:avLst/>
            </a:prstGeom>
            <a:solidFill>
              <a:srgbClr val="1CABE2">
                <a:alpha val="100000"/>
              </a:srgbClr>
            </a:solidFill>
          </p:spPr>
          <p:txBody>
            <a:bodyPr/>
            <a:lstStyle/>
            <a:p/>
          </p:txBody>
        </p:sp>
        <p:sp>
          <p:nvSpPr>
            <p:cNvPr id="28" name="rc28"/>
            <p:cNvSpPr/>
            <p:nvPr/>
          </p:nvSpPr>
          <p:spPr>
            <a:xfrm>
              <a:off x="3061663" y="4969339"/>
              <a:ext cx="494248" cy="408334"/>
            </a:xfrm>
            <a:prstGeom prst="rect">
              <a:avLst/>
            </a:prstGeom>
            <a:solidFill>
              <a:srgbClr val="1CABE2">
                <a:alpha val="100000"/>
              </a:srgbClr>
            </a:solidFill>
          </p:spPr>
          <p:txBody>
            <a:bodyPr/>
            <a:lstStyle/>
            <a:p/>
          </p:txBody>
        </p:sp>
        <p:sp>
          <p:nvSpPr>
            <p:cNvPr id="29" name="rc29"/>
            <p:cNvSpPr/>
            <p:nvPr/>
          </p:nvSpPr>
          <p:spPr>
            <a:xfrm>
              <a:off x="3610829" y="5261006"/>
              <a:ext cx="494248" cy="116666"/>
            </a:xfrm>
            <a:prstGeom prst="rect">
              <a:avLst/>
            </a:prstGeom>
            <a:solidFill>
              <a:srgbClr val="1CABE2">
                <a:alpha val="100000"/>
              </a:srgbClr>
            </a:solidFill>
          </p:spPr>
          <p:txBody>
            <a:bodyPr/>
            <a:lstStyle/>
            <a:p/>
          </p:txBody>
        </p:sp>
        <p:sp>
          <p:nvSpPr>
            <p:cNvPr id="30" name="rc30"/>
            <p:cNvSpPr/>
            <p:nvPr/>
          </p:nvSpPr>
          <p:spPr>
            <a:xfrm>
              <a:off x="4159994" y="5261006"/>
              <a:ext cx="494248" cy="116666"/>
            </a:xfrm>
            <a:prstGeom prst="rect">
              <a:avLst/>
            </a:prstGeom>
            <a:solidFill>
              <a:srgbClr val="1CABE2">
                <a:alpha val="100000"/>
              </a:srgbClr>
            </a:solidFill>
          </p:spPr>
          <p:txBody>
            <a:bodyPr/>
            <a:lstStyle/>
            <a:p/>
          </p:txBody>
        </p:sp>
        <p:sp>
          <p:nvSpPr>
            <p:cNvPr id="31" name="rc31"/>
            <p:cNvSpPr/>
            <p:nvPr/>
          </p:nvSpPr>
          <p:spPr>
            <a:xfrm>
              <a:off x="4709160" y="5290173"/>
              <a:ext cx="494248" cy="87500"/>
            </a:xfrm>
            <a:prstGeom prst="rect">
              <a:avLst/>
            </a:prstGeom>
            <a:solidFill>
              <a:srgbClr val="1CABE2">
                <a:alpha val="100000"/>
              </a:srgbClr>
            </a:solidFill>
          </p:spPr>
          <p:txBody>
            <a:bodyPr/>
            <a:lstStyle/>
            <a:p/>
          </p:txBody>
        </p:sp>
        <p:sp>
          <p:nvSpPr>
            <p:cNvPr id="32" name="rc32"/>
            <p:cNvSpPr/>
            <p:nvPr/>
          </p:nvSpPr>
          <p:spPr>
            <a:xfrm>
              <a:off x="5258325" y="5261006"/>
              <a:ext cx="494248" cy="116666"/>
            </a:xfrm>
            <a:prstGeom prst="rect">
              <a:avLst/>
            </a:prstGeom>
            <a:solidFill>
              <a:srgbClr val="1CABE2">
                <a:alpha val="100000"/>
              </a:srgbClr>
            </a:solidFill>
          </p:spPr>
          <p:txBody>
            <a:bodyPr/>
            <a:lstStyle/>
            <a:p/>
          </p:txBody>
        </p:sp>
        <p:sp>
          <p:nvSpPr>
            <p:cNvPr id="33" name="rc33"/>
            <p:cNvSpPr/>
            <p:nvPr/>
          </p:nvSpPr>
          <p:spPr>
            <a:xfrm>
              <a:off x="5807490" y="5348506"/>
              <a:ext cx="494248" cy="29166"/>
            </a:xfrm>
            <a:prstGeom prst="rect">
              <a:avLst/>
            </a:prstGeom>
            <a:solidFill>
              <a:srgbClr val="1CABE2">
                <a:alpha val="100000"/>
              </a:srgbClr>
            </a:solidFill>
          </p:spPr>
          <p:txBody>
            <a:bodyPr/>
            <a:lstStyle/>
            <a:p/>
          </p:txBody>
        </p:sp>
        <p:sp>
          <p:nvSpPr>
            <p:cNvPr id="34" name="rc34"/>
            <p:cNvSpPr/>
            <p:nvPr/>
          </p:nvSpPr>
          <p:spPr>
            <a:xfrm>
              <a:off x="6356656" y="4852672"/>
              <a:ext cx="494248" cy="525001"/>
            </a:xfrm>
            <a:prstGeom prst="rect">
              <a:avLst/>
            </a:prstGeom>
            <a:solidFill>
              <a:srgbClr val="1CABE2">
                <a:alpha val="100000"/>
              </a:srgbClr>
            </a:solidFill>
          </p:spPr>
          <p:txBody>
            <a:bodyPr/>
            <a:lstStyle/>
            <a:p/>
          </p:txBody>
        </p:sp>
        <p:sp>
          <p:nvSpPr>
            <p:cNvPr id="35" name="rc35"/>
            <p:cNvSpPr/>
            <p:nvPr/>
          </p:nvSpPr>
          <p:spPr>
            <a:xfrm>
              <a:off x="6905821" y="5290173"/>
              <a:ext cx="494248" cy="87500"/>
            </a:xfrm>
            <a:prstGeom prst="rect">
              <a:avLst/>
            </a:prstGeom>
            <a:solidFill>
              <a:srgbClr val="1CABE2">
                <a:alpha val="100000"/>
              </a:srgbClr>
            </a:solidFill>
          </p:spPr>
          <p:txBody>
            <a:bodyPr/>
            <a:lstStyle/>
            <a:p/>
          </p:txBody>
        </p:sp>
        <p:sp>
          <p:nvSpPr>
            <p:cNvPr id="36" name="rc36"/>
            <p:cNvSpPr/>
            <p:nvPr/>
          </p:nvSpPr>
          <p:spPr>
            <a:xfrm>
              <a:off x="7454986" y="5319339"/>
              <a:ext cx="494248" cy="58333"/>
            </a:xfrm>
            <a:prstGeom prst="rect">
              <a:avLst/>
            </a:prstGeom>
            <a:solidFill>
              <a:srgbClr val="1CABE2">
                <a:alpha val="100000"/>
              </a:srgbClr>
            </a:solidFill>
          </p:spPr>
          <p:txBody>
            <a:bodyPr/>
            <a:lstStyle/>
            <a:p/>
          </p:txBody>
        </p:sp>
        <p:sp>
          <p:nvSpPr>
            <p:cNvPr id="37" name="pl37"/>
            <p:cNvSpPr/>
            <p:nvPr/>
          </p:nvSpPr>
          <p:spPr>
            <a:xfrm>
              <a:off x="1112126" y="1046414"/>
              <a:ext cx="6589984" cy="0"/>
            </a:xfrm>
            <a:custGeom>
              <a:avLst/>
              <a:pathLst>
                <a:path w="6589984" h="0">
                  <a:moveTo>
                    <a:pt x="0" y="0"/>
                  </a:moveTo>
                  <a:lnTo>
                    <a:pt x="549165" y="0"/>
                  </a:lnTo>
                  <a:lnTo>
                    <a:pt x="1098330" y="0"/>
                  </a:lnTo>
                  <a:lnTo>
                    <a:pt x="1647496" y="0"/>
                  </a:lnTo>
                  <a:lnTo>
                    <a:pt x="2196661" y="0"/>
                  </a:lnTo>
                  <a:lnTo>
                    <a:pt x="2745826" y="0"/>
                  </a:lnTo>
                  <a:lnTo>
                    <a:pt x="3294992" y="0"/>
                  </a:lnTo>
                  <a:lnTo>
                    <a:pt x="3844157" y="0"/>
                  </a:lnTo>
                  <a:lnTo>
                    <a:pt x="4393322" y="0"/>
                  </a:lnTo>
                  <a:lnTo>
                    <a:pt x="4942488" y="0"/>
                  </a:lnTo>
                  <a:lnTo>
                    <a:pt x="5491653" y="0"/>
                  </a:lnTo>
                  <a:lnTo>
                    <a:pt x="6040819" y="0"/>
                  </a:lnTo>
                  <a:lnTo>
                    <a:pt x="6589984" y="0"/>
                  </a:lnTo>
                </a:path>
              </a:pathLst>
            </a:custGeom>
            <a:ln w="27101" cap="flat">
              <a:solidFill>
                <a:srgbClr val="00833D">
                  <a:alpha val="100000"/>
                </a:srgbClr>
              </a:solidFill>
              <a:prstDash val="solid"/>
              <a:round/>
            </a:ln>
          </p:spPr>
          <p:txBody>
            <a:bodyPr/>
            <a:lstStyle/>
            <a:p/>
          </p:txBody>
        </p:sp>
        <p:sp>
          <p:nvSpPr>
            <p:cNvPr id="38" name="pl38"/>
            <p:cNvSpPr/>
            <p:nvPr/>
          </p:nvSpPr>
          <p:spPr>
            <a:xfrm>
              <a:off x="1112126" y="1046414"/>
              <a:ext cx="6589984" cy="0"/>
            </a:xfrm>
            <a:custGeom>
              <a:avLst/>
              <a:pathLst>
                <a:path w="6589984" h="0">
                  <a:moveTo>
                    <a:pt x="0" y="0"/>
                  </a:moveTo>
                  <a:lnTo>
                    <a:pt x="549165" y="0"/>
                  </a:lnTo>
                  <a:lnTo>
                    <a:pt x="1098330" y="0"/>
                  </a:lnTo>
                  <a:lnTo>
                    <a:pt x="1647496" y="0"/>
                  </a:lnTo>
                  <a:lnTo>
                    <a:pt x="2196661" y="0"/>
                  </a:lnTo>
                  <a:lnTo>
                    <a:pt x="2745826" y="0"/>
                  </a:lnTo>
                  <a:lnTo>
                    <a:pt x="3294992" y="0"/>
                  </a:lnTo>
                  <a:lnTo>
                    <a:pt x="3844157" y="0"/>
                  </a:lnTo>
                  <a:lnTo>
                    <a:pt x="4393322" y="0"/>
                  </a:lnTo>
                  <a:lnTo>
                    <a:pt x="4942488" y="0"/>
                  </a:lnTo>
                  <a:lnTo>
                    <a:pt x="5491653" y="0"/>
                  </a:lnTo>
                  <a:lnTo>
                    <a:pt x="6040819" y="0"/>
                  </a:lnTo>
                  <a:lnTo>
                    <a:pt x="6589984" y="0"/>
                  </a:lnTo>
                </a:path>
              </a:pathLst>
            </a:custGeom>
            <a:ln w="27101" cap="flat">
              <a:solidFill>
                <a:srgbClr val="002759">
                  <a:alpha val="100000"/>
                </a:srgbClr>
              </a:solidFill>
              <a:prstDash val="solid"/>
              <a:round/>
            </a:ln>
          </p:spPr>
          <p:txBody>
            <a:bodyPr/>
            <a:lstStyle/>
            <a:p/>
          </p:txBody>
        </p:sp>
        <p:sp>
          <p:nvSpPr>
            <p:cNvPr id="39" name="pt39"/>
            <p:cNvSpPr/>
            <p:nvPr/>
          </p:nvSpPr>
          <p:spPr>
            <a:xfrm>
              <a:off x="1080525"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78967"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1628132" y="522011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2144138" y="3935677"/>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8" name="tx68"/>
            <p:cNvSpPr/>
            <p:nvPr/>
          </p:nvSpPr>
          <p:spPr>
            <a:xfrm>
              <a:off x="2726463" y="522011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3242469" y="484095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0" name="tx70"/>
            <p:cNvSpPr/>
            <p:nvPr/>
          </p:nvSpPr>
          <p:spPr>
            <a:xfrm>
              <a:off x="3824794" y="51329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4373959" y="51329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4923125" y="516027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5472290" y="51329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6021455" y="522011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6537461" y="472282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6" name="tx76"/>
            <p:cNvSpPr/>
            <p:nvPr/>
          </p:nvSpPr>
          <p:spPr>
            <a:xfrm>
              <a:off x="7119786" y="516027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7" name="tx77"/>
            <p:cNvSpPr/>
            <p:nvPr/>
          </p:nvSpPr>
          <p:spPr>
            <a:xfrm>
              <a:off x="7668951" y="519095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pl78"/>
            <p:cNvSpPr/>
            <p:nvPr/>
          </p:nvSpPr>
          <p:spPr>
            <a:xfrm>
              <a:off x="7717544" y="984345"/>
              <a:ext cx="144759" cy="56089"/>
            </a:xfrm>
            <a:custGeom>
              <a:avLst/>
              <a:pathLst>
                <a:path w="144759" h="56089">
                  <a:moveTo>
                    <a:pt x="144759" y="0"/>
                  </a:moveTo>
                  <a:lnTo>
                    <a:pt x="0" y="56089"/>
                  </a:lnTo>
                </a:path>
              </a:pathLst>
            </a:custGeom>
          </p:spPr>
          <p:txBody>
            <a:bodyPr/>
            <a:lstStyle/>
            <a:p/>
          </p:txBody>
        </p:sp>
        <p:sp>
          <p:nvSpPr>
            <p:cNvPr id="79" name="pl79"/>
            <p:cNvSpPr/>
            <p:nvPr/>
          </p:nvSpPr>
          <p:spPr>
            <a:xfrm>
              <a:off x="7711792" y="1056075"/>
              <a:ext cx="150511" cy="150179"/>
            </a:xfrm>
            <a:custGeom>
              <a:avLst/>
              <a:pathLst>
                <a:path w="150511" h="150179">
                  <a:moveTo>
                    <a:pt x="150511" y="150179"/>
                  </a:moveTo>
                  <a:lnTo>
                    <a:pt x="0" y="0"/>
                  </a:lnTo>
                </a:path>
              </a:pathLst>
            </a:custGeom>
          </p:spPr>
          <p:txBody>
            <a:bodyPr/>
            <a:lstStyle/>
            <a:p/>
          </p:txBody>
        </p:sp>
        <p:sp>
          <p:nvSpPr>
            <p:cNvPr id="80" name="pg80"/>
            <p:cNvSpPr/>
            <p:nvPr/>
          </p:nvSpPr>
          <p:spPr>
            <a:xfrm>
              <a:off x="7793724" y="8793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9205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2" name="pg82"/>
            <p:cNvSpPr/>
            <p:nvPr/>
          </p:nvSpPr>
          <p:spPr>
            <a:xfrm>
              <a:off x="7793724" y="11474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1885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4" name="rc84"/>
            <p:cNvSpPr/>
            <p:nvPr/>
          </p:nvSpPr>
          <p:spPr>
            <a:xfrm>
              <a:off x="782627" y="646101"/>
              <a:ext cx="7853064" cy="495688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649366"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78734" y="387196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7" name="tx87"/>
            <p:cNvSpPr/>
            <p:nvPr/>
          </p:nvSpPr>
          <p:spPr>
            <a:xfrm>
              <a:off x="508103" y="24136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a:off x="508103"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9" name="tx89"/>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699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19037"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6823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173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6656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1572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6489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1406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632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88709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15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069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988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89846" y="401416"/>
              <a:ext cx="54386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Bahrain,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Bahrain. In the same year, MCV1 coverage was 99% and MCV2 coverage was 99%.
The number of cases in 2024 was 33% lower than in 2023 (n=3).
The highest number of measles cases was reported in 2014 (n=45). In this year, MCV1 coverage was 99%.
Bahrain reported measles vaccine stockouts in 2006, 2007, 2011, and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345522"/>
              <a:ext cx="3520101" cy="377281"/>
            </a:xfrm>
            <a:custGeom>
              <a:avLst/>
              <a:pathLst>
                <a:path w="3520101" h="377281">
                  <a:moveTo>
                    <a:pt x="0" y="188640"/>
                  </a:moveTo>
                  <a:lnTo>
                    <a:pt x="146670" y="377281"/>
                  </a:lnTo>
                  <a:lnTo>
                    <a:pt x="293341" y="188640"/>
                  </a:lnTo>
                  <a:lnTo>
                    <a:pt x="440012" y="0"/>
                  </a:lnTo>
                  <a:lnTo>
                    <a:pt x="586683" y="188640"/>
                  </a:lnTo>
                  <a:lnTo>
                    <a:pt x="733354" y="188640"/>
                  </a:lnTo>
                  <a:lnTo>
                    <a:pt x="880025" y="188640"/>
                  </a:lnTo>
                  <a:lnTo>
                    <a:pt x="1026696" y="377281"/>
                  </a:lnTo>
                  <a:lnTo>
                    <a:pt x="1173367" y="188640"/>
                  </a:lnTo>
                  <a:lnTo>
                    <a:pt x="1320038" y="377281"/>
                  </a:lnTo>
                  <a:lnTo>
                    <a:pt x="1466709" y="377281"/>
                  </a:lnTo>
                  <a:lnTo>
                    <a:pt x="1613379" y="377281"/>
                  </a:lnTo>
                  <a:lnTo>
                    <a:pt x="1760050" y="377281"/>
                  </a:lnTo>
                  <a:lnTo>
                    <a:pt x="1906721" y="377281"/>
                  </a:lnTo>
                  <a:lnTo>
                    <a:pt x="2053392" y="377281"/>
                  </a:lnTo>
                  <a:lnTo>
                    <a:pt x="2200063" y="377281"/>
                  </a:lnTo>
                  <a:lnTo>
                    <a:pt x="2346734" y="377281"/>
                  </a:lnTo>
                  <a:lnTo>
                    <a:pt x="2493405" y="188640"/>
                  </a:lnTo>
                  <a:lnTo>
                    <a:pt x="2640076" y="377281"/>
                  </a:lnTo>
                  <a:lnTo>
                    <a:pt x="2786747" y="377281"/>
                  </a:lnTo>
                  <a:lnTo>
                    <a:pt x="2933418" y="188640"/>
                  </a:lnTo>
                  <a:lnTo>
                    <a:pt x="3080089" y="188640"/>
                  </a:lnTo>
                  <a:lnTo>
                    <a:pt x="3226759" y="377281"/>
                  </a:lnTo>
                  <a:lnTo>
                    <a:pt x="3373430" y="377281"/>
                  </a:lnTo>
                  <a:lnTo>
                    <a:pt x="3520101" y="188640"/>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402319"/>
              <a:ext cx="3520101" cy="754562"/>
            </a:xfrm>
            <a:custGeom>
              <a:avLst/>
              <a:pathLst>
                <a:path w="3520101" h="754562">
                  <a:moveTo>
                    <a:pt x="0" y="188640"/>
                  </a:moveTo>
                  <a:lnTo>
                    <a:pt x="146670" y="188640"/>
                  </a:lnTo>
                  <a:lnTo>
                    <a:pt x="293341" y="0"/>
                  </a:lnTo>
                  <a:lnTo>
                    <a:pt x="440012" y="0"/>
                  </a:lnTo>
                  <a:lnTo>
                    <a:pt x="586683" y="188640"/>
                  </a:lnTo>
                  <a:lnTo>
                    <a:pt x="733354" y="188640"/>
                  </a:lnTo>
                  <a:lnTo>
                    <a:pt x="880025" y="188640"/>
                  </a:lnTo>
                  <a:lnTo>
                    <a:pt x="1026696" y="377281"/>
                  </a:lnTo>
                  <a:lnTo>
                    <a:pt x="1173367" y="377281"/>
                  </a:lnTo>
                  <a:lnTo>
                    <a:pt x="1320038" y="565921"/>
                  </a:lnTo>
                  <a:lnTo>
                    <a:pt x="1466709" y="565921"/>
                  </a:lnTo>
                  <a:lnTo>
                    <a:pt x="1613379" y="565921"/>
                  </a:lnTo>
                  <a:lnTo>
                    <a:pt x="1760050" y="188640"/>
                  </a:lnTo>
                  <a:lnTo>
                    <a:pt x="1906721" y="565921"/>
                  </a:lnTo>
                  <a:lnTo>
                    <a:pt x="2053392" y="565921"/>
                  </a:lnTo>
                  <a:lnTo>
                    <a:pt x="2200063" y="565921"/>
                  </a:lnTo>
                  <a:lnTo>
                    <a:pt x="2346734" y="754562"/>
                  </a:lnTo>
                  <a:lnTo>
                    <a:pt x="2493405" y="754562"/>
                  </a:lnTo>
                  <a:lnTo>
                    <a:pt x="2640076" y="565921"/>
                  </a:lnTo>
                  <a:lnTo>
                    <a:pt x="2786747" y="565921"/>
                  </a:lnTo>
                  <a:lnTo>
                    <a:pt x="2933418" y="188640"/>
                  </a:lnTo>
                  <a:lnTo>
                    <a:pt x="3080089" y="188640"/>
                  </a:lnTo>
                  <a:lnTo>
                    <a:pt x="3226759" y="188640"/>
                  </a:lnTo>
                  <a:lnTo>
                    <a:pt x="3373430" y="377281"/>
                  </a:lnTo>
                  <a:lnTo>
                    <a:pt x="3520101" y="188640"/>
                  </a:lnTo>
                </a:path>
              </a:pathLst>
            </a:custGeom>
            <a:ln w="27101" cap="flat">
              <a:solidFill>
                <a:srgbClr val="00833D">
                  <a:alpha val="80000"/>
                </a:srgbClr>
              </a:solidFill>
              <a:prstDash val="solid"/>
              <a:round/>
            </a:ln>
          </p:spPr>
          <p:txBody>
            <a:bodyPr/>
            <a:lstStyle/>
            <a:p/>
          </p:txBody>
        </p:sp>
        <p:sp>
          <p:nvSpPr>
            <p:cNvPr id="25" name="pl25"/>
            <p:cNvSpPr/>
            <p:nvPr/>
          </p:nvSpPr>
          <p:spPr>
            <a:xfrm>
              <a:off x="943464" y="4345522"/>
              <a:ext cx="3520101" cy="377281"/>
            </a:xfrm>
            <a:custGeom>
              <a:avLst/>
              <a:pathLst>
                <a:path w="3520101" h="377281">
                  <a:moveTo>
                    <a:pt x="0" y="188640"/>
                  </a:moveTo>
                  <a:lnTo>
                    <a:pt x="146670" y="377281"/>
                  </a:lnTo>
                  <a:lnTo>
                    <a:pt x="293341" y="188640"/>
                  </a:lnTo>
                  <a:lnTo>
                    <a:pt x="440012" y="0"/>
                  </a:lnTo>
                  <a:lnTo>
                    <a:pt x="586683" y="188640"/>
                  </a:lnTo>
                  <a:lnTo>
                    <a:pt x="733354" y="188640"/>
                  </a:lnTo>
                  <a:lnTo>
                    <a:pt x="880025" y="188640"/>
                  </a:lnTo>
                  <a:lnTo>
                    <a:pt x="1026696" y="377281"/>
                  </a:lnTo>
                  <a:lnTo>
                    <a:pt x="1173367" y="188640"/>
                  </a:lnTo>
                  <a:lnTo>
                    <a:pt x="1320038" y="377281"/>
                  </a:lnTo>
                  <a:lnTo>
                    <a:pt x="1466709" y="377281"/>
                  </a:lnTo>
                  <a:lnTo>
                    <a:pt x="1613379" y="377281"/>
                  </a:lnTo>
                  <a:lnTo>
                    <a:pt x="1760050" y="377281"/>
                  </a:lnTo>
                  <a:lnTo>
                    <a:pt x="1906721" y="377281"/>
                  </a:lnTo>
                  <a:lnTo>
                    <a:pt x="2053392" y="377281"/>
                  </a:lnTo>
                  <a:lnTo>
                    <a:pt x="2200063" y="377281"/>
                  </a:lnTo>
                  <a:lnTo>
                    <a:pt x="2346734" y="377281"/>
                  </a:lnTo>
                  <a:lnTo>
                    <a:pt x="2493405" y="188640"/>
                  </a:lnTo>
                  <a:lnTo>
                    <a:pt x="2640076" y="377281"/>
                  </a:lnTo>
                  <a:lnTo>
                    <a:pt x="2786747" y="377281"/>
                  </a:lnTo>
                  <a:lnTo>
                    <a:pt x="2933418" y="188640"/>
                  </a:lnTo>
                  <a:lnTo>
                    <a:pt x="3080089" y="188640"/>
                  </a:lnTo>
                  <a:lnTo>
                    <a:pt x="3226759" y="377281"/>
                  </a:lnTo>
                  <a:lnTo>
                    <a:pt x="3373430" y="377281"/>
                  </a:lnTo>
                  <a:lnTo>
                    <a:pt x="3520101" y="188640"/>
                  </a:lnTo>
                </a:path>
              </a:pathLst>
            </a:custGeom>
            <a:ln w="43362" cap="flat">
              <a:solidFill>
                <a:srgbClr val="000000">
                  <a:alpha val="100000"/>
                </a:srgbClr>
              </a:solidFill>
              <a:prstDash val="solid"/>
              <a:round/>
            </a:ln>
          </p:spPr>
          <p:txBody>
            <a:bodyPr/>
            <a:lstStyle/>
            <a:p/>
          </p:txBody>
        </p:sp>
        <p:sp>
          <p:nvSpPr>
            <p:cNvPr id="26" name="pl26"/>
            <p:cNvSpPr/>
            <p:nvPr/>
          </p:nvSpPr>
          <p:spPr>
            <a:xfrm>
              <a:off x="943464" y="4345522"/>
              <a:ext cx="3520101" cy="377281"/>
            </a:xfrm>
            <a:custGeom>
              <a:avLst/>
              <a:pathLst>
                <a:path w="3520101" h="377281">
                  <a:moveTo>
                    <a:pt x="0" y="188640"/>
                  </a:moveTo>
                  <a:lnTo>
                    <a:pt x="146670" y="377281"/>
                  </a:lnTo>
                  <a:lnTo>
                    <a:pt x="293341" y="188640"/>
                  </a:lnTo>
                  <a:lnTo>
                    <a:pt x="440012" y="0"/>
                  </a:lnTo>
                  <a:lnTo>
                    <a:pt x="586683" y="188640"/>
                  </a:lnTo>
                  <a:lnTo>
                    <a:pt x="733354" y="188640"/>
                  </a:lnTo>
                  <a:lnTo>
                    <a:pt x="880025" y="188640"/>
                  </a:lnTo>
                  <a:lnTo>
                    <a:pt x="1026696" y="377281"/>
                  </a:lnTo>
                  <a:lnTo>
                    <a:pt x="1173367" y="188640"/>
                  </a:lnTo>
                  <a:lnTo>
                    <a:pt x="1320038" y="377281"/>
                  </a:lnTo>
                  <a:lnTo>
                    <a:pt x="1466709" y="377281"/>
                  </a:lnTo>
                  <a:lnTo>
                    <a:pt x="1613379" y="377281"/>
                  </a:lnTo>
                  <a:lnTo>
                    <a:pt x="1760050" y="377281"/>
                  </a:lnTo>
                  <a:lnTo>
                    <a:pt x="1906721" y="377281"/>
                  </a:lnTo>
                  <a:lnTo>
                    <a:pt x="2053392" y="377281"/>
                  </a:lnTo>
                  <a:lnTo>
                    <a:pt x="2200063" y="377281"/>
                  </a:lnTo>
                  <a:lnTo>
                    <a:pt x="2346734" y="377281"/>
                  </a:lnTo>
                  <a:lnTo>
                    <a:pt x="2493405" y="188640"/>
                  </a:lnTo>
                  <a:lnTo>
                    <a:pt x="2640076" y="377281"/>
                  </a:lnTo>
                  <a:lnTo>
                    <a:pt x="2786747" y="377281"/>
                  </a:lnTo>
                  <a:lnTo>
                    <a:pt x="2933418" y="188640"/>
                  </a:lnTo>
                  <a:lnTo>
                    <a:pt x="3080089" y="188640"/>
                  </a:lnTo>
                  <a:lnTo>
                    <a:pt x="3226759" y="377281"/>
                  </a:lnTo>
                  <a:lnTo>
                    <a:pt x="3373430" y="377281"/>
                  </a:lnTo>
                  <a:lnTo>
                    <a:pt x="3520101" y="18864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618330"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51684"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7782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7782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1797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043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44928"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69" name="tx69"/>
            <p:cNvSpPr/>
            <p:nvPr/>
          </p:nvSpPr>
          <p:spPr>
            <a:xfrm>
              <a:off x="268507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4753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534163"/>
              <a:ext cx="3520101" cy="565921"/>
            </a:xfrm>
            <a:custGeom>
              <a:avLst/>
              <a:pathLst>
                <a:path w="3520101" h="565921">
                  <a:moveTo>
                    <a:pt x="0" y="188640"/>
                  </a:moveTo>
                  <a:lnTo>
                    <a:pt x="146670" y="0"/>
                  </a:lnTo>
                  <a:lnTo>
                    <a:pt x="293341" y="188640"/>
                  </a:lnTo>
                  <a:lnTo>
                    <a:pt x="440012" y="188640"/>
                  </a:lnTo>
                  <a:lnTo>
                    <a:pt x="586683" y="188640"/>
                  </a:lnTo>
                  <a:lnTo>
                    <a:pt x="733354" y="188640"/>
                  </a:lnTo>
                  <a:lnTo>
                    <a:pt x="880025" y="188640"/>
                  </a:lnTo>
                  <a:lnTo>
                    <a:pt x="1026696" y="565921"/>
                  </a:lnTo>
                  <a:lnTo>
                    <a:pt x="1173367" y="377281"/>
                  </a:lnTo>
                  <a:lnTo>
                    <a:pt x="1320038" y="377281"/>
                  </a:lnTo>
                  <a:lnTo>
                    <a:pt x="1466709" y="188640"/>
                  </a:lnTo>
                  <a:lnTo>
                    <a:pt x="1613379" y="188640"/>
                  </a:lnTo>
                  <a:lnTo>
                    <a:pt x="1760050" y="188640"/>
                  </a:lnTo>
                  <a:lnTo>
                    <a:pt x="1906721" y="188640"/>
                  </a:lnTo>
                  <a:lnTo>
                    <a:pt x="2053392" y="188640"/>
                  </a:lnTo>
                  <a:lnTo>
                    <a:pt x="2200063" y="377281"/>
                  </a:lnTo>
                  <a:lnTo>
                    <a:pt x="2346734" y="188640"/>
                  </a:lnTo>
                  <a:lnTo>
                    <a:pt x="2493405" y="377281"/>
                  </a:lnTo>
                  <a:lnTo>
                    <a:pt x="2640076" y="188640"/>
                  </a:lnTo>
                  <a:lnTo>
                    <a:pt x="2786747" y="188640"/>
                  </a:lnTo>
                  <a:lnTo>
                    <a:pt x="2933418" y="188640"/>
                  </a:lnTo>
                  <a:lnTo>
                    <a:pt x="3080089" y="188640"/>
                  </a:lnTo>
                  <a:lnTo>
                    <a:pt x="3226759" y="565921"/>
                  </a:lnTo>
                  <a:lnTo>
                    <a:pt x="3373430" y="188640"/>
                  </a:lnTo>
                  <a:lnTo>
                    <a:pt x="3520101" y="565921"/>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025038"/>
              <a:ext cx="3520101" cy="1320484"/>
            </a:xfrm>
            <a:custGeom>
              <a:avLst/>
              <a:pathLst>
                <a:path w="3520101" h="1320484">
                  <a:moveTo>
                    <a:pt x="0" y="188640"/>
                  </a:moveTo>
                  <a:lnTo>
                    <a:pt x="146670" y="0"/>
                  </a:lnTo>
                  <a:lnTo>
                    <a:pt x="293341" y="188640"/>
                  </a:lnTo>
                  <a:lnTo>
                    <a:pt x="440012" y="188640"/>
                  </a:lnTo>
                  <a:lnTo>
                    <a:pt x="586683" y="0"/>
                  </a:lnTo>
                  <a:lnTo>
                    <a:pt x="733354" y="0"/>
                  </a:lnTo>
                  <a:lnTo>
                    <a:pt x="880025" y="188640"/>
                  </a:lnTo>
                  <a:lnTo>
                    <a:pt x="1026696" y="377281"/>
                  </a:lnTo>
                  <a:lnTo>
                    <a:pt x="1173367" y="188640"/>
                  </a:lnTo>
                  <a:lnTo>
                    <a:pt x="1320038" y="565921"/>
                  </a:lnTo>
                  <a:lnTo>
                    <a:pt x="1466709" y="754562"/>
                  </a:lnTo>
                  <a:lnTo>
                    <a:pt x="1613379" y="754562"/>
                  </a:lnTo>
                  <a:lnTo>
                    <a:pt x="1760050" y="565921"/>
                  </a:lnTo>
                  <a:lnTo>
                    <a:pt x="1906721" y="754562"/>
                  </a:lnTo>
                  <a:lnTo>
                    <a:pt x="2053392" y="565921"/>
                  </a:lnTo>
                  <a:lnTo>
                    <a:pt x="2200063" y="754562"/>
                  </a:lnTo>
                  <a:lnTo>
                    <a:pt x="2346734" y="1320484"/>
                  </a:lnTo>
                  <a:lnTo>
                    <a:pt x="2493405" y="943203"/>
                  </a:lnTo>
                  <a:lnTo>
                    <a:pt x="2640076" y="565921"/>
                  </a:lnTo>
                  <a:lnTo>
                    <a:pt x="2786747" y="754562"/>
                  </a:lnTo>
                  <a:lnTo>
                    <a:pt x="2933418" y="754562"/>
                  </a:lnTo>
                  <a:lnTo>
                    <a:pt x="3080089" y="565921"/>
                  </a:lnTo>
                  <a:lnTo>
                    <a:pt x="3226759" y="377281"/>
                  </a:lnTo>
                  <a:lnTo>
                    <a:pt x="3373430" y="1131843"/>
                  </a:lnTo>
                  <a:lnTo>
                    <a:pt x="3520101" y="943203"/>
                  </a:lnTo>
                </a:path>
              </a:pathLst>
            </a:custGeom>
            <a:ln w="27101" cap="flat">
              <a:solidFill>
                <a:srgbClr val="00833D">
                  <a:alpha val="80000"/>
                </a:srgbClr>
              </a:solidFill>
              <a:prstDash val="solid"/>
              <a:round/>
            </a:ln>
          </p:spPr>
          <p:txBody>
            <a:bodyPr/>
            <a:lstStyle/>
            <a:p/>
          </p:txBody>
        </p:sp>
        <p:sp>
          <p:nvSpPr>
            <p:cNvPr id="92" name="pl92"/>
            <p:cNvSpPr/>
            <p:nvPr/>
          </p:nvSpPr>
          <p:spPr>
            <a:xfrm>
              <a:off x="5308715" y="4534163"/>
              <a:ext cx="3520101" cy="565921"/>
            </a:xfrm>
            <a:custGeom>
              <a:avLst/>
              <a:pathLst>
                <a:path w="3520101" h="565921">
                  <a:moveTo>
                    <a:pt x="0" y="188640"/>
                  </a:moveTo>
                  <a:lnTo>
                    <a:pt x="146670" y="0"/>
                  </a:lnTo>
                  <a:lnTo>
                    <a:pt x="293341" y="188640"/>
                  </a:lnTo>
                  <a:lnTo>
                    <a:pt x="440012" y="188640"/>
                  </a:lnTo>
                  <a:lnTo>
                    <a:pt x="586683" y="188640"/>
                  </a:lnTo>
                  <a:lnTo>
                    <a:pt x="733354" y="188640"/>
                  </a:lnTo>
                  <a:lnTo>
                    <a:pt x="880025" y="188640"/>
                  </a:lnTo>
                  <a:lnTo>
                    <a:pt x="1026696" y="565921"/>
                  </a:lnTo>
                  <a:lnTo>
                    <a:pt x="1173367" y="377281"/>
                  </a:lnTo>
                  <a:lnTo>
                    <a:pt x="1320038" y="377281"/>
                  </a:lnTo>
                  <a:lnTo>
                    <a:pt x="1466709" y="188640"/>
                  </a:lnTo>
                  <a:lnTo>
                    <a:pt x="1613379" y="188640"/>
                  </a:lnTo>
                  <a:lnTo>
                    <a:pt x="1760050" y="188640"/>
                  </a:lnTo>
                  <a:lnTo>
                    <a:pt x="1906721" y="188640"/>
                  </a:lnTo>
                  <a:lnTo>
                    <a:pt x="2053392" y="188640"/>
                  </a:lnTo>
                  <a:lnTo>
                    <a:pt x="2200063" y="377281"/>
                  </a:lnTo>
                  <a:lnTo>
                    <a:pt x="2346734" y="188640"/>
                  </a:lnTo>
                  <a:lnTo>
                    <a:pt x="2493405" y="377281"/>
                  </a:lnTo>
                  <a:lnTo>
                    <a:pt x="2640076" y="188640"/>
                  </a:lnTo>
                  <a:lnTo>
                    <a:pt x="2786747" y="188640"/>
                  </a:lnTo>
                  <a:lnTo>
                    <a:pt x="2933418" y="188640"/>
                  </a:lnTo>
                  <a:lnTo>
                    <a:pt x="3080089" y="188640"/>
                  </a:lnTo>
                  <a:lnTo>
                    <a:pt x="3226759" y="565921"/>
                  </a:lnTo>
                  <a:lnTo>
                    <a:pt x="3373430" y="188640"/>
                  </a:lnTo>
                  <a:lnTo>
                    <a:pt x="3520101" y="565921"/>
                  </a:lnTo>
                </a:path>
              </a:pathLst>
            </a:custGeom>
            <a:ln w="43362" cap="flat">
              <a:solidFill>
                <a:srgbClr val="000000">
                  <a:alpha val="100000"/>
                </a:srgbClr>
              </a:solidFill>
              <a:prstDash val="solid"/>
              <a:round/>
            </a:ln>
          </p:spPr>
          <p:txBody>
            <a:bodyPr/>
            <a:lstStyle/>
            <a:p/>
          </p:txBody>
        </p:sp>
        <p:sp>
          <p:nvSpPr>
            <p:cNvPr id="93" name="pl93"/>
            <p:cNvSpPr/>
            <p:nvPr/>
          </p:nvSpPr>
          <p:spPr>
            <a:xfrm>
              <a:off x="5308715" y="4534163"/>
              <a:ext cx="3520101" cy="565921"/>
            </a:xfrm>
            <a:custGeom>
              <a:avLst/>
              <a:pathLst>
                <a:path w="3520101" h="565921">
                  <a:moveTo>
                    <a:pt x="0" y="188640"/>
                  </a:moveTo>
                  <a:lnTo>
                    <a:pt x="146670" y="0"/>
                  </a:lnTo>
                  <a:lnTo>
                    <a:pt x="293341" y="188640"/>
                  </a:lnTo>
                  <a:lnTo>
                    <a:pt x="440012" y="188640"/>
                  </a:lnTo>
                  <a:lnTo>
                    <a:pt x="586683" y="188640"/>
                  </a:lnTo>
                  <a:lnTo>
                    <a:pt x="733354" y="188640"/>
                  </a:lnTo>
                  <a:lnTo>
                    <a:pt x="880025" y="188640"/>
                  </a:lnTo>
                  <a:lnTo>
                    <a:pt x="1026696" y="565921"/>
                  </a:lnTo>
                  <a:lnTo>
                    <a:pt x="1173367" y="377281"/>
                  </a:lnTo>
                  <a:lnTo>
                    <a:pt x="1320038" y="377281"/>
                  </a:lnTo>
                  <a:lnTo>
                    <a:pt x="1466709" y="188640"/>
                  </a:lnTo>
                  <a:lnTo>
                    <a:pt x="1613379" y="188640"/>
                  </a:lnTo>
                  <a:lnTo>
                    <a:pt x="1760050" y="188640"/>
                  </a:lnTo>
                  <a:lnTo>
                    <a:pt x="1906721" y="188640"/>
                  </a:lnTo>
                  <a:lnTo>
                    <a:pt x="2053392" y="188640"/>
                  </a:lnTo>
                  <a:lnTo>
                    <a:pt x="2200063" y="377281"/>
                  </a:lnTo>
                  <a:lnTo>
                    <a:pt x="2346734" y="188640"/>
                  </a:lnTo>
                  <a:lnTo>
                    <a:pt x="2493405" y="377281"/>
                  </a:lnTo>
                  <a:lnTo>
                    <a:pt x="2640076" y="188640"/>
                  </a:lnTo>
                  <a:lnTo>
                    <a:pt x="2786747" y="188640"/>
                  </a:lnTo>
                  <a:lnTo>
                    <a:pt x="2933418" y="188640"/>
                  </a:lnTo>
                  <a:lnTo>
                    <a:pt x="3080089" y="188640"/>
                  </a:lnTo>
                  <a:lnTo>
                    <a:pt x="3226759" y="565921"/>
                  </a:lnTo>
                  <a:lnTo>
                    <a:pt x="3373430" y="188640"/>
                  </a:lnTo>
                  <a:lnTo>
                    <a:pt x="3520101" y="565921"/>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345522"/>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534163"/>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5983581"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33443" y="427895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63796" y="430901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36973"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365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53481" y="44675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4976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3929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4307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4307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322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568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10178"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Bahrain</a:t>
              </a:r>
            </a:p>
          </p:txBody>
        </p:sp>
        <p:sp>
          <p:nvSpPr>
            <p:cNvPr id="136" name="tx136"/>
            <p:cNvSpPr/>
            <p:nvPr/>
          </p:nvSpPr>
          <p:spPr>
            <a:xfrm>
              <a:off x="705032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2782"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Bahrain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12375"/>
                  </a:moveTo>
                  <a:lnTo>
                    <a:pt x="88460" y="0"/>
                  </a:lnTo>
                  <a:lnTo>
                    <a:pt x="176921" y="0"/>
                  </a:lnTo>
                  <a:lnTo>
                    <a:pt x="265382" y="0"/>
                  </a:lnTo>
                  <a:lnTo>
                    <a:pt x="353843" y="0"/>
                  </a:lnTo>
                  <a:lnTo>
                    <a:pt x="442304" y="0"/>
                  </a:lnTo>
                  <a:lnTo>
                    <a:pt x="530765" y="0"/>
                  </a:lnTo>
                  <a:lnTo>
                    <a:pt x="619226" y="24750"/>
                  </a:lnTo>
                  <a:lnTo>
                    <a:pt x="707687" y="12375"/>
                  </a:lnTo>
                  <a:lnTo>
                    <a:pt x="796148" y="12375"/>
                  </a:lnTo>
                  <a:lnTo>
                    <a:pt x="884609" y="0"/>
                  </a:lnTo>
                  <a:lnTo>
                    <a:pt x="973070" y="0"/>
                  </a:lnTo>
                  <a:lnTo>
                    <a:pt x="1061531" y="0"/>
                  </a:lnTo>
                  <a:lnTo>
                    <a:pt x="1149992" y="0"/>
                  </a:lnTo>
                  <a:lnTo>
                    <a:pt x="1238453" y="0"/>
                  </a:lnTo>
                  <a:lnTo>
                    <a:pt x="1326914" y="12375"/>
                  </a:lnTo>
                  <a:lnTo>
                    <a:pt x="1415375" y="0"/>
                  </a:lnTo>
                  <a:lnTo>
                    <a:pt x="1503836" y="12375"/>
                  </a:lnTo>
                  <a:lnTo>
                    <a:pt x="1592297" y="0"/>
                  </a:lnTo>
                  <a:lnTo>
                    <a:pt x="1680758" y="0"/>
                  </a:lnTo>
                  <a:lnTo>
                    <a:pt x="1769219" y="0"/>
                  </a:lnTo>
                  <a:lnTo>
                    <a:pt x="1857680" y="0"/>
                  </a:lnTo>
                  <a:lnTo>
                    <a:pt x="1946141" y="24750"/>
                  </a:lnTo>
                  <a:lnTo>
                    <a:pt x="2034602" y="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12375"/>
            </a:xfrm>
            <a:custGeom>
              <a:avLst/>
              <a:pathLst>
                <a:path w="2123063" h="12375">
                  <a:moveTo>
                    <a:pt x="0" y="12375"/>
                  </a:moveTo>
                  <a:lnTo>
                    <a:pt x="88460" y="1237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24750"/>
            </a:xfrm>
            <a:custGeom>
              <a:avLst/>
              <a:pathLst>
                <a:path w="2123063" h="24750">
                  <a:moveTo>
                    <a:pt x="0" y="24750"/>
                  </a:moveTo>
                  <a:lnTo>
                    <a:pt x="88460" y="0"/>
                  </a:lnTo>
                  <a:lnTo>
                    <a:pt x="176921" y="12375"/>
                  </a:lnTo>
                  <a:lnTo>
                    <a:pt x="265382" y="24750"/>
                  </a:lnTo>
                  <a:lnTo>
                    <a:pt x="353843" y="12375"/>
                  </a:lnTo>
                  <a:lnTo>
                    <a:pt x="442304" y="12375"/>
                  </a:lnTo>
                  <a:lnTo>
                    <a:pt x="530765" y="12375"/>
                  </a:lnTo>
                  <a:lnTo>
                    <a:pt x="619226" y="24750"/>
                  </a:lnTo>
                  <a:lnTo>
                    <a:pt x="707687" y="24750"/>
                  </a:lnTo>
                  <a:lnTo>
                    <a:pt x="796148" y="24750"/>
                  </a:lnTo>
                  <a:lnTo>
                    <a:pt x="884609" y="0"/>
                  </a:lnTo>
                  <a:lnTo>
                    <a:pt x="973070" y="0"/>
                  </a:lnTo>
                  <a:lnTo>
                    <a:pt x="1061531" y="0"/>
                  </a:lnTo>
                  <a:lnTo>
                    <a:pt x="1149992" y="0"/>
                  </a:lnTo>
                  <a:lnTo>
                    <a:pt x="1238453" y="0"/>
                  </a:lnTo>
                  <a:lnTo>
                    <a:pt x="1326914" y="12375"/>
                  </a:lnTo>
                  <a:lnTo>
                    <a:pt x="1415375" y="0"/>
                  </a:lnTo>
                  <a:lnTo>
                    <a:pt x="1503836" y="12375"/>
                  </a:lnTo>
                  <a:lnTo>
                    <a:pt x="1592297" y="0"/>
                  </a:lnTo>
                  <a:lnTo>
                    <a:pt x="1680758" y="0"/>
                  </a:lnTo>
                  <a:lnTo>
                    <a:pt x="1769219" y="12375"/>
                  </a:lnTo>
                  <a:lnTo>
                    <a:pt x="1857680" y="0"/>
                  </a:lnTo>
                  <a:lnTo>
                    <a:pt x="1946141" y="24750"/>
                  </a:lnTo>
                  <a:lnTo>
                    <a:pt x="2034602" y="0"/>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7125"/>
            </a:xfrm>
            <a:custGeom>
              <a:avLst/>
              <a:pathLst>
                <a:path w="2123063" h="37125">
                  <a:moveTo>
                    <a:pt x="0" y="24750"/>
                  </a:moveTo>
                  <a:lnTo>
                    <a:pt x="88460" y="0"/>
                  </a:lnTo>
                  <a:lnTo>
                    <a:pt x="176921" y="12375"/>
                  </a:lnTo>
                  <a:lnTo>
                    <a:pt x="265382" y="24750"/>
                  </a:lnTo>
                  <a:lnTo>
                    <a:pt x="353843" y="12375"/>
                  </a:lnTo>
                  <a:lnTo>
                    <a:pt x="442304" y="12375"/>
                  </a:lnTo>
                  <a:lnTo>
                    <a:pt x="530765" y="12375"/>
                  </a:lnTo>
                  <a:lnTo>
                    <a:pt x="619226" y="24750"/>
                  </a:lnTo>
                  <a:lnTo>
                    <a:pt x="707687" y="24750"/>
                  </a:lnTo>
                  <a:lnTo>
                    <a:pt x="796148" y="12375"/>
                  </a:lnTo>
                  <a:lnTo>
                    <a:pt x="884609" y="0"/>
                  </a:lnTo>
                  <a:lnTo>
                    <a:pt x="973070" y="0"/>
                  </a:lnTo>
                  <a:lnTo>
                    <a:pt x="1061531" y="0"/>
                  </a:lnTo>
                  <a:lnTo>
                    <a:pt x="1149992" y="0"/>
                  </a:lnTo>
                  <a:lnTo>
                    <a:pt x="1238453" y="0"/>
                  </a:lnTo>
                  <a:lnTo>
                    <a:pt x="1326914" y="12375"/>
                  </a:lnTo>
                  <a:lnTo>
                    <a:pt x="1415375" y="0"/>
                  </a:lnTo>
                  <a:lnTo>
                    <a:pt x="1503836" y="24750"/>
                  </a:lnTo>
                  <a:lnTo>
                    <a:pt x="1592297" y="0"/>
                  </a:lnTo>
                  <a:lnTo>
                    <a:pt x="1680758" y="0"/>
                  </a:lnTo>
                  <a:lnTo>
                    <a:pt x="1769219" y="12375"/>
                  </a:lnTo>
                  <a:lnTo>
                    <a:pt x="1857680" y="12375"/>
                  </a:lnTo>
                  <a:lnTo>
                    <a:pt x="1946141" y="24750"/>
                  </a:lnTo>
                  <a:lnTo>
                    <a:pt x="2034602" y="0"/>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86626"/>
            </a:xfrm>
            <a:custGeom>
              <a:avLst/>
              <a:pathLst>
                <a:path w="2123063" h="86626">
                  <a:moveTo>
                    <a:pt x="0" y="86626"/>
                  </a:moveTo>
                  <a:lnTo>
                    <a:pt x="88460" y="0"/>
                  </a:lnTo>
                  <a:lnTo>
                    <a:pt x="176921" y="24750"/>
                  </a:lnTo>
                  <a:lnTo>
                    <a:pt x="265382" y="0"/>
                  </a:lnTo>
                  <a:lnTo>
                    <a:pt x="353843" y="0"/>
                  </a:lnTo>
                  <a:lnTo>
                    <a:pt x="442304" y="0"/>
                  </a:lnTo>
                  <a:lnTo>
                    <a:pt x="530765" y="0"/>
                  </a:lnTo>
                  <a:lnTo>
                    <a:pt x="619226" y="0"/>
                  </a:lnTo>
                  <a:lnTo>
                    <a:pt x="707687" y="24750"/>
                  </a:lnTo>
                  <a:lnTo>
                    <a:pt x="796148" y="0"/>
                  </a:lnTo>
                  <a:lnTo>
                    <a:pt x="884609" y="12375"/>
                  </a:lnTo>
                  <a:lnTo>
                    <a:pt x="973070" y="3712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564080" y="4642979"/>
              <a:ext cx="1415375" cy="618761"/>
            </a:xfrm>
            <a:custGeom>
              <a:avLst/>
              <a:pathLst>
                <a:path w="1415375" h="618761">
                  <a:moveTo>
                    <a:pt x="0" y="618761"/>
                  </a:moveTo>
                  <a:lnTo>
                    <a:pt x="88460" y="111377"/>
                  </a:lnTo>
                  <a:lnTo>
                    <a:pt x="176921" y="495009"/>
                  </a:lnTo>
                  <a:lnTo>
                    <a:pt x="265382" y="37125"/>
                  </a:lnTo>
                  <a:lnTo>
                    <a:pt x="353843" y="37125"/>
                  </a:lnTo>
                  <a:lnTo>
                    <a:pt x="442304" y="24750"/>
                  </a:lnTo>
                  <a:lnTo>
                    <a:pt x="530765" y="24750"/>
                  </a:lnTo>
                  <a:lnTo>
                    <a:pt x="619226" y="24750"/>
                  </a:lnTo>
                  <a:lnTo>
                    <a:pt x="707687" y="12375"/>
                  </a:lnTo>
                  <a:lnTo>
                    <a:pt x="796148" y="24750"/>
                  </a:lnTo>
                  <a:lnTo>
                    <a:pt x="884609" y="12375"/>
                  </a:lnTo>
                  <a:lnTo>
                    <a:pt x="973070" y="0"/>
                  </a:lnTo>
                  <a:lnTo>
                    <a:pt x="1061531" y="12375"/>
                  </a:lnTo>
                  <a:lnTo>
                    <a:pt x="1149992" y="0"/>
                  </a:lnTo>
                  <a:lnTo>
                    <a:pt x="1238453" y="49500"/>
                  </a:lnTo>
                  <a:lnTo>
                    <a:pt x="1326914" y="12375"/>
                  </a:lnTo>
                  <a:lnTo>
                    <a:pt x="1415375" y="61876"/>
                  </a:lnTo>
                </a:path>
              </a:pathLst>
            </a:custGeom>
            <a:ln w="27101" cap="flat">
              <a:solidFill>
                <a:srgbClr val="1CABE2">
                  <a:alpha val="100000"/>
                </a:srgbClr>
              </a:solidFill>
              <a:prstDash val="solid"/>
              <a:round/>
            </a:ln>
          </p:spPr>
          <p:txBody>
            <a:bodyPr/>
            <a:lstStyle/>
            <a:p/>
          </p:txBody>
        </p:sp>
        <p:sp>
          <p:nvSpPr>
            <p:cNvPr id="144" name="tx144"/>
            <p:cNvSpPr/>
            <p:nvPr/>
          </p:nvSpPr>
          <p:spPr>
            <a:xfrm>
              <a:off x="4412150"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24750"/>
            </a:xfrm>
            <a:custGeom>
              <a:avLst/>
              <a:pathLst>
                <a:path w="796148" h="24750">
                  <a:moveTo>
                    <a:pt x="0" y="12375"/>
                  </a:moveTo>
                  <a:lnTo>
                    <a:pt x="88460" y="0"/>
                  </a:lnTo>
                  <a:lnTo>
                    <a:pt x="176921" y="12375"/>
                  </a:lnTo>
                  <a:lnTo>
                    <a:pt x="265382" y="0"/>
                  </a:lnTo>
                  <a:lnTo>
                    <a:pt x="353843" y="0"/>
                  </a:lnTo>
                  <a:lnTo>
                    <a:pt x="442304" y="0"/>
                  </a:lnTo>
                  <a:lnTo>
                    <a:pt x="530765" y="0"/>
                  </a:lnTo>
                  <a:lnTo>
                    <a:pt x="619226" y="24750"/>
                  </a:lnTo>
                  <a:lnTo>
                    <a:pt x="707687" y="0"/>
                  </a:lnTo>
                  <a:lnTo>
                    <a:pt x="796148" y="2475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61125"/>
              <a:ext cx="1415375" cy="1051894"/>
            </a:xfrm>
            <a:custGeom>
              <a:avLst/>
              <a:pathLst>
                <a:path w="1415375" h="1051894">
                  <a:moveTo>
                    <a:pt x="0" y="1051894"/>
                  </a:moveTo>
                  <a:lnTo>
                    <a:pt x="88460" y="37125"/>
                  </a:lnTo>
                  <a:lnTo>
                    <a:pt x="176921" y="0"/>
                  </a:lnTo>
                  <a:lnTo>
                    <a:pt x="265382" y="0"/>
                  </a:lnTo>
                  <a:lnTo>
                    <a:pt x="353843" y="0"/>
                  </a:lnTo>
                  <a:lnTo>
                    <a:pt x="442304" y="0"/>
                  </a:lnTo>
                  <a:lnTo>
                    <a:pt x="530765" y="12375"/>
                  </a:lnTo>
                  <a:lnTo>
                    <a:pt x="619226" y="12375"/>
                  </a:lnTo>
                  <a:lnTo>
                    <a:pt x="707687" y="0"/>
                  </a:lnTo>
                  <a:lnTo>
                    <a:pt x="796148" y="24750"/>
                  </a:lnTo>
                  <a:lnTo>
                    <a:pt x="884609" y="12375"/>
                  </a:lnTo>
                  <a:lnTo>
                    <a:pt x="973070" y="24750"/>
                  </a:lnTo>
                  <a:lnTo>
                    <a:pt x="1061531" y="0"/>
                  </a:lnTo>
                  <a:lnTo>
                    <a:pt x="1149992" y="0"/>
                  </a:lnTo>
                  <a:lnTo>
                    <a:pt x="1238453" y="0"/>
                  </a:lnTo>
                  <a:lnTo>
                    <a:pt x="1326914" y="12375"/>
                  </a:lnTo>
                  <a:lnTo>
                    <a:pt x="1415375" y="0"/>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8219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8630921"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87772" y="398022"/>
              <a:ext cx="5060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Bahrain,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(94%), followed by DTP3 (96%).
Compared to 2019, coverage of 5 vaccines decreased (DTP1, DTP3, IPV1, POL3 and ROTAC), 2 vaccines remained constant (MCV1 and MCV2), and one vaccine increased (PCV3).
Compared to 2023, coverage of 5 vaccines decreased (DTP1, DTP3, IPV1, POL3 and ROTAC), 2 vaccines remained constant (MCV1 and MCV2), and one vaccine increased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42348"/>
            </a:xfrm>
            <a:custGeom>
              <a:avLst/>
              <a:pathLst>
                <a:path w="6480943" h="142348">
                  <a:moveTo>
                    <a:pt x="0" y="94899"/>
                  </a:moveTo>
                  <a:lnTo>
                    <a:pt x="270039" y="0"/>
                  </a:lnTo>
                  <a:lnTo>
                    <a:pt x="540078" y="47449"/>
                  </a:lnTo>
                  <a:lnTo>
                    <a:pt x="810117" y="94899"/>
                  </a:lnTo>
                  <a:lnTo>
                    <a:pt x="1080157" y="47449"/>
                  </a:lnTo>
                  <a:lnTo>
                    <a:pt x="1350196" y="47449"/>
                  </a:lnTo>
                  <a:lnTo>
                    <a:pt x="1620235" y="47449"/>
                  </a:lnTo>
                  <a:lnTo>
                    <a:pt x="1890275" y="94899"/>
                  </a:lnTo>
                  <a:lnTo>
                    <a:pt x="2160314" y="94899"/>
                  </a:lnTo>
                  <a:lnTo>
                    <a:pt x="2430353" y="47449"/>
                  </a:lnTo>
                  <a:lnTo>
                    <a:pt x="2700393" y="0"/>
                  </a:lnTo>
                  <a:lnTo>
                    <a:pt x="2970432" y="0"/>
                  </a:lnTo>
                  <a:lnTo>
                    <a:pt x="3240471" y="0"/>
                  </a:lnTo>
                  <a:lnTo>
                    <a:pt x="3510510" y="0"/>
                  </a:lnTo>
                  <a:lnTo>
                    <a:pt x="3780550" y="0"/>
                  </a:lnTo>
                  <a:lnTo>
                    <a:pt x="4050589" y="47449"/>
                  </a:lnTo>
                  <a:lnTo>
                    <a:pt x="4320628" y="0"/>
                  </a:lnTo>
                  <a:lnTo>
                    <a:pt x="4590668" y="94899"/>
                  </a:lnTo>
                  <a:lnTo>
                    <a:pt x="4860707" y="0"/>
                  </a:lnTo>
                  <a:lnTo>
                    <a:pt x="5130746" y="0"/>
                  </a:lnTo>
                  <a:lnTo>
                    <a:pt x="5400786" y="47449"/>
                  </a:lnTo>
                  <a:lnTo>
                    <a:pt x="5670825" y="47449"/>
                  </a:lnTo>
                  <a:lnTo>
                    <a:pt x="5940864" y="94899"/>
                  </a:lnTo>
                  <a:lnTo>
                    <a:pt x="6210904" y="0"/>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2348"/>
            </a:xfrm>
            <a:custGeom>
              <a:avLst/>
              <a:pathLst>
                <a:path w="6480943" h="142348">
                  <a:moveTo>
                    <a:pt x="0" y="94899"/>
                  </a:moveTo>
                  <a:lnTo>
                    <a:pt x="270039" y="0"/>
                  </a:lnTo>
                  <a:lnTo>
                    <a:pt x="540078" y="47449"/>
                  </a:lnTo>
                  <a:lnTo>
                    <a:pt x="810117" y="47449"/>
                  </a:lnTo>
                  <a:lnTo>
                    <a:pt x="1080157" y="47449"/>
                  </a:lnTo>
                  <a:lnTo>
                    <a:pt x="1350196" y="47449"/>
                  </a:lnTo>
                  <a:lnTo>
                    <a:pt x="1620235" y="47449"/>
                  </a:lnTo>
                  <a:lnTo>
                    <a:pt x="1890275" y="94899"/>
                  </a:lnTo>
                  <a:lnTo>
                    <a:pt x="2160314" y="94899"/>
                  </a:lnTo>
                  <a:lnTo>
                    <a:pt x="2430353" y="47449"/>
                  </a:lnTo>
                  <a:lnTo>
                    <a:pt x="2700393" y="0"/>
                  </a:lnTo>
                  <a:lnTo>
                    <a:pt x="2970432" y="0"/>
                  </a:lnTo>
                  <a:lnTo>
                    <a:pt x="3240471" y="0"/>
                  </a:lnTo>
                  <a:lnTo>
                    <a:pt x="3510510" y="0"/>
                  </a:lnTo>
                  <a:lnTo>
                    <a:pt x="3780550" y="47449"/>
                  </a:lnTo>
                  <a:lnTo>
                    <a:pt x="4050589" y="47449"/>
                  </a:lnTo>
                  <a:lnTo>
                    <a:pt x="4320628" y="0"/>
                  </a:lnTo>
                  <a:lnTo>
                    <a:pt x="4590668" y="47449"/>
                  </a:lnTo>
                  <a:lnTo>
                    <a:pt x="4860707" y="0"/>
                  </a:lnTo>
                  <a:lnTo>
                    <a:pt x="5130746" y="0"/>
                  </a:lnTo>
                  <a:lnTo>
                    <a:pt x="5400786" y="47449"/>
                  </a:lnTo>
                  <a:lnTo>
                    <a:pt x="5670825" y="47449"/>
                  </a:lnTo>
                  <a:lnTo>
                    <a:pt x="5940864" y="94899"/>
                  </a:lnTo>
                  <a:lnTo>
                    <a:pt x="6210904" y="0"/>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42348"/>
            </a:xfrm>
            <a:custGeom>
              <a:avLst/>
              <a:pathLst>
                <a:path w="6480943" h="142348">
                  <a:moveTo>
                    <a:pt x="0" y="94899"/>
                  </a:moveTo>
                  <a:lnTo>
                    <a:pt x="270039" y="0"/>
                  </a:lnTo>
                  <a:lnTo>
                    <a:pt x="540078" y="47449"/>
                  </a:lnTo>
                  <a:lnTo>
                    <a:pt x="810117" y="94899"/>
                  </a:lnTo>
                  <a:lnTo>
                    <a:pt x="1080157" y="47449"/>
                  </a:lnTo>
                  <a:lnTo>
                    <a:pt x="1350196" y="47449"/>
                  </a:lnTo>
                  <a:lnTo>
                    <a:pt x="1620235" y="47449"/>
                  </a:lnTo>
                  <a:lnTo>
                    <a:pt x="1890275" y="94899"/>
                  </a:lnTo>
                  <a:lnTo>
                    <a:pt x="2160314" y="94899"/>
                  </a:lnTo>
                  <a:lnTo>
                    <a:pt x="2430353" y="94899"/>
                  </a:lnTo>
                  <a:lnTo>
                    <a:pt x="2700393" y="0"/>
                  </a:lnTo>
                  <a:lnTo>
                    <a:pt x="2970432" y="0"/>
                  </a:lnTo>
                  <a:lnTo>
                    <a:pt x="3240471" y="0"/>
                  </a:lnTo>
                  <a:lnTo>
                    <a:pt x="3510510" y="0"/>
                  </a:lnTo>
                  <a:lnTo>
                    <a:pt x="3780550" y="0"/>
                  </a:lnTo>
                  <a:lnTo>
                    <a:pt x="4050589" y="47449"/>
                  </a:lnTo>
                  <a:lnTo>
                    <a:pt x="4320628" y="0"/>
                  </a:lnTo>
                  <a:lnTo>
                    <a:pt x="4590668" y="94899"/>
                  </a:lnTo>
                  <a:lnTo>
                    <a:pt x="4860707" y="0"/>
                  </a:lnTo>
                  <a:lnTo>
                    <a:pt x="5130746" y="0"/>
                  </a:lnTo>
                  <a:lnTo>
                    <a:pt x="5400786" y="47449"/>
                  </a:lnTo>
                  <a:lnTo>
                    <a:pt x="5670825" y="47449"/>
                  </a:lnTo>
                  <a:lnTo>
                    <a:pt x="5940864" y="94899"/>
                  </a:lnTo>
                  <a:lnTo>
                    <a:pt x="6210904" y="0"/>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94899"/>
            </a:xfrm>
            <a:custGeom>
              <a:avLst/>
              <a:pathLst>
                <a:path w="2430353" h="94899">
                  <a:moveTo>
                    <a:pt x="0" y="47449"/>
                  </a:moveTo>
                  <a:lnTo>
                    <a:pt x="270039" y="0"/>
                  </a:lnTo>
                  <a:lnTo>
                    <a:pt x="540078" y="47449"/>
                  </a:lnTo>
                  <a:lnTo>
                    <a:pt x="810117" y="0"/>
                  </a:lnTo>
                  <a:lnTo>
                    <a:pt x="1080157" y="0"/>
                  </a:lnTo>
                  <a:lnTo>
                    <a:pt x="1350196" y="0"/>
                  </a:lnTo>
                  <a:lnTo>
                    <a:pt x="1620235" y="0"/>
                  </a:lnTo>
                  <a:lnTo>
                    <a:pt x="1890275" y="94899"/>
                  </a:lnTo>
                  <a:lnTo>
                    <a:pt x="2160314" y="0"/>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47449"/>
            </a:xfrm>
            <a:custGeom>
              <a:avLst/>
              <a:pathLst>
                <a:path w="6480943" h="47449">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332147"/>
                  </a:moveTo>
                  <a:lnTo>
                    <a:pt x="270039" y="0"/>
                  </a:lnTo>
                  <a:lnTo>
                    <a:pt x="540078" y="94899"/>
                  </a:lnTo>
                  <a:lnTo>
                    <a:pt x="810117" y="0"/>
                  </a:lnTo>
                  <a:lnTo>
                    <a:pt x="1080157" y="0"/>
                  </a:lnTo>
                  <a:lnTo>
                    <a:pt x="1350196" y="0"/>
                  </a:lnTo>
                  <a:lnTo>
                    <a:pt x="1620235" y="0"/>
                  </a:lnTo>
                  <a:lnTo>
                    <a:pt x="1890275" y="0"/>
                  </a:lnTo>
                  <a:lnTo>
                    <a:pt x="2160314" y="94899"/>
                  </a:lnTo>
                  <a:lnTo>
                    <a:pt x="2430353" y="0"/>
                  </a:lnTo>
                  <a:lnTo>
                    <a:pt x="2700393" y="47449"/>
                  </a:lnTo>
                  <a:lnTo>
                    <a:pt x="2970432" y="142348"/>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3295569" y="930799"/>
              <a:ext cx="4320628" cy="4033216"/>
            </a:xfrm>
            <a:custGeom>
              <a:avLst/>
              <a:pathLst>
                <a:path w="4320628" h="4033216">
                  <a:moveTo>
                    <a:pt x="0" y="4033216"/>
                  </a:moveTo>
                  <a:lnTo>
                    <a:pt x="270039" y="142348"/>
                  </a:lnTo>
                  <a:lnTo>
                    <a:pt x="540078" y="0"/>
                  </a:lnTo>
                  <a:lnTo>
                    <a:pt x="810117" y="0"/>
                  </a:lnTo>
                  <a:lnTo>
                    <a:pt x="1080157" y="0"/>
                  </a:lnTo>
                  <a:lnTo>
                    <a:pt x="1350196" y="0"/>
                  </a:lnTo>
                  <a:lnTo>
                    <a:pt x="1620235" y="47449"/>
                  </a:lnTo>
                  <a:lnTo>
                    <a:pt x="1890275" y="47449"/>
                  </a:lnTo>
                  <a:lnTo>
                    <a:pt x="2160314" y="0"/>
                  </a:lnTo>
                  <a:lnTo>
                    <a:pt x="2430353" y="94899"/>
                  </a:lnTo>
                  <a:lnTo>
                    <a:pt x="2700393" y="47449"/>
                  </a:lnTo>
                  <a:lnTo>
                    <a:pt x="2970432" y="94899"/>
                  </a:lnTo>
                  <a:lnTo>
                    <a:pt x="3240471" y="0"/>
                  </a:lnTo>
                  <a:lnTo>
                    <a:pt x="3510510" y="0"/>
                  </a:lnTo>
                  <a:lnTo>
                    <a:pt x="3780550" y="0"/>
                  </a:lnTo>
                  <a:lnTo>
                    <a:pt x="4050589" y="47449"/>
                  </a:lnTo>
                  <a:lnTo>
                    <a:pt x="4320628"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94899"/>
            </a:xfrm>
            <a:custGeom>
              <a:avLst/>
              <a:pathLst>
                <a:path w="6480943" h="94899">
                  <a:moveTo>
                    <a:pt x="0" y="94899"/>
                  </a:moveTo>
                  <a:lnTo>
                    <a:pt x="270039" y="0"/>
                  </a:lnTo>
                  <a:lnTo>
                    <a:pt x="540078" y="47449"/>
                  </a:lnTo>
                  <a:lnTo>
                    <a:pt x="810117" y="94899"/>
                  </a:lnTo>
                  <a:lnTo>
                    <a:pt x="1080157" y="47449"/>
                  </a:lnTo>
                  <a:lnTo>
                    <a:pt x="1350196" y="47449"/>
                  </a:lnTo>
                  <a:lnTo>
                    <a:pt x="1620235" y="47449"/>
                  </a:lnTo>
                  <a:lnTo>
                    <a:pt x="1890275" y="94899"/>
                  </a:lnTo>
                  <a:lnTo>
                    <a:pt x="2160314" y="94899"/>
                  </a:lnTo>
                  <a:lnTo>
                    <a:pt x="2430353" y="94899"/>
                  </a:lnTo>
                  <a:lnTo>
                    <a:pt x="2700393" y="0"/>
                  </a:lnTo>
                  <a:lnTo>
                    <a:pt x="2970432" y="0"/>
                  </a:lnTo>
                  <a:lnTo>
                    <a:pt x="3240471" y="0"/>
                  </a:lnTo>
                  <a:lnTo>
                    <a:pt x="3510510" y="0"/>
                  </a:lnTo>
                  <a:lnTo>
                    <a:pt x="3780550" y="0"/>
                  </a:lnTo>
                  <a:lnTo>
                    <a:pt x="4050589" y="47449"/>
                  </a:lnTo>
                  <a:lnTo>
                    <a:pt x="4320628" y="0"/>
                  </a:lnTo>
                  <a:lnTo>
                    <a:pt x="4590668" y="47449"/>
                  </a:lnTo>
                  <a:lnTo>
                    <a:pt x="4860707" y="0"/>
                  </a:lnTo>
                  <a:lnTo>
                    <a:pt x="5130746" y="0"/>
                  </a:lnTo>
                  <a:lnTo>
                    <a:pt x="5400786" y="47449"/>
                  </a:lnTo>
                  <a:lnTo>
                    <a:pt x="5670825" y="0"/>
                  </a:lnTo>
                  <a:lnTo>
                    <a:pt x="5940864" y="94899"/>
                  </a:lnTo>
                  <a:lnTo>
                    <a:pt x="6210904" y="0"/>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3295569" y="930799"/>
              <a:ext cx="4320628" cy="2372480"/>
            </a:xfrm>
            <a:custGeom>
              <a:avLst/>
              <a:pathLst>
                <a:path w="4320628" h="2372480">
                  <a:moveTo>
                    <a:pt x="0" y="2372480"/>
                  </a:moveTo>
                  <a:lnTo>
                    <a:pt x="270039" y="427046"/>
                  </a:lnTo>
                  <a:lnTo>
                    <a:pt x="540078" y="1897984"/>
                  </a:lnTo>
                  <a:lnTo>
                    <a:pt x="810117" y="142348"/>
                  </a:lnTo>
                  <a:lnTo>
                    <a:pt x="1080157" y="142348"/>
                  </a:lnTo>
                  <a:lnTo>
                    <a:pt x="1350196" y="94899"/>
                  </a:lnTo>
                  <a:lnTo>
                    <a:pt x="1620235" y="94899"/>
                  </a:lnTo>
                  <a:lnTo>
                    <a:pt x="1890275" y="94899"/>
                  </a:lnTo>
                  <a:lnTo>
                    <a:pt x="2160314" y="47449"/>
                  </a:lnTo>
                  <a:lnTo>
                    <a:pt x="2430353" y="94899"/>
                  </a:lnTo>
                  <a:lnTo>
                    <a:pt x="2700393" y="47449"/>
                  </a:lnTo>
                  <a:lnTo>
                    <a:pt x="2970432" y="0"/>
                  </a:lnTo>
                  <a:lnTo>
                    <a:pt x="3240471" y="47449"/>
                  </a:lnTo>
                  <a:lnTo>
                    <a:pt x="3510510" y="0"/>
                  </a:lnTo>
                  <a:lnTo>
                    <a:pt x="3780550" y="189798"/>
                  </a:lnTo>
                  <a:lnTo>
                    <a:pt x="4050589" y="47449"/>
                  </a:lnTo>
                  <a:lnTo>
                    <a:pt x="4320628" y="2372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47449"/>
            </a:xfrm>
            <a:custGeom>
              <a:avLst/>
              <a:pathLst>
                <a:path w="6480943" h="47449">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3471" y="781192"/>
              <a:ext cx="725390" cy="146127"/>
            </a:xfrm>
            <a:custGeom>
              <a:avLst/>
              <a:pathLst>
                <a:path w="725390" h="146127">
                  <a:moveTo>
                    <a:pt x="725390" y="0"/>
                  </a:moveTo>
                  <a:lnTo>
                    <a:pt x="0" y="146127"/>
                  </a:lnTo>
                </a:path>
              </a:pathLst>
            </a:custGeom>
          </p:spPr>
          <p:txBody>
            <a:bodyPr/>
            <a:lstStyle/>
            <a:p/>
          </p:txBody>
        </p:sp>
        <p:sp>
          <p:nvSpPr>
            <p:cNvPr id="48" name="pl48"/>
            <p:cNvSpPr/>
            <p:nvPr/>
          </p:nvSpPr>
          <p:spPr>
            <a:xfrm>
              <a:off x="7633894" y="933304"/>
              <a:ext cx="724967" cy="102658"/>
            </a:xfrm>
            <a:custGeom>
              <a:avLst/>
              <a:pathLst>
                <a:path w="724967" h="102658">
                  <a:moveTo>
                    <a:pt x="724967" y="102658"/>
                  </a:moveTo>
                  <a:lnTo>
                    <a:pt x="0" y="0"/>
                  </a:lnTo>
                </a:path>
              </a:pathLst>
            </a:custGeom>
          </p:spPr>
          <p:txBody>
            <a:bodyPr/>
            <a:lstStyle/>
            <a:p/>
          </p:txBody>
        </p:sp>
        <p:sp>
          <p:nvSpPr>
            <p:cNvPr id="49" name="pl49"/>
            <p:cNvSpPr/>
            <p:nvPr/>
          </p:nvSpPr>
          <p:spPr>
            <a:xfrm>
              <a:off x="7630838" y="937521"/>
              <a:ext cx="770103" cy="353605"/>
            </a:xfrm>
            <a:custGeom>
              <a:avLst/>
              <a:pathLst>
                <a:path w="770103" h="353605">
                  <a:moveTo>
                    <a:pt x="770103" y="353605"/>
                  </a:moveTo>
                  <a:lnTo>
                    <a:pt x="0" y="0"/>
                  </a:lnTo>
                </a:path>
              </a:pathLst>
            </a:custGeom>
          </p:spPr>
          <p:txBody>
            <a:bodyPr/>
            <a:lstStyle/>
            <a:p/>
          </p:txBody>
        </p:sp>
        <p:sp>
          <p:nvSpPr>
            <p:cNvPr id="50" name="pl50"/>
            <p:cNvSpPr/>
            <p:nvPr/>
          </p:nvSpPr>
          <p:spPr>
            <a:xfrm>
              <a:off x="7626453" y="940189"/>
              <a:ext cx="665978" cy="609874"/>
            </a:xfrm>
            <a:custGeom>
              <a:avLst/>
              <a:pathLst>
                <a:path w="665978" h="609874">
                  <a:moveTo>
                    <a:pt x="665978" y="609874"/>
                  </a:moveTo>
                  <a:lnTo>
                    <a:pt x="0" y="0"/>
                  </a:lnTo>
                </a:path>
              </a:pathLst>
            </a:custGeom>
          </p:spPr>
          <p:txBody>
            <a:bodyPr/>
            <a:lstStyle/>
            <a:p/>
          </p:txBody>
        </p:sp>
        <p:sp>
          <p:nvSpPr>
            <p:cNvPr id="51" name="pl51"/>
            <p:cNvSpPr/>
            <p:nvPr/>
          </p:nvSpPr>
          <p:spPr>
            <a:xfrm>
              <a:off x="7625047" y="988186"/>
              <a:ext cx="733655" cy="823921"/>
            </a:xfrm>
            <a:custGeom>
              <a:avLst/>
              <a:pathLst>
                <a:path w="733655" h="823921">
                  <a:moveTo>
                    <a:pt x="733655" y="823921"/>
                  </a:moveTo>
                  <a:lnTo>
                    <a:pt x="0" y="0"/>
                  </a:lnTo>
                </a:path>
              </a:pathLst>
            </a:custGeom>
          </p:spPr>
          <p:txBody>
            <a:bodyPr/>
            <a:lstStyle/>
            <a:p/>
          </p:txBody>
        </p:sp>
        <p:sp>
          <p:nvSpPr>
            <p:cNvPr id="52" name="pl52"/>
            <p:cNvSpPr/>
            <p:nvPr/>
          </p:nvSpPr>
          <p:spPr>
            <a:xfrm>
              <a:off x="7624106" y="1035944"/>
              <a:ext cx="800920" cy="1037762"/>
            </a:xfrm>
            <a:custGeom>
              <a:avLst/>
              <a:pathLst>
                <a:path w="800920" h="1037762">
                  <a:moveTo>
                    <a:pt x="800920" y="1037762"/>
                  </a:moveTo>
                  <a:lnTo>
                    <a:pt x="0" y="0"/>
                  </a:lnTo>
                </a:path>
              </a:pathLst>
            </a:custGeom>
          </p:spPr>
          <p:txBody>
            <a:bodyPr/>
            <a:lstStyle/>
            <a:p/>
          </p:txBody>
        </p:sp>
        <p:sp>
          <p:nvSpPr>
            <p:cNvPr id="53" name="pl53"/>
            <p:cNvSpPr/>
            <p:nvPr/>
          </p:nvSpPr>
          <p:spPr>
            <a:xfrm>
              <a:off x="7622852" y="1083738"/>
              <a:ext cx="1071599" cy="1705506"/>
            </a:xfrm>
            <a:custGeom>
              <a:avLst/>
              <a:pathLst>
                <a:path w="1071599" h="1705506">
                  <a:moveTo>
                    <a:pt x="1071599" y="1705506"/>
                  </a:moveTo>
                  <a:lnTo>
                    <a:pt x="0" y="0"/>
                  </a:lnTo>
                </a:path>
              </a:pathLst>
            </a:custGeom>
          </p:spPr>
          <p:txBody>
            <a:bodyPr/>
            <a:lstStyle/>
            <a:p/>
          </p:txBody>
        </p:sp>
        <p:sp>
          <p:nvSpPr>
            <p:cNvPr id="54" name="pl54"/>
            <p:cNvSpPr/>
            <p:nvPr/>
          </p:nvSpPr>
          <p:spPr>
            <a:xfrm>
              <a:off x="7623677" y="1083519"/>
              <a:ext cx="1037709" cy="1439015"/>
            </a:xfrm>
            <a:custGeom>
              <a:avLst/>
              <a:pathLst>
                <a:path w="1037709" h="1439015">
                  <a:moveTo>
                    <a:pt x="1037709" y="1439015"/>
                  </a:moveTo>
                  <a:lnTo>
                    <a:pt x="0" y="0"/>
                  </a:lnTo>
                </a:path>
              </a:pathLst>
            </a:custGeom>
          </p:spPr>
          <p:txBody>
            <a:bodyPr/>
            <a:lstStyle/>
            <a:p/>
          </p:txBody>
        </p:sp>
        <p:sp>
          <p:nvSpPr>
            <p:cNvPr id="55" name="pl55"/>
            <p:cNvSpPr/>
            <p:nvPr/>
          </p:nvSpPr>
          <p:spPr>
            <a:xfrm>
              <a:off x="7623050" y="1083688"/>
              <a:ext cx="814044" cy="1252303"/>
            </a:xfrm>
            <a:custGeom>
              <a:avLst/>
              <a:pathLst>
                <a:path w="814044" h="1252303">
                  <a:moveTo>
                    <a:pt x="814044" y="1252303"/>
                  </a:moveTo>
                  <a:lnTo>
                    <a:pt x="0" y="0"/>
                  </a:lnTo>
                </a:path>
              </a:pathLst>
            </a:custGeom>
          </p:spPr>
          <p:txBody>
            <a:bodyPr/>
            <a:lstStyle/>
            <a:p/>
          </p:txBody>
        </p:sp>
        <p:sp>
          <p:nvSpPr>
            <p:cNvPr id="56" name="pl56"/>
            <p:cNvSpPr/>
            <p:nvPr/>
          </p:nvSpPr>
          <p:spPr>
            <a:xfrm>
              <a:off x="7622261" y="1178776"/>
              <a:ext cx="1058135" cy="1872717"/>
            </a:xfrm>
            <a:custGeom>
              <a:avLst/>
              <a:pathLst>
                <a:path w="1058135" h="1872717">
                  <a:moveTo>
                    <a:pt x="1058135" y="1872717"/>
                  </a:moveTo>
                  <a:lnTo>
                    <a:pt x="0" y="0"/>
                  </a:lnTo>
                </a:path>
              </a:pathLst>
            </a:custGeom>
          </p:spPr>
          <p:txBody>
            <a:bodyPr/>
            <a:lstStyle/>
            <a:p/>
          </p:txBody>
        </p:sp>
        <p:sp>
          <p:nvSpPr>
            <p:cNvPr id="57" name="pg57"/>
            <p:cNvSpPr/>
            <p:nvPr/>
          </p:nvSpPr>
          <p:spPr>
            <a:xfrm>
              <a:off x="8290281" y="6933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7348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59" name="pg59"/>
            <p:cNvSpPr/>
            <p:nvPr/>
          </p:nvSpPr>
          <p:spPr>
            <a:xfrm>
              <a:off x="8290281" y="95349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50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1" name="pg61"/>
            <p:cNvSpPr/>
            <p:nvPr/>
          </p:nvSpPr>
          <p:spPr>
            <a:xfrm>
              <a:off x="8332362" y="121299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55222" y="125453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99%</a:t>
              </a:r>
            </a:p>
          </p:txBody>
        </p:sp>
        <p:sp>
          <p:nvSpPr>
            <p:cNvPr id="63" name="pg63"/>
            <p:cNvSpPr/>
            <p:nvPr/>
          </p:nvSpPr>
          <p:spPr>
            <a:xfrm>
              <a:off x="8223851" y="14731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246711" y="151471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65" name="pg65"/>
            <p:cNvSpPr/>
            <p:nvPr/>
          </p:nvSpPr>
          <p:spPr>
            <a:xfrm>
              <a:off x="8290122" y="173400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77554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98%</a:t>
              </a:r>
            </a:p>
          </p:txBody>
        </p:sp>
        <p:sp>
          <p:nvSpPr>
            <p:cNvPr id="67" name="pg67"/>
            <p:cNvSpPr/>
            <p:nvPr/>
          </p:nvSpPr>
          <p:spPr>
            <a:xfrm>
              <a:off x="8356446" y="199464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8" name="tx68"/>
            <p:cNvSpPr/>
            <p:nvPr/>
          </p:nvSpPr>
          <p:spPr>
            <a:xfrm>
              <a:off x="8379306" y="203618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69" name="pg69"/>
            <p:cNvSpPr/>
            <p:nvPr/>
          </p:nvSpPr>
          <p:spPr>
            <a:xfrm>
              <a:off x="8314365" y="27892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8307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1" name="pg71"/>
            <p:cNvSpPr/>
            <p:nvPr/>
          </p:nvSpPr>
          <p:spPr>
            <a:xfrm>
              <a:off x="8260004" y="252253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54538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3" name="pg73"/>
            <p:cNvSpPr/>
            <p:nvPr/>
          </p:nvSpPr>
          <p:spPr>
            <a:xfrm>
              <a:off x="8368515" y="225628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29782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5" name="pg75"/>
            <p:cNvSpPr/>
            <p:nvPr/>
          </p:nvSpPr>
          <p:spPr>
            <a:xfrm>
              <a:off x="8284194" y="30514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30930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58666" y="401416"/>
              <a:ext cx="2914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Bahrain,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(94%), followed by DTP3 (96%).
Coverage of 6 vaccines decreased (DTP3, HepB3, Hib3, IPV1, Polio3 and RotaC), 3 vaccines were the same (MCV1, MCV2 and Rubella), and 1 vaccine increased (PcV3) compared to respective coverage in 2019.
Coverage of 6 vaccines decreased (DTP3, HepB3, Hib3, IPV1, Polio3 and RotaC), 3 vaccines were the same (MCV1, MCV2 and Rubella), and 1 vaccine increased (PcV3)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96679" y="887626"/>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645655"/>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024670"/>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403685"/>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782699"/>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16171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354072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3919743"/>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4298757"/>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641112" y="4677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8280030" y="5056787"/>
              <a:ext cx="361082" cy="0"/>
            </a:xfrm>
            <a:custGeom>
              <a:avLst/>
              <a:pathLst>
                <a:path w="361082" h="0">
                  <a:moveTo>
                    <a:pt x="0" y="0"/>
                  </a:moveTo>
                  <a:lnTo>
                    <a:pt x="72216"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0612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1726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44863" y="191539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50" name="tx150"/>
            <p:cNvSpPr/>
            <p:nvPr/>
          </p:nvSpPr>
          <p:spPr>
            <a:xfrm>
              <a:off x="563163" y="153589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1" name="tx151"/>
            <p:cNvSpPr/>
            <p:nvPr/>
          </p:nvSpPr>
          <p:spPr>
            <a:xfrm>
              <a:off x="645955" y="1187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2" name="tx152"/>
            <p:cNvSpPr/>
            <p:nvPr/>
          </p:nvSpPr>
          <p:spPr>
            <a:xfrm>
              <a:off x="645955" y="81067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057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Bahrain,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(97%) compared to 2023, and was lower than in 2019. In 2019-2024, DTP1 coverage was at it's lowest level in 2022 and 2024 (97%).
In 2023, 1 vaccine had lower coverage than in 2019.
In 2024, 7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279427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tx19"/>
            <p:cNvSpPr/>
            <p:nvPr/>
          </p:nvSpPr>
          <p:spPr>
            <a:xfrm>
              <a:off x="281910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20" name="pl20"/>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1" name="rc2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22" name="pl2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3" name="pl2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4" name="pl2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5" name="pl2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6" name="pl2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7" name="pl2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8" name="pl2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0" name="pl3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1" name="pl3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2" name="pl3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3" name="pl3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4" name="pl3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5" name="pl3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6" name="pt36"/>
            <p:cNvSpPr/>
            <p:nvPr/>
          </p:nvSpPr>
          <p:spPr>
            <a:xfrm>
              <a:off x="698767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tx37"/>
            <p:cNvSpPr/>
            <p:nvPr/>
          </p:nvSpPr>
          <p:spPr>
            <a:xfrm>
              <a:off x="701250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8" name="pl3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9" name="rc3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40" name="tx4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1" name="tx4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42" name="tx42"/>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4" name="tx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 name="tx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 name="tx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 name="tx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 name="tx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 name="tx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 name="tx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4594171"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2" name="tx52"/>
            <p:cNvSpPr/>
            <p:nvPr/>
          </p:nvSpPr>
          <p:spPr>
            <a:xfrm>
              <a:off x="4861270"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757200" y="398022"/>
              <a:ext cx="538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Bahrain, 2024-2024</a:t>
              </a:r>
            </a:p>
          </p:txBody>
        </p:sp>
        <p:sp>
          <p:nvSpPr>
            <p:cNvPr id="54" name="tx5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5" name="tx5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16865"/>
            </a:xfrm>
            <a:custGeom>
              <a:avLst/>
              <a:pathLst>
                <a:path w="6444618" h="116865">
                  <a:moveTo>
                    <a:pt x="0" y="77910"/>
                  </a:moveTo>
                  <a:lnTo>
                    <a:pt x="268525" y="0"/>
                  </a:lnTo>
                  <a:lnTo>
                    <a:pt x="537051" y="38955"/>
                  </a:lnTo>
                  <a:lnTo>
                    <a:pt x="805577" y="77910"/>
                  </a:lnTo>
                  <a:lnTo>
                    <a:pt x="1074103" y="38955"/>
                  </a:lnTo>
                  <a:lnTo>
                    <a:pt x="1342628" y="38955"/>
                  </a:lnTo>
                  <a:lnTo>
                    <a:pt x="1611154" y="38955"/>
                  </a:lnTo>
                  <a:lnTo>
                    <a:pt x="1879680" y="77910"/>
                  </a:lnTo>
                  <a:lnTo>
                    <a:pt x="2148206" y="77910"/>
                  </a:lnTo>
                  <a:lnTo>
                    <a:pt x="2416732" y="38955"/>
                  </a:lnTo>
                  <a:lnTo>
                    <a:pt x="2685257" y="0"/>
                  </a:lnTo>
                  <a:lnTo>
                    <a:pt x="2953783" y="0"/>
                  </a:lnTo>
                  <a:lnTo>
                    <a:pt x="3222309" y="0"/>
                  </a:lnTo>
                  <a:lnTo>
                    <a:pt x="3490835" y="0"/>
                  </a:lnTo>
                  <a:lnTo>
                    <a:pt x="3759360" y="0"/>
                  </a:lnTo>
                  <a:lnTo>
                    <a:pt x="4027886" y="38955"/>
                  </a:lnTo>
                  <a:lnTo>
                    <a:pt x="4296412" y="0"/>
                  </a:lnTo>
                  <a:lnTo>
                    <a:pt x="4564938" y="77910"/>
                  </a:lnTo>
                  <a:lnTo>
                    <a:pt x="4833464" y="0"/>
                  </a:lnTo>
                  <a:lnTo>
                    <a:pt x="5101989" y="0"/>
                  </a:lnTo>
                  <a:lnTo>
                    <a:pt x="5370515" y="38955"/>
                  </a:lnTo>
                  <a:lnTo>
                    <a:pt x="5639041" y="38955"/>
                  </a:lnTo>
                  <a:lnTo>
                    <a:pt x="5907567" y="77910"/>
                  </a:lnTo>
                  <a:lnTo>
                    <a:pt x="6176092" y="0"/>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272686"/>
            </a:xfrm>
            <a:custGeom>
              <a:avLst/>
              <a:pathLst>
                <a:path w="6444618" h="272686">
                  <a:moveTo>
                    <a:pt x="0" y="272686"/>
                  </a:moveTo>
                  <a:lnTo>
                    <a:pt x="268525" y="0"/>
                  </a:lnTo>
                  <a:lnTo>
                    <a:pt x="537051" y="77910"/>
                  </a:lnTo>
                  <a:lnTo>
                    <a:pt x="805577" y="0"/>
                  </a:lnTo>
                  <a:lnTo>
                    <a:pt x="1074103" y="0"/>
                  </a:lnTo>
                  <a:lnTo>
                    <a:pt x="1342628" y="0"/>
                  </a:lnTo>
                  <a:lnTo>
                    <a:pt x="1611154" y="0"/>
                  </a:lnTo>
                  <a:lnTo>
                    <a:pt x="1879680" y="0"/>
                  </a:lnTo>
                  <a:lnTo>
                    <a:pt x="2148206" y="77910"/>
                  </a:lnTo>
                  <a:lnTo>
                    <a:pt x="2416732" y="0"/>
                  </a:lnTo>
                  <a:lnTo>
                    <a:pt x="2685257" y="38955"/>
                  </a:lnTo>
                  <a:lnTo>
                    <a:pt x="2953783" y="116865"/>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A38">
                  <a:alpha val="100000"/>
                </a:srgbClr>
              </a:solidFill>
              <a:prstDash val="solid"/>
              <a:round/>
            </a:ln>
          </p:spPr>
          <p:txBody>
            <a:bodyPr/>
            <a:lstStyle/>
            <a:p/>
          </p:txBody>
        </p:sp>
        <p:sp>
          <p:nvSpPr>
            <p:cNvPr id="28" name="pl28"/>
            <p:cNvSpPr/>
            <p:nvPr/>
          </p:nvSpPr>
          <p:spPr>
            <a:xfrm>
              <a:off x="3596485" y="1075000"/>
              <a:ext cx="4296412" cy="3311195"/>
            </a:xfrm>
            <a:custGeom>
              <a:avLst/>
              <a:pathLst>
                <a:path w="4296412" h="3311195">
                  <a:moveTo>
                    <a:pt x="0" y="3311195"/>
                  </a:moveTo>
                  <a:lnTo>
                    <a:pt x="268525" y="116865"/>
                  </a:lnTo>
                  <a:lnTo>
                    <a:pt x="537051" y="0"/>
                  </a:lnTo>
                  <a:lnTo>
                    <a:pt x="805577" y="0"/>
                  </a:lnTo>
                  <a:lnTo>
                    <a:pt x="1074103" y="0"/>
                  </a:lnTo>
                  <a:lnTo>
                    <a:pt x="1342628" y="0"/>
                  </a:lnTo>
                  <a:lnTo>
                    <a:pt x="1611154" y="38955"/>
                  </a:lnTo>
                  <a:lnTo>
                    <a:pt x="1879680" y="38955"/>
                  </a:lnTo>
                  <a:lnTo>
                    <a:pt x="2148206" y="0"/>
                  </a:lnTo>
                  <a:lnTo>
                    <a:pt x="2416732" y="77910"/>
                  </a:lnTo>
                  <a:lnTo>
                    <a:pt x="2685257" y="38955"/>
                  </a:lnTo>
                  <a:lnTo>
                    <a:pt x="2953783" y="77910"/>
                  </a:lnTo>
                  <a:lnTo>
                    <a:pt x="3222309" y="0"/>
                  </a:lnTo>
                  <a:lnTo>
                    <a:pt x="3490835" y="0"/>
                  </a:lnTo>
                  <a:lnTo>
                    <a:pt x="3759360" y="0"/>
                  </a:lnTo>
                  <a:lnTo>
                    <a:pt x="4027886" y="38955"/>
                  </a:lnTo>
                  <a:lnTo>
                    <a:pt x="4296412"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534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03662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30931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3558108" y="434781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296" y="994963"/>
              <a:ext cx="252127" cy="75148"/>
            </a:xfrm>
            <a:custGeom>
              <a:avLst/>
              <a:pathLst>
                <a:path w="252127" h="75148">
                  <a:moveTo>
                    <a:pt x="252127" y="0"/>
                  </a:moveTo>
                  <a:lnTo>
                    <a:pt x="0" y="75148"/>
                  </a:lnTo>
                </a:path>
              </a:pathLst>
            </a:custGeom>
          </p:spPr>
          <p:txBody>
            <a:bodyPr/>
            <a:lstStyle/>
            <a:p/>
          </p:txBody>
        </p:sp>
        <p:sp>
          <p:nvSpPr>
            <p:cNvPr id="37" name="pl37"/>
            <p:cNvSpPr/>
            <p:nvPr/>
          </p:nvSpPr>
          <p:spPr>
            <a:xfrm>
              <a:off x="7905694" y="1082219"/>
              <a:ext cx="255728" cy="144258"/>
            </a:xfrm>
            <a:custGeom>
              <a:avLst/>
              <a:pathLst>
                <a:path w="255728" h="144258">
                  <a:moveTo>
                    <a:pt x="255728" y="144258"/>
                  </a:moveTo>
                  <a:lnTo>
                    <a:pt x="0" y="0"/>
                  </a:lnTo>
                </a:path>
              </a:pathLst>
            </a:custGeom>
          </p:spPr>
          <p:txBody>
            <a:bodyPr/>
            <a:lstStyle/>
            <a:p/>
          </p:txBody>
        </p:sp>
        <p:sp>
          <p:nvSpPr>
            <p:cNvPr id="38" name="pl38"/>
            <p:cNvSpPr/>
            <p:nvPr/>
          </p:nvSpPr>
          <p:spPr>
            <a:xfrm>
              <a:off x="7900603" y="1200818"/>
              <a:ext cx="260819" cy="302972"/>
            </a:xfrm>
            <a:custGeom>
              <a:avLst/>
              <a:pathLst>
                <a:path w="260819" h="302972">
                  <a:moveTo>
                    <a:pt x="260819" y="302972"/>
                  </a:moveTo>
                  <a:lnTo>
                    <a:pt x="0" y="0"/>
                  </a:lnTo>
                </a:path>
              </a:pathLst>
            </a:custGeom>
          </p:spPr>
          <p:txBody>
            <a:bodyPr/>
            <a:lstStyle/>
            <a:p/>
          </p:txBody>
        </p:sp>
        <p:sp>
          <p:nvSpPr>
            <p:cNvPr id="39" name="pg39"/>
            <p:cNvSpPr/>
            <p:nvPr/>
          </p:nvSpPr>
          <p:spPr>
            <a:xfrm>
              <a:off x="8092843" y="88790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0" name="tx40"/>
            <p:cNvSpPr/>
            <p:nvPr/>
          </p:nvSpPr>
          <p:spPr>
            <a:xfrm>
              <a:off x="8115703" y="9287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1" name="pg41"/>
            <p:cNvSpPr/>
            <p:nvPr/>
          </p:nvSpPr>
          <p:spPr>
            <a:xfrm>
              <a:off x="8092843" y="116036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20120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99%</a:t>
              </a:r>
            </a:p>
          </p:txBody>
        </p:sp>
        <p:sp>
          <p:nvSpPr>
            <p:cNvPr id="43" name="pg43"/>
            <p:cNvSpPr/>
            <p:nvPr/>
          </p:nvSpPr>
          <p:spPr>
            <a:xfrm>
              <a:off x="8092843" y="14334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742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1316307" y="9159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362027" y="9597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7" name="pg47"/>
            <p:cNvSpPr/>
            <p:nvPr/>
          </p:nvSpPr>
          <p:spPr>
            <a:xfrm>
              <a:off x="1335290" y="14019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381010" y="14457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92</a:t>
              </a:r>
            </a:p>
          </p:txBody>
        </p:sp>
        <p:sp>
          <p:nvSpPr>
            <p:cNvPr id="49" name="pg49"/>
            <p:cNvSpPr/>
            <p:nvPr/>
          </p:nvSpPr>
          <p:spPr>
            <a:xfrm>
              <a:off x="3660422" y="420126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3706142" y="424661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35878" y="580629"/>
              <a:ext cx="3606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Bahrain,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Bahrain has 3 out of the 4 SDG vaccines.
In 2024, Bahrain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Bahrain,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Bahrain.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DAPMHHIV-502652578-1605143</_dlc_DocId>
    <_dlc_DocIdUrl xmlns="9e17fbd9-fb4c-4d20-9ec4-18aa77a91b0d">
      <Url>https://unicef.sharepoint.com/teams/DAPM-Health-HIV/_layouts/15/DocIdRedir.aspx?ID=DAPMHHIV-502652578-1605143</Url>
      <Description>DAPMHHIV-502652578-1605143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bdf1a045-d377-4c8d-94e5-34c4323cf3e8</vt:lpwstr>
  </property>
  <property fmtid="{D5CDD505-2E9C-101B-9397-08002B2CF9AE}" pid="4" name="MediaServiceImageTags">
    <vt:lpwstr/>
  </property>
</Properties>
</file>