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2b554927dfe59971a6e5c01dc9a407c81ee762a.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98418"/>
              <a:ext cx="6444618" cy="279319"/>
            </a:xfrm>
            <a:custGeom>
              <a:avLst/>
              <a:pathLst>
                <a:path w="6444618" h="279319">
                  <a:moveTo>
                    <a:pt x="0" y="79805"/>
                  </a:moveTo>
                  <a:lnTo>
                    <a:pt x="268525" y="79805"/>
                  </a:lnTo>
                  <a:lnTo>
                    <a:pt x="537051" y="0"/>
                  </a:lnTo>
                  <a:lnTo>
                    <a:pt x="805577" y="39902"/>
                  </a:lnTo>
                  <a:lnTo>
                    <a:pt x="1074103" y="79805"/>
                  </a:lnTo>
                  <a:lnTo>
                    <a:pt x="1342628" y="0"/>
                  </a:lnTo>
                  <a:lnTo>
                    <a:pt x="1611154" y="0"/>
                  </a:lnTo>
                  <a:lnTo>
                    <a:pt x="1879680" y="39902"/>
                  </a:lnTo>
                  <a:lnTo>
                    <a:pt x="2148206" y="0"/>
                  </a:lnTo>
                  <a:lnTo>
                    <a:pt x="2416732" y="39902"/>
                  </a:lnTo>
                  <a:lnTo>
                    <a:pt x="2685257" y="39902"/>
                  </a:lnTo>
                  <a:lnTo>
                    <a:pt x="2953783" y="39902"/>
                  </a:lnTo>
                  <a:lnTo>
                    <a:pt x="3222309" y="39902"/>
                  </a:lnTo>
                  <a:lnTo>
                    <a:pt x="3490835" y="39902"/>
                  </a:lnTo>
                  <a:lnTo>
                    <a:pt x="3759360" y="279319"/>
                  </a:lnTo>
                  <a:lnTo>
                    <a:pt x="4027886" y="159610"/>
                  </a:lnTo>
                  <a:lnTo>
                    <a:pt x="4296412" y="119708"/>
                  </a:lnTo>
                  <a:lnTo>
                    <a:pt x="4564938" y="39902"/>
                  </a:lnTo>
                  <a:lnTo>
                    <a:pt x="4833464" y="79805"/>
                  </a:lnTo>
                  <a:lnTo>
                    <a:pt x="5101989" y="39902"/>
                  </a:lnTo>
                  <a:lnTo>
                    <a:pt x="5370515" y="119708"/>
                  </a:lnTo>
                  <a:lnTo>
                    <a:pt x="5639041" y="199513"/>
                  </a:lnTo>
                  <a:lnTo>
                    <a:pt x="5907567" y="119708"/>
                  </a:lnTo>
                  <a:lnTo>
                    <a:pt x="6176092" y="79805"/>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319221"/>
            </a:xfrm>
            <a:custGeom>
              <a:avLst/>
              <a:pathLst>
                <a:path w="6444618" h="319221">
                  <a:moveTo>
                    <a:pt x="0" y="119708"/>
                  </a:moveTo>
                  <a:lnTo>
                    <a:pt x="268525" y="79805"/>
                  </a:lnTo>
                  <a:lnTo>
                    <a:pt x="537051" y="119708"/>
                  </a:lnTo>
                  <a:lnTo>
                    <a:pt x="805577" y="0"/>
                  </a:lnTo>
                  <a:lnTo>
                    <a:pt x="1074103" y="39902"/>
                  </a:lnTo>
                  <a:lnTo>
                    <a:pt x="1342628" y="0"/>
                  </a:lnTo>
                  <a:lnTo>
                    <a:pt x="1611154" y="39902"/>
                  </a:lnTo>
                  <a:lnTo>
                    <a:pt x="1879680" y="39902"/>
                  </a:lnTo>
                  <a:lnTo>
                    <a:pt x="2148206" y="39902"/>
                  </a:lnTo>
                  <a:lnTo>
                    <a:pt x="2416732" y="79805"/>
                  </a:lnTo>
                  <a:lnTo>
                    <a:pt x="2685257" y="79805"/>
                  </a:lnTo>
                  <a:lnTo>
                    <a:pt x="2953783" y="39902"/>
                  </a:lnTo>
                  <a:lnTo>
                    <a:pt x="3222309" y="39902"/>
                  </a:lnTo>
                  <a:lnTo>
                    <a:pt x="3490835" y="39902"/>
                  </a:lnTo>
                  <a:lnTo>
                    <a:pt x="3759360" y="319221"/>
                  </a:lnTo>
                  <a:lnTo>
                    <a:pt x="4027886" y="199513"/>
                  </a:lnTo>
                  <a:lnTo>
                    <a:pt x="4296412" y="159610"/>
                  </a:lnTo>
                  <a:lnTo>
                    <a:pt x="4564938" y="159610"/>
                  </a:lnTo>
                  <a:lnTo>
                    <a:pt x="4833464" y="159610"/>
                  </a:lnTo>
                  <a:lnTo>
                    <a:pt x="5101989" y="119708"/>
                  </a:lnTo>
                  <a:lnTo>
                    <a:pt x="5370515" y="199513"/>
                  </a:lnTo>
                  <a:lnTo>
                    <a:pt x="5639041" y="279319"/>
                  </a:lnTo>
                  <a:lnTo>
                    <a:pt x="5907567" y="199513"/>
                  </a:lnTo>
                  <a:lnTo>
                    <a:pt x="6176092" y="159610"/>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359124"/>
            </a:xfrm>
            <a:custGeom>
              <a:avLst/>
              <a:pathLst>
                <a:path w="6444618" h="359124">
                  <a:moveTo>
                    <a:pt x="0" y="319221"/>
                  </a:moveTo>
                  <a:lnTo>
                    <a:pt x="268525" y="279319"/>
                  </a:lnTo>
                  <a:lnTo>
                    <a:pt x="537051" y="199513"/>
                  </a:lnTo>
                  <a:lnTo>
                    <a:pt x="805577" y="39902"/>
                  </a:lnTo>
                  <a:lnTo>
                    <a:pt x="1074103" y="79805"/>
                  </a:lnTo>
                  <a:lnTo>
                    <a:pt x="1342628" y="39902"/>
                  </a:lnTo>
                  <a:lnTo>
                    <a:pt x="1611154" y="39902"/>
                  </a:lnTo>
                  <a:lnTo>
                    <a:pt x="1879680" y="39902"/>
                  </a:lnTo>
                  <a:lnTo>
                    <a:pt x="2148206" y="39902"/>
                  </a:lnTo>
                  <a:lnTo>
                    <a:pt x="2416732" y="39902"/>
                  </a:lnTo>
                  <a:lnTo>
                    <a:pt x="2685257" y="0"/>
                  </a:lnTo>
                  <a:lnTo>
                    <a:pt x="2953783" y="79805"/>
                  </a:lnTo>
                  <a:lnTo>
                    <a:pt x="3222309" y="119708"/>
                  </a:lnTo>
                  <a:lnTo>
                    <a:pt x="3490835" y="79805"/>
                  </a:lnTo>
                  <a:lnTo>
                    <a:pt x="3759360" y="159610"/>
                  </a:lnTo>
                  <a:lnTo>
                    <a:pt x="4027886" y="199513"/>
                  </a:lnTo>
                  <a:lnTo>
                    <a:pt x="4296412" y="199513"/>
                  </a:lnTo>
                  <a:lnTo>
                    <a:pt x="4564938" y="119708"/>
                  </a:lnTo>
                  <a:lnTo>
                    <a:pt x="4833464" y="159610"/>
                  </a:lnTo>
                  <a:lnTo>
                    <a:pt x="5101989" y="79805"/>
                  </a:lnTo>
                  <a:lnTo>
                    <a:pt x="5370515" y="359124"/>
                  </a:lnTo>
                  <a:lnTo>
                    <a:pt x="5639041" y="319221"/>
                  </a:lnTo>
                  <a:lnTo>
                    <a:pt x="5907567" y="239416"/>
                  </a:lnTo>
                  <a:lnTo>
                    <a:pt x="6176092" y="199513"/>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38321"/>
              <a:ext cx="6444618" cy="678346"/>
            </a:xfrm>
            <a:custGeom>
              <a:avLst/>
              <a:pathLst>
                <a:path w="6444618" h="678346">
                  <a:moveTo>
                    <a:pt x="0" y="518735"/>
                  </a:moveTo>
                  <a:lnTo>
                    <a:pt x="268525" y="438929"/>
                  </a:lnTo>
                  <a:lnTo>
                    <a:pt x="537051" y="678346"/>
                  </a:lnTo>
                  <a:lnTo>
                    <a:pt x="805577" y="279319"/>
                  </a:lnTo>
                  <a:lnTo>
                    <a:pt x="1074103" y="199513"/>
                  </a:lnTo>
                  <a:lnTo>
                    <a:pt x="1342628" y="159610"/>
                  </a:lnTo>
                  <a:lnTo>
                    <a:pt x="1611154" y="119708"/>
                  </a:lnTo>
                  <a:lnTo>
                    <a:pt x="1879680" y="79805"/>
                  </a:lnTo>
                  <a:lnTo>
                    <a:pt x="2148206" y="79805"/>
                  </a:lnTo>
                  <a:lnTo>
                    <a:pt x="2416732" y="119708"/>
                  </a:lnTo>
                  <a:lnTo>
                    <a:pt x="2685257" y="0"/>
                  </a:lnTo>
                  <a:lnTo>
                    <a:pt x="2953783" y="79805"/>
                  </a:lnTo>
                  <a:lnTo>
                    <a:pt x="3222309" y="79805"/>
                  </a:lnTo>
                  <a:lnTo>
                    <a:pt x="3490835" y="79805"/>
                  </a:lnTo>
                  <a:lnTo>
                    <a:pt x="3759360" y="279319"/>
                  </a:lnTo>
                  <a:lnTo>
                    <a:pt x="4027886" y="359124"/>
                  </a:lnTo>
                  <a:lnTo>
                    <a:pt x="4296412" y="319221"/>
                  </a:lnTo>
                  <a:lnTo>
                    <a:pt x="4564938" y="159610"/>
                  </a:lnTo>
                  <a:lnTo>
                    <a:pt x="4833464" y="359124"/>
                  </a:lnTo>
                  <a:lnTo>
                    <a:pt x="5101989" y="39902"/>
                  </a:lnTo>
                  <a:lnTo>
                    <a:pt x="5370515" y="478832"/>
                  </a:lnTo>
                  <a:lnTo>
                    <a:pt x="5639041" y="399027"/>
                  </a:lnTo>
                  <a:lnTo>
                    <a:pt x="5907567" y="359124"/>
                  </a:lnTo>
                  <a:lnTo>
                    <a:pt x="6176092" y="359124"/>
                  </a:lnTo>
                  <a:lnTo>
                    <a:pt x="6444618"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91867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1140" y="1123603"/>
              <a:ext cx="260282" cy="305056"/>
            </a:xfrm>
            <a:custGeom>
              <a:avLst/>
              <a:pathLst>
                <a:path w="260282" h="305056">
                  <a:moveTo>
                    <a:pt x="260282" y="0"/>
                  </a:moveTo>
                  <a:lnTo>
                    <a:pt x="0" y="305056"/>
                  </a:lnTo>
                </a:path>
              </a:pathLst>
            </a:custGeom>
          </p:spPr>
          <p:txBody>
            <a:bodyPr/>
            <a:lstStyle/>
            <a:p/>
          </p:txBody>
        </p:sp>
        <p:sp>
          <p:nvSpPr>
            <p:cNvPr id="41" name="pl41"/>
            <p:cNvSpPr/>
            <p:nvPr/>
          </p:nvSpPr>
          <p:spPr>
            <a:xfrm>
              <a:off x="7907620" y="1399078"/>
              <a:ext cx="253802" cy="112520"/>
            </a:xfrm>
            <a:custGeom>
              <a:avLst/>
              <a:pathLst>
                <a:path w="253802" h="112520">
                  <a:moveTo>
                    <a:pt x="253802" y="0"/>
                  </a:moveTo>
                  <a:lnTo>
                    <a:pt x="0" y="112520"/>
                  </a:lnTo>
                </a:path>
              </a:pathLst>
            </a:custGeom>
          </p:spPr>
          <p:txBody>
            <a:bodyPr/>
            <a:lstStyle/>
            <a:p/>
          </p:txBody>
        </p:sp>
        <p:sp>
          <p:nvSpPr>
            <p:cNvPr id="42" name="pl42"/>
            <p:cNvSpPr/>
            <p:nvPr/>
          </p:nvSpPr>
          <p:spPr>
            <a:xfrm>
              <a:off x="7907796" y="1524516"/>
              <a:ext cx="253626" cy="108782"/>
            </a:xfrm>
            <a:custGeom>
              <a:avLst/>
              <a:pathLst>
                <a:path w="253626" h="108782">
                  <a:moveTo>
                    <a:pt x="253626" y="108782"/>
                  </a:moveTo>
                  <a:lnTo>
                    <a:pt x="0" y="0"/>
                  </a:lnTo>
                </a:path>
              </a:pathLst>
            </a:custGeom>
          </p:spPr>
          <p:txBody>
            <a:bodyPr/>
            <a:lstStyle/>
            <a:p/>
          </p:txBody>
        </p:sp>
        <p:sp>
          <p:nvSpPr>
            <p:cNvPr id="43" name="pl43"/>
            <p:cNvSpPr/>
            <p:nvPr/>
          </p:nvSpPr>
          <p:spPr>
            <a:xfrm>
              <a:off x="7902264" y="1647139"/>
              <a:ext cx="259158" cy="257431"/>
            </a:xfrm>
            <a:custGeom>
              <a:avLst/>
              <a:pathLst>
                <a:path w="259158" h="257431">
                  <a:moveTo>
                    <a:pt x="259158" y="257431"/>
                  </a:moveTo>
                  <a:lnTo>
                    <a:pt x="0" y="0"/>
                  </a:lnTo>
                </a:path>
              </a:pathLst>
            </a:custGeom>
          </p:spPr>
          <p:txBody>
            <a:bodyPr/>
            <a:lstStyle/>
            <a:p/>
          </p:txBody>
        </p:sp>
        <p:sp>
          <p:nvSpPr>
            <p:cNvPr id="44" name="pg44"/>
            <p:cNvSpPr/>
            <p:nvPr/>
          </p:nvSpPr>
          <p:spPr>
            <a:xfrm>
              <a:off x="8092843" y="101295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5380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96%</a:t>
              </a:r>
            </a:p>
          </p:txBody>
        </p:sp>
        <p:sp>
          <p:nvSpPr>
            <p:cNvPr id="46" name="pg46"/>
            <p:cNvSpPr/>
            <p:nvPr/>
          </p:nvSpPr>
          <p:spPr>
            <a:xfrm>
              <a:off x="8092843" y="12883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2916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8" name="pg48"/>
            <p:cNvSpPr/>
            <p:nvPr/>
          </p:nvSpPr>
          <p:spPr>
            <a:xfrm>
              <a:off x="8092843" y="156163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0247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94%</a:t>
              </a:r>
            </a:p>
          </p:txBody>
        </p:sp>
        <p:sp>
          <p:nvSpPr>
            <p:cNvPr id="50" name="pg50"/>
            <p:cNvSpPr/>
            <p:nvPr/>
          </p:nvSpPr>
          <p:spPr>
            <a:xfrm>
              <a:off x="8092843" y="183471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755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9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Bulgaria,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94%.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4 vaccines increased coverage, 0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417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77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13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097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58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15307"/>
              <a:ext cx="249522" cy="758332"/>
            </a:xfrm>
            <a:prstGeom prst="rect">
              <a:avLst/>
            </a:prstGeom>
            <a:solidFill>
              <a:srgbClr val="1CABE2">
                <a:alpha val="100000"/>
              </a:srgbClr>
            </a:solidFill>
          </p:spPr>
          <p:txBody>
            <a:bodyPr/>
            <a:lstStyle/>
            <a:p/>
          </p:txBody>
        </p:sp>
        <p:sp>
          <p:nvSpPr>
            <p:cNvPr id="22" name="rc22"/>
            <p:cNvSpPr/>
            <p:nvPr/>
          </p:nvSpPr>
          <p:spPr>
            <a:xfrm>
              <a:off x="1573521" y="3159564"/>
              <a:ext cx="249522" cy="714075"/>
            </a:xfrm>
            <a:prstGeom prst="rect">
              <a:avLst/>
            </a:prstGeom>
            <a:solidFill>
              <a:srgbClr val="1CABE2">
                <a:alpha val="100000"/>
              </a:srgbClr>
            </a:solidFill>
          </p:spPr>
          <p:txBody>
            <a:bodyPr/>
            <a:lstStyle/>
            <a:p/>
          </p:txBody>
        </p:sp>
        <p:sp>
          <p:nvSpPr>
            <p:cNvPr id="23" name="rc23"/>
            <p:cNvSpPr/>
            <p:nvPr/>
          </p:nvSpPr>
          <p:spPr>
            <a:xfrm>
              <a:off x="1850769" y="3450429"/>
              <a:ext cx="249522" cy="423210"/>
            </a:xfrm>
            <a:prstGeom prst="rect">
              <a:avLst/>
            </a:prstGeom>
            <a:solidFill>
              <a:srgbClr val="1CABE2">
                <a:alpha val="100000"/>
              </a:srgbClr>
            </a:solidFill>
          </p:spPr>
          <p:txBody>
            <a:bodyPr/>
            <a:lstStyle/>
            <a:p/>
          </p:txBody>
        </p:sp>
        <p:sp>
          <p:nvSpPr>
            <p:cNvPr id="24" name="rc24"/>
            <p:cNvSpPr/>
            <p:nvPr/>
          </p:nvSpPr>
          <p:spPr>
            <a:xfrm>
              <a:off x="2128016" y="3301273"/>
              <a:ext cx="249522" cy="572366"/>
            </a:xfrm>
            <a:prstGeom prst="rect">
              <a:avLst/>
            </a:prstGeom>
            <a:solidFill>
              <a:srgbClr val="1CABE2">
                <a:alpha val="100000"/>
              </a:srgbClr>
            </a:solidFill>
          </p:spPr>
          <p:txBody>
            <a:bodyPr/>
            <a:lstStyle/>
            <a:p/>
          </p:txBody>
        </p:sp>
        <p:sp>
          <p:nvSpPr>
            <p:cNvPr id="25" name="rc25"/>
            <p:cNvSpPr/>
            <p:nvPr/>
          </p:nvSpPr>
          <p:spPr>
            <a:xfrm>
              <a:off x="2405264" y="3130627"/>
              <a:ext cx="249522" cy="743012"/>
            </a:xfrm>
            <a:prstGeom prst="rect">
              <a:avLst/>
            </a:prstGeom>
            <a:solidFill>
              <a:srgbClr val="1CABE2">
                <a:alpha val="100000"/>
              </a:srgbClr>
            </a:solidFill>
          </p:spPr>
          <p:txBody>
            <a:bodyPr/>
            <a:lstStyle/>
            <a:p/>
          </p:txBody>
        </p:sp>
        <p:sp>
          <p:nvSpPr>
            <p:cNvPr id="26" name="rc26"/>
            <p:cNvSpPr/>
            <p:nvPr/>
          </p:nvSpPr>
          <p:spPr>
            <a:xfrm>
              <a:off x="2682512" y="3418938"/>
              <a:ext cx="249522" cy="454701"/>
            </a:xfrm>
            <a:prstGeom prst="rect">
              <a:avLst/>
            </a:prstGeom>
            <a:solidFill>
              <a:srgbClr val="1CABE2">
                <a:alpha val="100000"/>
              </a:srgbClr>
            </a:solidFill>
          </p:spPr>
          <p:txBody>
            <a:bodyPr/>
            <a:lstStyle/>
            <a:p/>
          </p:txBody>
        </p:sp>
        <p:sp>
          <p:nvSpPr>
            <p:cNvPr id="27" name="rc27"/>
            <p:cNvSpPr/>
            <p:nvPr/>
          </p:nvSpPr>
          <p:spPr>
            <a:xfrm>
              <a:off x="2959759" y="3401065"/>
              <a:ext cx="249522" cy="472574"/>
            </a:xfrm>
            <a:prstGeom prst="rect">
              <a:avLst/>
            </a:prstGeom>
            <a:solidFill>
              <a:srgbClr val="1CABE2">
                <a:alpha val="100000"/>
              </a:srgbClr>
            </a:solidFill>
          </p:spPr>
          <p:txBody>
            <a:bodyPr/>
            <a:lstStyle/>
            <a:p/>
          </p:txBody>
        </p:sp>
        <p:sp>
          <p:nvSpPr>
            <p:cNvPr id="28" name="rc28"/>
            <p:cNvSpPr/>
            <p:nvPr/>
          </p:nvSpPr>
          <p:spPr>
            <a:xfrm>
              <a:off x="3237007" y="3231270"/>
              <a:ext cx="249522" cy="642369"/>
            </a:xfrm>
            <a:prstGeom prst="rect">
              <a:avLst/>
            </a:prstGeom>
            <a:solidFill>
              <a:srgbClr val="1CABE2">
                <a:alpha val="100000"/>
              </a:srgbClr>
            </a:solidFill>
          </p:spPr>
          <p:txBody>
            <a:bodyPr/>
            <a:lstStyle/>
            <a:p/>
          </p:txBody>
        </p:sp>
        <p:sp>
          <p:nvSpPr>
            <p:cNvPr id="29" name="rc29"/>
            <p:cNvSpPr/>
            <p:nvPr/>
          </p:nvSpPr>
          <p:spPr>
            <a:xfrm>
              <a:off x="3514255" y="3377447"/>
              <a:ext cx="249522" cy="496192"/>
            </a:xfrm>
            <a:prstGeom prst="rect">
              <a:avLst/>
            </a:prstGeom>
            <a:solidFill>
              <a:srgbClr val="1CABE2">
                <a:alpha val="100000"/>
              </a:srgbClr>
            </a:solidFill>
          </p:spPr>
          <p:txBody>
            <a:bodyPr/>
            <a:lstStyle/>
            <a:p/>
          </p:txBody>
        </p:sp>
        <p:sp>
          <p:nvSpPr>
            <p:cNvPr id="30" name="rc30"/>
            <p:cNvSpPr/>
            <p:nvPr/>
          </p:nvSpPr>
          <p:spPr>
            <a:xfrm>
              <a:off x="3791502" y="3187863"/>
              <a:ext cx="249522" cy="685776"/>
            </a:xfrm>
            <a:prstGeom prst="rect">
              <a:avLst/>
            </a:prstGeom>
            <a:solidFill>
              <a:srgbClr val="1CABE2">
                <a:alpha val="100000"/>
              </a:srgbClr>
            </a:solidFill>
          </p:spPr>
          <p:txBody>
            <a:bodyPr/>
            <a:lstStyle/>
            <a:p/>
          </p:txBody>
        </p:sp>
        <p:sp>
          <p:nvSpPr>
            <p:cNvPr id="31" name="rc31"/>
            <p:cNvSpPr/>
            <p:nvPr/>
          </p:nvSpPr>
          <p:spPr>
            <a:xfrm>
              <a:off x="4068750" y="3231482"/>
              <a:ext cx="249522" cy="642157"/>
            </a:xfrm>
            <a:prstGeom prst="rect">
              <a:avLst/>
            </a:prstGeom>
            <a:solidFill>
              <a:srgbClr val="1CABE2">
                <a:alpha val="100000"/>
              </a:srgbClr>
            </a:solidFill>
          </p:spPr>
          <p:txBody>
            <a:bodyPr/>
            <a:lstStyle/>
            <a:p/>
          </p:txBody>
        </p:sp>
        <p:sp>
          <p:nvSpPr>
            <p:cNvPr id="32" name="rc32"/>
            <p:cNvSpPr/>
            <p:nvPr/>
          </p:nvSpPr>
          <p:spPr>
            <a:xfrm>
              <a:off x="4345998" y="3270846"/>
              <a:ext cx="249522" cy="602793"/>
            </a:xfrm>
            <a:prstGeom prst="rect">
              <a:avLst/>
            </a:prstGeom>
            <a:solidFill>
              <a:srgbClr val="1CABE2">
                <a:alpha val="100000"/>
              </a:srgbClr>
            </a:solidFill>
          </p:spPr>
          <p:txBody>
            <a:bodyPr/>
            <a:lstStyle/>
            <a:p/>
          </p:txBody>
        </p:sp>
        <p:sp>
          <p:nvSpPr>
            <p:cNvPr id="33" name="rc33"/>
            <p:cNvSpPr/>
            <p:nvPr/>
          </p:nvSpPr>
          <p:spPr>
            <a:xfrm>
              <a:off x="4623245" y="3287655"/>
              <a:ext cx="249522" cy="585984"/>
            </a:xfrm>
            <a:prstGeom prst="rect">
              <a:avLst/>
            </a:prstGeom>
            <a:solidFill>
              <a:srgbClr val="1CABE2">
                <a:alpha val="100000"/>
              </a:srgbClr>
            </a:solidFill>
          </p:spPr>
          <p:txBody>
            <a:bodyPr/>
            <a:lstStyle/>
            <a:p/>
          </p:txBody>
        </p:sp>
        <p:sp>
          <p:nvSpPr>
            <p:cNvPr id="34" name="rc34"/>
            <p:cNvSpPr/>
            <p:nvPr/>
          </p:nvSpPr>
          <p:spPr>
            <a:xfrm>
              <a:off x="4900493" y="3309571"/>
              <a:ext cx="249522" cy="564068"/>
            </a:xfrm>
            <a:prstGeom prst="rect">
              <a:avLst/>
            </a:prstGeom>
            <a:solidFill>
              <a:srgbClr val="1CABE2">
                <a:alpha val="100000"/>
              </a:srgbClr>
            </a:solidFill>
          </p:spPr>
          <p:txBody>
            <a:bodyPr/>
            <a:lstStyle/>
            <a:p/>
          </p:txBody>
        </p:sp>
        <p:sp>
          <p:nvSpPr>
            <p:cNvPr id="35" name="rc35"/>
            <p:cNvSpPr/>
            <p:nvPr/>
          </p:nvSpPr>
          <p:spPr>
            <a:xfrm>
              <a:off x="5177741" y="2447829"/>
              <a:ext cx="249522" cy="1425810"/>
            </a:xfrm>
            <a:prstGeom prst="rect">
              <a:avLst/>
            </a:prstGeom>
            <a:solidFill>
              <a:srgbClr val="1CABE2">
                <a:alpha val="100000"/>
              </a:srgbClr>
            </a:solidFill>
          </p:spPr>
          <p:txBody>
            <a:bodyPr/>
            <a:lstStyle/>
            <a:p/>
          </p:txBody>
        </p:sp>
        <p:sp>
          <p:nvSpPr>
            <p:cNvPr id="36" name="rc36"/>
            <p:cNvSpPr/>
            <p:nvPr/>
          </p:nvSpPr>
          <p:spPr>
            <a:xfrm>
              <a:off x="5454988" y="2897637"/>
              <a:ext cx="249522" cy="976002"/>
            </a:xfrm>
            <a:prstGeom prst="rect">
              <a:avLst/>
            </a:prstGeom>
            <a:solidFill>
              <a:srgbClr val="1CABE2">
                <a:alpha val="100000"/>
              </a:srgbClr>
            </a:solidFill>
          </p:spPr>
          <p:txBody>
            <a:bodyPr/>
            <a:lstStyle/>
            <a:p/>
          </p:txBody>
        </p:sp>
        <p:sp>
          <p:nvSpPr>
            <p:cNvPr id="37" name="rc37"/>
            <p:cNvSpPr/>
            <p:nvPr/>
          </p:nvSpPr>
          <p:spPr>
            <a:xfrm>
              <a:off x="5732236" y="3048070"/>
              <a:ext cx="249522" cy="825569"/>
            </a:xfrm>
            <a:prstGeom prst="rect">
              <a:avLst/>
            </a:prstGeom>
            <a:solidFill>
              <a:srgbClr val="1CABE2">
                <a:alpha val="100000"/>
              </a:srgbClr>
            </a:solidFill>
          </p:spPr>
          <p:txBody>
            <a:bodyPr/>
            <a:lstStyle/>
            <a:p/>
          </p:txBody>
        </p:sp>
        <p:sp>
          <p:nvSpPr>
            <p:cNvPr id="38" name="rc38"/>
            <p:cNvSpPr/>
            <p:nvPr/>
          </p:nvSpPr>
          <p:spPr>
            <a:xfrm>
              <a:off x="6009484" y="3332338"/>
              <a:ext cx="249522" cy="541301"/>
            </a:xfrm>
            <a:prstGeom prst="rect">
              <a:avLst/>
            </a:prstGeom>
            <a:solidFill>
              <a:srgbClr val="1CABE2">
                <a:alpha val="100000"/>
              </a:srgbClr>
            </a:solidFill>
          </p:spPr>
          <p:txBody>
            <a:bodyPr/>
            <a:lstStyle/>
            <a:p/>
          </p:txBody>
        </p:sp>
        <p:sp>
          <p:nvSpPr>
            <p:cNvPr id="39" name="rc39"/>
            <p:cNvSpPr/>
            <p:nvPr/>
          </p:nvSpPr>
          <p:spPr>
            <a:xfrm>
              <a:off x="6286731" y="3214673"/>
              <a:ext cx="249522" cy="658966"/>
            </a:xfrm>
            <a:prstGeom prst="rect">
              <a:avLst/>
            </a:prstGeom>
            <a:solidFill>
              <a:srgbClr val="1CABE2">
                <a:alpha val="100000"/>
              </a:srgbClr>
            </a:solidFill>
          </p:spPr>
          <p:txBody>
            <a:bodyPr/>
            <a:lstStyle/>
            <a:p/>
          </p:txBody>
        </p:sp>
        <p:sp>
          <p:nvSpPr>
            <p:cNvPr id="40" name="rc40"/>
            <p:cNvSpPr/>
            <p:nvPr/>
          </p:nvSpPr>
          <p:spPr>
            <a:xfrm>
              <a:off x="6563979" y="3352765"/>
              <a:ext cx="249522" cy="520874"/>
            </a:xfrm>
            <a:prstGeom prst="rect">
              <a:avLst/>
            </a:prstGeom>
            <a:solidFill>
              <a:srgbClr val="1CABE2">
                <a:alpha val="100000"/>
              </a:srgbClr>
            </a:solidFill>
          </p:spPr>
          <p:txBody>
            <a:bodyPr/>
            <a:lstStyle/>
            <a:p/>
          </p:txBody>
        </p:sp>
        <p:sp>
          <p:nvSpPr>
            <p:cNvPr id="41" name="rc41"/>
            <p:cNvSpPr/>
            <p:nvPr/>
          </p:nvSpPr>
          <p:spPr>
            <a:xfrm>
              <a:off x="6841227" y="3125733"/>
              <a:ext cx="249522" cy="747906"/>
            </a:xfrm>
            <a:prstGeom prst="rect">
              <a:avLst/>
            </a:prstGeom>
            <a:solidFill>
              <a:srgbClr val="1CABE2">
                <a:alpha val="100000"/>
              </a:srgbClr>
            </a:solidFill>
          </p:spPr>
          <p:txBody>
            <a:bodyPr/>
            <a:lstStyle/>
            <a:p/>
          </p:txBody>
        </p:sp>
        <p:sp>
          <p:nvSpPr>
            <p:cNvPr id="42" name="rc42"/>
            <p:cNvSpPr/>
            <p:nvPr/>
          </p:nvSpPr>
          <p:spPr>
            <a:xfrm>
              <a:off x="7118474" y="2874232"/>
              <a:ext cx="249522" cy="999407"/>
            </a:xfrm>
            <a:prstGeom prst="rect">
              <a:avLst/>
            </a:prstGeom>
            <a:solidFill>
              <a:srgbClr val="1CABE2">
                <a:alpha val="100000"/>
              </a:srgbClr>
            </a:solidFill>
          </p:spPr>
          <p:txBody>
            <a:bodyPr/>
            <a:lstStyle/>
            <a:p/>
          </p:txBody>
        </p:sp>
        <p:sp>
          <p:nvSpPr>
            <p:cNvPr id="43" name="rc43"/>
            <p:cNvSpPr/>
            <p:nvPr/>
          </p:nvSpPr>
          <p:spPr>
            <a:xfrm>
              <a:off x="7395722" y="3059560"/>
              <a:ext cx="249522" cy="814079"/>
            </a:xfrm>
            <a:prstGeom prst="rect">
              <a:avLst/>
            </a:prstGeom>
            <a:solidFill>
              <a:srgbClr val="1CABE2">
                <a:alpha val="100000"/>
              </a:srgbClr>
            </a:solidFill>
          </p:spPr>
          <p:txBody>
            <a:bodyPr/>
            <a:lstStyle/>
            <a:p/>
          </p:txBody>
        </p:sp>
        <p:sp>
          <p:nvSpPr>
            <p:cNvPr id="44" name="rc44"/>
            <p:cNvSpPr/>
            <p:nvPr/>
          </p:nvSpPr>
          <p:spPr>
            <a:xfrm>
              <a:off x="7672970" y="3209992"/>
              <a:ext cx="249522" cy="663647"/>
            </a:xfrm>
            <a:prstGeom prst="rect">
              <a:avLst/>
            </a:prstGeom>
            <a:solidFill>
              <a:srgbClr val="1CABE2">
                <a:alpha val="100000"/>
              </a:srgbClr>
            </a:solidFill>
          </p:spPr>
          <p:txBody>
            <a:bodyPr/>
            <a:lstStyle/>
            <a:p/>
          </p:txBody>
        </p:sp>
        <p:sp>
          <p:nvSpPr>
            <p:cNvPr id="45" name="rc45"/>
            <p:cNvSpPr/>
            <p:nvPr/>
          </p:nvSpPr>
          <p:spPr>
            <a:xfrm>
              <a:off x="7950217" y="3352765"/>
              <a:ext cx="249522" cy="520874"/>
            </a:xfrm>
            <a:prstGeom prst="rect">
              <a:avLst/>
            </a:prstGeom>
            <a:solidFill>
              <a:srgbClr val="1CABE2">
                <a:alpha val="100000"/>
              </a:srgbClr>
            </a:solidFill>
          </p:spPr>
          <p:txBody>
            <a:bodyPr/>
            <a:lstStyle/>
            <a:p/>
          </p:txBody>
        </p:sp>
        <p:sp>
          <p:nvSpPr>
            <p:cNvPr id="46" name="rc46"/>
            <p:cNvSpPr/>
            <p:nvPr/>
          </p:nvSpPr>
          <p:spPr>
            <a:xfrm>
              <a:off x="1296273" y="2812102"/>
              <a:ext cx="249522" cy="303205"/>
            </a:xfrm>
            <a:prstGeom prst="rect">
              <a:avLst/>
            </a:prstGeom>
            <a:solidFill>
              <a:srgbClr val="B3B3B3">
                <a:alpha val="100000"/>
              </a:srgbClr>
            </a:solidFill>
          </p:spPr>
          <p:txBody>
            <a:bodyPr/>
            <a:lstStyle/>
            <a:p/>
          </p:txBody>
        </p:sp>
        <p:sp>
          <p:nvSpPr>
            <p:cNvPr id="47" name="rc47"/>
            <p:cNvSpPr/>
            <p:nvPr/>
          </p:nvSpPr>
          <p:spPr>
            <a:xfrm>
              <a:off x="1573521" y="3016792"/>
              <a:ext cx="249522" cy="142772"/>
            </a:xfrm>
            <a:prstGeom prst="rect">
              <a:avLst/>
            </a:prstGeom>
            <a:solidFill>
              <a:srgbClr val="B3B3B3">
                <a:alpha val="100000"/>
              </a:srgbClr>
            </a:solidFill>
          </p:spPr>
          <p:txBody>
            <a:bodyPr/>
            <a:lstStyle/>
            <a:p/>
          </p:txBody>
        </p:sp>
        <p:sp>
          <p:nvSpPr>
            <p:cNvPr id="48" name="rc48"/>
            <p:cNvSpPr/>
            <p:nvPr/>
          </p:nvSpPr>
          <p:spPr>
            <a:xfrm>
              <a:off x="1850769" y="2886147"/>
              <a:ext cx="249522" cy="564281"/>
            </a:xfrm>
            <a:prstGeom prst="rect">
              <a:avLst/>
            </a:prstGeom>
            <a:solidFill>
              <a:srgbClr val="B3B3B3">
                <a:alpha val="100000"/>
              </a:srgbClr>
            </a:solidFill>
          </p:spPr>
          <p:txBody>
            <a:bodyPr/>
            <a:lstStyle/>
            <a:p/>
          </p:txBody>
        </p:sp>
        <p:sp>
          <p:nvSpPr>
            <p:cNvPr id="49" name="rc49"/>
            <p:cNvSpPr/>
            <p:nvPr/>
          </p:nvSpPr>
          <p:spPr>
            <a:xfrm>
              <a:off x="2128016" y="3301273"/>
              <a:ext cx="249522" cy="0"/>
            </a:xfrm>
            <a:prstGeom prst="rect">
              <a:avLst/>
            </a:prstGeom>
            <a:solidFill>
              <a:srgbClr val="B3B3B3">
                <a:alpha val="100000"/>
              </a:srgbClr>
            </a:solidFill>
          </p:spPr>
          <p:txBody>
            <a:bodyPr/>
            <a:lstStyle/>
            <a:p/>
          </p:txBody>
        </p:sp>
        <p:sp>
          <p:nvSpPr>
            <p:cNvPr id="50" name="rc50"/>
            <p:cNvSpPr/>
            <p:nvPr/>
          </p:nvSpPr>
          <p:spPr>
            <a:xfrm>
              <a:off x="2405264" y="3130627"/>
              <a:ext cx="249522" cy="0"/>
            </a:xfrm>
            <a:prstGeom prst="rect">
              <a:avLst/>
            </a:prstGeom>
            <a:solidFill>
              <a:srgbClr val="B3B3B3">
                <a:alpha val="100000"/>
              </a:srgbClr>
            </a:solidFill>
          </p:spPr>
          <p:txBody>
            <a:bodyPr/>
            <a:lstStyle/>
            <a:p/>
          </p:txBody>
        </p:sp>
        <p:sp>
          <p:nvSpPr>
            <p:cNvPr id="51" name="rc51"/>
            <p:cNvSpPr/>
            <p:nvPr/>
          </p:nvSpPr>
          <p:spPr>
            <a:xfrm>
              <a:off x="2682512" y="3267442"/>
              <a:ext cx="249522" cy="151496"/>
            </a:xfrm>
            <a:prstGeom prst="rect">
              <a:avLst/>
            </a:prstGeom>
            <a:solidFill>
              <a:srgbClr val="B3B3B3">
                <a:alpha val="100000"/>
              </a:srgbClr>
            </a:solidFill>
          </p:spPr>
          <p:txBody>
            <a:bodyPr/>
            <a:lstStyle/>
            <a:p/>
          </p:txBody>
        </p:sp>
        <p:sp>
          <p:nvSpPr>
            <p:cNvPr id="52" name="rc52"/>
            <p:cNvSpPr/>
            <p:nvPr/>
          </p:nvSpPr>
          <p:spPr>
            <a:xfrm>
              <a:off x="2959759" y="3086157"/>
              <a:ext cx="249522" cy="314908"/>
            </a:xfrm>
            <a:prstGeom prst="rect">
              <a:avLst/>
            </a:prstGeom>
            <a:solidFill>
              <a:srgbClr val="B3B3B3">
                <a:alpha val="100000"/>
              </a:srgbClr>
            </a:solidFill>
          </p:spPr>
          <p:txBody>
            <a:bodyPr/>
            <a:lstStyle/>
            <a:p/>
          </p:txBody>
        </p:sp>
        <p:sp>
          <p:nvSpPr>
            <p:cNvPr id="53" name="rc53"/>
            <p:cNvSpPr/>
            <p:nvPr/>
          </p:nvSpPr>
          <p:spPr>
            <a:xfrm>
              <a:off x="3237007" y="3070624"/>
              <a:ext cx="249522" cy="160645"/>
            </a:xfrm>
            <a:prstGeom prst="rect">
              <a:avLst/>
            </a:prstGeom>
            <a:solidFill>
              <a:srgbClr val="B3B3B3">
                <a:alpha val="100000"/>
              </a:srgbClr>
            </a:solidFill>
          </p:spPr>
          <p:txBody>
            <a:bodyPr/>
            <a:lstStyle/>
            <a:p/>
          </p:txBody>
        </p:sp>
        <p:sp>
          <p:nvSpPr>
            <p:cNvPr id="54" name="rc54"/>
            <p:cNvSpPr/>
            <p:nvPr/>
          </p:nvSpPr>
          <p:spPr>
            <a:xfrm>
              <a:off x="3514255" y="3046793"/>
              <a:ext cx="249522" cy="330653"/>
            </a:xfrm>
            <a:prstGeom prst="rect">
              <a:avLst/>
            </a:prstGeom>
            <a:solidFill>
              <a:srgbClr val="B3B3B3">
                <a:alpha val="100000"/>
              </a:srgbClr>
            </a:solidFill>
          </p:spPr>
          <p:txBody>
            <a:bodyPr/>
            <a:lstStyle/>
            <a:p/>
          </p:txBody>
        </p:sp>
        <p:sp>
          <p:nvSpPr>
            <p:cNvPr id="55" name="rc55"/>
            <p:cNvSpPr/>
            <p:nvPr/>
          </p:nvSpPr>
          <p:spPr>
            <a:xfrm>
              <a:off x="3791502" y="2844869"/>
              <a:ext cx="249522" cy="342994"/>
            </a:xfrm>
            <a:prstGeom prst="rect">
              <a:avLst/>
            </a:prstGeom>
            <a:solidFill>
              <a:srgbClr val="B3B3B3">
                <a:alpha val="100000"/>
              </a:srgbClr>
            </a:solidFill>
          </p:spPr>
          <p:txBody>
            <a:bodyPr/>
            <a:lstStyle/>
            <a:p/>
          </p:txBody>
        </p:sp>
        <p:sp>
          <p:nvSpPr>
            <p:cNvPr id="56" name="rc56"/>
            <p:cNvSpPr/>
            <p:nvPr/>
          </p:nvSpPr>
          <p:spPr>
            <a:xfrm>
              <a:off x="4068750" y="2910404"/>
              <a:ext cx="249522" cy="321078"/>
            </a:xfrm>
            <a:prstGeom prst="rect">
              <a:avLst/>
            </a:prstGeom>
            <a:solidFill>
              <a:srgbClr val="B3B3B3">
                <a:alpha val="100000"/>
              </a:srgbClr>
            </a:solidFill>
          </p:spPr>
          <p:txBody>
            <a:bodyPr/>
            <a:lstStyle/>
            <a:p/>
          </p:txBody>
        </p:sp>
        <p:sp>
          <p:nvSpPr>
            <p:cNvPr id="57" name="rc57"/>
            <p:cNvSpPr/>
            <p:nvPr/>
          </p:nvSpPr>
          <p:spPr>
            <a:xfrm>
              <a:off x="4345998" y="3120201"/>
              <a:ext cx="249522" cy="150645"/>
            </a:xfrm>
            <a:prstGeom prst="rect">
              <a:avLst/>
            </a:prstGeom>
            <a:solidFill>
              <a:srgbClr val="B3B3B3">
                <a:alpha val="100000"/>
              </a:srgbClr>
            </a:solidFill>
          </p:spPr>
          <p:txBody>
            <a:bodyPr/>
            <a:lstStyle/>
            <a:p/>
          </p:txBody>
        </p:sp>
        <p:sp>
          <p:nvSpPr>
            <p:cNvPr id="58" name="rc58"/>
            <p:cNvSpPr/>
            <p:nvPr/>
          </p:nvSpPr>
          <p:spPr>
            <a:xfrm>
              <a:off x="4623245" y="3141266"/>
              <a:ext cx="249522" cy="146389"/>
            </a:xfrm>
            <a:prstGeom prst="rect">
              <a:avLst/>
            </a:prstGeom>
            <a:solidFill>
              <a:srgbClr val="B3B3B3">
                <a:alpha val="100000"/>
              </a:srgbClr>
            </a:solidFill>
          </p:spPr>
          <p:txBody>
            <a:bodyPr/>
            <a:lstStyle/>
            <a:p/>
          </p:txBody>
        </p:sp>
        <p:sp>
          <p:nvSpPr>
            <p:cNvPr id="59" name="rc59"/>
            <p:cNvSpPr/>
            <p:nvPr/>
          </p:nvSpPr>
          <p:spPr>
            <a:xfrm>
              <a:off x="4900493" y="3168501"/>
              <a:ext cx="249522" cy="141070"/>
            </a:xfrm>
            <a:prstGeom prst="rect">
              <a:avLst/>
            </a:prstGeom>
            <a:solidFill>
              <a:srgbClr val="B3B3B3">
                <a:alpha val="100000"/>
              </a:srgbClr>
            </a:solidFill>
          </p:spPr>
          <p:txBody>
            <a:bodyPr/>
            <a:lstStyle/>
            <a:p/>
          </p:txBody>
        </p:sp>
        <p:sp>
          <p:nvSpPr>
            <p:cNvPr id="60" name="rc60"/>
            <p:cNvSpPr/>
            <p:nvPr/>
          </p:nvSpPr>
          <p:spPr>
            <a:xfrm>
              <a:off x="5177741" y="2162710"/>
              <a:ext cx="249522" cy="285119"/>
            </a:xfrm>
            <a:prstGeom prst="rect">
              <a:avLst/>
            </a:prstGeom>
            <a:solidFill>
              <a:srgbClr val="B3B3B3">
                <a:alpha val="100000"/>
              </a:srgbClr>
            </a:solidFill>
          </p:spPr>
          <p:txBody>
            <a:bodyPr/>
            <a:lstStyle/>
            <a:p/>
          </p:txBody>
        </p:sp>
        <p:sp>
          <p:nvSpPr>
            <p:cNvPr id="61" name="rc61"/>
            <p:cNvSpPr/>
            <p:nvPr/>
          </p:nvSpPr>
          <p:spPr>
            <a:xfrm>
              <a:off x="5454988" y="2618901"/>
              <a:ext cx="249522" cy="278736"/>
            </a:xfrm>
            <a:prstGeom prst="rect">
              <a:avLst/>
            </a:prstGeom>
            <a:solidFill>
              <a:srgbClr val="B3B3B3">
                <a:alpha val="100000"/>
              </a:srgbClr>
            </a:solidFill>
          </p:spPr>
          <p:txBody>
            <a:bodyPr/>
            <a:lstStyle/>
            <a:p/>
          </p:txBody>
        </p:sp>
        <p:sp>
          <p:nvSpPr>
            <p:cNvPr id="62" name="rc62"/>
            <p:cNvSpPr/>
            <p:nvPr/>
          </p:nvSpPr>
          <p:spPr>
            <a:xfrm>
              <a:off x="5732236" y="2772951"/>
              <a:ext cx="249522" cy="275119"/>
            </a:xfrm>
            <a:prstGeom prst="rect">
              <a:avLst/>
            </a:prstGeom>
            <a:solidFill>
              <a:srgbClr val="B3B3B3">
                <a:alpha val="100000"/>
              </a:srgbClr>
            </a:solidFill>
          </p:spPr>
          <p:txBody>
            <a:bodyPr/>
            <a:lstStyle/>
            <a:p/>
          </p:txBody>
        </p:sp>
        <p:sp>
          <p:nvSpPr>
            <p:cNvPr id="63" name="rc63"/>
            <p:cNvSpPr/>
            <p:nvPr/>
          </p:nvSpPr>
          <p:spPr>
            <a:xfrm>
              <a:off x="6009484" y="2791249"/>
              <a:ext cx="249522" cy="541088"/>
            </a:xfrm>
            <a:prstGeom prst="rect">
              <a:avLst/>
            </a:prstGeom>
            <a:solidFill>
              <a:srgbClr val="B3B3B3">
                <a:alpha val="100000"/>
              </a:srgbClr>
            </a:solidFill>
          </p:spPr>
          <p:txBody>
            <a:bodyPr/>
            <a:lstStyle/>
            <a:p/>
          </p:txBody>
        </p:sp>
        <p:sp>
          <p:nvSpPr>
            <p:cNvPr id="64" name="rc64"/>
            <p:cNvSpPr/>
            <p:nvPr/>
          </p:nvSpPr>
          <p:spPr>
            <a:xfrm>
              <a:off x="6286731" y="2819336"/>
              <a:ext cx="249522" cy="395337"/>
            </a:xfrm>
            <a:prstGeom prst="rect">
              <a:avLst/>
            </a:prstGeom>
            <a:solidFill>
              <a:srgbClr val="B3B3B3">
                <a:alpha val="100000"/>
              </a:srgbClr>
            </a:solidFill>
          </p:spPr>
          <p:txBody>
            <a:bodyPr/>
            <a:lstStyle/>
            <a:p/>
          </p:txBody>
        </p:sp>
        <p:sp>
          <p:nvSpPr>
            <p:cNvPr id="65" name="rc65"/>
            <p:cNvSpPr/>
            <p:nvPr/>
          </p:nvSpPr>
          <p:spPr>
            <a:xfrm>
              <a:off x="6563979" y="2961896"/>
              <a:ext cx="249522" cy="390869"/>
            </a:xfrm>
            <a:prstGeom prst="rect">
              <a:avLst/>
            </a:prstGeom>
            <a:solidFill>
              <a:srgbClr val="B3B3B3">
                <a:alpha val="100000"/>
              </a:srgbClr>
            </a:solidFill>
          </p:spPr>
          <p:txBody>
            <a:bodyPr/>
            <a:lstStyle/>
            <a:p/>
          </p:txBody>
        </p:sp>
        <p:sp>
          <p:nvSpPr>
            <p:cNvPr id="66" name="rc66"/>
            <p:cNvSpPr/>
            <p:nvPr/>
          </p:nvSpPr>
          <p:spPr>
            <a:xfrm>
              <a:off x="6841227" y="2751673"/>
              <a:ext cx="249522" cy="374059"/>
            </a:xfrm>
            <a:prstGeom prst="rect">
              <a:avLst/>
            </a:prstGeom>
            <a:solidFill>
              <a:srgbClr val="B3B3B3">
                <a:alpha val="100000"/>
              </a:srgbClr>
            </a:solidFill>
          </p:spPr>
          <p:txBody>
            <a:bodyPr/>
            <a:lstStyle/>
            <a:p/>
          </p:txBody>
        </p:sp>
        <p:sp>
          <p:nvSpPr>
            <p:cNvPr id="67" name="rc67"/>
            <p:cNvSpPr/>
            <p:nvPr/>
          </p:nvSpPr>
          <p:spPr>
            <a:xfrm>
              <a:off x="7118474" y="2499321"/>
              <a:ext cx="249522" cy="374910"/>
            </a:xfrm>
            <a:prstGeom prst="rect">
              <a:avLst/>
            </a:prstGeom>
            <a:solidFill>
              <a:srgbClr val="B3B3B3">
                <a:alpha val="100000"/>
              </a:srgbClr>
            </a:solidFill>
          </p:spPr>
          <p:txBody>
            <a:bodyPr/>
            <a:lstStyle/>
            <a:p/>
          </p:txBody>
        </p:sp>
        <p:sp>
          <p:nvSpPr>
            <p:cNvPr id="68" name="rc68"/>
            <p:cNvSpPr/>
            <p:nvPr/>
          </p:nvSpPr>
          <p:spPr>
            <a:xfrm>
              <a:off x="7395722" y="2652307"/>
              <a:ext cx="249522" cy="407252"/>
            </a:xfrm>
            <a:prstGeom prst="rect">
              <a:avLst/>
            </a:prstGeom>
            <a:solidFill>
              <a:srgbClr val="B3B3B3">
                <a:alpha val="100000"/>
              </a:srgbClr>
            </a:solidFill>
          </p:spPr>
          <p:txBody>
            <a:bodyPr/>
            <a:lstStyle/>
            <a:p/>
          </p:txBody>
        </p:sp>
        <p:sp>
          <p:nvSpPr>
            <p:cNvPr id="69" name="rc69"/>
            <p:cNvSpPr/>
            <p:nvPr/>
          </p:nvSpPr>
          <p:spPr>
            <a:xfrm>
              <a:off x="7672970" y="2811676"/>
              <a:ext cx="249522" cy="398316"/>
            </a:xfrm>
            <a:prstGeom prst="rect">
              <a:avLst/>
            </a:prstGeom>
            <a:solidFill>
              <a:srgbClr val="B3B3B3">
                <a:alpha val="100000"/>
              </a:srgbClr>
            </a:solidFill>
          </p:spPr>
          <p:txBody>
            <a:bodyPr/>
            <a:lstStyle/>
            <a:p/>
          </p:txBody>
        </p:sp>
        <p:sp>
          <p:nvSpPr>
            <p:cNvPr id="70" name="rc70"/>
            <p:cNvSpPr/>
            <p:nvPr/>
          </p:nvSpPr>
          <p:spPr>
            <a:xfrm>
              <a:off x="7950217" y="3092327"/>
              <a:ext cx="249522" cy="260437"/>
            </a:xfrm>
            <a:prstGeom prst="rect">
              <a:avLst/>
            </a:prstGeom>
            <a:solidFill>
              <a:srgbClr val="B3B3B3">
                <a:alpha val="100000"/>
              </a:srgbClr>
            </a:solidFill>
          </p:spPr>
          <p:txBody>
            <a:bodyPr/>
            <a:lstStyle/>
            <a:p/>
          </p:txBody>
        </p:sp>
        <p:sp>
          <p:nvSpPr>
            <p:cNvPr id="71" name="pl71"/>
            <p:cNvSpPr/>
            <p:nvPr/>
          </p:nvSpPr>
          <p:spPr>
            <a:xfrm>
              <a:off x="1421035" y="1107637"/>
              <a:ext cx="6653943" cy="199608"/>
            </a:xfrm>
            <a:custGeom>
              <a:avLst/>
              <a:pathLst>
                <a:path w="6653943" h="199608">
                  <a:moveTo>
                    <a:pt x="0" y="57030"/>
                  </a:moveTo>
                  <a:lnTo>
                    <a:pt x="277247" y="57030"/>
                  </a:lnTo>
                  <a:lnTo>
                    <a:pt x="554495" y="0"/>
                  </a:lnTo>
                  <a:lnTo>
                    <a:pt x="831742" y="28515"/>
                  </a:lnTo>
                  <a:lnTo>
                    <a:pt x="1108990" y="57030"/>
                  </a:lnTo>
                  <a:lnTo>
                    <a:pt x="1386238" y="0"/>
                  </a:lnTo>
                  <a:lnTo>
                    <a:pt x="1663485" y="0"/>
                  </a:lnTo>
                  <a:lnTo>
                    <a:pt x="1940733" y="28515"/>
                  </a:lnTo>
                  <a:lnTo>
                    <a:pt x="2217981" y="0"/>
                  </a:lnTo>
                  <a:lnTo>
                    <a:pt x="2495228" y="28515"/>
                  </a:lnTo>
                  <a:lnTo>
                    <a:pt x="2772476" y="28515"/>
                  </a:lnTo>
                  <a:lnTo>
                    <a:pt x="3049724" y="28515"/>
                  </a:lnTo>
                  <a:lnTo>
                    <a:pt x="3326971" y="28515"/>
                  </a:lnTo>
                  <a:lnTo>
                    <a:pt x="3604219" y="28515"/>
                  </a:lnTo>
                  <a:lnTo>
                    <a:pt x="3881467" y="199608"/>
                  </a:lnTo>
                  <a:lnTo>
                    <a:pt x="4158714" y="114061"/>
                  </a:lnTo>
                  <a:lnTo>
                    <a:pt x="4435962" y="85546"/>
                  </a:lnTo>
                  <a:lnTo>
                    <a:pt x="4713210" y="28515"/>
                  </a:lnTo>
                  <a:lnTo>
                    <a:pt x="4990457" y="57030"/>
                  </a:lnTo>
                  <a:lnTo>
                    <a:pt x="5267705" y="28515"/>
                  </a:lnTo>
                  <a:lnTo>
                    <a:pt x="5544953" y="85546"/>
                  </a:lnTo>
                  <a:lnTo>
                    <a:pt x="5822200" y="142577"/>
                  </a:lnTo>
                  <a:lnTo>
                    <a:pt x="6099448" y="85546"/>
                  </a:lnTo>
                  <a:lnTo>
                    <a:pt x="6376696" y="57030"/>
                  </a:lnTo>
                  <a:lnTo>
                    <a:pt x="6653943" y="28515"/>
                  </a:lnTo>
                </a:path>
              </a:pathLst>
            </a:custGeom>
            <a:ln w="27101" cap="flat">
              <a:solidFill>
                <a:srgbClr val="0058AB">
                  <a:alpha val="50196"/>
                </a:srgbClr>
              </a:solidFill>
              <a:prstDash val="solid"/>
              <a:round/>
            </a:ln>
          </p:spPr>
          <p:txBody>
            <a:bodyPr/>
            <a:lstStyle/>
            <a:p/>
          </p:txBody>
        </p:sp>
        <p:sp>
          <p:nvSpPr>
            <p:cNvPr id="72" name="pl72"/>
            <p:cNvSpPr/>
            <p:nvPr/>
          </p:nvSpPr>
          <p:spPr>
            <a:xfrm>
              <a:off x="1421035" y="1136152"/>
              <a:ext cx="6653943" cy="228123"/>
            </a:xfrm>
            <a:custGeom>
              <a:avLst/>
              <a:pathLst>
                <a:path w="6653943" h="228123">
                  <a:moveTo>
                    <a:pt x="0" y="85546"/>
                  </a:moveTo>
                  <a:lnTo>
                    <a:pt x="277247" y="57030"/>
                  </a:lnTo>
                  <a:lnTo>
                    <a:pt x="554495" y="85546"/>
                  </a:lnTo>
                  <a:lnTo>
                    <a:pt x="831742" y="0"/>
                  </a:lnTo>
                  <a:lnTo>
                    <a:pt x="1108990" y="28515"/>
                  </a:lnTo>
                  <a:lnTo>
                    <a:pt x="1386238" y="0"/>
                  </a:lnTo>
                  <a:lnTo>
                    <a:pt x="1663485" y="28515"/>
                  </a:lnTo>
                  <a:lnTo>
                    <a:pt x="1940733" y="28515"/>
                  </a:lnTo>
                  <a:lnTo>
                    <a:pt x="2217981" y="28515"/>
                  </a:lnTo>
                  <a:lnTo>
                    <a:pt x="2495228" y="57030"/>
                  </a:lnTo>
                  <a:lnTo>
                    <a:pt x="2772476" y="57030"/>
                  </a:lnTo>
                  <a:lnTo>
                    <a:pt x="3049724" y="28515"/>
                  </a:lnTo>
                  <a:lnTo>
                    <a:pt x="3326971" y="28515"/>
                  </a:lnTo>
                  <a:lnTo>
                    <a:pt x="3604219" y="28515"/>
                  </a:lnTo>
                  <a:lnTo>
                    <a:pt x="3881467" y="228123"/>
                  </a:lnTo>
                  <a:lnTo>
                    <a:pt x="4158714" y="142577"/>
                  </a:lnTo>
                  <a:lnTo>
                    <a:pt x="4435962" y="114061"/>
                  </a:lnTo>
                  <a:lnTo>
                    <a:pt x="4713210" y="114061"/>
                  </a:lnTo>
                  <a:lnTo>
                    <a:pt x="4990457" y="114061"/>
                  </a:lnTo>
                  <a:lnTo>
                    <a:pt x="5267705" y="85546"/>
                  </a:lnTo>
                  <a:lnTo>
                    <a:pt x="5544953" y="142577"/>
                  </a:lnTo>
                  <a:lnTo>
                    <a:pt x="5822200" y="199608"/>
                  </a:lnTo>
                  <a:lnTo>
                    <a:pt x="6099448" y="142577"/>
                  </a:lnTo>
                  <a:lnTo>
                    <a:pt x="6376696" y="114061"/>
                  </a:lnTo>
                  <a:lnTo>
                    <a:pt x="6653943" y="57030"/>
                  </a:lnTo>
                </a:path>
              </a:pathLst>
            </a:custGeom>
            <a:ln w="27101" cap="flat">
              <a:solidFill>
                <a:srgbClr val="333333">
                  <a:alpha val="50196"/>
                </a:srgbClr>
              </a:solidFill>
              <a:prstDash val="solid"/>
              <a:round/>
            </a:ln>
          </p:spPr>
          <p:txBody>
            <a:bodyPr/>
            <a:lstStyle/>
            <a:p/>
          </p:txBody>
        </p:sp>
        <p:sp>
          <p:nvSpPr>
            <p:cNvPr id="73" name="tx73"/>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690569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7182946"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7460194"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73744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8014689"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628451"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0" name="tx80"/>
            <p:cNvSpPr/>
            <p:nvPr/>
          </p:nvSpPr>
          <p:spPr>
            <a:xfrm>
              <a:off x="690569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7182946"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2" name="tx82"/>
            <p:cNvSpPr/>
            <p:nvPr/>
          </p:nvSpPr>
          <p:spPr>
            <a:xfrm>
              <a:off x="7460194"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773744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4" name="tx84"/>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1345686" y="34539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6" name="tx86"/>
            <p:cNvSpPr/>
            <p:nvPr/>
          </p:nvSpPr>
          <p:spPr>
            <a:xfrm>
              <a:off x="2731924" y="36071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4163367" y="35120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8" name="tx88"/>
            <p:cNvSpPr/>
            <p:nvPr/>
          </p:nvSpPr>
          <p:spPr>
            <a:xfrm>
              <a:off x="5504401" y="33451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9" name="tx89"/>
            <p:cNvSpPr/>
            <p:nvPr/>
          </p:nvSpPr>
          <p:spPr>
            <a:xfrm>
              <a:off x="6613391" y="35727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0" name="tx90"/>
            <p:cNvSpPr/>
            <p:nvPr/>
          </p:nvSpPr>
          <p:spPr>
            <a:xfrm>
              <a:off x="6890639" y="345919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7167887" y="333513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2" name="tx92"/>
            <p:cNvSpPr/>
            <p:nvPr/>
          </p:nvSpPr>
          <p:spPr>
            <a:xfrm>
              <a:off x="7445134" y="34261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7722382" y="35013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4" name="tx94"/>
            <p:cNvSpPr/>
            <p:nvPr/>
          </p:nvSpPr>
          <p:spPr>
            <a:xfrm>
              <a:off x="7999630" y="35727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5" name="tx95"/>
            <p:cNvSpPr/>
            <p:nvPr/>
          </p:nvSpPr>
          <p:spPr>
            <a:xfrm>
              <a:off x="1345686" y="29245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4118163" y="30305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5504401" y="271777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8" name="tx98"/>
            <p:cNvSpPr/>
            <p:nvPr/>
          </p:nvSpPr>
          <p:spPr>
            <a:xfrm>
              <a:off x="6613391" y="31168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9" name="tx99"/>
            <p:cNvSpPr/>
            <p:nvPr/>
          </p:nvSpPr>
          <p:spPr>
            <a:xfrm>
              <a:off x="6890639" y="28982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7167887" y="26463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445134" y="28154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722382" y="29703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3" name="tx103"/>
            <p:cNvSpPr/>
            <p:nvPr/>
          </p:nvSpPr>
          <p:spPr>
            <a:xfrm>
              <a:off x="7999630" y="31834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1390890" y="269543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 name="tx105"/>
            <p:cNvSpPr/>
            <p:nvPr/>
          </p:nvSpPr>
          <p:spPr>
            <a:xfrm>
              <a:off x="2731924" y="31494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6" name="tx106"/>
            <p:cNvSpPr/>
            <p:nvPr/>
          </p:nvSpPr>
          <p:spPr>
            <a:xfrm>
              <a:off x="4118163" y="279268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7" name="tx107"/>
            <p:cNvSpPr/>
            <p:nvPr/>
          </p:nvSpPr>
          <p:spPr>
            <a:xfrm>
              <a:off x="5504401" y="25008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08" name="tx108"/>
            <p:cNvSpPr/>
            <p:nvPr/>
          </p:nvSpPr>
          <p:spPr>
            <a:xfrm>
              <a:off x="6613391" y="28438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109" name="tx109"/>
            <p:cNvSpPr/>
            <p:nvPr/>
          </p:nvSpPr>
          <p:spPr>
            <a:xfrm>
              <a:off x="6890639" y="26335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10" name="tx110"/>
            <p:cNvSpPr/>
            <p:nvPr/>
          </p:nvSpPr>
          <p:spPr>
            <a:xfrm>
              <a:off x="7167887" y="23812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1" name="tx111"/>
            <p:cNvSpPr/>
            <p:nvPr/>
          </p:nvSpPr>
          <p:spPr>
            <a:xfrm>
              <a:off x="7445134" y="253559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12" name="tx112"/>
            <p:cNvSpPr/>
            <p:nvPr/>
          </p:nvSpPr>
          <p:spPr>
            <a:xfrm>
              <a:off x="7767586" y="26950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3" name="tx113"/>
            <p:cNvSpPr/>
            <p:nvPr/>
          </p:nvSpPr>
          <p:spPr>
            <a:xfrm>
              <a:off x="7999630" y="297423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14" name="tx11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717597" y="275805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6" name="tx116"/>
            <p:cNvSpPr/>
            <p:nvPr/>
          </p:nvSpPr>
          <p:spPr>
            <a:xfrm>
              <a:off x="639902" y="169376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4" name="pl134"/>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5" name="pl135"/>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6" name="tx136"/>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7" name="tx137"/>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8" name="rc138"/>
            <p:cNvSpPr/>
            <p:nvPr/>
          </p:nvSpPr>
          <p:spPr>
            <a:xfrm>
              <a:off x="4663170" y="4778716"/>
              <a:ext cx="201456" cy="201456"/>
            </a:xfrm>
            <a:prstGeom prst="rect">
              <a:avLst/>
            </a:prstGeom>
            <a:solidFill>
              <a:srgbClr val="B3B3B3">
                <a:alpha val="100000"/>
              </a:srgbClr>
            </a:solidFill>
          </p:spPr>
          <p:txBody>
            <a:bodyPr/>
            <a:lstStyle/>
            <a:p/>
          </p:txBody>
        </p:sp>
        <p:sp>
          <p:nvSpPr>
            <p:cNvPr id="139" name="rc139"/>
            <p:cNvSpPr/>
            <p:nvPr/>
          </p:nvSpPr>
          <p:spPr>
            <a:xfrm>
              <a:off x="5565324" y="4778716"/>
              <a:ext cx="201456" cy="201456"/>
            </a:xfrm>
            <a:prstGeom prst="rect">
              <a:avLst/>
            </a:prstGeom>
            <a:solidFill>
              <a:srgbClr val="1CABE2">
                <a:alpha val="100000"/>
              </a:srgbClr>
            </a:solidFill>
          </p:spPr>
          <p:txBody>
            <a:bodyPr/>
            <a:lstStyle/>
            <a:p/>
          </p:txBody>
        </p:sp>
        <p:sp>
          <p:nvSpPr>
            <p:cNvPr id="140" name="tx140"/>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1" name="tx141"/>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951100" y="467611"/>
              <a:ext cx="74177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Bulgaria, 2000-2024</a:t>
              </a:r>
            </a:p>
          </p:txBody>
        </p:sp>
        <p:sp>
          <p:nvSpPr>
            <p:cNvPr id="143" name="pl143"/>
            <p:cNvSpPr/>
            <p:nvPr/>
          </p:nvSpPr>
          <p:spPr>
            <a:xfrm>
              <a:off x="19878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3710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75423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374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52059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67945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0626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458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82900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2121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3386032" cy="164676"/>
            </a:xfrm>
            <a:prstGeom prst="rect">
              <a:avLst/>
            </a:prstGeom>
            <a:solidFill>
              <a:srgbClr val="1CABE2">
                <a:alpha val="100000"/>
              </a:srgbClr>
            </a:solidFill>
          </p:spPr>
          <p:txBody>
            <a:bodyPr/>
            <a:lstStyle/>
            <a:p/>
          </p:txBody>
        </p:sp>
        <p:sp>
          <p:nvSpPr>
            <p:cNvPr id="158" name="rc158"/>
            <p:cNvSpPr/>
            <p:nvPr/>
          </p:nvSpPr>
          <p:spPr>
            <a:xfrm>
              <a:off x="1296273" y="5444954"/>
              <a:ext cx="4314148" cy="164676"/>
            </a:xfrm>
            <a:prstGeom prst="rect">
              <a:avLst/>
            </a:prstGeom>
            <a:solidFill>
              <a:srgbClr val="1CABE2">
                <a:alpha val="100000"/>
              </a:srgbClr>
            </a:solidFill>
          </p:spPr>
          <p:txBody>
            <a:bodyPr/>
            <a:lstStyle/>
            <a:p/>
          </p:txBody>
        </p:sp>
        <p:sp>
          <p:nvSpPr>
            <p:cNvPr id="159" name="rc159"/>
            <p:cNvSpPr/>
            <p:nvPr/>
          </p:nvSpPr>
          <p:spPr>
            <a:xfrm>
              <a:off x="1296273" y="5239108"/>
              <a:ext cx="3386032" cy="164676"/>
            </a:xfrm>
            <a:prstGeom prst="rect">
              <a:avLst/>
            </a:prstGeom>
            <a:solidFill>
              <a:srgbClr val="1CABE2">
                <a:alpha val="100000"/>
              </a:srgbClr>
            </a:solidFill>
          </p:spPr>
          <p:txBody>
            <a:bodyPr/>
            <a:lstStyle/>
            <a:p/>
          </p:txBody>
        </p:sp>
        <p:sp>
          <p:nvSpPr>
            <p:cNvPr id="160" name="rc160"/>
            <p:cNvSpPr/>
            <p:nvPr/>
          </p:nvSpPr>
          <p:spPr>
            <a:xfrm>
              <a:off x="4682306" y="5650800"/>
              <a:ext cx="2540907" cy="164676"/>
            </a:xfrm>
            <a:prstGeom prst="rect">
              <a:avLst/>
            </a:prstGeom>
            <a:solidFill>
              <a:srgbClr val="B3B3B3">
                <a:alpha val="100000"/>
              </a:srgbClr>
            </a:solidFill>
          </p:spPr>
          <p:txBody>
            <a:bodyPr/>
            <a:lstStyle/>
            <a:p/>
          </p:txBody>
        </p:sp>
        <p:sp>
          <p:nvSpPr>
            <p:cNvPr id="161" name="rc161"/>
            <p:cNvSpPr/>
            <p:nvPr/>
          </p:nvSpPr>
          <p:spPr>
            <a:xfrm>
              <a:off x="5610421" y="5444954"/>
              <a:ext cx="2589318" cy="164676"/>
            </a:xfrm>
            <a:prstGeom prst="rect">
              <a:avLst/>
            </a:prstGeom>
            <a:solidFill>
              <a:srgbClr val="B3B3B3">
                <a:alpha val="100000"/>
              </a:srgbClr>
            </a:solidFill>
          </p:spPr>
          <p:txBody>
            <a:bodyPr/>
            <a:lstStyle/>
            <a:p/>
          </p:txBody>
        </p:sp>
        <p:sp>
          <p:nvSpPr>
            <p:cNvPr id="162" name="rc162"/>
            <p:cNvSpPr/>
            <p:nvPr/>
          </p:nvSpPr>
          <p:spPr>
            <a:xfrm>
              <a:off x="4682306" y="5239108"/>
              <a:ext cx="1693016" cy="164676"/>
            </a:xfrm>
            <a:prstGeom prst="rect">
              <a:avLst/>
            </a:prstGeom>
            <a:solidFill>
              <a:srgbClr val="B3B3B3">
                <a:alpha val="100000"/>
              </a:srgbClr>
            </a:solidFill>
          </p:spPr>
          <p:txBody>
            <a:bodyPr/>
            <a:lstStyle/>
            <a:p/>
          </p:txBody>
        </p:sp>
        <p:sp>
          <p:nvSpPr>
            <p:cNvPr id="163" name="tx163"/>
            <p:cNvSpPr/>
            <p:nvPr/>
          </p:nvSpPr>
          <p:spPr>
            <a:xfrm>
              <a:off x="730358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a:t>
              </a:r>
            </a:p>
          </p:txBody>
        </p:sp>
        <p:sp>
          <p:nvSpPr>
            <p:cNvPr id="164" name="tx164"/>
            <p:cNvSpPr/>
            <p:nvPr/>
          </p:nvSpPr>
          <p:spPr>
            <a:xfrm>
              <a:off x="8231895" y="5485624"/>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65" name="tx165"/>
            <p:cNvSpPr/>
            <p:nvPr/>
          </p:nvSpPr>
          <p:spPr>
            <a:xfrm>
              <a:off x="6455694"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a:t>
              </a:r>
            </a:p>
          </p:txBody>
        </p:sp>
        <p:sp>
          <p:nvSpPr>
            <p:cNvPr id="166" name="tx166"/>
            <p:cNvSpPr/>
            <p:nvPr/>
          </p:nvSpPr>
          <p:spPr>
            <a:xfrm>
              <a:off x="290891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7" name="tx167"/>
            <p:cNvSpPr/>
            <p:nvPr/>
          </p:nvSpPr>
          <p:spPr>
            <a:xfrm>
              <a:off x="3372975"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8" name="tx168"/>
            <p:cNvSpPr/>
            <p:nvPr/>
          </p:nvSpPr>
          <p:spPr>
            <a:xfrm>
              <a:off x="290891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69" name="tx169"/>
            <p:cNvSpPr/>
            <p:nvPr/>
          </p:nvSpPr>
          <p:spPr>
            <a:xfrm>
              <a:off x="587238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0" name="tx170"/>
            <p:cNvSpPr/>
            <p:nvPr/>
          </p:nvSpPr>
          <p:spPr>
            <a:xfrm>
              <a:off x="6824709"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1" name="tx171"/>
            <p:cNvSpPr/>
            <p:nvPr/>
          </p:nvSpPr>
          <p:spPr>
            <a:xfrm>
              <a:off x="5448441"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594020"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7" name="tx177"/>
            <p:cNvSpPr/>
            <p:nvPr/>
          </p:nvSpPr>
          <p:spPr>
            <a:xfrm>
              <a:off x="3977203"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8" name="tx178"/>
            <p:cNvSpPr/>
            <p:nvPr/>
          </p:nvSpPr>
          <p:spPr>
            <a:xfrm>
              <a:off x="5360386"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9" name="tx179"/>
            <p:cNvSpPr/>
            <p:nvPr/>
          </p:nvSpPr>
          <p:spPr>
            <a:xfrm>
              <a:off x="6743569"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0" name="tx180"/>
            <p:cNvSpPr/>
            <p:nvPr/>
          </p:nvSpPr>
          <p:spPr>
            <a:xfrm>
              <a:off x="8126752"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Bulgaria.
In 2024, DTP1 coverage in Bulgaria remained relatively constant within 1% at 96%. The number of children missing out on any DTP vaccination (zero-dose children) improved from 3,000 in 2023 to 2,000 in 2024.
DTP3 coverage increased to 94% in 2024, leaving 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94246"/>
              <a:ext cx="3418439" cy="199991"/>
            </a:xfrm>
            <a:custGeom>
              <a:avLst/>
              <a:pathLst>
                <a:path w="3418439" h="199991">
                  <a:moveTo>
                    <a:pt x="0" y="57140"/>
                  </a:moveTo>
                  <a:lnTo>
                    <a:pt x="142434" y="57140"/>
                  </a:lnTo>
                  <a:lnTo>
                    <a:pt x="284869" y="0"/>
                  </a:lnTo>
                  <a:lnTo>
                    <a:pt x="427304" y="28570"/>
                  </a:lnTo>
                  <a:lnTo>
                    <a:pt x="569739" y="57140"/>
                  </a:lnTo>
                  <a:lnTo>
                    <a:pt x="712174" y="0"/>
                  </a:lnTo>
                  <a:lnTo>
                    <a:pt x="854609" y="0"/>
                  </a:lnTo>
                  <a:lnTo>
                    <a:pt x="997044" y="28570"/>
                  </a:lnTo>
                  <a:lnTo>
                    <a:pt x="1139479" y="0"/>
                  </a:lnTo>
                  <a:lnTo>
                    <a:pt x="1281914" y="28570"/>
                  </a:lnTo>
                  <a:lnTo>
                    <a:pt x="1424349" y="28570"/>
                  </a:lnTo>
                  <a:lnTo>
                    <a:pt x="1566784" y="28570"/>
                  </a:lnTo>
                  <a:lnTo>
                    <a:pt x="1709219" y="28570"/>
                  </a:lnTo>
                  <a:lnTo>
                    <a:pt x="1851654" y="28570"/>
                  </a:lnTo>
                  <a:lnTo>
                    <a:pt x="1994089" y="199991"/>
                  </a:lnTo>
                  <a:lnTo>
                    <a:pt x="2136524" y="114281"/>
                  </a:lnTo>
                  <a:lnTo>
                    <a:pt x="2278959" y="85710"/>
                  </a:lnTo>
                  <a:lnTo>
                    <a:pt x="2421394" y="28570"/>
                  </a:lnTo>
                  <a:lnTo>
                    <a:pt x="2563829" y="57140"/>
                  </a:lnTo>
                  <a:lnTo>
                    <a:pt x="2706264" y="28570"/>
                  </a:lnTo>
                  <a:lnTo>
                    <a:pt x="2848699" y="85710"/>
                  </a:lnTo>
                  <a:lnTo>
                    <a:pt x="2991134" y="142851"/>
                  </a:lnTo>
                  <a:lnTo>
                    <a:pt x="3133569" y="8571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94246"/>
              <a:ext cx="3418439" cy="199991"/>
            </a:xfrm>
            <a:custGeom>
              <a:avLst/>
              <a:pathLst>
                <a:path w="3418439" h="199991">
                  <a:moveTo>
                    <a:pt x="0" y="57140"/>
                  </a:moveTo>
                  <a:lnTo>
                    <a:pt x="142434" y="57140"/>
                  </a:lnTo>
                  <a:lnTo>
                    <a:pt x="284869" y="0"/>
                  </a:lnTo>
                  <a:lnTo>
                    <a:pt x="427304" y="28570"/>
                  </a:lnTo>
                  <a:lnTo>
                    <a:pt x="569739" y="57140"/>
                  </a:lnTo>
                  <a:lnTo>
                    <a:pt x="712174" y="0"/>
                  </a:lnTo>
                  <a:lnTo>
                    <a:pt x="854609" y="0"/>
                  </a:lnTo>
                  <a:lnTo>
                    <a:pt x="997044" y="28570"/>
                  </a:lnTo>
                  <a:lnTo>
                    <a:pt x="1139479" y="0"/>
                  </a:lnTo>
                  <a:lnTo>
                    <a:pt x="1281914" y="28570"/>
                  </a:lnTo>
                  <a:lnTo>
                    <a:pt x="1424349" y="28570"/>
                  </a:lnTo>
                  <a:lnTo>
                    <a:pt x="1566784" y="28570"/>
                  </a:lnTo>
                  <a:lnTo>
                    <a:pt x="1709219" y="28570"/>
                  </a:lnTo>
                  <a:lnTo>
                    <a:pt x="1851654" y="28570"/>
                  </a:lnTo>
                  <a:lnTo>
                    <a:pt x="1994089" y="199991"/>
                  </a:lnTo>
                  <a:lnTo>
                    <a:pt x="2136524" y="114281"/>
                  </a:lnTo>
                  <a:lnTo>
                    <a:pt x="2278959" y="85710"/>
                  </a:lnTo>
                  <a:lnTo>
                    <a:pt x="2421394" y="28570"/>
                  </a:lnTo>
                  <a:lnTo>
                    <a:pt x="2563829" y="57140"/>
                  </a:lnTo>
                  <a:lnTo>
                    <a:pt x="2706264" y="28570"/>
                  </a:lnTo>
                  <a:lnTo>
                    <a:pt x="2848699" y="85710"/>
                  </a:lnTo>
                  <a:lnTo>
                    <a:pt x="2991134" y="142851"/>
                  </a:lnTo>
                  <a:lnTo>
                    <a:pt x="3133569" y="85710"/>
                  </a:lnTo>
                  <a:lnTo>
                    <a:pt x="3276004" y="5714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2022" y="1094246"/>
              <a:ext cx="3418439" cy="199991"/>
            </a:xfrm>
            <a:custGeom>
              <a:avLst/>
              <a:pathLst>
                <a:path w="3418439" h="199991">
                  <a:moveTo>
                    <a:pt x="0" y="57140"/>
                  </a:moveTo>
                  <a:lnTo>
                    <a:pt x="142434" y="57140"/>
                  </a:lnTo>
                  <a:lnTo>
                    <a:pt x="284869" y="0"/>
                  </a:lnTo>
                  <a:lnTo>
                    <a:pt x="427304" y="28570"/>
                  </a:lnTo>
                  <a:lnTo>
                    <a:pt x="569739" y="57140"/>
                  </a:lnTo>
                  <a:lnTo>
                    <a:pt x="712174" y="0"/>
                  </a:lnTo>
                  <a:lnTo>
                    <a:pt x="854609" y="0"/>
                  </a:lnTo>
                  <a:lnTo>
                    <a:pt x="997044" y="28570"/>
                  </a:lnTo>
                  <a:lnTo>
                    <a:pt x="1139479" y="0"/>
                  </a:lnTo>
                  <a:lnTo>
                    <a:pt x="1281914" y="28570"/>
                  </a:lnTo>
                  <a:lnTo>
                    <a:pt x="1424349" y="28570"/>
                  </a:lnTo>
                  <a:lnTo>
                    <a:pt x="1566784" y="28570"/>
                  </a:lnTo>
                  <a:lnTo>
                    <a:pt x="1709219" y="28570"/>
                  </a:lnTo>
                  <a:lnTo>
                    <a:pt x="1851654" y="28570"/>
                  </a:lnTo>
                  <a:lnTo>
                    <a:pt x="1994089" y="199991"/>
                  </a:lnTo>
                  <a:lnTo>
                    <a:pt x="2136524" y="114281"/>
                  </a:lnTo>
                  <a:lnTo>
                    <a:pt x="2278959" y="85710"/>
                  </a:lnTo>
                  <a:lnTo>
                    <a:pt x="2421394" y="28570"/>
                  </a:lnTo>
                  <a:lnTo>
                    <a:pt x="2563829" y="57140"/>
                  </a:lnTo>
                  <a:lnTo>
                    <a:pt x="2706264" y="28570"/>
                  </a:lnTo>
                  <a:lnTo>
                    <a:pt x="2848699" y="85710"/>
                  </a:lnTo>
                  <a:lnTo>
                    <a:pt x="2991134" y="142851"/>
                  </a:lnTo>
                  <a:lnTo>
                    <a:pt x="3133569" y="8571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77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4878"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73160" y="472419"/>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Bulgaria,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1105217"/>
            </a:xfrm>
            <a:custGeom>
              <a:avLst/>
              <a:pathLst>
                <a:path w="3418439" h="1105217">
                  <a:moveTo>
                    <a:pt x="0" y="315776"/>
                  </a:moveTo>
                  <a:lnTo>
                    <a:pt x="142434" y="315776"/>
                  </a:lnTo>
                  <a:lnTo>
                    <a:pt x="284869" y="0"/>
                  </a:lnTo>
                  <a:lnTo>
                    <a:pt x="427304" y="157888"/>
                  </a:lnTo>
                  <a:lnTo>
                    <a:pt x="569739" y="315776"/>
                  </a:lnTo>
                  <a:lnTo>
                    <a:pt x="712174" y="0"/>
                  </a:lnTo>
                  <a:lnTo>
                    <a:pt x="854609" y="0"/>
                  </a:lnTo>
                  <a:lnTo>
                    <a:pt x="997044" y="157888"/>
                  </a:lnTo>
                  <a:lnTo>
                    <a:pt x="1139479" y="0"/>
                  </a:lnTo>
                  <a:lnTo>
                    <a:pt x="1281914" y="157888"/>
                  </a:lnTo>
                  <a:lnTo>
                    <a:pt x="1424349" y="157888"/>
                  </a:lnTo>
                  <a:lnTo>
                    <a:pt x="1566784" y="157888"/>
                  </a:lnTo>
                  <a:lnTo>
                    <a:pt x="1709219" y="157888"/>
                  </a:lnTo>
                  <a:lnTo>
                    <a:pt x="1851654" y="157888"/>
                  </a:lnTo>
                  <a:lnTo>
                    <a:pt x="1994089" y="1105217"/>
                  </a:lnTo>
                  <a:lnTo>
                    <a:pt x="2136524" y="631552"/>
                  </a:lnTo>
                  <a:lnTo>
                    <a:pt x="2278959" y="473664"/>
                  </a:lnTo>
                  <a:lnTo>
                    <a:pt x="2421394" y="157888"/>
                  </a:lnTo>
                  <a:lnTo>
                    <a:pt x="2563829" y="315776"/>
                  </a:lnTo>
                  <a:lnTo>
                    <a:pt x="2706264" y="157888"/>
                  </a:lnTo>
                  <a:lnTo>
                    <a:pt x="2848699" y="473664"/>
                  </a:lnTo>
                  <a:lnTo>
                    <a:pt x="2991134" y="789441"/>
                  </a:lnTo>
                  <a:lnTo>
                    <a:pt x="3133569" y="473664"/>
                  </a:lnTo>
                  <a:lnTo>
                    <a:pt x="3276004" y="315776"/>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1263105"/>
            </a:xfrm>
            <a:custGeom>
              <a:avLst/>
              <a:pathLst>
                <a:path w="3418439" h="1263105">
                  <a:moveTo>
                    <a:pt x="0" y="315776"/>
                  </a:moveTo>
                  <a:lnTo>
                    <a:pt x="142434" y="157888"/>
                  </a:lnTo>
                  <a:lnTo>
                    <a:pt x="284869" y="789441"/>
                  </a:lnTo>
                  <a:lnTo>
                    <a:pt x="427304" y="1263105"/>
                  </a:lnTo>
                  <a:lnTo>
                    <a:pt x="569739" y="789441"/>
                  </a:lnTo>
                  <a:lnTo>
                    <a:pt x="712174" y="315776"/>
                  </a:lnTo>
                  <a:lnTo>
                    <a:pt x="854609" y="315776"/>
                  </a:lnTo>
                  <a:lnTo>
                    <a:pt x="997044" y="0"/>
                  </a:lnTo>
                  <a:lnTo>
                    <a:pt x="1139479" y="157888"/>
                  </a:lnTo>
                  <a:lnTo>
                    <a:pt x="1281914" y="473664"/>
                  </a:lnTo>
                  <a:lnTo>
                    <a:pt x="1424349" y="789441"/>
                  </a:lnTo>
                  <a:lnTo>
                    <a:pt x="1566784" y="789441"/>
                  </a:lnTo>
                  <a:lnTo>
                    <a:pt x="1709219" y="315776"/>
                  </a:lnTo>
                  <a:lnTo>
                    <a:pt x="1851654" y="315776"/>
                  </a:lnTo>
                  <a:lnTo>
                    <a:pt x="1994089" y="631552"/>
                  </a:lnTo>
                  <a:lnTo>
                    <a:pt x="2136524" y="473664"/>
                  </a:lnTo>
                  <a:lnTo>
                    <a:pt x="2278959" y="789441"/>
                  </a:lnTo>
                  <a:lnTo>
                    <a:pt x="2421394" y="473664"/>
                  </a:lnTo>
                  <a:lnTo>
                    <a:pt x="2563829" y="0"/>
                  </a:lnTo>
                  <a:lnTo>
                    <a:pt x="2706264" y="157888"/>
                  </a:lnTo>
                  <a:lnTo>
                    <a:pt x="2848699" y="315776"/>
                  </a:lnTo>
                  <a:lnTo>
                    <a:pt x="2991134" y="315776"/>
                  </a:lnTo>
                  <a:lnTo>
                    <a:pt x="3133569" y="315776"/>
                  </a:lnTo>
                  <a:lnTo>
                    <a:pt x="3276004" y="157888"/>
                  </a:lnTo>
                  <a:lnTo>
                    <a:pt x="3418439" y="473664"/>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1105217"/>
            </a:xfrm>
            <a:custGeom>
              <a:avLst/>
              <a:pathLst>
                <a:path w="3418439" h="1105217">
                  <a:moveTo>
                    <a:pt x="0" y="315776"/>
                  </a:moveTo>
                  <a:lnTo>
                    <a:pt x="142434" y="315776"/>
                  </a:lnTo>
                  <a:lnTo>
                    <a:pt x="284869" y="0"/>
                  </a:lnTo>
                  <a:lnTo>
                    <a:pt x="427304" y="157888"/>
                  </a:lnTo>
                  <a:lnTo>
                    <a:pt x="569739" y="315776"/>
                  </a:lnTo>
                  <a:lnTo>
                    <a:pt x="712174" y="0"/>
                  </a:lnTo>
                  <a:lnTo>
                    <a:pt x="854609" y="0"/>
                  </a:lnTo>
                  <a:lnTo>
                    <a:pt x="997044" y="157888"/>
                  </a:lnTo>
                  <a:lnTo>
                    <a:pt x="1139479" y="0"/>
                  </a:lnTo>
                  <a:lnTo>
                    <a:pt x="1281914" y="157888"/>
                  </a:lnTo>
                  <a:lnTo>
                    <a:pt x="1424349" y="157888"/>
                  </a:lnTo>
                  <a:lnTo>
                    <a:pt x="1566784" y="157888"/>
                  </a:lnTo>
                  <a:lnTo>
                    <a:pt x="1709219" y="157888"/>
                  </a:lnTo>
                  <a:lnTo>
                    <a:pt x="1851654" y="157888"/>
                  </a:lnTo>
                  <a:lnTo>
                    <a:pt x="1994089" y="1105217"/>
                  </a:lnTo>
                  <a:lnTo>
                    <a:pt x="2136524" y="631552"/>
                  </a:lnTo>
                  <a:lnTo>
                    <a:pt x="2278959" y="473664"/>
                  </a:lnTo>
                  <a:lnTo>
                    <a:pt x="2421394" y="157888"/>
                  </a:lnTo>
                  <a:lnTo>
                    <a:pt x="2563829" y="315776"/>
                  </a:lnTo>
                  <a:lnTo>
                    <a:pt x="2706264" y="157888"/>
                  </a:lnTo>
                  <a:lnTo>
                    <a:pt x="2848699" y="473664"/>
                  </a:lnTo>
                  <a:lnTo>
                    <a:pt x="2991134" y="789441"/>
                  </a:lnTo>
                  <a:lnTo>
                    <a:pt x="3133569" y="473664"/>
                  </a:lnTo>
                  <a:lnTo>
                    <a:pt x="3276004" y="315776"/>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034057"/>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034057"/>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034057"/>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034057"/>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1105217"/>
            </a:xfrm>
            <a:custGeom>
              <a:avLst/>
              <a:pathLst>
                <a:path w="3418439" h="1105217">
                  <a:moveTo>
                    <a:pt x="0" y="315776"/>
                  </a:moveTo>
                  <a:lnTo>
                    <a:pt x="142434" y="315776"/>
                  </a:lnTo>
                  <a:lnTo>
                    <a:pt x="284869" y="0"/>
                  </a:lnTo>
                  <a:lnTo>
                    <a:pt x="427304" y="157888"/>
                  </a:lnTo>
                  <a:lnTo>
                    <a:pt x="569739" y="315776"/>
                  </a:lnTo>
                  <a:lnTo>
                    <a:pt x="712174" y="0"/>
                  </a:lnTo>
                  <a:lnTo>
                    <a:pt x="854609" y="0"/>
                  </a:lnTo>
                  <a:lnTo>
                    <a:pt x="997044" y="157888"/>
                  </a:lnTo>
                  <a:lnTo>
                    <a:pt x="1139479" y="0"/>
                  </a:lnTo>
                  <a:lnTo>
                    <a:pt x="1281914" y="157888"/>
                  </a:lnTo>
                  <a:lnTo>
                    <a:pt x="1424349" y="157888"/>
                  </a:lnTo>
                  <a:lnTo>
                    <a:pt x="1566784" y="157888"/>
                  </a:lnTo>
                  <a:lnTo>
                    <a:pt x="1709219" y="157888"/>
                  </a:lnTo>
                  <a:lnTo>
                    <a:pt x="1851654" y="157888"/>
                  </a:lnTo>
                  <a:lnTo>
                    <a:pt x="1994089" y="1105217"/>
                  </a:lnTo>
                  <a:lnTo>
                    <a:pt x="2136524" y="631552"/>
                  </a:lnTo>
                  <a:lnTo>
                    <a:pt x="2278959" y="473664"/>
                  </a:lnTo>
                  <a:lnTo>
                    <a:pt x="2421394" y="157888"/>
                  </a:lnTo>
                  <a:lnTo>
                    <a:pt x="2563829" y="315776"/>
                  </a:lnTo>
                  <a:lnTo>
                    <a:pt x="2706264" y="157888"/>
                  </a:lnTo>
                  <a:lnTo>
                    <a:pt x="2848699" y="473664"/>
                  </a:lnTo>
                  <a:lnTo>
                    <a:pt x="2991134" y="789441"/>
                  </a:lnTo>
                  <a:lnTo>
                    <a:pt x="3133569" y="473664"/>
                  </a:lnTo>
                  <a:lnTo>
                    <a:pt x="3276004" y="315776"/>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97490" y="19317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9665"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03790" y="193040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1580"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1931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3755" y="19304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1372" y="287911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912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9121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6240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2485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8317"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17" name="tx117"/>
            <p:cNvSpPr/>
            <p:nvPr/>
          </p:nvSpPr>
          <p:spPr>
            <a:xfrm>
              <a:off x="712950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89195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4908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8382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1856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6645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0119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594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5746454" cy="149993"/>
            </a:xfrm>
            <a:prstGeom prst="rect">
              <a:avLst/>
            </a:prstGeom>
            <a:solidFill>
              <a:srgbClr val="1CABE2">
                <a:alpha val="80000"/>
              </a:srgbClr>
            </a:solidFill>
          </p:spPr>
          <p:txBody>
            <a:bodyPr/>
            <a:lstStyle/>
            <a:p/>
          </p:txBody>
        </p:sp>
        <p:sp>
          <p:nvSpPr>
            <p:cNvPr id="131" name="rc131"/>
            <p:cNvSpPr/>
            <p:nvPr/>
          </p:nvSpPr>
          <p:spPr>
            <a:xfrm>
              <a:off x="1317178" y="5637654"/>
              <a:ext cx="7321564" cy="149993"/>
            </a:xfrm>
            <a:prstGeom prst="rect">
              <a:avLst/>
            </a:prstGeom>
            <a:solidFill>
              <a:srgbClr val="1CABE2">
                <a:alpha val="80000"/>
              </a:srgbClr>
            </a:solidFill>
          </p:spPr>
          <p:txBody>
            <a:bodyPr/>
            <a:lstStyle/>
            <a:p/>
          </p:txBody>
        </p:sp>
        <p:sp>
          <p:nvSpPr>
            <p:cNvPr id="132" name="rc132"/>
            <p:cNvSpPr/>
            <p:nvPr/>
          </p:nvSpPr>
          <p:spPr>
            <a:xfrm>
              <a:off x="1317178" y="5450161"/>
              <a:ext cx="5746454"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31499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8" name="tx138"/>
            <p:cNvSpPr/>
            <p:nvPr/>
          </p:nvSpPr>
          <p:spPr>
            <a:xfrm>
              <a:off x="56624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800981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Bulgaria (96%) was 7 percentage points higher than the global average (89%) and 2 percentage points higher than the average across all ECAR countries (94%).
National DTP1 coverage was the same as in 2019 (96%).
This equates to 2,000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Bulgaria ranked number 12 out of 21 countries for lowest DTP1 coverage (based on tied ranks).
Bulgaria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F26A21">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Bulgaria ranked number 10 out of 21 countries with 5,000 zero-dose children.
In 2024, Bulgaria ranked number 11 out of 21 countries with 2,000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590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92615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9322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9261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35968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22676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123664"/>
              <a:ext cx="203168" cy="1501871"/>
            </a:xfrm>
            <a:prstGeom prst="rect">
              <a:avLst/>
            </a:prstGeom>
            <a:solidFill>
              <a:srgbClr val="80BD41">
                <a:alpha val="100000"/>
              </a:srgbClr>
            </a:solidFill>
          </p:spPr>
          <p:txBody>
            <a:bodyPr/>
            <a:lstStyle/>
            <a:p/>
          </p:txBody>
        </p:sp>
        <p:sp>
          <p:nvSpPr>
            <p:cNvPr id="25" name="rc25"/>
            <p:cNvSpPr/>
            <p:nvPr/>
          </p:nvSpPr>
          <p:spPr>
            <a:xfrm>
              <a:off x="1332670" y="3010620"/>
              <a:ext cx="203168" cy="80754"/>
            </a:xfrm>
            <a:prstGeom prst="rect">
              <a:avLst/>
            </a:prstGeom>
            <a:solidFill>
              <a:srgbClr val="0058AB">
                <a:alpha val="100000"/>
              </a:srgbClr>
            </a:solidFill>
          </p:spPr>
          <p:txBody>
            <a:bodyPr/>
            <a:lstStyle/>
            <a:p/>
          </p:txBody>
        </p:sp>
        <p:sp>
          <p:nvSpPr>
            <p:cNvPr id="26" name="rc26"/>
            <p:cNvSpPr/>
            <p:nvPr/>
          </p:nvSpPr>
          <p:spPr>
            <a:xfrm>
              <a:off x="1332670" y="3091375"/>
              <a:ext cx="203168" cy="32288"/>
            </a:xfrm>
            <a:prstGeom prst="rect">
              <a:avLst/>
            </a:prstGeom>
            <a:solidFill>
              <a:srgbClr val="1CABE2">
                <a:alpha val="100000"/>
              </a:srgbClr>
            </a:solidFill>
          </p:spPr>
          <p:txBody>
            <a:bodyPr/>
            <a:lstStyle/>
            <a:p/>
          </p:txBody>
        </p:sp>
        <p:sp>
          <p:nvSpPr>
            <p:cNvPr id="27" name="rc27"/>
            <p:cNvSpPr/>
            <p:nvPr/>
          </p:nvSpPr>
          <p:spPr>
            <a:xfrm>
              <a:off x="1558413" y="3195853"/>
              <a:ext cx="203168" cy="1429681"/>
            </a:xfrm>
            <a:prstGeom prst="rect">
              <a:avLst/>
            </a:prstGeom>
            <a:solidFill>
              <a:srgbClr val="80BD41">
                <a:alpha val="100000"/>
              </a:srgbClr>
            </a:solidFill>
          </p:spPr>
          <p:txBody>
            <a:bodyPr/>
            <a:lstStyle/>
            <a:p/>
          </p:txBody>
        </p:sp>
        <p:sp>
          <p:nvSpPr>
            <p:cNvPr id="28" name="rc28"/>
            <p:cNvSpPr/>
            <p:nvPr/>
          </p:nvSpPr>
          <p:spPr>
            <a:xfrm>
              <a:off x="1558413" y="3104608"/>
              <a:ext cx="203168" cy="76041"/>
            </a:xfrm>
            <a:prstGeom prst="rect">
              <a:avLst/>
            </a:prstGeom>
            <a:solidFill>
              <a:srgbClr val="0058AB">
                <a:alpha val="100000"/>
              </a:srgbClr>
            </a:solidFill>
          </p:spPr>
          <p:txBody>
            <a:bodyPr/>
            <a:lstStyle/>
            <a:p/>
          </p:txBody>
        </p:sp>
        <p:sp>
          <p:nvSpPr>
            <p:cNvPr id="29" name="rc29"/>
            <p:cNvSpPr/>
            <p:nvPr/>
          </p:nvSpPr>
          <p:spPr>
            <a:xfrm>
              <a:off x="1558413" y="3180650"/>
              <a:ext cx="203168" cy="15203"/>
            </a:xfrm>
            <a:prstGeom prst="rect">
              <a:avLst/>
            </a:prstGeom>
            <a:solidFill>
              <a:srgbClr val="1CABE2">
                <a:alpha val="100000"/>
              </a:srgbClr>
            </a:solidFill>
          </p:spPr>
          <p:txBody>
            <a:bodyPr/>
            <a:lstStyle/>
            <a:p/>
          </p:txBody>
        </p:sp>
        <p:sp>
          <p:nvSpPr>
            <p:cNvPr id="30" name="rc30"/>
            <p:cNvSpPr/>
            <p:nvPr/>
          </p:nvSpPr>
          <p:spPr>
            <a:xfrm>
              <a:off x="1784155" y="3228368"/>
              <a:ext cx="203168" cy="1397166"/>
            </a:xfrm>
            <a:prstGeom prst="rect">
              <a:avLst/>
            </a:prstGeom>
            <a:solidFill>
              <a:srgbClr val="80BD41">
                <a:alpha val="100000"/>
              </a:srgbClr>
            </a:solidFill>
          </p:spPr>
          <p:txBody>
            <a:bodyPr/>
            <a:lstStyle/>
            <a:p/>
          </p:txBody>
        </p:sp>
        <p:sp>
          <p:nvSpPr>
            <p:cNvPr id="31" name="rc31"/>
            <p:cNvSpPr/>
            <p:nvPr/>
          </p:nvSpPr>
          <p:spPr>
            <a:xfrm>
              <a:off x="1784155" y="3123210"/>
              <a:ext cx="203168" cy="45067"/>
            </a:xfrm>
            <a:prstGeom prst="rect">
              <a:avLst/>
            </a:prstGeom>
            <a:solidFill>
              <a:srgbClr val="0058AB">
                <a:alpha val="100000"/>
              </a:srgbClr>
            </a:solidFill>
          </p:spPr>
          <p:txBody>
            <a:bodyPr/>
            <a:lstStyle/>
            <a:p/>
          </p:txBody>
        </p:sp>
        <p:sp>
          <p:nvSpPr>
            <p:cNvPr id="32" name="rc32"/>
            <p:cNvSpPr/>
            <p:nvPr/>
          </p:nvSpPr>
          <p:spPr>
            <a:xfrm>
              <a:off x="1784155" y="3168278"/>
              <a:ext cx="203168" cy="60090"/>
            </a:xfrm>
            <a:prstGeom prst="rect">
              <a:avLst/>
            </a:prstGeom>
            <a:solidFill>
              <a:srgbClr val="1CABE2">
                <a:alpha val="100000"/>
              </a:srgbClr>
            </a:solidFill>
          </p:spPr>
          <p:txBody>
            <a:bodyPr/>
            <a:lstStyle/>
            <a:p/>
          </p:txBody>
        </p:sp>
        <p:sp>
          <p:nvSpPr>
            <p:cNvPr id="33" name="rc33"/>
            <p:cNvSpPr/>
            <p:nvPr/>
          </p:nvSpPr>
          <p:spPr>
            <a:xfrm>
              <a:off x="2009898" y="3162455"/>
              <a:ext cx="203168" cy="1463080"/>
            </a:xfrm>
            <a:prstGeom prst="rect">
              <a:avLst/>
            </a:prstGeom>
            <a:solidFill>
              <a:srgbClr val="80BD41">
                <a:alpha val="100000"/>
              </a:srgbClr>
            </a:solidFill>
          </p:spPr>
          <p:txBody>
            <a:bodyPr/>
            <a:lstStyle/>
            <a:p/>
          </p:txBody>
        </p:sp>
        <p:sp>
          <p:nvSpPr>
            <p:cNvPr id="34" name="rc34"/>
            <p:cNvSpPr/>
            <p:nvPr/>
          </p:nvSpPr>
          <p:spPr>
            <a:xfrm>
              <a:off x="2009898" y="3101504"/>
              <a:ext cx="203168" cy="60951"/>
            </a:xfrm>
            <a:prstGeom prst="rect">
              <a:avLst/>
            </a:prstGeom>
            <a:solidFill>
              <a:srgbClr val="0058AB">
                <a:alpha val="100000"/>
              </a:srgbClr>
            </a:solidFill>
          </p:spPr>
          <p:txBody>
            <a:bodyPr/>
            <a:lstStyle/>
            <a:p/>
          </p:txBody>
        </p:sp>
        <p:sp>
          <p:nvSpPr>
            <p:cNvPr id="35" name="rc35"/>
            <p:cNvSpPr/>
            <p:nvPr/>
          </p:nvSpPr>
          <p:spPr>
            <a:xfrm>
              <a:off x="2009898" y="3162455"/>
              <a:ext cx="203168" cy="0"/>
            </a:xfrm>
            <a:prstGeom prst="rect">
              <a:avLst/>
            </a:prstGeom>
            <a:solidFill>
              <a:srgbClr val="1CABE2">
                <a:alpha val="100000"/>
              </a:srgbClr>
            </a:solidFill>
          </p:spPr>
          <p:txBody>
            <a:bodyPr/>
            <a:lstStyle/>
            <a:p/>
          </p:txBody>
        </p:sp>
        <p:sp>
          <p:nvSpPr>
            <p:cNvPr id="36" name="rc36"/>
            <p:cNvSpPr/>
            <p:nvPr/>
          </p:nvSpPr>
          <p:spPr>
            <a:xfrm>
              <a:off x="2235640" y="3122349"/>
              <a:ext cx="203168" cy="1503185"/>
            </a:xfrm>
            <a:prstGeom prst="rect">
              <a:avLst/>
            </a:prstGeom>
            <a:solidFill>
              <a:srgbClr val="80BD41">
                <a:alpha val="100000"/>
              </a:srgbClr>
            </a:solidFill>
          </p:spPr>
          <p:txBody>
            <a:bodyPr/>
            <a:lstStyle/>
            <a:p/>
          </p:txBody>
        </p:sp>
        <p:sp>
          <p:nvSpPr>
            <p:cNvPr id="37" name="rc37"/>
            <p:cNvSpPr/>
            <p:nvPr/>
          </p:nvSpPr>
          <p:spPr>
            <a:xfrm>
              <a:off x="2235640" y="3043226"/>
              <a:ext cx="203168" cy="79123"/>
            </a:xfrm>
            <a:prstGeom prst="rect">
              <a:avLst/>
            </a:prstGeom>
            <a:solidFill>
              <a:srgbClr val="0058AB">
                <a:alpha val="100000"/>
              </a:srgbClr>
            </a:solidFill>
          </p:spPr>
          <p:txBody>
            <a:bodyPr/>
            <a:lstStyle/>
            <a:p/>
          </p:txBody>
        </p:sp>
        <p:sp>
          <p:nvSpPr>
            <p:cNvPr id="38" name="rc38"/>
            <p:cNvSpPr/>
            <p:nvPr/>
          </p:nvSpPr>
          <p:spPr>
            <a:xfrm>
              <a:off x="2235640" y="3122349"/>
              <a:ext cx="203168" cy="0"/>
            </a:xfrm>
            <a:prstGeom prst="rect">
              <a:avLst/>
            </a:prstGeom>
            <a:solidFill>
              <a:srgbClr val="1CABE2">
                <a:alpha val="100000"/>
              </a:srgbClr>
            </a:solidFill>
          </p:spPr>
          <p:txBody>
            <a:bodyPr/>
            <a:lstStyle/>
            <a:p/>
          </p:txBody>
        </p:sp>
        <p:sp>
          <p:nvSpPr>
            <p:cNvPr id="39" name="rc39"/>
            <p:cNvSpPr/>
            <p:nvPr/>
          </p:nvSpPr>
          <p:spPr>
            <a:xfrm>
              <a:off x="2461382" y="3076217"/>
              <a:ext cx="203168" cy="1549318"/>
            </a:xfrm>
            <a:prstGeom prst="rect">
              <a:avLst/>
            </a:prstGeom>
            <a:solidFill>
              <a:srgbClr val="80BD41">
                <a:alpha val="100000"/>
              </a:srgbClr>
            </a:solidFill>
          </p:spPr>
          <p:txBody>
            <a:bodyPr/>
            <a:lstStyle/>
            <a:p/>
          </p:txBody>
        </p:sp>
        <p:sp>
          <p:nvSpPr>
            <p:cNvPr id="40" name="rc40"/>
            <p:cNvSpPr/>
            <p:nvPr/>
          </p:nvSpPr>
          <p:spPr>
            <a:xfrm>
              <a:off x="2461382" y="3011663"/>
              <a:ext cx="203168" cy="48421"/>
            </a:xfrm>
            <a:prstGeom prst="rect">
              <a:avLst/>
            </a:prstGeom>
            <a:solidFill>
              <a:srgbClr val="0058AB">
                <a:alpha val="100000"/>
              </a:srgbClr>
            </a:solidFill>
          </p:spPr>
          <p:txBody>
            <a:bodyPr/>
            <a:lstStyle/>
            <a:p/>
          </p:txBody>
        </p:sp>
        <p:sp>
          <p:nvSpPr>
            <p:cNvPr id="41" name="rc41"/>
            <p:cNvSpPr/>
            <p:nvPr/>
          </p:nvSpPr>
          <p:spPr>
            <a:xfrm>
              <a:off x="2461382" y="3060084"/>
              <a:ext cx="203168" cy="16132"/>
            </a:xfrm>
            <a:prstGeom prst="rect">
              <a:avLst/>
            </a:prstGeom>
            <a:solidFill>
              <a:srgbClr val="1CABE2">
                <a:alpha val="100000"/>
              </a:srgbClr>
            </a:solidFill>
          </p:spPr>
          <p:txBody>
            <a:bodyPr/>
            <a:lstStyle/>
            <a:p/>
          </p:txBody>
        </p:sp>
        <p:sp>
          <p:nvSpPr>
            <p:cNvPr id="42" name="rc42"/>
            <p:cNvSpPr/>
            <p:nvPr/>
          </p:nvSpPr>
          <p:spPr>
            <a:xfrm>
              <a:off x="2687125" y="3031987"/>
              <a:ext cx="203168" cy="1593547"/>
            </a:xfrm>
            <a:prstGeom prst="rect">
              <a:avLst/>
            </a:prstGeom>
            <a:solidFill>
              <a:srgbClr val="80BD41">
                <a:alpha val="100000"/>
              </a:srgbClr>
            </a:solidFill>
          </p:spPr>
          <p:txBody>
            <a:bodyPr/>
            <a:lstStyle/>
            <a:p/>
          </p:txBody>
        </p:sp>
        <p:sp>
          <p:nvSpPr>
            <p:cNvPr id="43" name="rc43"/>
            <p:cNvSpPr/>
            <p:nvPr/>
          </p:nvSpPr>
          <p:spPr>
            <a:xfrm>
              <a:off x="2687125" y="2948128"/>
              <a:ext cx="203168" cy="50324"/>
            </a:xfrm>
            <a:prstGeom prst="rect">
              <a:avLst/>
            </a:prstGeom>
            <a:solidFill>
              <a:srgbClr val="0058AB">
                <a:alpha val="100000"/>
              </a:srgbClr>
            </a:solidFill>
          </p:spPr>
          <p:txBody>
            <a:bodyPr/>
            <a:lstStyle/>
            <a:p/>
          </p:txBody>
        </p:sp>
        <p:sp>
          <p:nvSpPr>
            <p:cNvPr id="44" name="rc44"/>
            <p:cNvSpPr/>
            <p:nvPr/>
          </p:nvSpPr>
          <p:spPr>
            <a:xfrm>
              <a:off x="2687125" y="2998453"/>
              <a:ext cx="203168" cy="33534"/>
            </a:xfrm>
            <a:prstGeom prst="rect">
              <a:avLst/>
            </a:prstGeom>
            <a:solidFill>
              <a:srgbClr val="1CABE2">
                <a:alpha val="100000"/>
              </a:srgbClr>
            </a:solidFill>
          </p:spPr>
          <p:txBody>
            <a:bodyPr/>
            <a:lstStyle/>
            <a:p/>
          </p:txBody>
        </p:sp>
        <p:sp>
          <p:nvSpPr>
            <p:cNvPr id="45" name="rc45"/>
            <p:cNvSpPr/>
            <p:nvPr/>
          </p:nvSpPr>
          <p:spPr>
            <a:xfrm>
              <a:off x="2912867" y="3000832"/>
              <a:ext cx="203168" cy="1624703"/>
            </a:xfrm>
            <a:prstGeom prst="rect">
              <a:avLst/>
            </a:prstGeom>
            <a:solidFill>
              <a:srgbClr val="80BD41">
                <a:alpha val="100000"/>
              </a:srgbClr>
            </a:solidFill>
          </p:spPr>
          <p:txBody>
            <a:bodyPr/>
            <a:lstStyle/>
            <a:p/>
          </p:txBody>
        </p:sp>
        <p:sp>
          <p:nvSpPr>
            <p:cNvPr id="46" name="rc46"/>
            <p:cNvSpPr/>
            <p:nvPr/>
          </p:nvSpPr>
          <p:spPr>
            <a:xfrm>
              <a:off x="2912867" y="2915319"/>
              <a:ext cx="203168" cy="68405"/>
            </a:xfrm>
            <a:prstGeom prst="rect">
              <a:avLst/>
            </a:prstGeom>
            <a:solidFill>
              <a:srgbClr val="0058AB">
                <a:alpha val="100000"/>
              </a:srgbClr>
            </a:solidFill>
          </p:spPr>
          <p:txBody>
            <a:bodyPr/>
            <a:lstStyle/>
            <a:p/>
          </p:txBody>
        </p:sp>
        <p:sp>
          <p:nvSpPr>
            <p:cNvPr id="47" name="rc47"/>
            <p:cNvSpPr/>
            <p:nvPr/>
          </p:nvSpPr>
          <p:spPr>
            <a:xfrm>
              <a:off x="2912867" y="2983725"/>
              <a:ext cx="203168" cy="17107"/>
            </a:xfrm>
            <a:prstGeom prst="rect">
              <a:avLst/>
            </a:prstGeom>
            <a:solidFill>
              <a:srgbClr val="1CABE2">
                <a:alpha val="100000"/>
              </a:srgbClr>
            </a:solidFill>
          </p:spPr>
          <p:txBody>
            <a:bodyPr/>
            <a:lstStyle/>
            <a:p/>
          </p:txBody>
        </p:sp>
        <p:sp>
          <p:nvSpPr>
            <p:cNvPr id="48" name="rc48"/>
            <p:cNvSpPr/>
            <p:nvPr/>
          </p:nvSpPr>
          <p:spPr>
            <a:xfrm>
              <a:off x="3138609" y="2952366"/>
              <a:ext cx="203168" cy="1673169"/>
            </a:xfrm>
            <a:prstGeom prst="rect">
              <a:avLst/>
            </a:prstGeom>
            <a:solidFill>
              <a:srgbClr val="80BD41">
                <a:alpha val="100000"/>
              </a:srgbClr>
            </a:solidFill>
          </p:spPr>
          <p:txBody>
            <a:bodyPr/>
            <a:lstStyle/>
            <a:p/>
          </p:txBody>
        </p:sp>
        <p:sp>
          <p:nvSpPr>
            <p:cNvPr id="49" name="rc49"/>
            <p:cNvSpPr/>
            <p:nvPr/>
          </p:nvSpPr>
          <p:spPr>
            <a:xfrm>
              <a:off x="3138609" y="2864315"/>
              <a:ext cx="203168" cy="52839"/>
            </a:xfrm>
            <a:prstGeom prst="rect">
              <a:avLst/>
            </a:prstGeom>
            <a:solidFill>
              <a:srgbClr val="0058AB">
                <a:alpha val="100000"/>
              </a:srgbClr>
            </a:solidFill>
          </p:spPr>
          <p:txBody>
            <a:bodyPr/>
            <a:lstStyle/>
            <a:p/>
          </p:txBody>
        </p:sp>
        <p:sp>
          <p:nvSpPr>
            <p:cNvPr id="50" name="rc50"/>
            <p:cNvSpPr/>
            <p:nvPr/>
          </p:nvSpPr>
          <p:spPr>
            <a:xfrm>
              <a:off x="3138609" y="2917154"/>
              <a:ext cx="203168" cy="35211"/>
            </a:xfrm>
            <a:prstGeom prst="rect">
              <a:avLst/>
            </a:prstGeom>
            <a:solidFill>
              <a:srgbClr val="1CABE2">
                <a:alpha val="100000"/>
              </a:srgbClr>
            </a:solidFill>
          </p:spPr>
          <p:txBody>
            <a:bodyPr/>
            <a:lstStyle/>
            <a:p/>
          </p:txBody>
        </p:sp>
        <p:sp>
          <p:nvSpPr>
            <p:cNvPr id="51" name="rc51"/>
            <p:cNvSpPr/>
            <p:nvPr/>
          </p:nvSpPr>
          <p:spPr>
            <a:xfrm>
              <a:off x="3364352" y="2909314"/>
              <a:ext cx="203168" cy="1716220"/>
            </a:xfrm>
            <a:prstGeom prst="rect">
              <a:avLst/>
            </a:prstGeom>
            <a:solidFill>
              <a:srgbClr val="80BD41">
                <a:alpha val="100000"/>
              </a:srgbClr>
            </a:solidFill>
          </p:spPr>
          <p:txBody>
            <a:bodyPr/>
            <a:lstStyle/>
            <a:p/>
          </p:txBody>
        </p:sp>
        <p:sp>
          <p:nvSpPr>
            <p:cNvPr id="52" name="rc52"/>
            <p:cNvSpPr/>
            <p:nvPr/>
          </p:nvSpPr>
          <p:spPr>
            <a:xfrm>
              <a:off x="3364352" y="2799761"/>
              <a:ext cx="203168" cy="73028"/>
            </a:xfrm>
            <a:prstGeom prst="rect">
              <a:avLst/>
            </a:prstGeom>
            <a:solidFill>
              <a:srgbClr val="0058AB">
                <a:alpha val="100000"/>
              </a:srgbClr>
            </a:solidFill>
          </p:spPr>
          <p:txBody>
            <a:bodyPr/>
            <a:lstStyle/>
            <a:p/>
          </p:txBody>
        </p:sp>
        <p:sp>
          <p:nvSpPr>
            <p:cNvPr id="53" name="rc53"/>
            <p:cNvSpPr/>
            <p:nvPr/>
          </p:nvSpPr>
          <p:spPr>
            <a:xfrm>
              <a:off x="3364352" y="2872789"/>
              <a:ext cx="203168" cy="36525"/>
            </a:xfrm>
            <a:prstGeom prst="rect">
              <a:avLst/>
            </a:prstGeom>
            <a:solidFill>
              <a:srgbClr val="1CABE2">
                <a:alpha val="100000"/>
              </a:srgbClr>
            </a:solidFill>
          </p:spPr>
          <p:txBody>
            <a:bodyPr/>
            <a:lstStyle/>
            <a:p/>
          </p:txBody>
        </p:sp>
        <p:sp>
          <p:nvSpPr>
            <p:cNvPr id="54" name="rc54"/>
            <p:cNvSpPr/>
            <p:nvPr/>
          </p:nvSpPr>
          <p:spPr>
            <a:xfrm>
              <a:off x="3590094" y="3018460"/>
              <a:ext cx="203168" cy="1607074"/>
            </a:xfrm>
            <a:prstGeom prst="rect">
              <a:avLst/>
            </a:prstGeom>
            <a:solidFill>
              <a:srgbClr val="80BD41">
                <a:alpha val="100000"/>
              </a:srgbClr>
            </a:solidFill>
          </p:spPr>
          <p:txBody>
            <a:bodyPr/>
            <a:lstStyle/>
            <a:p/>
          </p:txBody>
        </p:sp>
        <p:sp>
          <p:nvSpPr>
            <p:cNvPr id="55" name="rc55"/>
            <p:cNvSpPr/>
            <p:nvPr/>
          </p:nvSpPr>
          <p:spPr>
            <a:xfrm>
              <a:off x="3590094" y="2915885"/>
              <a:ext cx="203168" cy="68383"/>
            </a:xfrm>
            <a:prstGeom prst="rect">
              <a:avLst/>
            </a:prstGeom>
            <a:solidFill>
              <a:srgbClr val="0058AB">
                <a:alpha val="100000"/>
              </a:srgbClr>
            </a:solidFill>
          </p:spPr>
          <p:txBody>
            <a:bodyPr/>
            <a:lstStyle/>
            <a:p/>
          </p:txBody>
        </p:sp>
        <p:sp>
          <p:nvSpPr>
            <p:cNvPr id="56" name="rc56"/>
            <p:cNvSpPr/>
            <p:nvPr/>
          </p:nvSpPr>
          <p:spPr>
            <a:xfrm>
              <a:off x="3590094" y="2984269"/>
              <a:ext cx="203168" cy="34191"/>
            </a:xfrm>
            <a:prstGeom prst="rect">
              <a:avLst/>
            </a:prstGeom>
            <a:solidFill>
              <a:srgbClr val="1CABE2">
                <a:alpha val="100000"/>
              </a:srgbClr>
            </a:solidFill>
          </p:spPr>
          <p:txBody>
            <a:bodyPr/>
            <a:lstStyle/>
            <a:p/>
          </p:txBody>
        </p:sp>
        <p:sp>
          <p:nvSpPr>
            <p:cNvPr id="57" name="rc57"/>
            <p:cNvSpPr/>
            <p:nvPr/>
          </p:nvSpPr>
          <p:spPr>
            <a:xfrm>
              <a:off x="3815836" y="3101005"/>
              <a:ext cx="203168" cy="1524529"/>
            </a:xfrm>
            <a:prstGeom prst="rect">
              <a:avLst/>
            </a:prstGeom>
            <a:solidFill>
              <a:srgbClr val="80BD41">
                <a:alpha val="100000"/>
              </a:srgbClr>
            </a:solidFill>
          </p:spPr>
          <p:txBody>
            <a:bodyPr/>
            <a:lstStyle/>
            <a:p/>
          </p:txBody>
        </p:sp>
        <p:sp>
          <p:nvSpPr>
            <p:cNvPr id="58" name="rc58"/>
            <p:cNvSpPr/>
            <p:nvPr/>
          </p:nvSpPr>
          <p:spPr>
            <a:xfrm>
              <a:off x="3815836" y="3020771"/>
              <a:ext cx="203168" cy="64191"/>
            </a:xfrm>
            <a:prstGeom prst="rect">
              <a:avLst/>
            </a:prstGeom>
            <a:solidFill>
              <a:srgbClr val="0058AB">
                <a:alpha val="100000"/>
              </a:srgbClr>
            </a:solidFill>
          </p:spPr>
          <p:txBody>
            <a:bodyPr/>
            <a:lstStyle/>
            <a:p/>
          </p:txBody>
        </p:sp>
        <p:sp>
          <p:nvSpPr>
            <p:cNvPr id="59" name="rc59"/>
            <p:cNvSpPr/>
            <p:nvPr/>
          </p:nvSpPr>
          <p:spPr>
            <a:xfrm>
              <a:off x="3815836" y="3084963"/>
              <a:ext cx="203168" cy="16042"/>
            </a:xfrm>
            <a:prstGeom prst="rect">
              <a:avLst/>
            </a:prstGeom>
            <a:solidFill>
              <a:srgbClr val="1CABE2">
                <a:alpha val="100000"/>
              </a:srgbClr>
            </a:solidFill>
          </p:spPr>
          <p:txBody>
            <a:bodyPr/>
            <a:lstStyle/>
            <a:p/>
          </p:txBody>
        </p:sp>
        <p:sp>
          <p:nvSpPr>
            <p:cNvPr id="60" name="rc60"/>
            <p:cNvSpPr/>
            <p:nvPr/>
          </p:nvSpPr>
          <p:spPr>
            <a:xfrm>
              <a:off x="4041579" y="3143603"/>
              <a:ext cx="203168" cy="1481932"/>
            </a:xfrm>
            <a:prstGeom prst="rect">
              <a:avLst/>
            </a:prstGeom>
            <a:solidFill>
              <a:srgbClr val="80BD41">
                <a:alpha val="100000"/>
              </a:srgbClr>
            </a:solidFill>
          </p:spPr>
          <p:txBody>
            <a:bodyPr/>
            <a:lstStyle/>
            <a:p/>
          </p:txBody>
        </p:sp>
        <p:sp>
          <p:nvSpPr>
            <p:cNvPr id="61" name="rc61"/>
            <p:cNvSpPr/>
            <p:nvPr/>
          </p:nvSpPr>
          <p:spPr>
            <a:xfrm>
              <a:off x="4041579" y="3065613"/>
              <a:ext cx="203168" cy="62401"/>
            </a:xfrm>
            <a:prstGeom prst="rect">
              <a:avLst/>
            </a:prstGeom>
            <a:solidFill>
              <a:srgbClr val="0058AB">
                <a:alpha val="100000"/>
              </a:srgbClr>
            </a:solidFill>
          </p:spPr>
          <p:txBody>
            <a:bodyPr/>
            <a:lstStyle/>
            <a:p/>
          </p:txBody>
        </p:sp>
        <p:sp>
          <p:nvSpPr>
            <p:cNvPr id="62" name="rc62"/>
            <p:cNvSpPr/>
            <p:nvPr/>
          </p:nvSpPr>
          <p:spPr>
            <a:xfrm>
              <a:off x="4041579" y="3128014"/>
              <a:ext cx="203168" cy="15589"/>
            </a:xfrm>
            <a:prstGeom prst="rect">
              <a:avLst/>
            </a:prstGeom>
            <a:solidFill>
              <a:srgbClr val="1CABE2">
                <a:alpha val="100000"/>
              </a:srgbClr>
            </a:solidFill>
          </p:spPr>
          <p:txBody>
            <a:bodyPr/>
            <a:lstStyle/>
            <a:p/>
          </p:txBody>
        </p:sp>
        <p:sp>
          <p:nvSpPr>
            <p:cNvPr id="63" name="rc63"/>
            <p:cNvSpPr/>
            <p:nvPr/>
          </p:nvSpPr>
          <p:spPr>
            <a:xfrm>
              <a:off x="4267321" y="3199026"/>
              <a:ext cx="203168" cy="1426509"/>
            </a:xfrm>
            <a:prstGeom prst="rect">
              <a:avLst/>
            </a:prstGeom>
            <a:solidFill>
              <a:srgbClr val="80BD41">
                <a:alpha val="100000"/>
              </a:srgbClr>
            </a:solidFill>
          </p:spPr>
          <p:txBody>
            <a:bodyPr/>
            <a:lstStyle/>
            <a:p/>
          </p:txBody>
        </p:sp>
        <p:sp>
          <p:nvSpPr>
            <p:cNvPr id="64" name="rc64"/>
            <p:cNvSpPr/>
            <p:nvPr/>
          </p:nvSpPr>
          <p:spPr>
            <a:xfrm>
              <a:off x="4267321" y="3123936"/>
              <a:ext cx="203168" cy="60067"/>
            </a:xfrm>
            <a:prstGeom prst="rect">
              <a:avLst/>
            </a:prstGeom>
            <a:solidFill>
              <a:srgbClr val="0058AB">
                <a:alpha val="100000"/>
              </a:srgbClr>
            </a:solidFill>
          </p:spPr>
          <p:txBody>
            <a:bodyPr/>
            <a:lstStyle/>
            <a:p/>
          </p:txBody>
        </p:sp>
        <p:sp>
          <p:nvSpPr>
            <p:cNvPr id="65" name="rc65"/>
            <p:cNvSpPr/>
            <p:nvPr/>
          </p:nvSpPr>
          <p:spPr>
            <a:xfrm>
              <a:off x="4267321" y="3184003"/>
              <a:ext cx="203168" cy="15022"/>
            </a:xfrm>
            <a:prstGeom prst="rect">
              <a:avLst/>
            </a:prstGeom>
            <a:solidFill>
              <a:srgbClr val="1CABE2">
                <a:alpha val="100000"/>
              </a:srgbClr>
            </a:solidFill>
          </p:spPr>
          <p:txBody>
            <a:bodyPr/>
            <a:lstStyle/>
            <a:p/>
          </p:txBody>
        </p:sp>
        <p:sp>
          <p:nvSpPr>
            <p:cNvPr id="66" name="rc66"/>
            <p:cNvSpPr/>
            <p:nvPr/>
          </p:nvSpPr>
          <p:spPr>
            <a:xfrm>
              <a:off x="4493063" y="3289433"/>
              <a:ext cx="203168" cy="1336102"/>
            </a:xfrm>
            <a:prstGeom prst="rect">
              <a:avLst/>
            </a:prstGeom>
            <a:solidFill>
              <a:srgbClr val="80BD41">
                <a:alpha val="100000"/>
              </a:srgbClr>
            </a:solidFill>
          </p:spPr>
          <p:txBody>
            <a:bodyPr/>
            <a:lstStyle/>
            <a:p/>
          </p:txBody>
        </p:sp>
        <p:sp>
          <p:nvSpPr>
            <p:cNvPr id="67" name="rc67"/>
            <p:cNvSpPr/>
            <p:nvPr/>
          </p:nvSpPr>
          <p:spPr>
            <a:xfrm>
              <a:off x="4493063" y="3107236"/>
              <a:ext cx="203168" cy="151834"/>
            </a:xfrm>
            <a:prstGeom prst="rect">
              <a:avLst/>
            </a:prstGeom>
            <a:solidFill>
              <a:srgbClr val="0058AB">
                <a:alpha val="100000"/>
              </a:srgbClr>
            </a:solidFill>
          </p:spPr>
          <p:txBody>
            <a:bodyPr/>
            <a:lstStyle/>
            <a:p/>
          </p:txBody>
        </p:sp>
        <p:sp>
          <p:nvSpPr>
            <p:cNvPr id="68" name="rc68"/>
            <p:cNvSpPr/>
            <p:nvPr/>
          </p:nvSpPr>
          <p:spPr>
            <a:xfrm>
              <a:off x="4493063" y="3259071"/>
              <a:ext cx="203168" cy="30362"/>
            </a:xfrm>
            <a:prstGeom prst="rect">
              <a:avLst/>
            </a:prstGeom>
            <a:solidFill>
              <a:srgbClr val="1CABE2">
                <a:alpha val="100000"/>
              </a:srgbClr>
            </a:solidFill>
          </p:spPr>
          <p:txBody>
            <a:bodyPr/>
            <a:lstStyle/>
            <a:p/>
          </p:txBody>
        </p:sp>
        <p:sp>
          <p:nvSpPr>
            <p:cNvPr id="69" name="rc69"/>
            <p:cNvSpPr/>
            <p:nvPr/>
          </p:nvSpPr>
          <p:spPr>
            <a:xfrm>
              <a:off x="4718806" y="3274433"/>
              <a:ext cx="203168" cy="1351102"/>
            </a:xfrm>
            <a:prstGeom prst="rect">
              <a:avLst/>
            </a:prstGeom>
            <a:solidFill>
              <a:srgbClr val="80BD41">
                <a:alpha val="100000"/>
              </a:srgbClr>
            </a:solidFill>
          </p:spPr>
          <p:txBody>
            <a:bodyPr/>
            <a:lstStyle/>
            <a:p/>
          </p:txBody>
        </p:sp>
        <p:sp>
          <p:nvSpPr>
            <p:cNvPr id="70" name="rc70"/>
            <p:cNvSpPr/>
            <p:nvPr/>
          </p:nvSpPr>
          <p:spPr>
            <a:xfrm>
              <a:off x="4718806" y="3140816"/>
              <a:ext cx="203168" cy="103934"/>
            </a:xfrm>
            <a:prstGeom prst="rect">
              <a:avLst/>
            </a:prstGeom>
            <a:solidFill>
              <a:srgbClr val="0058AB">
                <a:alpha val="100000"/>
              </a:srgbClr>
            </a:solidFill>
          </p:spPr>
          <p:txBody>
            <a:bodyPr/>
            <a:lstStyle/>
            <a:p/>
          </p:txBody>
        </p:sp>
        <p:sp>
          <p:nvSpPr>
            <p:cNvPr id="71" name="rc71"/>
            <p:cNvSpPr/>
            <p:nvPr/>
          </p:nvSpPr>
          <p:spPr>
            <a:xfrm>
              <a:off x="4718806" y="3244750"/>
              <a:ext cx="203168" cy="29682"/>
            </a:xfrm>
            <a:prstGeom prst="rect">
              <a:avLst/>
            </a:prstGeom>
            <a:solidFill>
              <a:srgbClr val="1CABE2">
                <a:alpha val="100000"/>
              </a:srgbClr>
            </a:solidFill>
          </p:spPr>
          <p:txBody>
            <a:bodyPr/>
            <a:lstStyle/>
            <a:p/>
          </p:txBody>
        </p:sp>
        <p:sp>
          <p:nvSpPr>
            <p:cNvPr id="72" name="rc72"/>
            <p:cNvSpPr/>
            <p:nvPr/>
          </p:nvSpPr>
          <p:spPr>
            <a:xfrm>
              <a:off x="4944548" y="3277651"/>
              <a:ext cx="203168" cy="1347884"/>
            </a:xfrm>
            <a:prstGeom prst="rect">
              <a:avLst/>
            </a:prstGeom>
            <a:solidFill>
              <a:srgbClr val="80BD41">
                <a:alpha val="100000"/>
              </a:srgbClr>
            </a:solidFill>
          </p:spPr>
          <p:txBody>
            <a:bodyPr/>
            <a:lstStyle/>
            <a:p/>
          </p:txBody>
        </p:sp>
        <p:sp>
          <p:nvSpPr>
            <p:cNvPr id="73" name="rc73"/>
            <p:cNvSpPr/>
            <p:nvPr/>
          </p:nvSpPr>
          <p:spPr>
            <a:xfrm>
              <a:off x="4944548" y="3160438"/>
              <a:ext cx="203168" cy="87914"/>
            </a:xfrm>
            <a:prstGeom prst="rect">
              <a:avLst/>
            </a:prstGeom>
            <a:solidFill>
              <a:srgbClr val="0058AB">
                <a:alpha val="100000"/>
              </a:srgbClr>
            </a:solidFill>
          </p:spPr>
          <p:txBody>
            <a:bodyPr/>
            <a:lstStyle/>
            <a:p/>
          </p:txBody>
        </p:sp>
        <p:sp>
          <p:nvSpPr>
            <p:cNvPr id="74" name="rc74"/>
            <p:cNvSpPr/>
            <p:nvPr/>
          </p:nvSpPr>
          <p:spPr>
            <a:xfrm>
              <a:off x="4944548" y="3248353"/>
              <a:ext cx="203168" cy="29297"/>
            </a:xfrm>
            <a:prstGeom prst="rect">
              <a:avLst/>
            </a:prstGeom>
            <a:solidFill>
              <a:srgbClr val="1CABE2">
                <a:alpha val="100000"/>
              </a:srgbClr>
            </a:solidFill>
          </p:spPr>
          <p:txBody>
            <a:bodyPr/>
            <a:lstStyle/>
            <a:p/>
          </p:txBody>
        </p:sp>
        <p:sp>
          <p:nvSpPr>
            <p:cNvPr id="75" name="rc75"/>
            <p:cNvSpPr/>
            <p:nvPr/>
          </p:nvSpPr>
          <p:spPr>
            <a:xfrm>
              <a:off x="5170291" y="3299924"/>
              <a:ext cx="203168" cy="1325611"/>
            </a:xfrm>
            <a:prstGeom prst="rect">
              <a:avLst/>
            </a:prstGeom>
            <a:solidFill>
              <a:srgbClr val="80BD41">
                <a:alpha val="100000"/>
              </a:srgbClr>
            </a:solidFill>
          </p:spPr>
          <p:txBody>
            <a:bodyPr/>
            <a:lstStyle/>
            <a:p/>
          </p:txBody>
        </p:sp>
        <p:sp>
          <p:nvSpPr>
            <p:cNvPr id="76" name="rc76"/>
            <p:cNvSpPr/>
            <p:nvPr/>
          </p:nvSpPr>
          <p:spPr>
            <a:xfrm>
              <a:off x="5170291" y="3184660"/>
              <a:ext cx="203168" cy="57643"/>
            </a:xfrm>
            <a:prstGeom prst="rect">
              <a:avLst/>
            </a:prstGeom>
            <a:solidFill>
              <a:srgbClr val="0058AB">
                <a:alpha val="100000"/>
              </a:srgbClr>
            </a:solidFill>
          </p:spPr>
          <p:txBody>
            <a:bodyPr/>
            <a:lstStyle/>
            <a:p/>
          </p:txBody>
        </p:sp>
        <p:sp>
          <p:nvSpPr>
            <p:cNvPr id="77" name="rc77"/>
            <p:cNvSpPr/>
            <p:nvPr/>
          </p:nvSpPr>
          <p:spPr>
            <a:xfrm>
              <a:off x="5170291" y="3242303"/>
              <a:ext cx="203168" cy="57620"/>
            </a:xfrm>
            <a:prstGeom prst="rect">
              <a:avLst/>
            </a:prstGeom>
            <a:solidFill>
              <a:srgbClr val="1CABE2">
                <a:alpha val="100000"/>
              </a:srgbClr>
            </a:solidFill>
          </p:spPr>
          <p:txBody>
            <a:bodyPr/>
            <a:lstStyle/>
            <a:p/>
          </p:txBody>
        </p:sp>
        <p:sp>
          <p:nvSpPr>
            <p:cNvPr id="78" name="rc78"/>
            <p:cNvSpPr/>
            <p:nvPr/>
          </p:nvSpPr>
          <p:spPr>
            <a:xfrm>
              <a:off x="5396033" y="3334501"/>
              <a:ext cx="203168" cy="1291034"/>
            </a:xfrm>
            <a:prstGeom prst="rect">
              <a:avLst/>
            </a:prstGeom>
            <a:solidFill>
              <a:srgbClr val="80BD41">
                <a:alpha val="100000"/>
              </a:srgbClr>
            </a:solidFill>
          </p:spPr>
          <p:txBody>
            <a:bodyPr/>
            <a:lstStyle/>
            <a:p/>
          </p:txBody>
        </p:sp>
        <p:sp>
          <p:nvSpPr>
            <p:cNvPr id="79" name="rc79"/>
            <p:cNvSpPr/>
            <p:nvPr/>
          </p:nvSpPr>
          <p:spPr>
            <a:xfrm>
              <a:off x="5396033" y="3222228"/>
              <a:ext cx="203168" cy="70173"/>
            </a:xfrm>
            <a:prstGeom prst="rect">
              <a:avLst/>
            </a:prstGeom>
            <a:solidFill>
              <a:srgbClr val="0058AB">
                <a:alpha val="100000"/>
              </a:srgbClr>
            </a:solidFill>
          </p:spPr>
          <p:txBody>
            <a:bodyPr/>
            <a:lstStyle/>
            <a:p/>
          </p:txBody>
        </p:sp>
        <p:sp>
          <p:nvSpPr>
            <p:cNvPr id="80" name="rc80"/>
            <p:cNvSpPr/>
            <p:nvPr/>
          </p:nvSpPr>
          <p:spPr>
            <a:xfrm>
              <a:off x="5396033" y="3292401"/>
              <a:ext cx="203168" cy="42099"/>
            </a:xfrm>
            <a:prstGeom prst="rect">
              <a:avLst/>
            </a:prstGeom>
            <a:solidFill>
              <a:srgbClr val="1CABE2">
                <a:alpha val="100000"/>
              </a:srgbClr>
            </a:solidFill>
          </p:spPr>
          <p:txBody>
            <a:bodyPr/>
            <a:lstStyle/>
            <a:p/>
          </p:txBody>
        </p:sp>
        <p:sp>
          <p:nvSpPr>
            <p:cNvPr id="81" name="rc81"/>
            <p:cNvSpPr/>
            <p:nvPr/>
          </p:nvSpPr>
          <p:spPr>
            <a:xfrm>
              <a:off x="5621775" y="3335702"/>
              <a:ext cx="203168" cy="1289833"/>
            </a:xfrm>
            <a:prstGeom prst="rect">
              <a:avLst/>
            </a:prstGeom>
            <a:solidFill>
              <a:srgbClr val="80BD41">
                <a:alpha val="100000"/>
              </a:srgbClr>
            </a:solidFill>
          </p:spPr>
          <p:txBody>
            <a:bodyPr/>
            <a:lstStyle/>
            <a:p/>
          </p:txBody>
        </p:sp>
        <p:sp>
          <p:nvSpPr>
            <p:cNvPr id="82" name="rc82"/>
            <p:cNvSpPr/>
            <p:nvPr/>
          </p:nvSpPr>
          <p:spPr>
            <a:xfrm>
              <a:off x="5621775" y="3238610"/>
              <a:ext cx="203168" cy="55467"/>
            </a:xfrm>
            <a:prstGeom prst="rect">
              <a:avLst/>
            </a:prstGeom>
            <a:solidFill>
              <a:srgbClr val="0058AB">
                <a:alpha val="100000"/>
              </a:srgbClr>
            </a:solidFill>
          </p:spPr>
          <p:txBody>
            <a:bodyPr/>
            <a:lstStyle/>
            <a:p/>
          </p:txBody>
        </p:sp>
        <p:sp>
          <p:nvSpPr>
            <p:cNvPr id="83" name="rc83"/>
            <p:cNvSpPr/>
            <p:nvPr/>
          </p:nvSpPr>
          <p:spPr>
            <a:xfrm>
              <a:off x="5621775" y="3294078"/>
              <a:ext cx="203168" cy="41623"/>
            </a:xfrm>
            <a:prstGeom prst="rect">
              <a:avLst/>
            </a:prstGeom>
            <a:solidFill>
              <a:srgbClr val="1CABE2">
                <a:alpha val="100000"/>
              </a:srgbClr>
            </a:solidFill>
          </p:spPr>
          <p:txBody>
            <a:bodyPr/>
            <a:lstStyle/>
            <a:p/>
          </p:txBody>
        </p:sp>
        <p:sp>
          <p:nvSpPr>
            <p:cNvPr id="84" name="rc84"/>
            <p:cNvSpPr/>
            <p:nvPr/>
          </p:nvSpPr>
          <p:spPr>
            <a:xfrm>
              <a:off x="5847518" y="3417499"/>
              <a:ext cx="203168" cy="1208036"/>
            </a:xfrm>
            <a:prstGeom prst="rect">
              <a:avLst/>
            </a:prstGeom>
            <a:solidFill>
              <a:srgbClr val="80BD41">
                <a:alpha val="100000"/>
              </a:srgbClr>
            </a:solidFill>
          </p:spPr>
          <p:txBody>
            <a:bodyPr/>
            <a:lstStyle/>
            <a:p/>
          </p:txBody>
        </p:sp>
        <p:sp>
          <p:nvSpPr>
            <p:cNvPr id="85" name="rc85"/>
            <p:cNvSpPr/>
            <p:nvPr/>
          </p:nvSpPr>
          <p:spPr>
            <a:xfrm>
              <a:off x="5847518" y="3298021"/>
              <a:ext cx="203168" cy="79644"/>
            </a:xfrm>
            <a:prstGeom prst="rect">
              <a:avLst/>
            </a:prstGeom>
            <a:solidFill>
              <a:srgbClr val="0058AB">
                <a:alpha val="100000"/>
              </a:srgbClr>
            </a:solidFill>
          </p:spPr>
          <p:txBody>
            <a:bodyPr/>
            <a:lstStyle/>
            <a:p/>
          </p:txBody>
        </p:sp>
        <p:sp>
          <p:nvSpPr>
            <p:cNvPr id="86" name="rc86"/>
            <p:cNvSpPr/>
            <p:nvPr/>
          </p:nvSpPr>
          <p:spPr>
            <a:xfrm>
              <a:off x="5847518" y="3377665"/>
              <a:ext cx="203168" cy="39833"/>
            </a:xfrm>
            <a:prstGeom prst="rect">
              <a:avLst/>
            </a:prstGeom>
            <a:solidFill>
              <a:srgbClr val="1CABE2">
                <a:alpha val="100000"/>
              </a:srgbClr>
            </a:solidFill>
          </p:spPr>
          <p:txBody>
            <a:bodyPr/>
            <a:lstStyle/>
            <a:p/>
          </p:txBody>
        </p:sp>
        <p:sp>
          <p:nvSpPr>
            <p:cNvPr id="87" name="rc87"/>
            <p:cNvSpPr/>
            <p:nvPr/>
          </p:nvSpPr>
          <p:spPr>
            <a:xfrm>
              <a:off x="6073260" y="3441426"/>
              <a:ext cx="203168" cy="1184109"/>
            </a:xfrm>
            <a:prstGeom prst="rect">
              <a:avLst/>
            </a:prstGeom>
            <a:solidFill>
              <a:srgbClr val="80BD41">
                <a:alpha val="100000"/>
              </a:srgbClr>
            </a:solidFill>
          </p:spPr>
          <p:txBody>
            <a:bodyPr/>
            <a:lstStyle/>
            <a:p/>
          </p:txBody>
        </p:sp>
        <p:sp>
          <p:nvSpPr>
            <p:cNvPr id="88" name="rc88"/>
            <p:cNvSpPr/>
            <p:nvPr/>
          </p:nvSpPr>
          <p:spPr>
            <a:xfrm>
              <a:off x="6073260" y="3295075"/>
              <a:ext cx="203168" cy="106426"/>
            </a:xfrm>
            <a:prstGeom prst="rect">
              <a:avLst/>
            </a:prstGeom>
            <a:solidFill>
              <a:srgbClr val="0058AB">
                <a:alpha val="100000"/>
              </a:srgbClr>
            </a:solidFill>
          </p:spPr>
          <p:txBody>
            <a:bodyPr/>
            <a:lstStyle/>
            <a:p/>
          </p:txBody>
        </p:sp>
        <p:sp>
          <p:nvSpPr>
            <p:cNvPr id="89" name="rc89"/>
            <p:cNvSpPr/>
            <p:nvPr/>
          </p:nvSpPr>
          <p:spPr>
            <a:xfrm>
              <a:off x="6073260" y="3401502"/>
              <a:ext cx="203168" cy="39924"/>
            </a:xfrm>
            <a:prstGeom prst="rect">
              <a:avLst/>
            </a:prstGeom>
            <a:solidFill>
              <a:srgbClr val="1CABE2">
                <a:alpha val="100000"/>
              </a:srgbClr>
            </a:solidFill>
          </p:spPr>
          <p:txBody>
            <a:bodyPr/>
            <a:lstStyle/>
            <a:p/>
          </p:txBody>
        </p:sp>
        <p:sp>
          <p:nvSpPr>
            <p:cNvPr id="90" name="rc90"/>
            <p:cNvSpPr/>
            <p:nvPr/>
          </p:nvSpPr>
          <p:spPr>
            <a:xfrm>
              <a:off x="6299002" y="3310596"/>
              <a:ext cx="203168" cy="1314939"/>
            </a:xfrm>
            <a:prstGeom prst="rect">
              <a:avLst/>
            </a:prstGeom>
            <a:solidFill>
              <a:srgbClr val="80BD41">
                <a:alpha val="100000"/>
              </a:srgbClr>
            </a:solidFill>
          </p:spPr>
          <p:txBody>
            <a:bodyPr/>
            <a:lstStyle/>
            <a:p/>
          </p:txBody>
        </p:sp>
        <p:sp>
          <p:nvSpPr>
            <p:cNvPr id="91" name="rc91"/>
            <p:cNvSpPr/>
            <p:nvPr/>
          </p:nvSpPr>
          <p:spPr>
            <a:xfrm>
              <a:off x="6299002" y="3180536"/>
              <a:ext cx="203168" cy="86691"/>
            </a:xfrm>
            <a:prstGeom prst="rect">
              <a:avLst/>
            </a:prstGeom>
            <a:solidFill>
              <a:srgbClr val="0058AB">
                <a:alpha val="100000"/>
              </a:srgbClr>
            </a:solidFill>
          </p:spPr>
          <p:txBody>
            <a:bodyPr/>
            <a:lstStyle/>
            <a:p/>
          </p:txBody>
        </p:sp>
        <p:sp>
          <p:nvSpPr>
            <p:cNvPr id="92" name="rc92"/>
            <p:cNvSpPr/>
            <p:nvPr/>
          </p:nvSpPr>
          <p:spPr>
            <a:xfrm>
              <a:off x="6299002" y="3267228"/>
              <a:ext cx="203168" cy="43368"/>
            </a:xfrm>
            <a:prstGeom prst="rect">
              <a:avLst/>
            </a:prstGeom>
            <a:solidFill>
              <a:srgbClr val="1CABE2">
                <a:alpha val="100000"/>
              </a:srgbClr>
            </a:solidFill>
          </p:spPr>
          <p:txBody>
            <a:bodyPr/>
            <a:lstStyle/>
            <a:p/>
          </p:txBody>
        </p:sp>
        <p:sp>
          <p:nvSpPr>
            <p:cNvPr id="93" name="rc93"/>
            <p:cNvSpPr/>
            <p:nvPr/>
          </p:nvSpPr>
          <p:spPr>
            <a:xfrm>
              <a:off x="6524745" y="3324961"/>
              <a:ext cx="203168" cy="1300573"/>
            </a:xfrm>
            <a:prstGeom prst="rect">
              <a:avLst/>
            </a:prstGeom>
            <a:solidFill>
              <a:srgbClr val="80BD41">
                <a:alpha val="100000"/>
              </a:srgbClr>
            </a:solidFill>
          </p:spPr>
          <p:txBody>
            <a:bodyPr/>
            <a:lstStyle/>
            <a:p/>
          </p:txBody>
        </p:sp>
        <p:sp>
          <p:nvSpPr>
            <p:cNvPr id="94" name="rc94"/>
            <p:cNvSpPr/>
            <p:nvPr/>
          </p:nvSpPr>
          <p:spPr>
            <a:xfrm>
              <a:off x="6524745" y="3211873"/>
              <a:ext cx="203168" cy="70671"/>
            </a:xfrm>
            <a:prstGeom prst="rect">
              <a:avLst/>
            </a:prstGeom>
            <a:solidFill>
              <a:srgbClr val="0058AB">
                <a:alpha val="100000"/>
              </a:srgbClr>
            </a:solidFill>
          </p:spPr>
          <p:txBody>
            <a:bodyPr/>
            <a:lstStyle/>
            <a:p/>
          </p:txBody>
        </p:sp>
        <p:sp>
          <p:nvSpPr>
            <p:cNvPr id="95" name="rc95"/>
            <p:cNvSpPr/>
            <p:nvPr/>
          </p:nvSpPr>
          <p:spPr>
            <a:xfrm>
              <a:off x="6524745" y="3282545"/>
              <a:ext cx="203168" cy="42416"/>
            </a:xfrm>
            <a:prstGeom prst="rect">
              <a:avLst/>
            </a:prstGeom>
            <a:solidFill>
              <a:srgbClr val="1CABE2">
                <a:alpha val="100000"/>
              </a:srgbClr>
            </a:solidFill>
          </p:spPr>
          <p:txBody>
            <a:bodyPr/>
            <a:lstStyle/>
            <a:p/>
          </p:txBody>
        </p:sp>
        <p:sp>
          <p:nvSpPr>
            <p:cNvPr id="96" name="rc96"/>
            <p:cNvSpPr/>
            <p:nvPr/>
          </p:nvSpPr>
          <p:spPr>
            <a:xfrm>
              <a:off x="6750487" y="3321925"/>
              <a:ext cx="203168" cy="1303609"/>
            </a:xfrm>
            <a:prstGeom prst="rect">
              <a:avLst/>
            </a:prstGeom>
            <a:solidFill>
              <a:srgbClr val="80BD41">
                <a:alpha val="100000"/>
              </a:srgbClr>
            </a:solidFill>
          </p:spPr>
          <p:txBody>
            <a:bodyPr/>
            <a:lstStyle/>
            <a:p/>
          </p:txBody>
        </p:sp>
        <p:sp>
          <p:nvSpPr>
            <p:cNvPr id="97" name="rc97"/>
            <p:cNvSpPr/>
            <p:nvPr/>
          </p:nvSpPr>
          <p:spPr>
            <a:xfrm>
              <a:off x="6750487" y="3238723"/>
              <a:ext cx="203168" cy="55467"/>
            </a:xfrm>
            <a:prstGeom prst="rect">
              <a:avLst/>
            </a:prstGeom>
            <a:solidFill>
              <a:srgbClr val="0058AB">
                <a:alpha val="100000"/>
              </a:srgbClr>
            </a:solidFill>
          </p:spPr>
          <p:txBody>
            <a:bodyPr/>
            <a:lstStyle/>
            <a:p/>
          </p:txBody>
        </p:sp>
        <p:sp>
          <p:nvSpPr>
            <p:cNvPr id="98" name="rc98"/>
            <p:cNvSpPr/>
            <p:nvPr/>
          </p:nvSpPr>
          <p:spPr>
            <a:xfrm>
              <a:off x="6750487" y="3294191"/>
              <a:ext cx="203168" cy="27733"/>
            </a:xfrm>
            <a:prstGeom prst="rect">
              <a:avLst/>
            </a:prstGeom>
            <a:solidFill>
              <a:srgbClr val="1CABE2">
                <a:alpha val="100000"/>
              </a:srgbClr>
            </a:solidFill>
          </p:spPr>
          <p:txBody>
            <a:bodyPr/>
            <a:lstStyle/>
            <a:p/>
          </p:txBody>
        </p:sp>
        <p:sp>
          <p:nvSpPr>
            <p:cNvPr id="99" name="rc99"/>
            <p:cNvSpPr/>
            <p:nvPr/>
          </p:nvSpPr>
          <p:spPr>
            <a:xfrm>
              <a:off x="6976229" y="3262968"/>
              <a:ext cx="203168" cy="49416"/>
            </a:xfrm>
            <a:prstGeom prst="rect">
              <a:avLst/>
            </a:prstGeom>
            <a:solidFill>
              <a:srgbClr val="F26A21">
                <a:alpha val="100000"/>
              </a:srgbClr>
            </a:solidFill>
          </p:spPr>
          <p:txBody>
            <a:bodyPr/>
            <a:lstStyle/>
            <a:p/>
          </p:txBody>
        </p:sp>
        <p:sp>
          <p:nvSpPr>
            <p:cNvPr id="100" name="rc100"/>
            <p:cNvSpPr/>
            <p:nvPr/>
          </p:nvSpPr>
          <p:spPr>
            <a:xfrm>
              <a:off x="6976229" y="3312384"/>
              <a:ext cx="203168" cy="1313150"/>
            </a:xfrm>
            <a:prstGeom prst="rect">
              <a:avLst/>
            </a:prstGeom>
            <a:solidFill>
              <a:srgbClr val="FFC20E">
                <a:alpha val="100000"/>
              </a:srgbClr>
            </a:solidFill>
          </p:spPr>
          <p:txBody>
            <a:bodyPr/>
            <a:lstStyle/>
            <a:p/>
          </p:txBody>
        </p:sp>
        <p:sp>
          <p:nvSpPr>
            <p:cNvPr id="101" name="rc101"/>
            <p:cNvSpPr/>
            <p:nvPr/>
          </p:nvSpPr>
          <p:spPr>
            <a:xfrm>
              <a:off x="7201972" y="3286193"/>
              <a:ext cx="203168" cy="44024"/>
            </a:xfrm>
            <a:prstGeom prst="rect">
              <a:avLst/>
            </a:prstGeom>
            <a:solidFill>
              <a:srgbClr val="F26A21">
                <a:alpha val="100000"/>
              </a:srgbClr>
            </a:solidFill>
          </p:spPr>
          <p:txBody>
            <a:bodyPr/>
            <a:lstStyle/>
            <a:p/>
          </p:txBody>
        </p:sp>
        <p:sp>
          <p:nvSpPr>
            <p:cNvPr id="102" name="rc102"/>
            <p:cNvSpPr/>
            <p:nvPr/>
          </p:nvSpPr>
          <p:spPr>
            <a:xfrm>
              <a:off x="7201972" y="3330218"/>
              <a:ext cx="203168" cy="1295317"/>
            </a:xfrm>
            <a:prstGeom prst="rect">
              <a:avLst/>
            </a:prstGeom>
            <a:solidFill>
              <a:srgbClr val="FFC20E">
                <a:alpha val="100000"/>
              </a:srgbClr>
            </a:solidFill>
          </p:spPr>
          <p:txBody>
            <a:bodyPr/>
            <a:lstStyle/>
            <a:p/>
          </p:txBody>
        </p:sp>
        <p:sp>
          <p:nvSpPr>
            <p:cNvPr id="103" name="rc103"/>
            <p:cNvSpPr/>
            <p:nvPr/>
          </p:nvSpPr>
          <p:spPr>
            <a:xfrm>
              <a:off x="7427714" y="3309758"/>
              <a:ext cx="203168" cy="39221"/>
            </a:xfrm>
            <a:prstGeom prst="rect">
              <a:avLst/>
            </a:prstGeom>
            <a:solidFill>
              <a:srgbClr val="F26A21">
                <a:alpha val="100000"/>
              </a:srgbClr>
            </a:solidFill>
          </p:spPr>
          <p:txBody>
            <a:bodyPr/>
            <a:lstStyle/>
            <a:p/>
          </p:txBody>
        </p:sp>
        <p:sp>
          <p:nvSpPr>
            <p:cNvPr id="104" name="rc104"/>
            <p:cNvSpPr/>
            <p:nvPr/>
          </p:nvSpPr>
          <p:spPr>
            <a:xfrm>
              <a:off x="7427714" y="3348979"/>
              <a:ext cx="203168" cy="1276555"/>
            </a:xfrm>
            <a:prstGeom prst="rect">
              <a:avLst/>
            </a:prstGeom>
            <a:solidFill>
              <a:srgbClr val="FFC20E">
                <a:alpha val="100000"/>
              </a:srgbClr>
            </a:solidFill>
          </p:spPr>
          <p:txBody>
            <a:bodyPr/>
            <a:lstStyle/>
            <a:p/>
          </p:txBody>
        </p:sp>
        <p:sp>
          <p:nvSpPr>
            <p:cNvPr id="105" name="rc105"/>
            <p:cNvSpPr/>
            <p:nvPr/>
          </p:nvSpPr>
          <p:spPr>
            <a:xfrm>
              <a:off x="7653457" y="3329833"/>
              <a:ext cx="203168" cy="34942"/>
            </a:xfrm>
            <a:prstGeom prst="rect">
              <a:avLst/>
            </a:prstGeom>
            <a:solidFill>
              <a:srgbClr val="F26A21">
                <a:alpha val="100000"/>
              </a:srgbClr>
            </a:solidFill>
          </p:spPr>
          <p:txBody>
            <a:bodyPr/>
            <a:lstStyle/>
            <a:p/>
          </p:txBody>
        </p:sp>
        <p:sp>
          <p:nvSpPr>
            <p:cNvPr id="106" name="rc106"/>
            <p:cNvSpPr/>
            <p:nvPr/>
          </p:nvSpPr>
          <p:spPr>
            <a:xfrm>
              <a:off x="7653457" y="3364776"/>
              <a:ext cx="203168" cy="1260759"/>
            </a:xfrm>
            <a:prstGeom prst="rect">
              <a:avLst/>
            </a:prstGeom>
            <a:solidFill>
              <a:srgbClr val="FFC20E">
                <a:alpha val="100000"/>
              </a:srgbClr>
            </a:solidFill>
          </p:spPr>
          <p:txBody>
            <a:bodyPr/>
            <a:lstStyle/>
            <a:p/>
          </p:txBody>
        </p:sp>
        <p:sp>
          <p:nvSpPr>
            <p:cNvPr id="107" name="rc107"/>
            <p:cNvSpPr/>
            <p:nvPr/>
          </p:nvSpPr>
          <p:spPr>
            <a:xfrm>
              <a:off x="7879199" y="3350520"/>
              <a:ext cx="203168" cy="31130"/>
            </a:xfrm>
            <a:prstGeom prst="rect">
              <a:avLst/>
            </a:prstGeom>
            <a:solidFill>
              <a:srgbClr val="F26A21">
                <a:alpha val="100000"/>
              </a:srgbClr>
            </a:solidFill>
          </p:spPr>
          <p:txBody>
            <a:bodyPr/>
            <a:lstStyle/>
            <a:p/>
          </p:txBody>
        </p:sp>
        <p:sp>
          <p:nvSpPr>
            <p:cNvPr id="108" name="rc108"/>
            <p:cNvSpPr/>
            <p:nvPr/>
          </p:nvSpPr>
          <p:spPr>
            <a:xfrm>
              <a:off x="7879199" y="3381651"/>
              <a:ext cx="203168" cy="1243884"/>
            </a:xfrm>
            <a:prstGeom prst="rect">
              <a:avLst/>
            </a:prstGeom>
            <a:solidFill>
              <a:srgbClr val="FFC20E">
                <a:alpha val="100000"/>
              </a:srgbClr>
            </a:solidFill>
          </p:spPr>
          <p:txBody>
            <a:bodyPr/>
            <a:lstStyle/>
            <a:p/>
          </p:txBody>
        </p:sp>
        <p:sp>
          <p:nvSpPr>
            <p:cNvPr id="109" name="rc109"/>
            <p:cNvSpPr/>
            <p:nvPr/>
          </p:nvSpPr>
          <p:spPr>
            <a:xfrm>
              <a:off x="8104941" y="3368602"/>
              <a:ext cx="203168" cy="27733"/>
            </a:xfrm>
            <a:prstGeom prst="rect">
              <a:avLst/>
            </a:prstGeom>
            <a:solidFill>
              <a:srgbClr val="F26A21">
                <a:alpha val="100000"/>
              </a:srgbClr>
            </a:solidFill>
          </p:spPr>
          <p:txBody>
            <a:bodyPr/>
            <a:lstStyle/>
            <a:p/>
          </p:txBody>
        </p:sp>
        <p:sp>
          <p:nvSpPr>
            <p:cNvPr id="110" name="rc110"/>
            <p:cNvSpPr/>
            <p:nvPr/>
          </p:nvSpPr>
          <p:spPr>
            <a:xfrm>
              <a:off x="8104941" y="3396336"/>
              <a:ext cx="203168" cy="1229199"/>
            </a:xfrm>
            <a:prstGeom prst="rect">
              <a:avLst/>
            </a:prstGeom>
            <a:solidFill>
              <a:srgbClr val="FFC20E">
                <a:alpha val="100000"/>
              </a:srgbClr>
            </a:solidFill>
          </p:spPr>
          <p:txBody>
            <a:bodyPr/>
            <a:lstStyle/>
            <a:p/>
          </p:txBody>
        </p:sp>
        <p:sp>
          <p:nvSpPr>
            <p:cNvPr id="111" name="pl111"/>
            <p:cNvSpPr/>
            <p:nvPr/>
          </p:nvSpPr>
          <p:spPr>
            <a:xfrm>
              <a:off x="1434255" y="1296067"/>
              <a:ext cx="5417816" cy="240270"/>
            </a:xfrm>
            <a:custGeom>
              <a:avLst/>
              <a:pathLst>
                <a:path w="5417816" h="240270">
                  <a:moveTo>
                    <a:pt x="0" y="68648"/>
                  </a:moveTo>
                  <a:lnTo>
                    <a:pt x="225742" y="68648"/>
                  </a:lnTo>
                  <a:lnTo>
                    <a:pt x="451484" y="0"/>
                  </a:lnTo>
                  <a:lnTo>
                    <a:pt x="677227" y="34324"/>
                  </a:lnTo>
                  <a:lnTo>
                    <a:pt x="902969" y="68648"/>
                  </a:lnTo>
                  <a:lnTo>
                    <a:pt x="1128711" y="0"/>
                  </a:lnTo>
                  <a:lnTo>
                    <a:pt x="1354454" y="0"/>
                  </a:lnTo>
                  <a:lnTo>
                    <a:pt x="1580196" y="34324"/>
                  </a:lnTo>
                  <a:lnTo>
                    <a:pt x="1805938" y="0"/>
                  </a:lnTo>
                  <a:lnTo>
                    <a:pt x="2031681" y="34324"/>
                  </a:lnTo>
                  <a:lnTo>
                    <a:pt x="2257423" y="34324"/>
                  </a:lnTo>
                  <a:lnTo>
                    <a:pt x="2483165" y="34324"/>
                  </a:lnTo>
                  <a:lnTo>
                    <a:pt x="2708908" y="34324"/>
                  </a:lnTo>
                  <a:lnTo>
                    <a:pt x="2934650" y="34324"/>
                  </a:lnTo>
                  <a:lnTo>
                    <a:pt x="3160393" y="240270"/>
                  </a:lnTo>
                  <a:lnTo>
                    <a:pt x="3386135" y="137297"/>
                  </a:lnTo>
                  <a:lnTo>
                    <a:pt x="3611877" y="102973"/>
                  </a:lnTo>
                  <a:lnTo>
                    <a:pt x="3837620" y="34324"/>
                  </a:lnTo>
                  <a:lnTo>
                    <a:pt x="4063362" y="68648"/>
                  </a:lnTo>
                  <a:lnTo>
                    <a:pt x="4289104" y="34324"/>
                  </a:lnTo>
                  <a:lnTo>
                    <a:pt x="4514847" y="102973"/>
                  </a:lnTo>
                  <a:lnTo>
                    <a:pt x="4740589" y="171622"/>
                  </a:lnTo>
                  <a:lnTo>
                    <a:pt x="4966331" y="102973"/>
                  </a:lnTo>
                  <a:lnTo>
                    <a:pt x="5192074" y="68648"/>
                  </a:lnTo>
                  <a:lnTo>
                    <a:pt x="5417816" y="34324"/>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30391"/>
              <a:ext cx="5417816" cy="274595"/>
            </a:xfrm>
            <a:custGeom>
              <a:avLst/>
              <a:pathLst>
                <a:path w="5417816" h="274595">
                  <a:moveTo>
                    <a:pt x="0" y="102973"/>
                  </a:moveTo>
                  <a:lnTo>
                    <a:pt x="225742" y="68648"/>
                  </a:lnTo>
                  <a:lnTo>
                    <a:pt x="451484" y="102973"/>
                  </a:lnTo>
                  <a:lnTo>
                    <a:pt x="677227" y="0"/>
                  </a:lnTo>
                  <a:lnTo>
                    <a:pt x="902969" y="34324"/>
                  </a:lnTo>
                  <a:lnTo>
                    <a:pt x="1128711" y="0"/>
                  </a:lnTo>
                  <a:lnTo>
                    <a:pt x="1354454" y="34324"/>
                  </a:lnTo>
                  <a:lnTo>
                    <a:pt x="1580196" y="34324"/>
                  </a:lnTo>
                  <a:lnTo>
                    <a:pt x="1805938" y="34324"/>
                  </a:lnTo>
                  <a:lnTo>
                    <a:pt x="2031681" y="68648"/>
                  </a:lnTo>
                  <a:lnTo>
                    <a:pt x="2257423" y="68648"/>
                  </a:lnTo>
                  <a:lnTo>
                    <a:pt x="2483165" y="34324"/>
                  </a:lnTo>
                  <a:lnTo>
                    <a:pt x="2708908" y="34324"/>
                  </a:lnTo>
                  <a:lnTo>
                    <a:pt x="2934650" y="34324"/>
                  </a:lnTo>
                  <a:lnTo>
                    <a:pt x="3160393" y="274595"/>
                  </a:lnTo>
                  <a:lnTo>
                    <a:pt x="3386135" y="171622"/>
                  </a:lnTo>
                  <a:lnTo>
                    <a:pt x="3611877" y="137297"/>
                  </a:lnTo>
                  <a:lnTo>
                    <a:pt x="3837620" y="137297"/>
                  </a:lnTo>
                  <a:lnTo>
                    <a:pt x="4063362" y="137297"/>
                  </a:lnTo>
                  <a:lnTo>
                    <a:pt x="4289104" y="102973"/>
                  </a:lnTo>
                  <a:lnTo>
                    <a:pt x="4514847" y="171622"/>
                  </a:lnTo>
                  <a:lnTo>
                    <a:pt x="4740589" y="240270"/>
                  </a:lnTo>
                  <a:lnTo>
                    <a:pt x="4966331" y="171622"/>
                  </a:lnTo>
                  <a:lnTo>
                    <a:pt x="5192074" y="137297"/>
                  </a:lnTo>
                  <a:lnTo>
                    <a:pt x="5417816" y="68648"/>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4" name="tx114"/>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55031"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588077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610651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55800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2" name="tx122"/>
            <p:cNvSpPr/>
            <p:nvPr/>
          </p:nvSpPr>
          <p:spPr>
            <a:xfrm>
              <a:off x="678374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1365926"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4" name="tx124"/>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5" name="tx125"/>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52062"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55031"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8" name="tx128"/>
            <p:cNvSpPr/>
            <p:nvPr/>
          </p:nvSpPr>
          <p:spPr>
            <a:xfrm>
              <a:off x="588077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6106516"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33225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1" name="tx131"/>
            <p:cNvSpPr/>
            <p:nvPr/>
          </p:nvSpPr>
          <p:spPr>
            <a:xfrm>
              <a:off x="6558000"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78374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43518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30225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116933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2871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Bulgaria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Bulgaria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7528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4432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91336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68240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75980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2884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29788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30292" y="2797192"/>
              <a:ext cx="217589" cy="2193567"/>
            </a:xfrm>
            <a:prstGeom prst="rect">
              <a:avLst/>
            </a:prstGeom>
            <a:solidFill>
              <a:srgbClr val="0058AB">
                <a:alpha val="100000"/>
              </a:srgbClr>
            </a:solidFill>
          </p:spPr>
          <p:txBody>
            <a:bodyPr/>
            <a:lstStyle/>
            <a:p/>
          </p:txBody>
        </p:sp>
        <p:sp>
          <p:nvSpPr>
            <p:cNvPr id="40" name="rc40"/>
            <p:cNvSpPr/>
            <p:nvPr/>
          </p:nvSpPr>
          <p:spPr>
            <a:xfrm>
              <a:off x="1472058" y="2925212"/>
              <a:ext cx="217589" cy="2065548"/>
            </a:xfrm>
            <a:prstGeom prst="rect">
              <a:avLst/>
            </a:prstGeom>
            <a:solidFill>
              <a:srgbClr val="0058AB">
                <a:alpha val="100000"/>
              </a:srgbClr>
            </a:solidFill>
          </p:spPr>
          <p:txBody>
            <a:bodyPr/>
            <a:lstStyle/>
            <a:p/>
          </p:txBody>
        </p:sp>
        <p:sp>
          <p:nvSpPr>
            <p:cNvPr id="41" name="rc41"/>
            <p:cNvSpPr/>
            <p:nvPr/>
          </p:nvSpPr>
          <p:spPr>
            <a:xfrm>
              <a:off x="1713825" y="3766572"/>
              <a:ext cx="217589" cy="1224188"/>
            </a:xfrm>
            <a:prstGeom prst="rect">
              <a:avLst/>
            </a:prstGeom>
            <a:solidFill>
              <a:srgbClr val="0058AB">
                <a:alpha val="100000"/>
              </a:srgbClr>
            </a:solidFill>
          </p:spPr>
          <p:txBody>
            <a:bodyPr/>
            <a:lstStyle/>
            <a:p/>
          </p:txBody>
        </p:sp>
        <p:sp>
          <p:nvSpPr>
            <p:cNvPr id="42" name="rc42"/>
            <p:cNvSpPr/>
            <p:nvPr/>
          </p:nvSpPr>
          <p:spPr>
            <a:xfrm>
              <a:off x="1955592" y="3335121"/>
              <a:ext cx="217589" cy="1655638"/>
            </a:xfrm>
            <a:prstGeom prst="rect">
              <a:avLst/>
            </a:prstGeom>
            <a:solidFill>
              <a:srgbClr val="0058AB">
                <a:alpha val="100000"/>
              </a:srgbClr>
            </a:solidFill>
          </p:spPr>
          <p:txBody>
            <a:bodyPr/>
            <a:lstStyle/>
            <a:p/>
          </p:txBody>
        </p:sp>
        <p:sp>
          <p:nvSpPr>
            <p:cNvPr id="43" name="rc43"/>
            <p:cNvSpPr/>
            <p:nvPr/>
          </p:nvSpPr>
          <p:spPr>
            <a:xfrm>
              <a:off x="2197358" y="2841506"/>
              <a:ext cx="217589" cy="2149253"/>
            </a:xfrm>
            <a:prstGeom prst="rect">
              <a:avLst/>
            </a:prstGeom>
            <a:solidFill>
              <a:srgbClr val="0058AB">
                <a:alpha val="100000"/>
              </a:srgbClr>
            </a:solidFill>
          </p:spPr>
          <p:txBody>
            <a:bodyPr/>
            <a:lstStyle/>
            <a:p/>
          </p:txBody>
        </p:sp>
        <p:sp>
          <p:nvSpPr>
            <p:cNvPr id="44" name="rc44"/>
            <p:cNvSpPr/>
            <p:nvPr/>
          </p:nvSpPr>
          <p:spPr>
            <a:xfrm>
              <a:off x="2439125" y="3675481"/>
              <a:ext cx="217589" cy="1315278"/>
            </a:xfrm>
            <a:prstGeom prst="rect">
              <a:avLst/>
            </a:prstGeom>
            <a:solidFill>
              <a:srgbClr val="0058AB">
                <a:alpha val="100000"/>
              </a:srgbClr>
            </a:solidFill>
          </p:spPr>
          <p:txBody>
            <a:bodyPr/>
            <a:lstStyle/>
            <a:p/>
          </p:txBody>
        </p:sp>
        <p:sp>
          <p:nvSpPr>
            <p:cNvPr id="45" name="rc45"/>
            <p:cNvSpPr/>
            <p:nvPr/>
          </p:nvSpPr>
          <p:spPr>
            <a:xfrm>
              <a:off x="2680891" y="3623780"/>
              <a:ext cx="217589" cy="1366979"/>
            </a:xfrm>
            <a:prstGeom prst="rect">
              <a:avLst/>
            </a:prstGeom>
            <a:solidFill>
              <a:srgbClr val="0058AB">
                <a:alpha val="100000"/>
              </a:srgbClr>
            </a:solidFill>
          </p:spPr>
          <p:txBody>
            <a:bodyPr/>
            <a:lstStyle/>
            <a:p/>
          </p:txBody>
        </p:sp>
        <p:sp>
          <p:nvSpPr>
            <p:cNvPr id="46" name="rc46"/>
            <p:cNvSpPr/>
            <p:nvPr/>
          </p:nvSpPr>
          <p:spPr>
            <a:xfrm>
              <a:off x="2922658" y="3132628"/>
              <a:ext cx="217589" cy="1858131"/>
            </a:xfrm>
            <a:prstGeom prst="rect">
              <a:avLst/>
            </a:prstGeom>
            <a:solidFill>
              <a:srgbClr val="0058AB">
                <a:alpha val="100000"/>
              </a:srgbClr>
            </a:solidFill>
          </p:spPr>
          <p:txBody>
            <a:bodyPr/>
            <a:lstStyle/>
            <a:p/>
          </p:txBody>
        </p:sp>
        <p:sp>
          <p:nvSpPr>
            <p:cNvPr id="47" name="rc47"/>
            <p:cNvSpPr/>
            <p:nvPr/>
          </p:nvSpPr>
          <p:spPr>
            <a:xfrm>
              <a:off x="3164425" y="3555462"/>
              <a:ext cx="217589" cy="1435297"/>
            </a:xfrm>
            <a:prstGeom prst="rect">
              <a:avLst/>
            </a:prstGeom>
            <a:solidFill>
              <a:srgbClr val="0058AB">
                <a:alpha val="100000"/>
              </a:srgbClr>
            </a:solidFill>
          </p:spPr>
          <p:txBody>
            <a:bodyPr/>
            <a:lstStyle/>
            <a:p/>
          </p:txBody>
        </p:sp>
        <p:sp>
          <p:nvSpPr>
            <p:cNvPr id="48" name="rc48"/>
            <p:cNvSpPr/>
            <p:nvPr/>
          </p:nvSpPr>
          <p:spPr>
            <a:xfrm>
              <a:off x="3406191" y="3007070"/>
              <a:ext cx="217589" cy="1983689"/>
            </a:xfrm>
            <a:prstGeom prst="rect">
              <a:avLst/>
            </a:prstGeom>
            <a:solidFill>
              <a:srgbClr val="0058AB">
                <a:alpha val="100000"/>
              </a:srgbClr>
            </a:solidFill>
          </p:spPr>
          <p:txBody>
            <a:bodyPr/>
            <a:lstStyle/>
            <a:p/>
          </p:txBody>
        </p:sp>
        <p:sp>
          <p:nvSpPr>
            <p:cNvPr id="49" name="rc49"/>
            <p:cNvSpPr/>
            <p:nvPr/>
          </p:nvSpPr>
          <p:spPr>
            <a:xfrm>
              <a:off x="3647958" y="3133243"/>
              <a:ext cx="217589" cy="1857516"/>
            </a:xfrm>
            <a:prstGeom prst="rect">
              <a:avLst/>
            </a:prstGeom>
            <a:solidFill>
              <a:srgbClr val="0058AB">
                <a:alpha val="100000"/>
              </a:srgbClr>
            </a:solidFill>
          </p:spPr>
          <p:txBody>
            <a:bodyPr/>
            <a:lstStyle/>
            <a:p/>
          </p:txBody>
        </p:sp>
        <p:sp>
          <p:nvSpPr>
            <p:cNvPr id="50" name="rc50"/>
            <p:cNvSpPr/>
            <p:nvPr/>
          </p:nvSpPr>
          <p:spPr>
            <a:xfrm>
              <a:off x="3889725" y="3247107"/>
              <a:ext cx="217589" cy="1743652"/>
            </a:xfrm>
            <a:prstGeom prst="rect">
              <a:avLst/>
            </a:prstGeom>
            <a:solidFill>
              <a:srgbClr val="0058AB">
                <a:alpha val="100000"/>
              </a:srgbClr>
            </a:solidFill>
          </p:spPr>
          <p:txBody>
            <a:bodyPr/>
            <a:lstStyle/>
            <a:p/>
          </p:txBody>
        </p:sp>
        <p:sp>
          <p:nvSpPr>
            <p:cNvPr id="51" name="rc51"/>
            <p:cNvSpPr/>
            <p:nvPr/>
          </p:nvSpPr>
          <p:spPr>
            <a:xfrm>
              <a:off x="4131491" y="3295730"/>
              <a:ext cx="217589" cy="1695029"/>
            </a:xfrm>
            <a:prstGeom prst="rect">
              <a:avLst/>
            </a:prstGeom>
            <a:solidFill>
              <a:srgbClr val="0058AB">
                <a:alpha val="100000"/>
              </a:srgbClr>
            </a:solidFill>
          </p:spPr>
          <p:txBody>
            <a:bodyPr/>
            <a:lstStyle/>
            <a:p/>
          </p:txBody>
        </p:sp>
        <p:sp>
          <p:nvSpPr>
            <p:cNvPr id="52" name="rc52"/>
            <p:cNvSpPr/>
            <p:nvPr/>
          </p:nvSpPr>
          <p:spPr>
            <a:xfrm>
              <a:off x="4373258" y="3359124"/>
              <a:ext cx="217589" cy="1631635"/>
            </a:xfrm>
            <a:prstGeom prst="rect">
              <a:avLst/>
            </a:prstGeom>
            <a:solidFill>
              <a:srgbClr val="0058AB">
                <a:alpha val="100000"/>
              </a:srgbClr>
            </a:solidFill>
          </p:spPr>
          <p:txBody>
            <a:bodyPr/>
            <a:lstStyle/>
            <a:p/>
          </p:txBody>
        </p:sp>
        <p:sp>
          <p:nvSpPr>
            <p:cNvPr id="53" name="rc53"/>
            <p:cNvSpPr/>
            <p:nvPr/>
          </p:nvSpPr>
          <p:spPr>
            <a:xfrm>
              <a:off x="4615025" y="866434"/>
              <a:ext cx="217589" cy="4124325"/>
            </a:xfrm>
            <a:prstGeom prst="rect">
              <a:avLst/>
            </a:prstGeom>
            <a:solidFill>
              <a:srgbClr val="0058AB">
                <a:alpha val="100000"/>
              </a:srgbClr>
            </a:solidFill>
          </p:spPr>
          <p:txBody>
            <a:bodyPr/>
            <a:lstStyle/>
            <a:p/>
          </p:txBody>
        </p:sp>
        <p:sp>
          <p:nvSpPr>
            <p:cNvPr id="54" name="rc54"/>
            <p:cNvSpPr/>
            <p:nvPr/>
          </p:nvSpPr>
          <p:spPr>
            <a:xfrm>
              <a:off x="4856791" y="2167557"/>
              <a:ext cx="217589" cy="2823202"/>
            </a:xfrm>
            <a:prstGeom prst="rect">
              <a:avLst/>
            </a:prstGeom>
            <a:solidFill>
              <a:srgbClr val="0058AB">
                <a:alpha val="100000"/>
              </a:srgbClr>
            </a:solidFill>
          </p:spPr>
          <p:txBody>
            <a:bodyPr/>
            <a:lstStyle/>
            <a:p/>
          </p:txBody>
        </p:sp>
        <p:sp>
          <p:nvSpPr>
            <p:cNvPr id="55" name="rc55"/>
            <p:cNvSpPr/>
            <p:nvPr/>
          </p:nvSpPr>
          <p:spPr>
            <a:xfrm>
              <a:off x="5098558" y="2602700"/>
              <a:ext cx="217589" cy="2388059"/>
            </a:xfrm>
            <a:prstGeom prst="rect">
              <a:avLst/>
            </a:prstGeom>
            <a:solidFill>
              <a:srgbClr val="0058AB">
                <a:alpha val="100000"/>
              </a:srgbClr>
            </a:solidFill>
          </p:spPr>
          <p:txBody>
            <a:bodyPr/>
            <a:lstStyle/>
            <a:p/>
          </p:txBody>
        </p:sp>
        <p:sp>
          <p:nvSpPr>
            <p:cNvPr id="56" name="rc56"/>
            <p:cNvSpPr/>
            <p:nvPr/>
          </p:nvSpPr>
          <p:spPr>
            <a:xfrm>
              <a:off x="5340325" y="3424981"/>
              <a:ext cx="217589" cy="1565778"/>
            </a:xfrm>
            <a:prstGeom prst="rect">
              <a:avLst/>
            </a:prstGeom>
            <a:solidFill>
              <a:srgbClr val="0058AB">
                <a:alpha val="100000"/>
              </a:srgbClr>
            </a:solidFill>
          </p:spPr>
          <p:txBody>
            <a:bodyPr/>
            <a:lstStyle/>
            <a:p/>
          </p:txBody>
        </p:sp>
        <p:sp>
          <p:nvSpPr>
            <p:cNvPr id="57" name="rc57"/>
            <p:cNvSpPr/>
            <p:nvPr/>
          </p:nvSpPr>
          <p:spPr>
            <a:xfrm>
              <a:off x="5582091" y="3084621"/>
              <a:ext cx="217589" cy="1906138"/>
            </a:xfrm>
            <a:prstGeom prst="rect">
              <a:avLst/>
            </a:prstGeom>
            <a:solidFill>
              <a:srgbClr val="0058AB">
                <a:alpha val="100000"/>
              </a:srgbClr>
            </a:solidFill>
          </p:spPr>
          <p:txBody>
            <a:bodyPr/>
            <a:lstStyle/>
            <a:p/>
          </p:txBody>
        </p:sp>
        <p:sp>
          <p:nvSpPr>
            <p:cNvPr id="58" name="rc58"/>
            <p:cNvSpPr/>
            <p:nvPr/>
          </p:nvSpPr>
          <p:spPr>
            <a:xfrm>
              <a:off x="5823858" y="3484067"/>
              <a:ext cx="217589" cy="1506692"/>
            </a:xfrm>
            <a:prstGeom prst="rect">
              <a:avLst/>
            </a:prstGeom>
            <a:solidFill>
              <a:srgbClr val="0058AB">
                <a:alpha val="100000"/>
              </a:srgbClr>
            </a:solidFill>
          </p:spPr>
          <p:txBody>
            <a:bodyPr/>
            <a:lstStyle/>
            <a:p/>
          </p:txBody>
        </p:sp>
        <p:sp>
          <p:nvSpPr>
            <p:cNvPr id="59" name="rc59"/>
            <p:cNvSpPr/>
            <p:nvPr/>
          </p:nvSpPr>
          <p:spPr>
            <a:xfrm>
              <a:off x="6065625" y="2827350"/>
              <a:ext cx="217589" cy="2163409"/>
            </a:xfrm>
            <a:prstGeom prst="rect">
              <a:avLst/>
            </a:prstGeom>
            <a:solidFill>
              <a:srgbClr val="0058AB">
                <a:alpha val="100000"/>
              </a:srgbClr>
            </a:solidFill>
          </p:spPr>
          <p:txBody>
            <a:bodyPr/>
            <a:lstStyle/>
            <a:p/>
          </p:txBody>
        </p:sp>
        <p:sp>
          <p:nvSpPr>
            <p:cNvPr id="60" name="rc60"/>
            <p:cNvSpPr/>
            <p:nvPr/>
          </p:nvSpPr>
          <p:spPr>
            <a:xfrm>
              <a:off x="6307391" y="2099854"/>
              <a:ext cx="217589" cy="2890905"/>
            </a:xfrm>
            <a:prstGeom prst="rect">
              <a:avLst/>
            </a:prstGeom>
            <a:solidFill>
              <a:srgbClr val="0058AB">
                <a:alpha val="100000"/>
              </a:srgbClr>
            </a:solidFill>
          </p:spPr>
          <p:txBody>
            <a:bodyPr/>
            <a:lstStyle/>
            <a:p/>
          </p:txBody>
        </p:sp>
        <p:sp>
          <p:nvSpPr>
            <p:cNvPr id="61" name="rc61"/>
            <p:cNvSpPr/>
            <p:nvPr/>
          </p:nvSpPr>
          <p:spPr>
            <a:xfrm>
              <a:off x="6549158" y="2635936"/>
              <a:ext cx="217589" cy="2354823"/>
            </a:xfrm>
            <a:prstGeom prst="rect">
              <a:avLst/>
            </a:prstGeom>
            <a:solidFill>
              <a:srgbClr val="0058AB">
                <a:alpha val="100000"/>
              </a:srgbClr>
            </a:solidFill>
          </p:spPr>
          <p:txBody>
            <a:bodyPr/>
            <a:lstStyle/>
            <a:p/>
          </p:txBody>
        </p:sp>
        <p:sp>
          <p:nvSpPr>
            <p:cNvPr id="62" name="rc62"/>
            <p:cNvSpPr/>
            <p:nvPr/>
          </p:nvSpPr>
          <p:spPr>
            <a:xfrm>
              <a:off x="6790924" y="3071080"/>
              <a:ext cx="217589" cy="1919679"/>
            </a:xfrm>
            <a:prstGeom prst="rect">
              <a:avLst/>
            </a:prstGeom>
            <a:solidFill>
              <a:srgbClr val="0058AB">
                <a:alpha val="100000"/>
              </a:srgbClr>
            </a:solidFill>
          </p:spPr>
          <p:txBody>
            <a:bodyPr/>
            <a:lstStyle/>
            <a:p/>
          </p:txBody>
        </p:sp>
        <p:sp>
          <p:nvSpPr>
            <p:cNvPr id="63" name="rc63"/>
            <p:cNvSpPr/>
            <p:nvPr/>
          </p:nvSpPr>
          <p:spPr>
            <a:xfrm>
              <a:off x="7032691" y="3484067"/>
              <a:ext cx="217589" cy="1506692"/>
            </a:xfrm>
            <a:prstGeom prst="rect">
              <a:avLst/>
            </a:prstGeom>
            <a:solidFill>
              <a:srgbClr val="0058AB">
                <a:alpha val="100000"/>
              </a:srgbClr>
            </a:solidFill>
          </p:spPr>
          <p:txBody>
            <a:bodyPr/>
            <a:lstStyle/>
            <a:p/>
          </p:txBody>
        </p:sp>
        <p:sp>
          <p:nvSpPr>
            <p:cNvPr id="64" name="rc64"/>
            <p:cNvSpPr/>
            <p:nvPr/>
          </p:nvSpPr>
          <p:spPr>
            <a:xfrm>
              <a:off x="8483291" y="4237413"/>
              <a:ext cx="217589" cy="753346"/>
            </a:xfrm>
            <a:prstGeom prst="rect">
              <a:avLst/>
            </a:prstGeom>
            <a:solidFill>
              <a:srgbClr val="69DBFF">
                <a:alpha val="100000"/>
              </a:srgbClr>
            </a:solidFill>
          </p:spPr>
          <p:txBody>
            <a:bodyPr/>
            <a:lstStyle/>
            <a:p/>
          </p:txBody>
        </p:sp>
        <p:sp>
          <p:nvSpPr>
            <p:cNvPr id="65" name="pl65"/>
            <p:cNvSpPr/>
            <p:nvPr/>
          </p:nvSpPr>
          <p:spPr>
            <a:xfrm>
              <a:off x="6174420" y="3484067"/>
              <a:ext cx="2417666" cy="753346"/>
            </a:xfrm>
            <a:custGeom>
              <a:avLst/>
              <a:pathLst>
                <a:path w="2417666" h="753346">
                  <a:moveTo>
                    <a:pt x="0" y="0"/>
                  </a:moveTo>
                  <a:lnTo>
                    <a:pt x="241766" y="75334"/>
                  </a:lnTo>
                  <a:lnTo>
                    <a:pt x="483533" y="150669"/>
                  </a:lnTo>
                  <a:lnTo>
                    <a:pt x="725299" y="226003"/>
                  </a:lnTo>
                  <a:lnTo>
                    <a:pt x="967066" y="301338"/>
                  </a:lnTo>
                  <a:lnTo>
                    <a:pt x="1208833" y="376673"/>
                  </a:lnTo>
                  <a:lnTo>
                    <a:pt x="1450599" y="452007"/>
                  </a:lnTo>
                  <a:lnTo>
                    <a:pt x="1692366" y="527342"/>
                  </a:lnTo>
                  <a:lnTo>
                    <a:pt x="1934133" y="602677"/>
                  </a:lnTo>
                  <a:lnTo>
                    <a:pt x="2175899" y="678011"/>
                  </a:lnTo>
                  <a:lnTo>
                    <a:pt x="2417666" y="753346"/>
                  </a:lnTo>
                </a:path>
              </a:pathLst>
            </a:custGeom>
            <a:ln w="13550" cap="flat">
              <a:solidFill>
                <a:srgbClr val="000000">
                  <a:alpha val="100000"/>
                </a:srgbClr>
              </a:solidFill>
              <a:prstDash val="solid"/>
              <a:round/>
            </a:ln>
          </p:spPr>
          <p:txBody>
            <a:bodyPr/>
            <a:lstStyle/>
            <a:p/>
          </p:txBody>
        </p:sp>
        <p:sp>
          <p:nvSpPr>
            <p:cNvPr id="66" name="pt66"/>
            <p:cNvSpPr/>
            <p:nvPr/>
          </p:nvSpPr>
          <p:spPr>
            <a:xfrm>
              <a:off x="6149594" y="3459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91360" y="35345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33127" y="36099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74894" y="36852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16660" y="37605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58427" y="3835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00193" y="39112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41960" y="39865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83727" y="40619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25493" y="41372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7260" y="42125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0237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9" name="tx79"/>
            <p:cNvSpPr/>
            <p:nvPr/>
          </p:nvSpPr>
          <p:spPr>
            <a:xfrm>
              <a:off x="508103" y="247141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0" name="tx80"/>
            <p:cNvSpPr/>
            <p:nvPr/>
          </p:nvSpPr>
          <p:spPr>
            <a:xfrm>
              <a:off x="508103" y="124045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1" name="tx81"/>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29600" y="5881714"/>
              <a:ext cx="201456" cy="201456"/>
            </a:xfrm>
            <a:prstGeom prst="rect">
              <a:avLst/>
            </a:prstGeom>
            <a:solidFill>
              <a:srgbClr val="0058AB">
                <a:alpha val="100000"/>
              </a:srgbClr>
            </a:solidFill>
          </p:spPr>
          <p:txBody>
            <a:bodyPr/>
            <a:lstStyle/>
            <a:p/>
          </p:txBody>
        </p:sp>
        <p:sp>
          <p:nvSpPr>
            <p:cNvPr id="110" name="rc110"/>
            <p:cNvSpPr/>
            <p:nvPr/>
          </p:nvSpPr>
          <p:spPr>
            <a:xfrm>
              <a:off x="4531686" y="5881714"/>
              <a:ext cx="201456" cy="201456"/>
            </a:xfrm>
            <a:prstGeom prst="rect">
              <a:avLst/>
            </a:prstGeom>
            <a:solidFill>
              <a:srgbClr val="69DBFF">
                <a:alpha val="100000"/>
              </a:srgbClr>
            </a:solidFill>
          </p:spPr>
          <p:txBody>
            <a:bodyPr/>
            <a:lstStyle/>
            <a:p/>
          </p:txBody>
        </p:sp>
        <p:sp>
          <p:nvSpPr>
            <p:cNvPr id="111" name="tx111"/>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55515" y="398022"/>
              <a:ext cx="60201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Bulgaria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7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5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80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48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69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43043"/>
              <a:ext cx="249522" cy="1459654"/>
            </a:xfrm>
            <a:prstGeom prst="rect">
              <a:avLst/>
            </a:prstGeom>
            <a:solidFill>
              <a:srgbClr val="80BD41">
                <a:alpha val="100000"/>
              </a:srgbClr>
            </a:solidFill>
          </p:spPr>
          <p:txBody>
            <a:bodyPr/>
            <a:lstStyle/>
            <a:p/>
          </p:txBody>
        </p:sp>
        <p:sp>
          <p:nvSpPr>
            <p:cNvPr id="22" name="rc22"/>
            <p:cNvSpPr/>
            <p:nvPr/>
          </p:nvSpPr>
          <p:spPr>
            <a:xfrm>
              <a:off x="1296273" y="2566298"/>
              <a:ext cx="249522" cy="76744"/>
            </a:xfrm>
            <a:prstGeom prst="rect">
              <a:avLst/>
            </a:prstGeom>
            <a:solidFill>
              <a:srgbClr val="1CABE2">
                <a:alpha val="100000"/>
              </a:srgbClr>
            </a:solidFill>
          </p:spPr>
          <p:txBody>
            <a:bodyPr/>
            <a:lstStyle/>
            <a:p/>
          </p:txBody>
        </p:sp>
        <p:sp>
          <p:nvSpPr>
            <p:cNvPr id="23" name="rc23"/>
            <p:cNvSpPr/>
            <p:nvPr/>
          </p:nvSpPr>
          <p:spPr>
            <a:xfrm>
              <a:off x="1573521" y="2727979"/>
              <a:ext cx="249522" cy="1374717"/>
            </a:xfrm>
            <a:prstGeom prst="rect">
              <a:avLst/>
            </a:prstGeom>
            <a:solidFill>
              <a:srgbClr val="80BD41">
                <a:alpha val="100000"/>
              </a:srgbClr>
            </a:solidFill>
          </p:spPr>
          <p:txBody>
            <a:bodyPr/>
            <a:lstStyle/>
            <a:p/>
          </p:txBody>
        </p:sp>
        <p:sp>
          <p:nvSpPr>
            <p:cNvPr id="24" name="rc24"/>
            <p:cNvSpPr/>
            <p:nvPr/>
          </p:nvSpPr>
          <p:spPr>
            <a:xfrm>
              <a:off x="1573521" y="2655546"/>
              <a:ext cx="249522" cy="72432"/>
            </a:xfrm>
            <a:prstGeom prst="rect">
              <a:avLst/>
            </a:prstGeom>
            <a:solidFill>
              <a:srgbClr val="1CABE2">
                <a:alpha val="100000"/>
              </a:srgbClr>
            </a:solidFill>
          </p:spPr>
          <p:txBody>
            <a:bodyPr/>
            <a:lstStyle/>
            <a:p/>
          </p:txBody>
        </p:sp>
        <p:sp>
          <p:nvSpPr>
            <p:cNvPr id="25" name="rc25"/>
            <p:cNvSpPr/>
            <p:nvPr/>
          </p:nvSpPr>
          <p:spPr>
            <a:xfrm>
              <a:off x="1850769" y="2716338"/>
              <a:ext cx="249522" cy="1386358"/>
            </a:xfrm>
            <a:prstGeom prst="rect">
              <a:avLst/>
            </a:prstGeom>
            <a:solidFill>
              <a:srgbClr val="80BD41">
                <a:alpha val="100000"/>
              </a:srgbClr>
            </a:solidFill>
          </p:spPr>
          <p:txBody>
            <a:bodyPr/>
            <a:lstStyle/>
            <a:p/>
          </p:txBody>
        </p:sp>
        <p:sp>
          <p:nvSpPr>
            <p:cNvPr id="26" name="rc26"/>
            <p:cNvSpPr/>
            <p:nvPr/>
          </p:nvSpPr>
          <p:spPr>
            <a:xfrm>
              <a:off x="1850769" y="2673439"/>
              <a:ext cx="249522" cy="42899"/>
            </a:xfrm>
            <a:prstGeom prst="rect">
              <a:avLst/>
            </a:prstGeom>
            <a:solidFill>
              <a:srgbClr val="1CABE2">
                <a:alpha val="100000"/>
              </a:srgbClr>
            </a:solidFill>
          </p:spPr>
          <p:txBody>
            <a:bodyPr/>
            <a:lstStyle/>
            <a:p/>
          </p:txBody>
        </p:sp>
        <p:sp>
          <p:nvSpPr>
            <p:cNvPr id="27" name="rc27"/>
            <p:cNvSpPr/>
            <p:nvPr/>
          </p:nvSpPr>
          <p:spPr>
            <a:xfrm>
              <a:off x="2128016" y="2710733"/>
              <a:ext cx="249522" cy="1391963"/>
            </a:xfrm>
            <a:prstGeom prst="rect">
              <a:avLst/>
            </a:prstGeom>
            <a:solidFill>
              <a:srgbClr val="80BD41">
                <a:alpha val="100000"/>
              </a:srgbClr>
            </a:solidFill>
          </p:spPr>
          <p:txBody>
            <a:bodyPr/>
            <a:lstStyle/>
            <a:p/>
          </p:txBody>
        </p:sp>
        <p:sp>
          <p:nvSpPr>
            <p:cNvPr id="28" name="rc28"/>
            <p:cNvSpPr/>
            <p:nvPr/>
          </p:nvSpPr>
          <p:spPr>
            <a:xfrm>
              <a:off x="2128016" y="2652743"/>
              <a:ext cx="249522" cy="57989"/>
            </a:xfrm>
            <a:prstGeom prst="rect">
              <a:avLst/>
            </a:prstGeom>
            <a:solidFill>
              <a:srgbClr val="1CABE2">
                <a:alpha val="100000"/>
              </a:srgbClr>
            </a:solidFill>
          </p:spPr>
          <p:txBody>
            <a:bodyPr/>
            <a:lstStyle/>
            <a:p/>
          </p:txBody>
        </p:sp>
        <p:sp>
          <p:nvSpPr>
            <p:cNvPr id="29" name="rc29"/>
            <p:cNvSpPr/>
            <p:nvPr/>
          </p:nvSpPr>
          <p:spPr>
            <a:xfrm>
              <a:off x="2405264" y="2672576"/>
              <a:ext cx="249522" cy="1430120"/>
            </a:xfrm>
            <a:prstGeom prst="rect">
              <a:avLst/>
            </a:prstGeom>
            <a:solidFill>
              <a:srgbClr val="80BD41">
                <a:alpha val="100000"/>
              </a:srgbClr>
            </a:solidFill>
          </p:spPr>
          <p:txBody>
            <a:bodyPr/>
            <a:lstStyle/>
            <a:p/>
          </p:txBody>
        </p:sp>
        <p:sp>
          <p:nvSpPr>
            <p:cNvPr id="30" name="rc30"/>
            <p:cNvSpPr/>
            <p:nvPr/>
          </p:nvSpPr>
          <p:spPr>
            <a:xfrm>
              <a:off x="2405264" y="2597341"/>
              <a:ext cx="249522" cy="75235"/>
            </a:xfrm>
            <a:prstGeom prst="rect">
              <a:avLst/>
            </a:prstGeom>
            <a:solidFill>
              <a:srgbClr val="1CABE2">
                <a:alpha val="100000"/>
              </a:srgbClr>
            </a:solidFill>
          </p:spPr>
          <p:txBody>
            <a:bodyPr/>
            <a:lstStyle/>
            <a:p/>
          </p:txBody>
        </p:sp>
        <p:sp>
          <p:nvSpPr>
            <p:cNvPr id="31" name="rc31"/>
            <p:cNvSpPr/>
            <p:nvPr/>
          </p:nvSpPr>
          <p:spPr>
            <a:xfrm>
              <a:off x="2682512" y="2613293"/>
              <a:ext cx="249522" cy="1489403"/>
            </a:xfrm>
            <a:prstGeom prst="rect">
              <a:avLst/>
            </a:prstGeom>
            <a:solidFill>
              <a:srgbClr val="80BD41">
                <a:alpha val="100000"/>
              </a:srgbClr>
            </a:solidFill>
          </p:spPr>
          <p:txBody>
            <a:bodyPr/>
            <a:lstStyle/>
            <a:p/>
          </p:txBody>
        </p:sp>
        <p:sp>
          <p:nvSpPr>
            <p:cNvPr id="32" name="rc32"/>
            <p:cNvSpPr/>
            <p:nvPr/>
          </p:nvSpPr>
          <p:spPr>
            <a:xfrm>
              <a:off x="2682512" y="2567160"/>
              <a:ext cx="249522" cy="46132"/>
            </a:xfrm>
            <a:prstGeom prst="rect">
              <a:avLst/>
            </a:prstGeom>
            <a:solidFill>
              <a:srgbClr val="1CABE2">
                <a:alpha val="100000"/>
              </a:srgbClr>
            </a:solidFill>
          </p:spPr>
          <p:txBody>
            <a:bodyPr/>
            <a:lstStyle/>
            <a:p/>
          </p:txBody>
        </p:sp>
        <p:sp>
          <p:nvSpPr>
            <p:cNvPr id="33" name="rc33"/>
            <p:cNvSpPr/>
            <p:nvPr/>
          </p:nvSpPr>
          <p:spPr>
            <a:xfrm>
              <a:off x="2959759" y="2554657"/>
              <a:ext cx="249522" cy="1548039"/>
            </a:xfrm>
            <a:prstGeom prst="rect">
              <a:avLst/>
            </a:prstGeom>
            <a:solidFill>
              <a:srgbClr val="80BD41">
                <a:alpha val="100000"/>
              </a:srgbClr>
            </a:solidFill>
          </p:spPr>
          <p:txBody>
            <a:bodyPr/>
            <a:lstStyle/>
            <a:p/>
          </p:txBody>
        </p:sp>
        <p:sp>
          <p:nvSpPr>
            <p:cNvPr id="34" name="rc34"/>
            <p:cNvSpPr/>
            <p:nvPr/>
          </p:nvSpPr>
          <p:spPr>
            <a:xfrm>
              <a:off x="2959759" y="2506800"/>
              <a:ext cx="249522" cy="47857"/>
            </a:xfrm>
            <a:prstGeom prst="rect">
              <a:avLst/>
            </a:prstGeom>
            <a:solidFill>
              <a:srgbClr val="1CABE2">
                <a:alpha val="100000"/>
              </a:srgbClr>
            </a:solidFill>
          </p:spPr>
          <p:txBody>
            <a:bodyPr/>
            <a:lstStyle/>
            <a:p/>
          </p:txBody>
        </p:sp>
        <p:sp>
          <p:nvSpPr>
            <p:cNvPr id="35" name="rc35"/>
            <p:cNvSpPr/>
            <p:nvPr/>
          </p:nvSpPr>
          <p:spPr>
            <a:xfrm>
              <a:off x="3237007" y="2540645"/>
              <a:ext cx="249522" cy="1562052"/>
            </a:xfrm>
            <a:prstGeom prst="rect">
              <a:avLst/>
            </a:prstGeom>
            <a:solidFill>
              <a:srgbClr val="80BD41">
                <a:alpha val="100000"/>
              </a:srgbClr>
            </a:solidFill>
          </p:spPr>
          <p:txBody>
            <a:bodyPr/>
            <a:lstStyle/>
            <a:p/>
          </p:txBody>
        </p:sp>
        <p:sp>
          <p:nvSpPr>
            <p:cNvPr id="36" name="rc36"/>
            <p:cNvSpPr/>
            <p:nvPr/>
          </p:nvSpPr>
          <p:spPr>
            <a:xfrm>
              <a:off x="3237007" y="2475541"/>
              <a:ext cx="249522" cy="65103"/>
            </a:xfrm>
            <a:prstGeom prst="rect">
              <a:avLst/>
            </a:prstGeom>
            <a:solidFill>
              <a:srgbClr val="1CABE2">
                <a:alpha val="100000"/>
              </a:srgbClr>
            </a:solidFill>
          </p:spPr>
          <p:txBody>
            <a:bodyPr/>
            <a:lstStyle/>
            <a:p/>
          </p:txBody>
        </p:sp>
        <p:sp>
          <p:nvSpPr>
            <p:cNvPr id="37" name="rc37"/>
            <p:cNvSpPr/>
            <p:nvPr/>
          </p:nvSpPr>
          <p:spPr>
            <a:xfrm>
              <a:off x="3514255" y="2477266"/>
              <a:ext cx="249522" cy="1625430"/>
            </a:xfrm>
            <a:prstGeom prst="rect">
              <a:avLst/>
            </a:prstGeom>
            <a:solidFill>
              <a:srgbClr val="80BD41">
                <a:alpha val="100000"/>
              </a:srgbClr>
            </a:solidFill>
          </p:spPr>
          <p:txBody>
            <a:bodyPr/>
            <a:lstStyle/>
            <a:p/>
          </p:txBody>
        </p:sp>
        <p:sp>
          <p:nvSpPr>
            <p:cNvPr id="38" name="rc38"/>
            <p:cNvSpPr/>
            <p:nvPr/>
          </p:nvSpPr>
          <p:spPr>
            <a:xfrm>
              <a:off x="3514255" y="2427037"/>
              <a:ext cx="249522" cy="50228"/>
            </a:xfrm>
            <a:prstGeom prst="rect">
              <a:avLst/>
            </a:prstGeom>
            <a:solidFill>
              <a:srgbClr val="1CABE2">
                <a:alpha val="100000"/>
              </a:srgbClr>
            </a:solidFill>
          </p:spPr>
          <p:txBody>
            <a:bodyPr/>
            <a:lstStyle/>
            <a:p/>
          </p:txBody>
        </p:sp>
        <p:sp>
          <p:nvSpPr>
            <p:cNvPr id="39" name="rc39"/>
            <p:cNvSpPr/>
            <p:nvPr/>
          </p:nvSpPr>
          <p:spPr>
            <a:xfrm>
              <a:off x="3791502" y="2435013"/>
              <a:ext cx="249522" cy="1667683"/>
            </a:xfrm>
            <a:prstGeom prst="rect">
              <a:avLst/>
            </a:prstGeom>
            <a:solidFill>
              <a:srgbClr val="80BD41">
                <a:alpha val="100000"/>
              </a:srgbClr>
            </a:solidFill>
          </p:spPr>
          <p:txBody>
            <a:bodyPr/>
            <a:lstStyle/>
            <a:p/>
          </p:txBody>
        </p:sp>
        <p:sp>
          <p:nvSpPr>
            <p:cNvPr id="40" name="rc40"/>
            <p:cNvSpPr/>
            <p:nvPr/>
          </p:nvSpPr>
          <p:spPr>
            <a:xfrm>
              <a:off x="3791502" y="2365598"/>
              <a:ext cx="249522" cy="69414"/>
            </a:xfrm>
            <a:prstGeom prst="rect">
              <a:avLst/>
            </a:prstGeom>
            <a:solidFill>
              <a:srgbClr val="1CABE2">
                <a:alpha val="100000"/>
              </a:srgbClr>
            </a:solidFill>
          </p:spPr>
          <p:txBody>
            <a:bodyPr/>
            <a:lstStyle/>
            <a:p/>
          </p:txBody>
        </p:sp>
        <p:sp>
          <p:nvSpPr>
            <p:cNvPr id="41" name="rc41"/>
            <p:cNvSpPr/>
            <p:nvPr/>
          </p:nvSpPr>
          <p:spPr>
            <a:xfrm>
              <a:off x="4068750" y="2541076"/>
              <a:ext cx="249522" cy="1561620"/>
            </a:xfrm>
            <a:prstGeom prst="rect">
              <a:avLst/>
            </a:prstGeom>
            <a:solidFill>
              <a:srgbClr val="80BD41">
                <a:alpha val="100000"/>
              </a:srgbClr>
            </a:solidFill>
          </p:spPr>
          <p:txBody>
            <a:bodyPr/>
            <a:lstStyle/>
            <a:p/>
          </p:txBody>
        </p:sp>
        <p:sp>
          <p:nvSpPr>
            <p:cNvPr id="42" name="rc42"/>
            <p:cNvSpPr/>
            <p:nvPr/>
          </p:nvSpPr>
          <p:spPr>
            <a:xfrm>
              <a:off x="4068750" y="2475972"/>
              <a:ext cx="249522" cy="65103"/>
            </a:xfrm>
            <a:prstGeom prst="rect">
              <a:avLst/>
            </a:prstGeom>
            <a:solidFill>
              <a:srgbClr val="1CABE2">
                <a:alpha val="100000"/>
              </a:srgbClr>
            </a:solidFill>
          </p:spPr>
          <p:txBody>
            <a:bodyPr/>
            <a:lstStyle/>
            <a:p/>
          </p:txBody>
        </p:sp>
        <p:sp>
          <p:nvSpPr>
            <p:cNvPr id="43" name="rc43"/>
            <p:cNvSpPr/>
            <p:nvPr/>
          </p:nvSpPr>
          <p:spPr>
            <a:xfrm>
              <a:off x="4345998" y="2637007"/>
              <a:ext cx="249522" cy="1465690"/>
            </a:xfrm>
            <a:prstGeom prst="rect">
              <a:avLst/>
            </a:prstGeom>
            <a:solidFill>
              <a:srgbClr val="80BD41">
                <a:alpha val="100000"/>
              </a:srgbClr>
            </a:solidFill>
          </p:spPr>
          <p:txBody>
            <a:bodyPr/>
            <a:lstStyle/>
            <a:p/>
          </p:txBody>
        </p:sp>
        <p:sp>
          <p:nvSpPr>
            <p:cNvPr id="44" name="rc44"/>
            <p:cNvSpPr/>
            <p:nvPr/>
          </p:nvSpPr>
          <p:spPr>
            <a:xfrm>
              <a:off x="4345998" y="2575999"/>
              <a:ext cx="249522" cy="61007"/>
            </a:xfrm>
            <a:prstGeom prst="rect">
              <a:avLst/>
            </a:prstGeom>
            <a:solidFill>
              <a:srgbClr val="1CABE2">
                <a:alpha val="100000"/>
              </a:srgbClr>
            </a:solidFill>
          </p:spPr>
          <p:txBody>
            <a:bodyPr/>
            <a:lstStyle/>
            <a:p/>
          </p:txBody>
        </p:sp>
        <p:sp>
          <p:nvSpPr>
            <p:cNvPr id="45" name="rc45"/>
            <p:cNvSpPr/>
            <p:nvPr/>
          </p:nvSpPr>
          <p:spPr>
            <a:xfrm>
              <a:off x="4623245" y="2677966"/>
              <a:ext cx="249522" cy="1424731"/>
            </a:xfrm>
            <a:prstGeom prst="rect">
              <a:avLst/>
            </a:prstGeom>
            <a:solidFill>
              <a:srgbClr val="80BD41">
                <a:alpha val="100000"/>
              </a:srgbClr>
            </a:solidFill>
          </p:spPr>
          <p:txBody>
            <a:bodyPr/>
            <a:lstStyle/>
            <a:p/>
          </p:txBody>
        </p:sp>
        <p:sp>
          <p:nvSpPr>
            <p:cNvPr id="46" name="rc46"/>
            <p:cNvSpPr/>
            <p:nvPr/>
          </p:nvSpPr>
          <p:spPr>
            <a:xfrm>
              <a:off x="4623245" y="2618683"/>
              <a:ext cx="249522" cy="59282"/>
            </a:xfrm>
            <a:prstGeom prst="rect">
              <a:avLst/>
            </a:prstGeom>
            <a:solidFill>
              <a:srgbClr val="1CABE2">
                <a:alpha val="100000"/>
              </a:srgbClr>
            </a:solidFill>
          </p:spPr>
          <p:txBody>
            <a:bodyPr/>
            <a:lstStyle/>
            <a:p/>
          </p:txBody>
        </p:sp>
        <p:sp>
          <p:nvSpPr>
            <p:cNvPr id="47" name="rc47"/>
            <p:cNvSpPr/>
            <p:nvPr/>
          </p:nvSpPr>
          <p:spPr>
            <a:xfrm>
              <a:off x="4900493" y="2731213"/>
              <a:ext cx="249522" cy="1371484"/>
            </a:xfrm>
            <a:prstGeom prst="rect">
              <a:avLst/>
            </a:prstGeom>
            <a:solidFill>
              <a:srgbClr val="80BD41">
                <a:alpha val="100000"/>
              </a:srgbClr>
            </a:solidFill>
          </p:spPr>
          <p:txBody>
            <a:bodyPr/>
            <a:lstStyle/>
            <a:p/>
          </p:txBody>
        </p:sp>
        <p:sp>
          <p:nvSpPr>
            <p:cNvPr id="48" name="rc48"/>
            <p:cNvSpPr/>
            <p:nvPr/>
          </p:nvSpPr>
          <p:spPr>
            <a:xfrm>
              <a:off x="4900493" y="2674085"/>
              <a:ext cx="249522" cy="57127"/>
            </a:xfrm>
            <a:prstGeom prst="rect">
              <a:avLst/>
            </a:prstGeom>
            <a:solidFill>
              <a:srgbClr val="1CABE2">
                <a:alpha val="100000"/>
              </a:srgbClr>
            </a:solidFill>
          </p:spPr>
          <p:txBody>
            <a:bodyPr/>
            <a:lstStyle/>
            <a:p/>
          </p:txBody>
        </p:sp>
        <p:sp>
          <p:nvSpPr>
            <p:cNvPr id="49" name="rc49"/>
            <p:cNvSpPr/>
            <p:nvPr/>
          </p:nvSpPr>
          <p:spPr>
            <a:xfrm>
              <a:off x="5177741" y="2802568"/>
              <a:ext cx="249522" cy="1300129"/>
            </a:xfrm>
            <a:prstGeom prst="rect">
              <a:avLst/>
            </a:prstGeom>
            <a:solidFill>
              <a:srgbClr val="80BD41">
                <a:alpha val="100000"/>
              </a:srgbClr>
            </a:solidFill>
          </p:spPr>
          <p:txBody>
            <a:bodyPr/>
            <a:lstStyle/>
            <a:p/>
          </p:txBody>
        </p:sp>
        <p:sp>
          <p:nvSpPr>
            <p:cNvPr id="50" name="rc50"/>
            <p:cNvSpPr/>
            <p:nvPr/>
          </p:nvSpPr>
          <p:spPr>
            <a:xfrm>
              <a:off x="5177741" y="2658133"/>
              <a:ext cx="249522" cy="144434"/>
            </a:xfrm>
            <a:prstGeom prst="rect">
              <a:avLst/>
            </a:prstGeom>
            <a:solidFill>
              <a:srgbClr val="1CABE2">
                <a:alpha val="100000"/>
              </a:srgbClr>
            </a:solidFill>
          </p:spPr>
          <p:txBody>
            <a:bodyPr/>
            <a:lstStyle/>
            <a:p/>
          </p:txBody>
        </p:sp>
        <p:sp>
          <p:nvSpPr>
            <p:cNvPr id="51" name="rc51"/>
            <p:cNvSpPr/>
            <p:nvPr/>
          </p:nvSpPr>
          <p:spPr>
            <a:xfrm>
              <a:off x="5454988" y="2788986"/>
              <a:ext cx="249522" cy="1313710"/>
            </a:xfrm>
            <a:prstGeom prst="rect">
              <a:avLst/>
            </a:prstGeom>
            <a:solidFill>
              <a:srgbClr val="80BD41">
                <a:alpha val="100000"/>
              </a:srgbClr>
            </a:solidFill>
          </p:spPr>
          <p:txBody>
            <a:bodyPr/>
            <a:lstStyle/>
            <a:p/>
          </p:txBody>
        </p:sp>
        <p:sp>
          <p:nvSpPr>
            <p:cNvPr id="52" name="rc52"/>
            <p:cNvSpPr/>
            <p:nvPr/>
          </p:nvSpPr>
          <p:spPr>
            <a:xfrm>
              <a:off x="5454988" y="2690038"/>
              <a:ext cx="249522" cy="98948"/>
            </a:xfrm>
            <a:prstGeom prst="rect">
              <a:avLst/>
            </a:prstGeom>
            <a:solidFill>
              <a:srgbClr val="1CABE2">
                <a:alpha val="100000"/>
              </a:srgbClr>
            </a:solidFill>
          </p:spPr>
          <p:txBody>
            <a:bodyPr/>
            <a:lstStyle/>
            <a:p/>
          </p:txBody>
        </p:sp>
        <p:sp>
          <p:nvSpPr>
            <p:cNvPr id="53" name="rc53"/>
            <p:cNvSpPr/>
            <p:nvPr/>
          </p:nvSpPr>
          <p:spPr>
            <a:xfrm>
              <a:off x="5732236" y="2792436"/>
              <a:ext cx="249522" cy="1310261"/>
            </a:xfrm>
            <a:prstGeom prst="rect">
              <a:avLst/>
            </a:prstGeom>
            <a:solidFill>
              <a:srgbClr val="80BD41">
                <a:alpha val="100000"/>
              </a:srgbClr>
            </a:solidFill>
          </p:spPr>
          <p:txBody>
            <a:bodyPr/>
            <a:lstStyle/>
            <a:p/>
          </p:txBody>
        </p:sp>
        <p:sp>
          <p:nvSpPr>
            <p:cNvPr id="54" name="rc54"/>
            <p:cNvSpPr/>
            <p:nvPr/>
          </p:nvSpPr>
          <p:spPr>
            <a:xfrm>
              <a:off x="5732236" y="2708793"/>
              <a:ext cx="249522" cy="83642"/>
            </a:xfrm>
            <a:prstGeom prst="rect">
              <a:avLst/>
            </a:prstGeom>
            <a:solidFill>
              <a:srgbClr val="1CABE2">
                <a:alpha val="100000"/>
              </a:srgbClr>
            </a:solidFill>
          </p:spPr>
          <p:txBody>
            <a:bodyPr/>
            <a:lstStyle/>
            <a:p/>
          </p:txBody>
        </p:sp>
        <p:sp>
          <p:nvSpPr>
            <p:cNvPr id="55" name="rc55"/>
            <p:cNvSpPr/>
            <p:nvPr/>
          </p:nvSpPr>
          <p:spPr>
            <a:xfrm>
              <a:off x="6009484" y="2786615"/>
              <a:ext cx="249522" cy="1316081"/>
            </a:xfrm>
            <a:prstGeom prst="rect">
              <a:avLst/>
            </a:prstGeom>
            <a:solidFill>
              <a:srgbClr val="80BD41">
                <a:alpha val="100000"/>
              </a:srgbClr>
            </a:solidFill>
          </p:spPr>
          <p:txBody>
            <a:bodyPr/>
            <a:lstStyle/>
            <a:p/>
          </p:txBody>
        </p:sp>
        <p:sp>
          <p:nvSpPr>
            <p:cNvPr id="56" name="rc56"/>
            <p:cNvSpPr/>
            <p:nvPr/>
          </p:nvSpPr>
          <p:spPr>
            <a:xfrm>
              <a:off x="6009484" y="2731859"/>
              <a:ext cx="249522" cy="54755"/>
            </a:xfrm>
            <a:prstGeom prst="rect">
              <a:avLst/>
            </a:prstGeom>
            <a:solidFill>
              <a:srgbClr val="1CABE2">
                <a:alpha val="100000"/>
              </a:srgbClr>
            </a:solidFill>
          </p:spPr>
          <p:txBody>
            <a:bodyPr/>
            <a:lstStyle/>
            <a:p/>
          </p:txBody>
        </p:sp>
        <p:sp>
          <p:nvSpPr>
            <p:cNvPr id="57" name="rc57"/>
            <p:cNvSpPr/>
            <p:nvPr/>
          </p:nvSpPr>
          <p:spPr>
            <a:xfrm>
              <a:off x="6286731" y="2834257"/>
              <a:ext cx="249522" cy="1268439"/>
            </a:xfrm>
            <a:prstGeom prst="rect">
              <a:avLst/>
            </a:prstGeom>
            <a:solidFill>
              <a:srgbClr val="80BD41">
                <a:alpha val="100000"/>
              </a:srgbClr>
            </a:solidFill>
          </p:spPr>
          <p:txBody>
            <a:bodyPr/>
            <a:lstStyle/>
            <a:p/>
          </p:txBody>
        </p:sp>
        <p:sp>
          <p:nvSpPr>
            <p:cNvPr id="58" name="rc58"/>
            <p:cNvSpPr/>
            <p:nvPr/>
          </p:nvSpPr>
          <p:spPr>
            <a:xfrm>
              <a:off x="6286731" y="2767429"/>
              <a:ext cx="249522" cy="66828"/>
            </a:xfrm>
            <a:prstGeom prst="rect">
              <a:avLst/>
            </a:prstGeom>
            <a:solidFill>
              <a:srgbClr val="1CABE2">
                <a:alpha val="100000"/>
              </a:srgbClr>
            </a:solidFill>
          </p:spPr>
          <p:txBody>
            <a:bodyPr/>
            <a:lstStyle/>
            <a:p/>
          </p:txBody>
        </p:sp>
        <p:sp>
          <p:nvSpPr>
            <p:cNvPr id="59" name="rc59"/>
            <p:cNvSpPr/>
            <p:nvPr/>
          </p:nvSpPr>
          <p:spPr>
            <a:xfrm>
              <a:off x="6563979" y="2835982"/>
              <a:ext cx="249522" cy="1266715"/>
            </a:xfrm>
            <a:prstGeom prst="rect">
              <a:avLst/>
            </a:prstGeom>
            <a:solidFill>
              <a:srgbClr val="80BD41">
                <a:alpha val="100000"/>
              </a:srgbClr>
            </a:solidFill>
          </p:spPr>
          <p:txBody>
            <a:bodyPr/>
            <a:lstStyle/>
            <a:p/>
          </p:txBody>
        </p:sp>
        <p:sp>
          <p:nvSpPr>
            <p:cNvPr id="60" name="rc60"/>
            <p:cNvSpPr/>
            <p:nvPr/>
          </p:nvSpPr>
          <p:spPr>
            <a:xfrm>
              <a:off x="6563979" y="2783166"/>
              <a:ext cx="249522" cy="52815"/>
            </a:xfrm>
            <a:prstGeom prst="rect">
              <a:avLst/>
            </a:prstGeom>
            <a:solidFill>
              <a:srgbClr val="1CABE2">
                <a:alpha val="100000"/>
              </a:srgbClr>
            </a:solidFill>
          </p:spPr>
          <p:txBody>
            <a:bodyPr/>
            <a:lstStyle/>
            <a:p/>
          </p:txBody>
        </p:sp>
        <p:sp>
          <p:nvSpPr>
            <p:cNvPr id="61" name="rc61"/>
            <p:cNvSpPr/>
            <p:nvPr/>
          </p:nvSpPr>
          <p:spPr>
            <a:xfrm>
              <a:off x="6841227" y="2915529"/>
              <a:ext cx="249522" cy="1187168"/>
            </a:xfrm>
            <a:prstGeom prst="rect">
              <a:avLst/>
            </a:prstGeom>
            <a:solidFill>
              <a:srgbClr val="80BD41">
                <a:alpha val="100000"/>
              </a:srgbClr>
            </a:solidFill>
          </p:spPr>
          <p:txBody>
            <a:bodyPr/>
            <a:lstStyle/>
            <a:p/>
          </p:txBody>
        </p:sp>
        <p:sp>
          <p:nvSpPr>
            <p:cNvPr id="62" name="rc62"/>
            <p:cNvSpPr/>
            <p:nvPr/>
          </p:nvSpPr>
          <p:spPr>
            <a:xfrm>
              <a:off x="6841227" y="2839646"/>
              <a:ext cx="249522" cy="75882"/>
            </a:xfrm>
            <a:prstGeom prst="rect">
              <a:avLst/>
            </a:prstGeom>
            <a:solidFill>
              <a:srgbClr val="1CABE2">
                <a:alpha val="100000"/>
              </a:srgbClr>
            </a:solidFill>
          </p:spPr>
          <p:txBody>
            <a:bodyPr/>
            <a:lstStyle/>
            <a:p/>
          </p:txBody>
        </p:sp>
        <p:sp>
          <p:nvSpPr>
            <p:cNvPr id="63" name="rc63"/>
            <p:cNvSpPr/>
            <p:nvPr/>
          </p:nvSpPr>
          <p:spPr>
            <a:xfrm>
              <a:off x="7118474" y="2938164"/>
              <a:ext cx="249522" cy="1164532"/>
            </a:xfrm>
            <a:prstGeom prst="rect">
              <a:avLst/>
            </a:prstGeom>
            <a:solidFill>
              <a:srgbClr val="80BD41">
                <a:alpha val="100000"/>
              </a:srgbClr>
            </a:solidFill>
          </p:spPr>
          <p:txBody>
            <a:bodyPr/>
            <a:lstStyle/>
            <a:p/>
          </p:txBody>
        </p:sp>
        <p:sp>
          <p:nvSpPr>
            <p:cNvPr id="64" name="rc64"/>
            <p:cNvSpPr/>
            <p:nvPr/>
          </p:nvSpPr>
          <p:spPr>
            <a:xfrm>
              <a:off x="7118474" y="2836844"/>
              <a:ext cx="249522" cy="101319"/>
            </a:xfrm>
            <a:prstGeom prst="rect">
              <a:avLst/>
            </a:prstGeom>
            <a:solidFill>
              <a:srgbClr val="1CABE2">
                <a:alpha val="100000"/>
              </a:srgbClr>
            </a:solidFill>
          </p:spPr>
          <p:txBody>
            <a:bodyPr/>
            <a:lstStyle/>
            <a:p/>
          </p:txBody>
        </p:sp>
        <p:sp>
          <p:nvSpPr>
            <p:cNvPr id="65" name="rc65"/>
            <p:cNvSpPr/>
            <p:nvPr/>
          </p:nvSpPr>
          <p:spPr>
            <a:xfrm>
              <a:off x="7395722" y="2810328"/>
              <a:ext cx="249522" cy="1292368"/>
            </a:xfrm>
            <a:prstGeom prst="rect">
              <a:avLst/>
            </a:prstGeom>
            <a:solidFill>
              <a:srgbClr val="80BD41">
                <a:alpha val="100000"/>
              </a:srgbClr>
            </a:solidFill>
          </p:spPr>
          <p:txBody>
            <a:bodyPr/>
            <a:lstStyle/>
            <a:p/>
          </p:txBody>
        </p:sp>
        <p:sp>
          <p:nvSpPr>
            <p:cNvPr id="66" name="rc66"/>
            <p:cNvSpPr/>
            <p:nvPr/>
          </p:nvSpPr>
          <p:spPr>
            <a:xfrm>
              <a:off x="7395722" y="2727763"/>
              <a:ext cx="249522" cy="82564"/>
            </a:xfrm>
            <a:prstGeom prst="rect">
              <a:avLst/>
            </a:prstGeom>
            <a:solidFill>
              <a:srgbClr val="1CABE2">
                <a:alpha val="100000"/>
              </a:srgbClr>
            </a:solidFill>
          </p:spPr>
          <p:txBody>
            <a:bodyPr/>
            <a:lstStyle/>
            <a:p/>
          </p:txBody>
        </p:sp>
        <p:sp>
          <p:nvSpPr>
            <p:cNvPr id="67" name="rc67"/>
            <p:cNvSpPr/>
            <p:nvPr/>
          </p:nvSpPr>
          <p:spPr>
            <a:xfrm>
              <a:off x="7672970" y="2824987"/>
              <a:ext cx="249522" cy="1277709"/>
            </a:xfrm>
            <a:prstGeom prst="rect">
              <a:avLst/>
            </a:prstGeom>
            <a:solidFill>
              <a:srgbClr val="80BD41">
                <a:alpha val="100000"/>
              </a:srgbClr>
            </a:solidFill>
          </p:spPr>
          <p:txBody>
            <a:bodyPr/>
            <a:lstStyle/>
            <a:p/>
          </p:txBody>
        </p:sp>
        <p:sp>
          <p:nvSpPr>
            <p:cNvPr id="68" name="rc68"/>
            <p:cNvSpPr/>
            <p:nvPr/>
          </p:nvSpPr>
          <p:spPr>
            <a:xfrm>
              <a:off x="7672970" y="2757728"/>
              <a:ext cx="249522" cy="67259"/>
            </a:xfrm>
            <a:prstGeom prst="rect">
              <a:avLst/>
            </a:prstGeom>
            <a:solidFill>
              <a:srgbClr val="1CABE2">
                <a:alpha val="100000"/>
              </a:srgbClr>
            </a:solidFill>
          </p:spPr>
          <p:txBody>
            <a:bodyPr/>
            <a:lstStyle/>
            <a:p/>
          </p:txBody>
        </p:sp>
        <p:sp>
          <p:nvSpPr>
            <p:cNvPr id="69" name="rc69"/>
            <p:cNvSpPr/>
            <p:nvPr/>
          </p:nvSpPr>
          <p:spPr>
            <a:xfrm>
              <a:off x="7950217" y="2835982"/>
              <a:ext cx="249522" cy="1266715"/>
            </a:xfrm>
            <a:prstGeom prst="rect">
              <a:avLst/>
            </a:prstGeom>
            <a:solidFill>
              <a:srgbClr val="80BD41">
                <a:alpha val="100000"/>
              </a:srgbClr>
            </a:solidFill>
          </p:spPr>
          <p:txBody>
            <a:bodyPr/>
            <a:lstStyle/>
            <a:p/>
          </p:txBody>
        </p:sp>
        <p:sp>
          <p:nvSpPr>
            <p:cNvPr id="70" name="rc70"/>
            <p:cNvSpPr/>
            <p:nvPr/>
          </p:nvSpPr>
          <p:spPr>
            <a:xfrm>
              <a:off x="7950217" y="2783166"/>
              <a:ext cx="249522" cy="52815"/>
            </a:xfrm>
            <a:prstGeom prst="rect">
              <a:avLst/>
            </a:prstGeom>
            <a:solidFill>
              <a:srgbClr val="1CABE2">
                <a:alpha val="100000"/>
              </a:srgbClr>
            </a:solidFill>
          </p:spPr>
          <p:txBody>
            <a:bodyPr/>
            <a:lstStyle/>
            <a:p/>
          </p:txBody>
        </p:sp>
        <p:sp>
          <p:nvSpPr>
            <p:cNvPr id="71" name="pl71"/>
            <p:cNvSpPr/>
            <p:nvPr/>
          </p:nvSpPr>
          <p:spPr>
            <a:xfrm>
              <a:off x="1421035" y="1294457"/>
              <a:ext cx="6653943" cy="202656"/>
            </a:xfrm>
            <a:custGeom>
              <a:avLst/>
              <a:pathLst>
                <a:path w="6653943" h="202656">
                  <a:moveTo>
                    <a:pt x="0" y="57901"/>
                  </a:moveTo>
                  <a:lnTo>
                    <a:pt x="277247" y="57901"/>
                  </a:lnTo>
                  <a:lnTo>
                    <a:pt x="554495" y="0"/>
                  </a:lnTo>
                  <a:lnTo>
                    <a:pt x="831742" y="28950"/>
                  </a:lnTo>
                  <a:lnTo>
                    <a:pt x="1108990" y="57901"/>
                  </a:lnTo>
                  <a:lnTo>
                    <a:pt x="1386238" y="0"/>
                  </a:lnTo>
                  <a:lnTo>
                    <a:pt x="1663485" y="0"/>
                  </a:lnTo>
                  <a:lnTo>
                    <a:pt x="1940733" y="28950"/>
                  </a:lnTo>
                  <a:lnTo>
                    <a:pt x="2217981" y="0"/>
                  </a:lnTo>
                  <a:lnTo>
                    <a:pt x="2495228" y="28950"/>
                  </a:lnTo>
                  <a:lnTo>
                    <a:pt x="2772476" y="28950"/>
                  </a:lnTo>
                  <a:lnTo>
                    <a:pt x="3049724" y="28950"/>
                  </a:lnTo>
                  <a:lnTo>
                    <a:pt x="3326971" y="28950"/>
                  </a:lnTo>
                  <a:lnTo>
                    <a:pt x="3604219" y="28950"/>
                  </a:lnTo>
                  <a:lnTo>
                    <a:pt x="3881467" y="202656"/>
                  </a:lnTo>
                  <a:lnTo>
                    <a:pt x="4158714" y="115803"/>
                  </a:lnTo>
                  <a:lnTo>
                    <a:pt x="4435962" y="86852"/>
                  </a:lnTo>
                  <a:lnTo>
                    <a:pt x="4713210" y="28950"/>
                  </a:lnTo>
                  <a:lnTo>
                    <a:pt x="4990457" y="57901"/>
                  </a:lnTo>
                  <a:lnTo>
                    <a:pt x="5267705" y="28950"/>
                  </a:lnTo>
                  <a:lnTo>
                    <a:pt x="5544953" y="86852"/>
                  </a:lnTo>
                  <a:lnTo>
                    <a:pt x="5822200" y="144754"/>
                  </a:lnTo>
                  <a:lnTo>
                    <a:pt x="6099448" y="86852"/>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1329607" y="24303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3" name="tx83"/>
            <p:cNvSpPr/>
            <p:nvPr/>
          </p:nvSpPr>
          <p:spPr>
            <a:xfrm>
              <a:off x="2715845" y="24323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4" name="tx84"/>
            <p:cNvSpPr/>
            <p:nvPr/>
          </p:nvSpPr>
          <p:spPr>
            <a:xfrm>
              <a:off x="4102084" y="23405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554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86" name="tx86"/>
            <p:cNvSpPr/>
            <p:nvPr/>
          </p:nvSpPr>
          <p:spPr>
            <a:xfrm>
              <a:off x="6597312" y="2647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87" name="tx87"/>
            <p:cNvSpPr/>
            <p:nvPr/>
          </p:nvSpPr>
          <p:spPr>
            <a:xfrm>
              <a:off x="6874560" y="2703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7151808" y="2700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89" name="tx89"/>
            <p:cNvSpPr/>
            <p:nvPr/>
          </p:nvSpPr>
          <p:spPr>
            <a:xfrm>
              <a:off x="7429055" y="25920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0" name="tx90"/>
            <p:cNvSpPr/>
            <p:nvPr/>
          </p:nvSpPr>
          <p:spPr>
            <a:xfrm>
              <a:off x="7706303" y="262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1" name="tx91"/>
            <p:cNvSpPr/>
            <p:nvPr/>
          </p:nvSpPr>
          <p:spPr>
            <a:xfrm>
              <a:off x="7983551" y="2647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2" name="pl92"/>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37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67.7</a:t>
              </a:r>
            </a:p>
          </p:txBody>
        </p:sp>
        <p:sp>
          <p:nvSpPr>
            <p:cNvPr id="103" name="tx103"/>
            <p:cNvSpPr/>
            <p:nvPr/>
          </p:nvSpPr>
          <p:spPr>
            <a:xfrm>
              <a:off x="1355732" y="256957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4" name="tx104"/>
            <p:cNvSpPr/>
            <p:nvPr/>
          </p:nvSpPr>
          <p:spPr>
            <a:xfrm>
              <a:off x="2715845" y="33229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69.1</a:t>
              </a:r>
            </a:p>
          </p:txBody>
        </p:sp>
        <p:sp>
          <p:nvSpPr>
            <p:cNvPr id="105" name="tx105"/>
            <p:cNvSpPr/>
            <p:nvPr/>
          </p:nvSpPr>
          <p:spPr>
            <a:xfrm>
              <a:off x="2741971" y="255632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6" name="tx106"/>
            <p:cNvSpPr/>
            <p:nvPr/>
          </p:nvSpPr>
          <p:spPr>
            <a:xfrm>
              <a:off x="4102084" y="328798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72.4</a:t>
              </a:r>
            </a:p>
          </p:txBody>
        </p:sp>
        <p:sp>
          <p:nvSpPr>
            <p:cNvPr id="107" name="tx107"/>
            <p:cNvSpPr/>
            <p:nvPr/>
          </p:nvSpPr>
          <p:spPr>
            <a:xfrm>
              <a:off x="4167386" y="2473430"/>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88322" y="34107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60.9</a:t>
              </a:r>
            </a:p>
          </p:txBody>
        </p:sp>
        <p:sp>
          <p:nvSpPr>
            <p:cNvPr id="109" name="tx109"/>
            <p:cNvSpPr/>
            <p:nvPr/>
          </p:nvSpPr>
          <p:spPr>
            <a:xfrm>
              <a:off x="5514447" y="270446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0" name="tx110"/>
            <p:cNvSpPr/>
            <p:nvPr/>
          </p:nvSpPr>
          <p:spPr>
            <a:xfrm>
              <a:off x="6597312" y="34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11" name="tx111"/>
            <p:cNvSpPr/>
            <p:nvPr/>
          </p:nvSpPr>
          <p:spPr>
            <a:xfrm>
              <a:off x="6623438" y="2774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2" name="tx112"/>
            <p:cNvSpPr/>
            <p:nvPr/>
          </p:nvSpPr>
          <p:spPr>
            <a:xfrm>
              <a:off x="6874560" y="34740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3" name="tx113"/>
            <p:cNvSpPr/>
            <p:nvPr/>
          </p:nvSpPr>
          <p:spPr>
            <a:xfrm>
              <a:off x="6900686" y="28424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4" name="tx114"/>
            <p:cNvSpPr/>
            <p:nvPr/>
          </p:nvSpPr>
          <p:spPr>
            <a:xfrm>
              <a:off x="7190985" y="3485657"/>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5" name="tx115"/>
            <p:cNvSpPr/>
            <p:nvPr/>
          </p:nvSpPr>
          <p:spPr>
            <a:xfrm>
              <a:off x="7177933" y="285387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6" name="tx116"/>
            <p:cNvSpPr/>
            <p:nvPr/>
          </p:nvSpPr>
          <p:spPr>
            <a:xfrm>
              <a:off x="7468232" y="34214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17" name="tx117"/>
            <p:cNvSpPr/>
            <p:nvPr/>
          </p:nvSpPr>
          <p:spPr>
            <a:xfrm>
              <a:off x="7455181" y="27339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8" name="tx118"/>
            <p:cNvSpPr/>
            <p:nvPr/>
          </p:nvSpPr>
          <p:spPr>
            <a:xfrm>
              <a:off x="7706303" y="34287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59.3</a:t>
              </a:r>
            </a:p>
          </p:txBody>
        </p:sp>
        <p:sp>
          <p:nvSpPr>
            <p:cNvPr id="119" name="tx119"/>
            <p:cNvSpPr/>
            <p:nvPr/>
          </p:nvSpPr>
          <p:spPr>
            <a:xfrm>
              <a:off x="7732429" y="27562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0" name="tx120"/>
            <p:cNvSpPr/>
            <p:nvPr/>
          </p:nvSpPr>
          <p:spPr>
            <a:xfrm>
              <a:off x="7983551" y="34342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21" name="tx121"/>
            <p:cNvSpPr/>
            <p:nvPr/>
          </p:nvSpPr>
          <p:spPr>
            <a:xfrm>
              <a:off x="8009676" y="2774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27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948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50218"/>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2000-2024</a:t>
              </a:r>
            </a:p>
          </p:txBody>
        </p:sp>
        <p:sp>
          <p:nvSpPr>
            <p:cNvPr id="150" name="pl150"/>
            <p:cNvSpPr/>
            <p:nvPr/>
          </p:nvSpPr>
          <p:spPr>
            <a:xfrm>
              <a:off x="23500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577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653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038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5115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6191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192196" cy="167191"/>
            </a:xfrm>
            <a:prstGeom prst="rect">
              <a:avLst/>
            </a:prstGeom>
            <a:solidFill>
              <a:srgbClr val="80BD41">
                <a:alpha val="100000"/>
              </a:srgbClr>
            </a:solidFill>
          </p:spPr>
          <p:txBody>
            <a:bodyPr/>
            <a:lstStyle/>
            <a:p/>
          </p:txBody>
        </p:sp>
        <p:sp>
          <p:nvSpPr>
            <p:cNvPr id="161" name="rc161"/>
            <p:cNvSpPr/>
            <p:nvPr/>
          </p:nvSpPr>
          <p:spPr>
            <a:xfrm>
              <a:off x="7488470" y="5889059"/>
              <a:ext cx="258183" cy="167191"/>
            </a:xfrm>
            <a:prstGeom prst="rect">
              <a:avLst/>
            </a:prstGeom>
            <a:solidFill>
              <a:srgbClr val="1CABE2">
                <a:alpha val="100000"/>
              </a:srgbClr>
            </a:solidFill>
          </p:spPr>
          <p:txBody>
            <a:bodyPr/>
            <a:lstStyle/>
            <a:p/>
          </p:txBody>
        </p:sp>
        <p:sp>
          <p:nvSpPr>
            <p:cNvPr id="162" name="rc162"/>
            <p:cNvSpPr/>
            <p:nvPr/>
          </p:nvSpPr>
          <p:spPr>
            <a:xfrm>
              <a:off x="1296273" y="5680069"/>
              <a:ext cx="6245941" cy="167191"/>
            </a:xfrm>
            <a:prstGeom prst="rect">
              <a:avLst/>
            </a:prstGeom>
            <a:solidFill>
              <a:srgbClr val="80BD41">
                <a:alpha val="100000"/>
              </a:srgbClr>
            </a:solidFill>
          </p:spPr>
          <p:txBody>
            <a:bodyPr/>
            <a:lstStyle/>
            <a:p/>
          </p:txBody>
        </p:sp>
        <p:sp>
          <p:nvSpPr>
            <p:cNvPr id="163" name="rc163"/>
            <p:cNvSpPr/>
            <p:nvPr/>
          </p:nvSpPr>
          <p:spPr>
            <a:xfrm>
              <a:off x="7542214" y="5680069"/>
              <a:ext cx="328789" cy="167191"/>
            </a:xfrm>
            <a:prstGeom prst="rect">
              <a:avLst/>
            </a:prstGeom>
            <a:solidFill>
              <a:srgbClr val="1CABE2">
                <a:alpha val="100000"/>
              </a:srgbClr>
            </a:solidFill>
          </p:spPr>
          <p:txBody>
            <a:bodyPr/>
            <a:lstStyle/>
            <a:p/>
          </p:txBody>
        </p:sp>
        <p:sp>
          <p:nvSpPr>
            <p:cNvPr id="164" name="rc164"/>
            <p:cNvSpPr/>
            <p:nvPr/>
          </p:nvSpPr>
          <p:spPr>
            <a:xfrm>
              <a:off x="1296273" y="5471080"/>
              <a:ext cx="6192196" cy="167191"/>
            </a:xfrm>
            <a:prstGeom prst="rect">
              <a:avLst/>
            </a:prstGeom>
            <a:solidFill>
              <a:srgbClr val="80BD41">
                <a:alpha val="100000"/>
              </a:srgbClr>
            </a:solidFill>
          </p:spPr>
          <p:txBody>
            <a:bodyPr/>
            <a:lstStyle/>
            <a:p/>
          </p:txBody>
        </p:sp>
        <p:sp>
          <p:nvSpPr>
            <p:cNvPr id="165" name="rc165"/>
            <p:cNvSpPr/>
            <p:nvPr/>
          </p:nvSpPr>
          <p:spPr>
            <a:xfrm>
              <a:off x="7488470" y="5471080"/>
              <a:ext cx="258183" cy="167191"/>
            </a:xfrm>
            <a:prstGeom prst="rect">
              <a:avLst/>
            </a:prstGeom>
            <a:solidFill>
              <a:srgbClr val="1CABE2">
                <a:alpha val="100000"/>
              </a:srgbClr>
            </a:solidFill>
          </p:spPr>
          <p:txBody>
            <a:bodyPr/>
            <a:lstStyle/>
            <a:p/>
          </p:txBody>
        </p:sp>
        <p:sp>
          <p:nvSpPr>
            <p:cNvPr id="166" name="tx166"/>
            <p:cNvSpPr/>
            <p:nvPr/>
          </p:nvSpPr>
          <p:spPr>
            <a:xfrm>
              <a:off x="7956646"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7" name="tx167"/>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62.4</a:t>
              </a:r>
            </a:p>
          </p:txBody>
        </p:sp>
        <p:sp>
          <p:nvSpPr>
            <p:cNvPr id="168" name="tx168"/>
            <p:cNvSpPr/>
            <p:nvPr/>
          </p:nvSpPr>
          <p:spPr>
            <a:xfrm>
              <a:off x="795554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9" name="tx169"/>
            <p:cNvSpPr/>
            <p:nvPr/>
          </p:nvSpPr>
          <p:spPr>
            <a:xfrm>
              <a:off x="428687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70" name="tx170"/>
            <p:cNvSpPr/>
            <p:nvPr/>
          </p:nvSpPr>
          <p:spPr>
            <a:xfrm>
              <a:off x="754221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1" name="tx171"/>
            <p:cNvSpPr/>
            <p:nvPr/>
          </p:nvSpPr>
          <p:spPr>
            <a:xfrm>
              <a:off x="431375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59.3</a:t>
              </a:r>
            </a:p>
          </p:txBody>
        </p:sp>
        <p:sp>
          <p:nvSpPr>
            <p:cNvPr id="172" name="tx172"/>
            <p:cNvSpPr/>
            <p:nvPr/>
          </p:nvSpPr>
          <p:spPr>
            <a:xfrm>
              <a:off x="7631260"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3" name="tx173"/>
            <p:cNvSpPr/>
            <p:nvPr/>
          </p:nvSpPr>
          <p:spPr>
            <a:xfrm>
              <a:off x="4286878"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58.8</a:t>
              </a:r>
            </a:p>
          </p:txBody>
        </p:sp>
        <p:sp>
          <p:nvSpPr>
            <p:cNvPr id="174" name="tx174"/>
            <p:cNvSpPr/>
            <p:nvPr/>
          </p:nvSpPr>
          <p:spPr>
            <a:xfrm>
              <a:off x="75422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262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4338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5414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(96%) was the same as in 2019 (96%).
The number of children vaccinated with DTP1 remained constant 0% compared to in 2019.
The number of surviving infants remained constant approximately 0% compared to in 2019.
In 2024, approximately the same number of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Bulgaria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228562"/>
            </a:xfrm>
            <a:custGeom>
              <a:avLst/>
              <a:pathLst>
                <a:path w="3397293" h="228562">
                  <a:moveTo>
                    <a:pt x="0" y="85710"/>
                  </a:moveTo>
                  <a:lnTo>
                    <a:pt x="141553" y="57140"/>
                  </a:lnTo>
                  <a:lnTo>
                    <a:pt x="283107" y="85710"/>
                  </a:lnTo>
                  <a:lnTo>
                    <a:pt x="424661" y="0"/>
                  </a:lnTo>
                  <a:lnTo>
                    <a:pt x="566215" y="28570"/>
                  </a:lnTo>
                  <a:lnTo>
                    <a:pt x="707769" y="0"/>
                  </a:lnTo>
                  <a:lnTo>
                    <a:pt x="849323" y="28570"/>
                  </a:lnTo>
                  <a:lnTo>
                    <a:pt x="990877" y="28570"/>
                  </a:lnTo>
                  <a:lnTo>
                    <a:pt x="1132431" y="28570"/>
                  </a:lnTo>
                  <a:lnTo>
                    <a:pt x="1273984" y="57140"/>
                  </a:lnTo>
                  <a:lnTo>
                    <a:pt x="1415538" y="57140"/>
                  </a:lnTo>
                  <a:lnTo>
                    <a:pt x="1557092" y="28570"/>
                  </a:lnTo>
                  <a:lnTo>
                    <a:pt x="1698646" y="28570"/>
                  </a:lnTo>
                  <a:lnTo>
                    <a:pt x="1840200" y="28570"/>
                  </a:lnTo>
                  <a:lnTo>
                    <a:pt x="1981754" y="228562"/>
                  </a:lnTo>
                  <a:lnTo>
                    <a:pt x="2123308" y="142851"/>
                  </a:lnTo>
                  <a:lnTo>
                    <a:pt x="2264862" y="114281"/>
                  </a:lnTo>
                  <a:lnTo>
                    <a:pt x="2406416" y="114281"/>
                  </a:lnTo>
                  <a:lnTo>
                    <a:pt x="2547969" y="114281"/>
                  </a:lnTo>
                  <a:lnTo>
                    <a:pt x="2689523" y="85710"/>
                  </a:lnTo>
                  <a:lnTo>
                    <a:pt x="2831077" y="142851"/>
                  </a:lnTo>
                  <a:lnTo>
                    <a:pt x="2972631" y="199991"/>
                  </a:lnTo>
                  <a:lnTo>
                    <a:pt x="3114185" y="142851"/>
                  </a:lnTo>
                  <a:lnTo>
                    <a:pt x="3255739" y="114281"/>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228562"/>
            </a:xfrm>
            <a:custGeom>
              <a:avLst/>
              <a:pathLst>
                <a:path w="3397293" h="228562">
                  <a:moveTo>
                    <a:pt x="0" y="85710"/>
                  </a:moveTo>
                  <a:lnTo>
                    <a:pt x="141553" y="57140"/>
                  </a:lnTo>
                  <a:lnTo>
                    <a:pt x="283107" y="85710"/>
                  </a:lnTo>
                  <a:lnTo>
                    <a:pt x="424661" y="0"/>
                  </a:lnTo>
                  <a:lnTo>
                    <a:pt x="566215" y="28570"/>
                  </a:lnTo>
                  <a:lnTo>
                    <a:pt x="707769" y="0"/>
                  </a:lnTo>
                  <a:lnTo>
                    <a:pt x="849323" y="28570"/>
                  </a:lnTo>
                  <a:lnTo>
                    <a:pt x="990877" y="28570"/>
                  </a:lnTo>
                  <a:lnTo>
                    <a:pt x="1132431" y="28570"/>
                  </a:lnTo>
                  <a:lnTo>
                    <a:pt x="1273984" y="57140"/>
                  </a:lnTo>
                  <a:lnTo>
                    <a:pt x="1415538" y="57140"/>
                  </a:lnTo>
                  <a:lnTo>
                    <a:pt x="1557092" y="28570"/>
                  </a:lnTo>
                  <a:lnTo>
                    <a:pt x="1698646" y="28570"/>
                  </a:lnTo>
                  <a:lnTo>
                    <a:pt x="1840200" y="28570"/>
                  </a:lnTo>
                  <a:lnTo>
                    <a:pt x="1981754" y="228562"/>
                  </a:lnTo>
                  <a:lnTo>
                    <a:pt x="2123308" y="142851"/>
                  </a:lnTo>
                  <a:lnTo>
                    <a:pt x="2264862" y="114281"/>
                  </a:lnTo>
                  <a:lnTo>
                    <a:pt x="2406416" y="114281"/>
                  </a:lnTo>
                  <a:lnTo>
                    <a:pt x="2547969" y="114281"/>
                  </a:lnTo>
                  <a:lnTo>
                    <a:pt x="2689523" y="85710"/>
                  </a:lnTo>
                  <a:lnTo>
                    <a:pt x="2831077" y="142851"/>
                  </a:lnTo>
                  <a:lnTo>
                    <a:pt x="2972631" y="199991"/>
                  </a:lnTo>
                  <a:lnTo>
                    <a:pt x="3114185" y="142851"/>
                  </a:lnTo>
                  <a:lnTo>
                    <a:pt x="3255739" y="114281"/>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228562"/>
            </a:xfrm>
            <a:custGeom>
              <a:avLst/>
              <a:pathLst>
                <a:path w="3397293" h="228562">
                  <a:moveTo>
                    <a:pt x="0" y="85710"/>
                  </a:moveTo>
                  <a:lnTo>
                    <a:pt x="141553" y="57140"/>
                  </a:lnTo>
                  <a:lnTo>
                    <a:pt x="283107" y="85710"/>
                  </a:lnTo>
                  <a:lnTo>
                    <a:pt x="424661" y="0"/>
                  </a:lnTo>
                  <a:lnTo>
                    <a:pt x="566215" y="28570"/>
                  </a:lnTo>
                  <a:lnTo>
                    <a:pt x="707769" y="0"/>
                  </a:lnTo>
                  <a:lnTo>
                    <a:pt x="849323" y="28570"/>
                  </a:lnTo>
                  <a:lnTo>
                    <a:pt x="990877" y="28570"/>
                  </a:lnTo>
                  <a:lnTo>
                    <a:pt x="1132431" y="28570"/>
                  </a:lnTo>
                  <a:lnTo>
                    <a:pt x="1273984" y="57140"/>
                  </a:lnTo>
                  <a:lnTo>
                    <a:pt x="1415538" y="57140"/>
                  </a:lnTo>
                  <a:lnTo>
                    <a:pt x="1557092" y="28570"/>
                  </a:lnTo>
                  <a:lnTo>
                    <a:pt x="1698646" y="28570"/>
                  </a:lnTo>
                  <a:lnTo>
                    <a:pt x="1840200" y="28570"/>
                  </a:lnTo>
                  <a:lnTo>
                    <a:pt x="1981754" y="228562"/>
                  </a:lnTo>
                  <a:lnTo>
                    <a:pt x="2123308" y="142851"/>
                  </a:lnTo>
                  <a:lnTo>
                    <a:pt x="2264862" y="114281"/>
                  </a:lnTo>
                  <a:lnTo>
                    <a:pt x="2406416" y="114281"/>
                  </a:lnTo>
                  <a:lnTo>
                    <a:pt x="2547969" y="114281"/>
                  </a:lnTo>
                  <a:lnTo>
                    <a:pt x="2689523" y="85710"/>
                  </a:lnTo>
                  <a:lnTo>
                    <a:pt x="2831077" y="142851"/>
                  </a:lnTo>
                  <a:lnTo>
                    <a:pt x="2972631" y="199991"/>
                  </a:lnTo>
                  <a:lnTo>
                    <a:pt x="3114185" y="142851"/>
                  </a:lnTo>
                  <a:lnTo>
                    <a:pt x="3255739" y="114281"/>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244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1530" y="472419"/>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Bulgaria,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888852"/>
            </a:xfrm>
            <a:custGeom>
              <a:avLst/>
              <a:pathLst>
                <a:path w="3397293" h="888852">
                  <a:moveTo>
                    <a:pt x="0" y="333319"/>
                  </a:moveTo>
                  <a:lnTo>
                    <a:pt x="141553" y="222213"/>
                  </a:lnTo>
                  <a:lnTo>
                    <a:pt x="283107" y="333319"/>
                  </a:lnTo>
                  <a:lnTo>
                    <a:pt x="424661" y="0"/>
                  </a:lnTo>
                  <a:lnTo>
                    <a:pt x="566215" y="111106"/>
                  </a:lnTo>
                  <a:lnTo>
                    <a:pt x="707769" y="0"/>
                  </a:lnTo>
                  <a:lnTo>
                    <a:pt x="849323" y="111106"/>
                  </a:lnTo>
                  <a:lnTo>
                    <a:pt x="990877" y="111106"/>
                  </a:lnTo>
                  <a:lnTo>
                    <a:pt x="1132431" y="111106"/>
                  </a:lnTo>
                  <a:lnTo>
                    <a:pt x="1273984" y="222213"/>
                  </a:lnTo>
                  <a:lnTo>
                    <a:pt x="1415538" y="222213"/>
                  </a:lnTo>
                  <a:lnTo>
                    <a:pt x="1557092" y="111106"/>
                  </a:lnTo>
                  <a:lnTo>
                    <a:pt x="1698646" y="111106"/>
                  </a:lnTo>
                  <a:lnTo>
                    <a:pt x="1840200" y="111106"/>
                  </a:lnTo>
                  <a:lnTo>
                    <a:pt x="1981754" y="888852"/>
                  </a:lnTo>
                  <a:lnTo>
                    <a:pt x="2123308" y="555532"/>
                  </a:lnTo>
                  <a:lnTo>
                    <a:pt x="2264862" y="444426"/>
                  </a:lnTo>
                  <a:lnTo>
                    <a:pt x="2406416" y="444426"/>
                  </a:lnTo>
                  <a:lnTo>
                    <a:pt x="2547969" y="444426"/>
                  </a:lnTo>
                  <a:lnTo>
                    <a:pt x="2689523" y="333319"/>
                  </a:lnTo>
                  <a:lnTo>
                    <a:pt x="2831077" y="555532"/>
                  </a:lnTo>
                  <a:lnTo>
                    <a:pt x="2972631" y="777745"/>
                  </a:lnTo>
                  <a:lnTo>
                    <a:pt x="3114185" y="555532"/>
                  </a:lnTo>
                  <a:lnTo>
                    <a:pt x="3255739" y="444426"/>
                  </a:lnTo>
                  <a:lnTo>
                    <a:pt x="3397293" y="222213"/>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10069"/>
              <a:ext cx="3397293" cy="1222171"/>
            </a:xfrm>
            <a:custGeom>
              <a:avLst/>
              <a:pathLst>
                <a:path w="3397293" h="1222171">
                  <a:moveTo>
                    <a:pt x="0" y="444426"/>
                  </a:moveTo>
                  <a:lnTo>
                    <a:pt x="141553" y="222213"/>
                  </a:lnTo>
                  <a:lnTo>
                    <a:pt x="283107" y="666639"/>
                  </a:lnTo>
                  <a:lnTo>
                    <a:pt x="424661" y="1222171"/>
                  </a:lnTo>
                  <a:lnTo>
                    <a:pt x="566215" y="444426"/>
                  </a:lnTo>
                  <a:lnTo>
                    <a:pt x="707769" y="222213"/>
                  </a:lnTo>
                  <a:lnTo>
                    <a:pt x="849323" y="222213"/>
                  </a:lnTo>
                  <a:lnTo>
                    <a:pt x="990877" y="0"/>
                  </a:lnTo>
                  <a:lnTo>
                    <a:pt x="1132431" y="0"/>
                  </a:lnTo>
                  <a:lnTo>
                    <a:pt x="1273984" y="333319"/>
                  </a:lnTo>
                  <a:lnTo>
                    <a:pt x="1415538" y="444426"/>
                  </a:lnTo>
                  <a:lnTo>
                    <a:pt x="1557092" y="444426"/>
                  </a:lnTo>
                  <a:lnTo>
                    <a:pt x="1698646" y="222213"/>
                  </a:lnTo>
                  <a:lnTo>
                    <a:pt x="1840200" y="111106"/>
                  </a:lnTo>
                  <a:lnTo>
                    <a:pt x="1981754" y="777745"/>
                  </a:lnTo>
                  <a:lnTo>
                    <a:pt x="2123308" y="666639"/>
                  </a:lnTo>
                  <a:lnTo>
                    <a:pt x="2264862" y="888852"/>
                  </a:lnTo>
                  <a:lnTo>
                    <a:pt x="2406416" y="444426"/>
                  </a:lnTo>
                  <a:lnTo>
                    <a:pt x="2547969" y="222213"/>
                  </a:lnTo>
                  <a:lnTo>
                    <a:pt x="2689523" y="0"/>
                  </a:lnTo>
                  <a:lnTo>
                    <a:pt x="2831077" y="333319"/>
                  </a:lnTo>
                  <a:lnTo>
                    <a:pt x="2972631" y="333319"/>
                  </a:lnTo>
                  <a:lnTo>
                    <a:pt x="3114185" y="111106"/>
                  </a:lnTo>
                  <a:lnTo>
                    <a:pt x="3255739" y="111106"/>
                  </a:lnTo>
                  <a:lnTo>
                    <a:pt x="3397293" y="33331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888852"/>
            </a:xfrm>
            <a:custGeom>
              <a:avLst/>
              <a:pathLst>
                <a:path w="3397293" h="888852">
                  <a:moveTo>
                    <a:pt x="0" y="333319"/>
                  </a:moveTo>
                  <a:lnTo>
                    <a:pt x="141553" y="222213"/>
                  </a:lnTo>
                  <a:lnTo>
                    <a:pt x="283107" y="333319"/>
                  </a:lnTo>
                  <a:lnTo>
                    <a:pt x="424661" y="0"/>
                  </a:lnTo>
                  <a:lnTo>
                    <a:pt x="566215" y="111106"/>
                  </a:lnTo>
                  <a:lnTo>
                    <a:pt x="707769" y="0"/>
                  </a:lnTo>
                  <a:lnTo>
                    <a:pt x="849323" y="111106"/>
                  </a:lnTo>
                  <a:lnTo>
                    <a:pt x="990877" y="111106"/>
                  </a:lnTo>
                  <a:lnTo>
                    <a:pt x="1132431" y="111106"/>
                  </a:lnTo>
                  <a:lnTo>
                    <a:pt x="1273984" y="222213"/>
                  </a:lnTo>
                  <a:lnTo>
                    <a:pt x="1415538" y="222213"/>
                  </a:lnTo>
                  <a:lnTo>
                    <a:pt x="1557092" y="111106"/>
                  </a:lnTo>
                  <a:lnTo>
                    <a:pt x="1698646" y="111106"/>
                  </a:lnTo>
                  <a:lnTo>
                    <a:pt x="1840200" y="111106"/>
                  </a:lnTo>
                  <a:lnTo>
                    <a:pt x="1981754" y="888852"/>
                  </a:lnTo>
                  <a:lnTo>
                    <a:pt x="2123308" y="555532"/>
                  </a:lnTo>
                  <a:lnTo>
                    <a:pt x="2264862" y="444426"/>
                  </a:lnTo>
                  <a:lnTo>
                    <a:pt x="2406416" y="444426"/>
                  </a:lnTo>
                  <a:lnTo>
                    <a:pt x="2547969" y="444426"/>
                  </a:lnTo>
                  <a:lnTo>
                    <a:pt x="2689523" y="333319"/>
                  </a:lnTo>
                  <a:lnTo>
                    <a:pt x="2831077" y="555532"/>
                  </a:lnTo>
                  <a:lnTo>
                    <a:pt x="2972631" y="777745"/>
                  </a:lnTo>
                  <a:lnTo>
                    <a:pt x="3114185" y="555532"/>
                  </a:lnTo>
                  <a:lnTo>
                    <a:pt x="3255739" y="444426"/>
                  </a:lnTo>
                  <a:lnTo>
                    <a:pt x="3397293" y="222213"/>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10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10085"/>
              <a:ext cx="0" cy="66663"/>
            </a:xfrm>
            <a:custGeom>
              <a:avLst/>
              <a:pathLst>
                <a:path w="0" h="66663">
                  <a:moveTo>
                    <a:pt x="0" y="666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10085"/>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10085"/>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10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10085"/>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10085"/>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888852"/>
            </a:xfrm>
            <a:custGeom>
              <a:avLst/>
              <a:pathLst>
                <a:path w="3397293" h="888852">
                  <a:moveTo>
                    <a:pt x="0" y="333319"/>
                  </a:moveTo>
                  <a:lnTo>
                    <a:pt x="141553" y="222213"/>
                  </a:lnTo>
                  <a:lnTo>
                    <a:pt x="283107" y="333319"/>
                  </a:lnTo>
                  <a:lnTo>
                    <a:pt x="424661" y="0"/>
                  </a:lnTo>
                  <a:lnTo>
                    <a:pt x="566215" y="111106"/>
                  </a:lnTo>
                  <a:lnTo>
                    <a:pt x="707769" y="0"/>
                  </a:lnTo>
                  <a:lnTo>
                    <a:pt x="849323" y="111106"/>
                  </a:lnTo>
                  <a:lnTo>
                    <a:pt x="990877" y="111106"/>
                  </a:lnTo>
                  <a:lnTo>
                    <a:pt x="1132431" y="111106"/>
                  </a:lnTo>
                  <a:lnTo>
                    <a:pt x="1273984" y="222213"/>
                  </a:lnTo>
                  <a:lnTo>
                    <a:pt x="1415538" y="222213"/>
                  </a:lnTo>
                  <a:lnTo>
                    <a:pt x="1557092" y="111106"/>
                  </a:lnTo>
                  <a:lnTo>
                    <a:pt x="1698646" y="111106"/>
                  </a:lnTo>
                  <a:lnTo>
                    <a:pt x="1840200" y="111106"/>
                  </a:lnTo>
                  <a:lnTo>
                    <a:pt x="1981754" y="888852"/>
                  </a:lnTo>
                  <a:lnTo>
                    <a:pt x="2123308" y="555532"/>
                  </a:lnTo>
                  <a:lnTo>
                    <a:pt x="2264862" y="444426"/>
                  </a:lnTo>
                  <a:lnTo>
                    <a:pt x="2406416" y="444426"/>
                  </a:lnTo>
                  <a:lnTo>
                    <a:pt x="2547969" y="444426"/>
                  </a:lnTo>
                  <a:lnTo>
                    <a:pt x="2689523" y="333319"/>
                  </a:lnTo>
                  <a:lnTo>
                    <a:pt x="2831077" y="555532"/>
                  </a:lnTo>
                  <a:lnTo>
                    <a:pt x="2972631" y="777745"/>
                  </a:lnTo>
                  <a:lnTo>
                    <a:pt x="3114185" y="555532"/>
                  </a:lnTo>
                  <a:lnTo>
                    <a:pt x="3255739" y="444426"/>
                  </a:lnTo>
                  <a:lnTo>
                    <a:pt x="3397293" y="222213"/>
                  </a:lnTo>
                </a:path>
              </a:pathLst>
            </a:custGeom>
            <a:ln w="27101" cap="flat">
              <a:solidFill>
                <a:srgbClr val="0058AB">
                  <a:alpha val="100000"/>
                </a:srgbClr>
              </a:solidFill>
              <a:prstDash val="solid"/>
              <a:round/>
            </a:ln>
          </p:spPr>
          <p:txBody>
            <a:bodyPr/>
            <a:lstStyle/>
            <a:p/>
          </p:txBody>
        </p:sp>
        <p:sp>
          <p:nvSpPr>
            <p:cNvPr id="95" name="tx95"/>
            <p:cNvSpPr/>
            <p:nvPr/>
          </p:nvSpPr>
          <p:spPr>
            <a:xfrm>
              <a:off x="5407519"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115288" y="18251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12777"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6028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9947"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23" name="tx123"/>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358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06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76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845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515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184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841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510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180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849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51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6285895" cy="149993"/>
            </a:xfrm>
            <a:prstGeom prst="rect">
              <a:avLst/>
            </a:prstGeom>
            <a:solidFill>
              <a:srgbClr val="1CABE2">
                <a:alpha val="80000"/>
              </a:srgbClr>
            </a:solidFill>
          </p:spPr>
          <p:txBody>
            <a:bodyPr/>
            <a:lstStyle/>
            <a:p/>
          </p:txBody>
        </p:sp>
        <p:sp>
          <p:nvSpPr>
            <p:cNvPr id="141" name="rc141"/>
            <p:cNvSpPr/>
            <p:nvPr/>
          </p:nvSpPr>
          <p:spPr>
            <a:xfrm>
              <a:off x="1317178" y="5637654"/>
              <a:ext cx="7321564" cy="149993"/>
            </a:xfrm>
            <a:prstGeom prst="rect">
              <a:avLst/>
            </a:prstGeom>
            <a:solidFill>
              <a:srgbClr val="1CABE2">
                <a:alpha val="80000"/>
              </a:srgbClr>
            </a:solidFill>
          </p:spPr>
          <p:txBody>
            <a:bodyPr/>
            <a:lstStyle/>
            <a:p/>
          </p:txBody>
        </p:sp>
        <p:sp>
          <p:nvSpPr>
            <p:cNvPr id="142" name="rc142"/>
            <p:cNvSpPr/>
            <p:nvPr/>
          </p:nvSpPr>
          <p:spPr>
            <a:xfrm>
              <a:off x="1317178" y="5450161"/>
              <a:ext cx="5386653"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345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39014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3684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68354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3023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Bulgaria (94%) was 9 percentage points higher than the global average (85%) and 2 percentage points higher than the average across all ECAR countries (92%).
National DTP3 coverage was 1 percentage point higher than in 2019 (93%).
This equates to 4,000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Bulgaria ranked number 12 out of 21 countries for lowest DTP3 coverage (based on tied ranks).
Bulgaria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39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85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93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6123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15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20838"/>
              <a:ext cx="249522" cy="1385847"/>
            </a:xfrm>
            <a:prstGeom prst="rect">
              <a:avLst/>
            </a:prstGeom>
            <a:solidFill>
              <a:srgbClr val="80BD41">
                <a:alpha val="100000"/>
              </a:srgbClr>
            </a:solidFill>
          </p:spPr>
          <p:txBody>
            <a:bodyPr/>
            <a:lstStyle/>
            <a:p/>
          </p:txBody>
        </p:sp>
        <p:sp>
          <p:nvSpPr>
            <p:cNvPr id="22" name="rc22"/>
            <p:cNvSpPr/>
            <p:nvPr/>
          </p:nvSpPr>
          <p:spPr>
            <a:xfrm>
              <a:off x="1296273" y="2516502"/>
              <a:ext cx="249522" cy="104335"/>
            </a:xfrm>
            <a:prstGeom prst="rect">
              <a:avLst/>
            </a:prstGeom>
            <a:solidFill>
              <a:srgbClr val="1CABE2">
                <a:alpha val="100000"/>
              </a:srgbClr>
            </a:solidFill>
          </p:spPr>
          <p:txBody>
            <a:bodyPr/>
            <a:lstStyle/>
            <a:p/>
          </p:txBody>
        </p:sp>
        <p:sp>
          <p:nvSpPr>
            <p:cNvPr id="23" name="rc23"/>
            <p:cNvSpPr/>
            <p:nvPr/>
          </p:nvSpPr>
          <p:spPr>
            <a:xfrm>
              <a:off x="1573521" y="2687328"/>
              <a:ext cx="249522" cy="1319356"/>
            </a:xfrm>
            <a:prstGeom prst="rect">
              <a:avLst/>
            </a:prstGeom>
            <a:solidFill>
              <a:srgbClr val="80BD41">
                <a:alpha val="100000"/>
              </a:srgbClr>
            </a:solidFill>
          </p:spPr>
          <p:txBody>
            <a:bodyPr/>
            <a:lstStyle/>
            <a:p/>
          </p:txBody>
        </p:sp>
        <p:sp>
          <p:nvSpPr>
            <p:cNvPr id="24" name="rc24"/>
            <p:cNvSpPr/>
            <p:nvPr/>
          </p:nvSpPr>
          <p:spPr>
            <a:xfrm>
              <a:off x="1573521" y="2603065"/>
              <a:ext cx="249522" cy="84263"/>
            </a:xfrm>
            <a:prstGeom prst="rect">
              <a:avLst/>
            </a:prstGeom>
            <a:solidFill>
              <a:srgbClr val="1CABE2">
                <a:alpha val="100000"/>
              </a:srgbClr>
            </a:solidFill>
          </p:spPr>
          <p:txBody>
            <a:bodyPr/>
            <a:lstStyle/>
            <a:p/>
          </p:txBody>
        </p:sp>
        <p:sp>
          <p:nvSpPr>
            <p:cNvPr id="25" name="rc25"/>
            <p:cNvSpPr/>
            <p:nvPr/>
          </p:nvSpPr>
          <p:spPr>
            <a:xfrm>
              <a:off x="1850769" y="2717437"/>
              <a:ext cx="249522" cy="1289247"/>
            </a:xfrm>
            <a:prstGeom prst="rect">
              <a:avLst/>
            </a:prstGeom>
            <a:solidFill>
              <a:srgbClr val="80BD41">
                <a:alpha val="100000"/>
              </a:srgbClr>
            </a:solidFill>
          </p:spPr>
          <p:txBody>
            <a:bodyPr/>
            <a:lstStyle/>
            <a:p/>
          </p:txBody>
        </p:sp>
        <p:sp>
          <p:nvSpPr>
            <p:cNvPr id="26" name="rc26"/>
            <p:cNvSpPr/>
            <p:nvPr/>
          </p:nvSpPr>
          <p:spPr>
            <a:xfrm>
              <a:off x="1850769" y="2620419"/>
              <a:ext cx="249522" cy="97017"/>
            </a:xfrm>
            <a:prstGeom prst="rect">
              <a:avLst/>
            </a:prstGeom>
            <a:solidFill>
              <a:srgbClr val="1CABE2">
                <a:alpha val="100000"/>
              </a:srgbClr>
            </a:solidFill>
          </p:spPr>
          <p:txBody>
            <a:bodyPr/>
            <a:lstStyle/>
            <a:p/>
          </p:txBody>
        </p:sp>
        <p:sp>
          <p:nvSpPr>
            <p:cNvPr id="27" name="rc27"/>
            <p:cNvSpPr/>
            <p:nvPr/>
          </p:nvSpPr>
          <p:spPr>
            <a:xfrm>
              <a:off x="2128016" y="2656592"/>
              <a:ext cx="249522" cy="1350092"/>
            </a:xfrm>
            <a:prstGeom prst="rect">
              <a:avLst/>
            </a:prstGeom>
            <a:solidFill>
              <a:srgbClr val="80BD41">
                <a:alpha val="100000"/>
              </a:srgbClr>
            </a:solidFill>
          </p:spPr>
          <p:txBody>
            <a:bodyPr/>
            <a:lstStyle/>
            <a:p/>
          </p:txBody>
        </p:sp>
        <p:sp>
          <p:nvSpPr>
            <p:cNvPr id="28" name="rc28"/>
            <p:cNvSpPr/>
            <p:nvPr/>
          </p:nvSpPr>
          <p:spPr>
            <a:xfrm>
              <a:off x="2128016" y="2600347"/>
              <a:ext cx="249522" cy="56245"/>
            </a:xfrm>
            <a:prstGeom prst="rect">
              <a:avLst/>
            </a:prstGeom>
            <a:solidFill>
              <a:srgbClr val="1CABE2">
                <a:alpha val="100000"/>
              </a:srgbClr>
            </a:solidFill>
          </p:spPr>
          <p:txBody>
            <a:bodyPr/>
            <a:lstStyle/>
            <a:p/>
          </p:txBody>
        </p:sp>
        <p:sp>
          <p:nvSpPr>
            <p:cNvPr id="29" name="rc29"/>
            <p:cNvSpPr/>
            <p:nvPr/>
          </p:nvSpPr>
          <p:spPr>
            <a:xfrm>
              <a:off x="2405264" y="2619583"/>
              <a:ext cx="249522" cy="1387101"/>
            </a:xfrm>
            <a:prstGeom prst="rect">
              <a:avLst/>
            </a:prstGeom>
            <a:solidFill>
              <a:srgbClr val="80BD41">
                <a:alpha val="100000"/>
              </a:srgbClr>
            </a:solidFill>
          </p:spPr>
          <p:txBody>
            <a:bodyPr/>
            <a:lstStyle/>
            <a:p/>
          </p:txBody>
        </p:sp>
        <p:sp>
          <p:nvSpPr>
            <p:cNvPr id="30" name="rc30"/>
            <p:cNvSpPr/>
            <p:nvPr/>
          </p:nvSpPr>
          <p:spPr>
            <a:xfrm>
              <a:off x="2405264" y="2546611"/>
              <a:ext cx="249522" cy="72972"/>
            </a:xfrm>
            <a:prstGeom prst="rect">
              <a:avLst/>
            </a:prstGeom>
            <a:solidFill>
              <a:srgbClr val="1CABE2">
                <a:alpha val="100000"/>
              </a:srgbClr>
            </a:solidFill>
          </p:spPr>
          <p:txBody>
            <a:bodyPr/>
            <a:lstStyle/>
            <a:p/>
          </p:txBody>
        </p:sp>
        <p:sp>
          <p:nvSpPr>
            <p:cNvPr id="31" name="rc31"/>
            <p:cNvSpPr/>
            <p:nvPr/>
          </p:nvSpPr>
          <p:spPr>
            <a:xfrm>
              <a:off x="2682512" y="2576929"/>
              <a:ext cx="249522" cy="1429756"/>
            </a:xfrm>
            <a:prstGeom prst="rect">
              <a:avLst/>
            </a:prstGeom>
            <a:solidFill>
              <a:srgbClr val="80BD41">
                <a:alpha val="100000"/>
              </a:srgbClr>
            </a:solidFill>
          </p:spPr>
          <p:txBody>
            <a:bodyPr/>
            <a:lstStyle/>
            <a:p/>
          </p:txBody>
        </p:sp>
        <p:sp>
          <p:nvSpPr>
            <p:cNvPr id="32" name="rc32"/>
            <p:cNvSpPr/>
            <p:nvPr/>
          </p:nvSpPr>
          <p:spPr>
            <a:xfrm>
              <a:off x="2682512" y="2517338"/>
              <a:ext cx="249522" cy="59590"/>
            </a:xfrm>
            <a:prstGeom prst="rect">
              <a:avLst/>
            </a:prstGeom>
            <a:solidFill>
              <a:srgbClr val="1CABE2">
                <a:alpha val="100000"/>
              </a:srgbClr>
            </a:solidFill>
          </p:spPr>
          <p:txBody>
            <a:bodyPr/>
            <a:lstStyle/>
            <a:p/>
          </p:txBody>
        </p:sp>
        <p:sp>
          <p:nvSpPr>
            <p:cNvPr id="33" name="rc33"/>
            <p:cNvSpPr/>
            <p:nvPr/>
          </p:nvSpPr>
          <p:spPr>
            <a:xfrm>
              <a:off x="2959759" y="2536156"/>
              <a:ext cx="249522" cy="1470528"/>
            </a:xfrm>
            <a:prstGeom prst="rect">
              <a:avLst/>
            </a:prstGeom>
            <a:solidFill>
              <a:srgbClr val="80BD41">
                <a:alpha val="100000"/>
              </a:srgbClr>
            </a:solidFill>
          </p:spPr>
          <p:txBody>
            <a:bodyPr/>
            <a:lstStyle/>
            <a:p/>
          </p:txBody>
        </p:sp>
        <p:sp>
          <p:nvSpPr>
            <p:cNvPr id="34" name="rc34"/>
            <p:cNvSpPr/>
            <p:nvPr/>
          </p:nvSpPr>
          <p:spPr>
            <a:xfrm>
              <a:off x="2959759" y="2458793"/>
              <a:ext cx="249522" cy="77363"/>
            </a:xfrm>
            <a:prstGeom prst="rect">
              <a:avLst/>
            </a:prstGeom>
            <a:solidFill>
              <a:srgbClr val="1CABE2">
                <a:alpha val="100000"/>
              </a:srgbClr>
            </a:solidFill>
          </p:spPr>
          <p:txBody>
            <a:bodyPr/>
            <a:lstStyle/>
            <a:p/>
          </p:txBody>
        </p:sp>
        <p:sp>
          <p:nvSpPr>
            <p:cNvPr id="35" name="rc35"/>
            <p:cNvSpPr/>
            <p:nvPr/>
          </p:nvSpPr>
          <p:spPr>
            <a:xfrm>
              <a:off x="3237007" y="2507511"/>
              <a:ext cx="249522" cy="1499173"/>
            </a:xfrm>
            <a:prstGeom prst="rect">
              <a:avLst/>
            </a:prstGeom>
            <a:solidFill>
              <a:srgbClr val="80BD41">
                <a:alpha val="100000"/>
              </a:srgbClr>
            </a:solidFill>
          </p:spPr>
          <p:txBody>
            <a:bodyPr/>
            <a:lstStyle/>
            <a:p/>
          </p:txBody>
        </p:sp>
        <p:sp>
          <p:nvSpPr>
            <p:cNvPr id="36" name="rc36"/>
            <p:cNvSpPr/>
            <p:nvPr/>
          </p:nvSpPr>
          <p:spPr>
            <a:xfrm>
              <a:off x="3237007" y="2428684"/>
              <a:ext cx="249522" cy="78826"/>
            </a:xfrm>
            <a:prstGeom prst="rect">
              <a:avLst/>
            </a:prstGeom>
            <a:solidFill>
              <a:srgbClr val="1CABE2">
                <a:alpha val="100000"/>
              </a:srgbClr>
            </a:solidFill>
          </p:spPr>
          <p:txBody>
            <a:bodyPr/>
            <a:lstStyle/>
            <a:p/>
          </p:txBody>
        </p:sp>
        <p:sp>
          <p:nvSpPr>
            <p:cNvPr id="37" name="rc37"/>
            <p:cNvSpPr/>
            <p:nvPr/>
          </p:nvSpPr>
          <p:spPr>
            <a:xfrm>
              <a:off x="3514255" y="2462766"/>
              <a:ext cx="249522" cy="1543919"/>
            </a:xfrm>
            <a:prstGeom prst="rect">
              <a:avLst/>
            </a:prstGeom>
            <a:solidFill>
              <a:srgbClr val="80BD41">
                <a:alpha val="100000"/>
              </a:srgbClr>
            </a:solidFill>
          </p:spPr>
          <p:txBody>
            <a:bodyPr/>
            <a:lstStyle/>
            <a:p/>
          </p:txBody>
        </p:sp>
        <p:sp>
          <p:nvSpPr>
            <p:cNvPr id="38" name="rc38"/>
            <p:cNvSpPr/>
            <p:nvPr/>
          </p:nvSpPr>
          <p:spPr>
            <a:xfrm>
              <a:off x="3514255" y="2381430"/>
              <a:ext cx="249522" cy="81335"/>
            </a:xfrm>
            <a:prstGeom prst="rect">
              <a:avLst/>
            </a:prstGeom>
            <a:solidFill>
              <a:srgbClr val="1CABE2">
                <a:alpha val="100000"/>
              </a:srgbClr>
            </a:solidFill>
          </p:spPr>
          <p:txBody>
            <a:bodyPr/>
            <a:lstStyle/>
            <a:p/>
          </p:txBody>
        </p:sp>
        <p:sp>
          <p:nvSpPr>
            <p:cNvPr id="39" name="rc39"/>
            <p:cNvSpPr/>
            <p:nvPr/>
          </p:nvSpPr>
          <p:spPr>
            <a:xfrm>
              <a:off x="3791502" y="2423039"/>
              <a:ext cx="249522" cy="1583646"/>
            </a:xfrm>
            <a:prstGeom prst="rect">
              <a:avLst/>
            </a:prstGeom>
            <a:solidFill>
              <a:srgbClr val="80BD41">
                <a:alpha val="100000"/>
              </a:srgbClr>
            </a:solidFill>
          </p:spPr>
          <p:txBody>
            <a:bodyPr/>
            <a:lstStyle/>
            <a:p/>
          </p:txBody>
        </p:sp>
        <p:sp>
          <p:nvSpPr>
            <p:cNvPr id="40" name="rc40"/>
            <p:cNvSpPr/>
            <p:nvPr/>
          </p:nvSpPr>
          <p:spPr>
            <a:xfrm>
              <a:off x="3791502" y="2321839"/>
              <a:ext cx="249522" cy="101199"/>
            </a:xfrm>
            <a:prstGeom prst="rect">
              <a:avLst/>
            </a:prstGeom>
            <a:solidFill>
              <a:srgbClr val="1CABE2">
                <a:alpha val="100000"/>
              </a:srgbClr>
            </a:solidFill>
          </p:spPr>
          <p:txBody>
            <a:bodyPr/>
            <a:lstStyle/>
            <a:p/>
          </p:txBody>
        </p:sp>
        <p:sp>
          <p:nvSpPr>
            <p:cNvPr id="41" name="rc41"/>
            <p:cNvSpPr/>
            <p:nvPr/>
          </p:nvSpPr>
          <p:spPr>
            <a:xfrm>
              <a:off x="4068750" y="2523611"/>
              <a:ext cx="249522" cy="1483074"/>
            </a:xfrm>
            <a:prstGeom prst="rect">
              <a:avLst/>
            </a:prstGeom>
            <a:solidFill>
              <a:srgbClr val="80BD41">
                <a:alpha val="100000"/>
              </a:srgbClr>
            </a:solidFill>
          </p:spPr>
          <p:txBody>
            <a:bodyPr/>
            <a:lstStyle/>
            <a:p/>
          </p:txBody>
        </p:sp>
        <p:sp>
          <p:nvSpPr>
            <p:cNvPr id="42" name="rc42"/>
            <p:cNvSpPr/>
            <p:nvPr/>
          </p:nvSpPr>
          <p:spPr>
            <a:xfrm>
              <a:off x="4068750" y="2428893"/>
              <a:ext cx="249522" cy="94717"/>
            </a:xfrm>
            <a:prstGeom prst="rect">
              <a:avLst/>
            </a:prstGeom>
            <a:solidFill>
              <a:srgbClr val="1CABE2">
                <a:alpha val="100000"/>
              </a:srgbClr>
            </a:solidFill>
          </p:spPr>
          <p:txBody>
            <a:bodyPr/>
            <a:lstStyle/>
            <a:p/>
          </p:txBody>
        </p:sp>
        <p:sp>
          <p:nvSpPr>
            <p:cNvPr id="43" name="rc43"/>
            <p:cNvSpPr/>
            <p:nvPr/>
          </p:nvSpPr>
          <p:spPr>
            <a:xfrm>
              <a:off x="4345998" y="2599929"/>
              <a:ext cx="249522" cy="1406756"/>
            </a:xfrm>
            <a:prstGeom prst="rect">
              <a:avLst/>
            </a:prstGeom>
            <a:solidFill>
              <a:srgbClr val="80BD41">
                <a:alpha val="100000"/>
              </a:srgbClr>
            </a:solidFill>
          </p:spPr>
          <p:txBody>
            <a:bodyPr/>
            <a:lstStyle/>
            <a:p/>
          </p:txBody>
        </p:sp>
        <p:sp>
          <p:nvSpPr>
            <p:cNvPr id="44" name="rc44"/>
            <p:cNvSpPr/>
            <p:nvPr/>
          </p:nvSpPr>
          <p:spPr>
            <a:xfrm>
              <a:off x="4345998" y="2525911"/>
              <a:ext cx="249522" cy="74017"/>
            </a:xfrm>
            <a:prstGeom prst="rect">
              <a:avLst/>
            </a:prstGeom>
            <a:solidFill>
              <a:srgbClr val="1CABE2">
                <a:alpha val="100000"/>
              </a:srgbClr>
            </a:solidFill>
          </p:spPr>
          <p:txBody>
            <a:bodyPr/>
            <a:lstStyle/>
            <a:p/>
          </p:txBody>
        </p:sp>
        <p:sp>
          <p:nvSpPr>
            <p:cNvPr id="45" name="rc45"/>
            <p:cNvSpPr/>
            <p:nvPr/>
          </p:nvSpPr>
          <p:spPr>
            <a:xfrm>
              <a:off x="4623245" y="2639237"/>
              <a:ext cx="249522" cy="1367447"/>
            </a:xfrm>
            <a:prstGeom prst="rect">
              <a:avLst/>
            </a:prstGeom>
            <a:solidFill>
              <a:srgbClr val="80BD41">
                <a:alpha val="100000"/>
              </a:srgbClr>
            </a:solidFill>
          </p:spPr>
          <p:txBody>
            <a:bodyPr/>
            <a:lstStyle/>
            <a:p/>
          </p:txBody>
        </p:sp>
        <p:sp>
          <p:nvSpPr>
            <p:cNvPr id="46" name="rc46"/>
            <p:cNvSpPr/>
            <p:nvPr/>
          </p:nvSpPr>
          <p:spPr>
            <a:xfrm>
              <a:off x="4623245" y="2567311"/>
              <a:ext cx="249522" cy="71926"/>
            </a:xfrm>
            <a:prstGeom prst="rect">
              <a:avLst/>
            </a:prstGeom>
            <a:solidFill>
              <a:srgbClr val="1CABE2">
                <a:alpha val="100000"/>
              </a:srgbClr>
            </a:solidFill>
          </p:spPr>
          <p:txBody>
            <a:bodyPr/>
            <a:lstStyle/>
            <a:p/>
          </p:txBody>
        </p:sp>
        <p:sp>
          <p:nvSpPr>
            <p:cNvPr id="47" name="rc47"/>
            <p:cNvSpPr/>
            <p:nvPr/>
          </p:nvSpPr>
          <p:spPr>
            <a:xfrm>
              <a:off x="4900493" y="2690255"/>
              <a:ext cx="249522" cy="1316429"/>
            </a:xfrm>
            <a:prstGeom prst="rect">
              <a:avLst/>
            </a:prstGeom>
            <a:solidFill>
              <a:srgbClr val="80BD41">
                <a:alpha val="100000"/>
              </a:srgbClr>
            </a:solidFill>
          </p:spPr>
          <p:txBody>
            <a:bodyPr/>
            <a:lstStyle/>
            <a:p/>
          </p:txBody>
        </p:sp>
        <p:sp>
          <p:nvSpPr>
            <p:cNvPr id="48" name="rc48"/>
            <p:cNvSpPr/>
            <p:nvPr/>
          </p:nvSpPr>
          <p:spPr>
            <a:xfrm>
              <a:off x="4900493" y="2621047"/>
              <a:ext cx="249522" cy="69208"/>
            </a:xfrm>
            <a:prstGeom prst="rect">
              <a:avLst/>
            </a:prstGeom>
            <a:solidFill>
              <a:srgbClr val="1CABE2">
                <a:alpha val="100000"/>
              </a:srgbClr>
            </a:solidFill>
          </p:spPr>
          <p:txBody>
            <a:bodyPr/>
            <a:lstStyle/>
            <a:p/>
          </p:txBody>
        </p:sp>
        <p:sp>
          <p:nvSpPr>
            <p:cNvPr id="49" name="rc49"/>
            <p:cNvSpPr/>
            <p:nvPr/>
          </p:nvSpPr>
          <p:spPr>
            <a:xfrm>
              <a:off x="5177741" y="2773682"/>
              <a:ext cx="249522" cy="1233002"/>
            </a:xfrm>
            <a:prstGeom prst="rect">
              <a:avLst/>
            </a:prstGeom>
            <a:solidFill>
              <a:srgbClr val="80BD41">
                <a:alpha val="100000"/>
              </a:srgbClr>
            </a:solidFill>
          </p:spPr>
          <p:txBody>
            <a:bodyPr/>
            <a:lstStyle/>
            <a:p/>
          </p:txBody>
        </p:sp>
        <p:sp>
          <p:nvSpPr>
            <p:cNvPr id="50" name="rc50"/>
            <p:cNvSpPr/>
            <p:nvPr/>
          </p:nvSpPr>
          <p:spPr>
            <a:xfrm>
              <a:off x="5177741" y="2605574"/>
              <a:ext cx="249522" cy="168108"/>
            </a:xfrm>
            <a:prstGeom prst="rect">
              <a:avLst/>
            </a:prstGeom>
            <a:solidFill>
              <a:srgbClr val="1CABE2">
                <a:alpha val="100000"/>
              </a:srgbClr>
            </a:solidFill>
          </p:spPr>
          <p:txBody>
            <a:bodyPr/>
            <a:lstStyle/>
            <a:p/>
          </p:txBody>
        </p:sp>
        <p:sp>
          <p:nvSpPr>
            <p:cNvPr id="51" name="rc51"/>
            <p:cNvSpPr/>
            <p:nvPr/>
          </p:nvSpPr>
          <p:spPr>
            <a:xfrm>
              <a:off x="5454988" y="2759882"/>
              <a:ext cx="249522" cy="1246802"/>
            </a:xfrm>
            <a:prstGeom prst="rect">
              <a:avLst/>
            </a:prstGeom>
            <a:solidFill>
              <a:srgbClr val="80BD41">
                <a:alpha val="100000"/>
              </a:srgbClr>
            </a:solidFill>
          </p:spPr>
          <p:txBody>
            <a:bodyPr/>
            <a:lstStyle/>
            <a:p/>
          </p:txBody>
        </p:sp>
        <p:sp>
          <p:nvSpPr>
            <p:cNvPr id="52" name="rc52"/>
            <p:cNvSpPr/>
            <p:nvPr/>
          </p:nvSpPr>
          <p:spPr>
            <a:xfrm>
              <a:off x="5454988" y="2636519"/>
              <a:ext cx="249522" cy="123362"/>
            </a:xfrm>
            <a:prstGeom prst="rect">
              <a:avLst/>
            </a:prstGeom>
            <a:solidFill>
              <a:srgbClr val="1CABE2">
                <a:alpha val="100000"/>
              </a:srgbClr>
            </a:solidFill>
          </p:spPr>
          <p:txBody>
            <a:bodyPr/>
            <a:lstStyle/>
            <a:p/>
          </p:txBody>
        </p:sp>
        <p:sp>
          <p:nvSpPr>
            <p:cNvPr id="53" name="rc53"/>
            <p:cNvSpPr/>
            <p:nvPr/>
          </p:nvSpPr>
          <p:spPr>
            <a:xfrm>
              <a:off x="5732236" y="2762810"/>
              <a:ext cx="249522" cy="1243875"/>
            </a:xfrm>
            <a:prstGeom prst="rect">
              <a:avLst/>
            </a:prstGeom>
            <a:solidFill>
              <a:srgbClr val="80BD41">
                <a:alpha val="100000"/>
              </a:srgbClr>
            </a:solidFill>
          </p:spPr>
          <p:txBody>
            <a:bodyPr/>
            <a:lstStyle/>
            <a:p/>
          </p:txBody>
        </p:sp>
        <p:sp>
          <p:nvSpPr>
            <p:cNvPr id="54" name="rc54"/>
            <p:cNvSpPr/>
            <p:nvPr/>
          </p:nvSpPr>
          <p:spPr>
            <a:xfrm>
              <a:off x="5732236" y="2654710"/>
              <a:ext cx="249522" cy="108099"/>
            </a:xfrm>
            <a:prstGeom prst="rect">
              <a:avLst/>
            </a:prstGeom>
            <a:solidFill>
              <a:srgbClr val="1CABE2">
                <a:alpha val="100000"/>
              </a:srgbClr>
            </a:solidFill>
          </p:spPr>
          <p:txBody>
            <a:bodyPr/>
            <a:lstStyle/>
            <a:p/>
          </p:txBody>
        </p:sp>
        <p:sp>
          <p:nvSpPr>
            <p:cNvPr id="55" name="rc55"/>
            <p:cNvSpPr/>
            <p:nvPr/>
          </p:nvSpPr>
          <p:spPr>
            <a:xfrm>
              <a:off x="6009484" y="2783509"/>
              <a:ext cx="249522" cy="1223175"/>
            </a:xfrm>
            <a:prstGeom prst="rect">
              <a:avLst/>
            </a:prstGeom>
            <a:solidFill>
              <a:srgbClr val="80BD41">
                <a:alpha val="100000"/>
              </a:srgbClr>
            </a:solidFill>
          </p:spPr>
          <p:txBody>
            <a:bodyPr/>
            <a:lstStyle/>
            <a:p/>
          </p:txBody>
        </p:sp>
        <p:sp>
          <p:nvSpPr>
            <p:cNvPr id="56" name="rc56"/>
            <p:cNvSpPr/>
            <p:nvPr/>
          </p:nvSpPr>
          <p:spPr>
            <a:xfrm>
              <a:off x="6009484" y="2677083"/>
              <a:ext cx="249522" cy="106426"/>
            </a:xfrm>
            <a:prstGeom prst="rect">
              <a:avLst/>
            </a:prstGeom>
            <a:solidFill>
              <a:srgbClr val="1CABE2">
                <a:alpha val="100000"/>
              </a:srgbClr>
            </a:solidFill>
          </p:spPr>
          <p:txBody>
            <a:bodyPr/>
            <a:lstStyle/>
            <a:p/>
          </p:txBody>
        </p:sp>
        <p:sp>
          <p:nvSpPr>
            <p:cNvPr id="57" name="rc57"/>
            <p:cNvSpPr/>
            <p:nvPr/>
          </p:nvSpPr>
          <p:spPr>
            <a:xfrm>
              <a:off x="6286731" y="2815291"/>
              <a:ext cx="249522" cy="1191393"/>
            </a:xfrm>
            <a:prstGeom prst="rect">
              <a:avLst/>
            </a:prstGeom>
            <a:solidFill>
              <a:srgbClr val="80BD41">
                <a:alpha val="100000"/>
              </a:srgbClr>
            </a:solidFill>
          </p:spPr>
          <p:txBody>
            <a:bodyPr/>
            <a:lstStyle/>
            <a:p/>
          </p:txBody>
        </p:sp>
        <p:sp>
          <p:nvSpPr>
            <p:cNvPr id="58" name="rc58"/>
            <p:cNvSpPr/>
            <p:nvPr/>
          </p:nvSpPr>
          <p:spPr>
            <a:xfrm>
              <a:off x="6286731" y="2711583"/>
              <a:ext cx="249522" cy="103708"/>
            </a:xfrm>
            <a:prstGeom prst="rect">
              <a:avLst/>
            </a:prstGeom>
            <a:solidFill>
              <a:srgbClr val="1CABE2">
                <a:alpha val="100000"/>
              </a:srgbClr>
            </a:solidFill>
          </p:spPr>
          <p:txBody>
            <a:bodyPr/>
            <a:lstStyle/>
            <a:p/>
          </p:txBody>
        </p:sp>
        <p:sp>
          <p:nvSpPr>
            <p:cNvPr id="59" name="rc59"/>
            <p:cNvSpPr/>
            <p:nvPr/>
          </p:nvSpPr>
          <p:spPr>
            <a:xfrm>
              <a:off x="6563979" y="2816546"/>
              <a:ext cx="249522" cy="1190139"/>
            </a:xfrm>
            <a:prstGeom prst="rect">
              <a:avLst/>
            </a:prstGeom>
            <a:solidFill>
              <a:srgbClr val="80BD41">
                <a:alpha val="100000"/>
              </a:srgbClr>
            </a:solidFill>
          </p:spPr>
          <p:txBody>
            <a:bodyPr/>
            <a:lstStyle/>
            <a:p/>
          </p:txBody>
        </p:sp>
        <p:sp>
          <p:nvSpPr>
            <p:cNvPr id="60" name="rc60"/>
            <p:cNvSpPr/>
            <p:nvPr/>
          </p:nvSpPr>
          <p:spPr>
            <a:xfrm>
              <a:off x="6563979" y="2727055"/>
              <a:ext cx="249522" cy="89490"/>
            </a:xfrm>
            <a:prstGeom prst="rect">
              <a:avLst/>
            </a:prstGeom>
            <a:solidFill>
              <a:srgbClr val="1CABE2">
                <a:alpha val="100000"/>
              </a:srgbClr>
            </a:solidFill>
          </p:spPr>
          <p:txBody>
            <a:bodyPr/>
            <a:lstStyle/>
            <a:p/>
          </p:txBody>
        </p:sp>
        <p:sp>
          <p:nvSpPr>
            <p:cNvPr id="61" name="rc61"/>
            <p:cNvSpPr/>
            <p:nvPr/>
          </p:nvSpPr>
          <p:spPr>
            <a:xfrm>
              <a:off x="6841227" y="2892027"/>
              <a:ext cx="249522" cy="1114657"/>
            </a:xfrm>
            <a:prstGeom prst="rect">
              <a:avLst/>
            </a:prstGeom>
            <a:solidFill>
              <a:srgbClr val="80BD41">
                <a:alpha val="100000"/>
              </a:srgbClr>
            </a:solidFill>
          </p:spPr>
          <p:txBody>
            <a:bodyPr/>
            <a:lstStyle/>
            <a:p/>
          </p:txBody>
        </p:sp>
        <p:sp>
          <p:nvSpPr>
            <p:cNvPr id="62" name="rc62"/>
            <p:cNvSpPr/>
            <p:nvPr/>
          </p:nvSpPr>
          <p:spPr>
            <a:xfrm>
              <a:off x="6841227" y="2781837"/>
              <a:ext cx="249522" cy="110190"/>
            </a:xfrm>
            <a:prstGeom prst="rect">
              <a:avLst/>
            </a:prstGeom>
            <a:solidFill>
              <a:srgbClr val="1CABE2">
                <a:alpha val="100000"/>
              </a:srgbClr>
            </a:solidFill>
          </p:spPr>
          <p:txBody>
            <a:bodyPr/>
            <a:lstStyle/>
            <a:p/>
          </p:txBody>
        </p:sp>
        <p:sp>
          <p:nvSpPr>
            <p:cNvPr id="63" name="rc63"/>
            <p:cNvSpPr/>
            <p:nvPr/>
          </p:nvSpPr>
          <p:spPr>
            <a:xfrm>
              <a:off x="7118474" y="2913981"/>
              <a:ext cx="249522" cy="1092703"/>
            </a:xfrm>
            <a:prstGeom prst="rect">
              <a:avLst/>
            </a:prstGeom>
            <a:solidFill>
              <a:srgbClr val="80BD41">
                <a:alpha val="100000"/>
              </a:srgbClr>
            </a:solidFill>
          </p:spPr>
          <p:txBody>
            <a:bodyPr/>
            <a:lstStyle/>
            <a:p/>
          </p:txBody>
        </p:sp>
        <p:sp>
          <p:nvSpPr>
            <p:cNvPr id="64" name="rc64"/>
            <p:cNvSpPr/>
            <p:nvPr/>
          </p:nvSpPr>
          <p:spPr>
            <a:xfrm>
              <a:off x="7118474" y="2778909"/>
              <a:ext cx="249522" cy="135072"/>
            </a:xfrm>
            <a:prstGeom prst="rect">
              <a:avLst/>
            </a:prstGeom>
            <a:solidFill>
              <a:srgbClr val="1CABE2">
                <a:alpha val="100000"/>
              </a:srgbClr>
            </a:solidFill>
          </p:spPr>
          <p:txBody>
            <a:bodyPr/>
            <a:lstStyle/>
            <a:p/>
          </p:txBody>
        </p:sp>
        <p:sp>
          <p:nvSpPr>
            <p:cNvPr id="65" name="rc65"/>
            <p:cNvSpPr/>
            <p:nvPr/>
          </p:nvSpPr>
          <p:spPr>
            <a:xfrm>
              <a:off x="7395722" y="2793337"/>
              <a:ext cx="249522" cy="1213348"/>
            </a:xfrm>
            <a:prstGeom prst="rect">
              <a:avLst/>
            </a:prstGeom>
            <a:solidFill>
              <a:srgbClr val="80BD41">
                <a:alpha val="100000"/>
              </a:srgbClr>
            </a:solidFill>
          </p:spPr>
          <p:txBody>
            <a:bodyPr/>
            <a:lstStyle/>
            <a:p/>
          </p:txBody>
        </p:sp>
        <p:sp>
          <p:nvSpPr>
            <p:cNvPr id="66" name="rc66"/>
            <p:cNvSpPr/>
            <p:nvPr/>
          </p:nvSpPr>
          <p:spPr>
            <a:xfrm>
              <a:off x="7395722" y="2673319"/>
              <a:ext cx="249522" cy="120017"/>
            </a:xfrm>
            <a:prstGeom prst="rect">
              <a:avLst/>
            </a:prstGeom>
            <a:solidFill>
              <a:srgbClr val="1CABE2">
                <a:alpha val="100000"/>
              </a:srgbClr>
            </a:solidFill>
          </p:spPr>
          <p:txBody>
            <a:bodyPr/>
            <a:lstStyle/>
            <a:p/>
          </p:txBody>
        </p:sp>
        <p:sp>
          <p:nvSpPr>
            <p:cNvPr id="67" name="rc67"/>
            <p:cNvSpPr/>
            <p:nvPr/>
          </p:nvSpPr>
          <p:spPr>
            <a:xfrm>
              <a:off x="7672970" y="2806509"/>
              <a:ext cx="249522" cy="1200175"/>
            </a:xfrm>
            <a:prstGeom prst="rect">
              <a:avLst/>
            </a:prstGeom>
            <a:solidFill>
              <a:srgbClr val="80BD41">
                <a:alpha val="100000"/>
              </a:srgbClr>
            </a:solidFill>
          </p:spPr>
          <p:txBody>
            <a:bodyPr/>
            <a:lstStyle/>
            <a:p/>
          </p:txBody>
        </p:sp>
        <p:sp>
          <p:nvSpPr>
            <p:cNvPr id="68" name="rc68"/>
            <p:cNvSpPr/>
            <p:nvPr/>
          </p:nvSpPr>
          <p:spPr>
            <a:xfrm>
              <a:off x="7672970" y="2702173"/>
              <a:ext cx="249522" cy="104335"/>
            </a:xfrm>
            <a:prstGeom prst="rect">
              <a:avLst/>
            </a:prstGeom>
            <a:solidFill>
              <a:srgbClr val="1CABE2">
                <a:alpha val="100000"/>
              </a:srgbClr>
            </a:solidFill>
          </p:spPr>
          <p:txBody>
            <a:bodyPr/>
            <a:lstStyle/>
            <a:p/>
          </p:txBody>
        </p:sp>
        <p:sp>
          <p:nvSpPr>
            <p:cNvPr id="69" name="rc69"/>
            <p:cNvSpPr/>
            <p:nvPr/>
          </p:nvSpPr>
          <p:spPr>
            <a:xfrm>
              <a:off x="7950217" y="2803791"/>
              <a:ext cx="249522" cy="1202893"/>
            </a:xfrm>
            <a:prstGeom prst="rect">
              <a:avLst/>
            </a:prstGeom>
            <a:solidFill>
              <a:srgbClr val="80BD41">
                <a:alpha val="100000"/>
              </a:srgbClr>
            </a:solidFill>
          </p:spPr>
          <p:txBody>
            <a:bodyPr/>
            <a:lstStyle/>
            <a:p/>
          </p:txBody>
        </p:sp>
        <p:sp>
          <p:nvSpPr>
            <p:cNvPr id="70" name="rc70"/>
            <p:cNvSpPr/>
            <p:nvPr/>
          </p:nvSpPr>
          <p:spPr>
            <a:xfrm>
              <a:off x="7950217" y="2727055"/>
              <a:ext cx="249522" cy="76735"/>
            </a:xfrm>
            <a:prstGeom prst="rect">
              <a:avLst/>
            </a:prstGeom>
            <a:solidFill>
              <a:srgbClr val="1CABE2">
                <a:alpha val="100000"/>
              </a:srgbClr>
            </a:solidFill>
          </p:spPr>
          <p:txBody>
            <a:bodyPr/>
            <a:lstStyle/>
            <a:p/>
          </p:txBody>
        </p:sp>
        <p:sp>
          <p:nvSpPr>
            <p:cNvPr id="71" name="pl71"/>
            <p:cNvSpPr/>
            <p:nvPr/>
          </p:nvSpPr>
          <p:spPr>
            <a:xfrm>
              <a:off x="1421035" y="1310999"/>
              <a:ext cx="6653943" cy="224640"/>
            </a:xfrm>
            <a:custGeom>
              <a:avLst/>
              <a:pathLst>
                <a:path w="6653943" h="224640">
                  <a:moveTo>
                    <a:pt x="0" y="84240"/>
                  </a:moveTo>
                  <a:lnTo>
                    <a:pt x="277247" y="56160"/>
                  </a:lnTo>
                  <a:lnTo>
                    <a:pt x="554495" y="84240"/>
                  </a:lnTo>
                  <a:lnTo>
                    <a:pt x="831742" y="0"/>
                  </a:lnTo>
                  <a:lnTo>
                    <a:pt x="1108990" y="28080"/>
                  </a:lnTo>
                  <a:lnTo>
                    <a:pt x="1386238" y="0"/>
                  </a:lnTo>
                  <a:lnTo>
                    <a:pt x="1663485" y="28080"/>
                  </a:lnTo>
                  <a:lnTo>
                    <a:pt x="1940733" y="28080"/>
                  </a:lnTo>
                  <a:lnTo>
                    <a:pt x="2217981" y="28080"/>
                  </a:lnTo>
                  <a:lnTo>
                    <a:pt x="2495228" y="56160"/>
                  </a:lnTo>
                  <a:lnTo>
                    <a:pt x="2772476" y="56160"/>
                  </a:lnTo>
                  <a:lnTo>
                    <a:pt x="3049724" y="28080"/>
                  </a:lnTo>
                  <a:lnTo>
                    <a:pt x="3326971" y="28080"/>
                  </a:lnTo>
                  <a:lnTo>
                    <a:pt x="3604219" y="28080"/>
                  </a:lnTo>
                  <a:lnTo>
                    <a:pt x="3881467" y="224640"/>
                  </a:lnTo>
                  <a:lnTo>
                    <a:pt x="4158714" y="140400"/>
                  </a:lnTo>
                  <a:lnTo>
                    <a:pt x="4435962" y="112320"/>
                  </a:lnTo>
                  <a:lnTo>
                    <a:pt x="4713210" y="112320"/>
                  </a:lnTo>
                  <a:lnTo>
                    <a:pt x="4990457" y="112320"/>
                  </a:lnTo>
                  <a:lnTo>
                    <a:pt x="5267705" y="84240"/>
                  </a:lnTo>
                  <a:lnTo>
                    <a:pt x="5544953" y="140400"/>
                  </a:lnTo>
                  <a:lnTo>
                    <a:pt x="5822200" y="196560"/>
                  </a:lnTo>
                  <a:lnTo>
                    <a:pt x="6099448" y="140400"/>
                  </a:lnTo>
                  <a:lnTo>
                    <a:pt x="6376696" y="112320"/>
                  </a:lnTo>
                  <a:lnTo>
                    <a:pt x="6653943" y="56160"/>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1329607" y="23805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3" name="tx83"/>
            <p:cNvSpPr/>
            <p:nvPr/>
          </p:nvSpPr>
          <p:spPr>
            <a:xfrm>
              <a:off x="2715845" y="23825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4" name="tx84"/>
            <p:cNvSpPr/>
            <p:nvPr/>
          </p:nvSpPr>
          <p:spPr>
            <a:xfrm>
              <a:off x="4102084" y="229345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500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86" name="tx86"/>
            <p:cNvSpPr/>
            <p:nvPr/>
          </p:nvSpPr>
          <p:spPr>
            <a:xfrm>
              <a:off x="6597312" y="25909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87" name="tx87"/>
            <p:cNvSpPr/>
            <p:nvPr/>
          </p:nvSpPr>
          <p:spPr>
            <a:xfrm>
              <a:off x="6874560" y="2645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7151808" y="26429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89" name="tx89"/>
            <p:cNvSpPr/>
            <p:nvPr/>
          </p:nvSpPr>
          <p:spPr>
            <a:xfrm>
              <a:off x="7429055" y="25373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0" name="tx90"/>
            <p:cNvSpPr/>
            <p:nvPr/>
          </p:nvSpPr>
          <p:spPr>
            <a:xfrm>
              <a:off x="7706303" y="25662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1" name="tx91"/>
            <p:cNvSpPr/>
            <p:nvPr/>
          </p:nvSpPr>
          <p:spPr>
            <a:xfrm>
              <a:off x="7983551" y="2591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2" name="pl92"/>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786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3" name="tx103"/>
            <p:cNvSpPr/>
            <p:nvPr/>
          </p:nvSpPr>
          <p:spPr>
            <a:xfrm>
              <a:off x="1394909" y="2534814"/>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04" name="tx104"/>
            <p:cNvSpPr/>
            <p:nvPr/>
          </p:nvSpPr>
          <p:spPr>
            <a:xfrm>
              <a:off x="2715845" y="3256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05" name="tx105"/>
            <p:cNvSpPr/>
            <p:nvPr/>
          </p:nvSpPr>
          <p:spPr>
            <a:xfrm>
              <a:off x="2741971" y="2512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6" name="tx106"/>
            <p:cNvSpPr/>
            <p:nvPr/>
          </p:nvSpPr>
          <p:spPr>
            <a:xfrm>
              <a:off x="4102084" y="32301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70.9</a:t>
              </a:r>
            </a:p>
          </p:txBody>
        </p:sp>
        <p:sp>
          <p:nvSpPr>
            <p:cNvPr id="107" name="tx107"/>
            <p:cNvSpPr/>
            <p:nvPr/>
          </p:nvSpPr>
          <p:spPr>
            <a:xfrm>
              <a:off x="4128209" y="244147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488322" y="33482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59.6</a:t>
              </a:r>
            </a:p>
          </p:txBody>
        </p:sp>
        <p:sp>
          <p:nvSpPr>
            <p:cNvPr id="109" name="tx109"/>
            <p:cNvSpPr/>
            <p:nvPr/>
          </p:nvSpPr>
          <p:spPr>
            <a:xfrm>
              <a:off x="5514447" y="26631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0" name="tx110"/>
            <p:cNvSpPr/>
            <p:nvPr/>
          </p:nvSpPr>
          <p:spPr>
            <a:xfrm>
              <a:off x="6597312" y="3376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1" name="tx111"/>
            <p:cNvSpPr/>
            <p:nvPr/>
          </p:nvSpPr>
          <p:spPr>
            <a:xfrm>
              <a:off x="6623438" y="273670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2" name="tx112"/>
            <p:cNvSpPr/>
            <p:nvPr/>
          </p:nvSpPr>
          <p:spPr>
            <a:xfrm>
              <a:off x="6874560" y="34142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3" name="tx113"/>
            <p:cNvSpPr/>
            <p:nvPr/>
          </p:nvSpPr>
          <p:spPr>
            <a:xfrm>
              <a:off x="6900686" y="28018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4" name="tx114"/>
            <p:cNvSpPr/>
            <p:nvPr/>
          </p:nvSpPr>
          <p:spPr>
            <a:xfrm>
              <a:off x="7151808" y="34252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15" name="tx115"/>
            <p:cNvSpPr/>
            <p:nvPr/>
          </p:nvSpPr>
          <p:spPr>
            <a:xfrm>
              <a:off x="7177933" y="28113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7468232" y="33649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55181" y="26994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8" name="tx118"/>
            <p:cNvSpPr/>
            <p:nvPr/>
          </p:nvSpPr>
          <p:spPr>
            <a:xfrm>
              <a:off x="7706303" y="337182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19" name="tx119"/>
            <p:cNvSpPr/>
            <p:nvPr/>
          </p:nvSpPr>
          <p:spPr>
            <a:xfrm>
              <a:off x="7771605" y="2720486"/>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7983551" y="337133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21" name="tx121"/>
            <p:cNvSpPr/>
            <p:nvPr/>
          </p:nvSpPr>
          <p:spPr>
            <a:xfrm>
              <a:off x="8009676" y="273032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091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636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50218"/>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2000-2024</a:t>
              </a:r>
            </a:p>
          </p:txBody>
        </p:sp>
        <p:sp>
          <p:nvSpPr>
            <p:cNvPr id="150" name="pl150"/>
            <p:cNvSpPr/>
            <p:nvPr/>
          </p:nvSpPr>
          <p:spPr>
            <a:xfrm>
              <a:off x="23500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577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653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038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5115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6191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774644"/>
              <a:ext cx="5998295" cy="162162"/>
            </a:xfrm>
            <a:prstGeom prst="rect">
              <a:avLst/>
            </a:prstGeom>
            <a:solidFill>
              <a:srgbClr val="80BD41">
                <a:alpha val="100000"/>
              </a:srgbClr>
            </a:solidFill>
          </p:spPr>
          <p:txBody>
            <a:bodyPr/>
            <a:lstStyle/>
            <a:p/>
          </p:txBody>
        </p:sp>
        <p:sp>
          <p:nvSpPr>
            <p:cNvPr id="161" name="rc161"/>
            <p:cNvSpPr/>
            <p:nvPr/>
          </p:nvSpPr>
          <p:spPr>
            <a:xfrm>
              <a:off x="7294569" y="5774644"/>
              <a:ext cx="451031" cy="162162"/>
            </a:xfrm>
            <a:prstGeom prst="rect">
              <a:avLst/>
            </a:prstGeom>
            <a:solidFill>
              <a:srgbClr val="1CABE2">
                <a:alpha val="100000"/>
              </a:srgbClr>
            </a:solidFill>
          </p:spPr>
          <p:txBody>
            <a:bodyPr/>
            <a:lstStyle/>
            <a:p/>
          </p:txBody>
        </p:sp>
        <p:sp>
          <p:nvSpPr>
            <p:cNvPr id="162" name="rc162"/>
            <p:cNvSpPr/>
            <p:nvPr/>
          </p:nvSpPr>
          <p:spPr>
            <a:xfrm>
              <a:off x="1296273" y="5571941"/>
              <a:ext cx="6048878" cy="162162"/>
            </a:xfrm>
            <a:prstGeom prst="rect">
              <a:avLst/>
            </a:prstGeom>
            <a:solidFill>
              <a:srgbClr val="80BD41">
                <a:alpha val="100000"/>
              </a:srgbClr>
            </a:solidFill>
          </p:spPr>
          <p:txBody>
            <a:bodyPr/>
            <a:lstStyle/>
            <a:p/>
          </p:txBody>
        </p:sp>
        <p:sp>
          <p:nvSpPr>
            <p:cNvPr id="163" name="rc163"/>
            <p:cNvSpPr/>
            <p:nvPr/>
          </p:nvSpPr>
          <p:spPr>
            <a:xfrm>
              <a:off x="7345152" y="5571941"/>
              <a:ext cx="525851" cy="162162"/>
            </a:xfrm>
            <a:prstGeom prst="rect">
              <a:avLst/>
            </a:prstGeom>
            <a:solidFill>
              <a:srgbClr val="1CABE2">
                <a:alpha val="100000"/>
              </a:srgbClr>
            </a:solidFill>
          </p:spPr>
          <p:txBody>
            <a:bodyPr/>
            <a:lstStyle/>
            <a:p/>
          </p:txBody>
        </p:sp>
        <p:sp>
          <p:nvSpPr>
            <p:cNvPr id="164" name="rc164"/>
            <p:cNvSpPr/>
            <p:nvPr/>
          </p:nvSpPr>
          <p:spPr>
            <a:xfrm>
              <a:off x="1296273" y="5369238"/>
              <a:ext cx="6062577" cy="162162"/>
            </a:xfrm>
            <a:prstGeom prst="rect">
              <a:avLst/>
            </a:prstGeom>
            <a:solidFill>
              <a:srgbClr val="80BD41">
                <a:alpha val="100000"/>
              </a:srgbClr>
            </a:solidFill>
          </p:spPr>
          <p:txBody>
            <a:bodyPr/>
            <a:lstStyle/>
            <a:p/>
          </p:txBody>
        </p:sp>
        <p:sp>
          <p:nvSpPr>
            <p:cNvPr id="165" name="rc165"/>
            <p:cNvSpPr/>
            <p:nvPr/>
          </p:nvSpPr>
          <p:spPr>
            <a:xfrm>
              <a:off x="7358851" y="5369238"/>
              <a:ext cx="386748" cy="162162"/>
            </a:xfrm>
            <a:prstGeom prst="rect">
              <a:avLst/>
            </a:prstGeom>
            <a:solidFill>
              <a:srgbClr val="1CABE2">
                <a:alpha val="100000"/>
              </a:srgbClr>
            </a:solidFill>
          </p:spPr>
          <p:txBody>
            <a:bodyPr/>
            <a:lstStyle/>
            <a:p/>
          </p:txBody>
        </p:sp>
        <p:sp>
          <p:nvSpPr>
            <p:cNvPr id="166" name="tx166"/>
            <p:cNvSpPr/>
            <p:nvPr/>
          </p:nvSpPr>
          <p:spPr>
            <a:xfrm>
              <a:off x="7956646"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7" name="tx167"/>
            <p:cNvSpPr/>
            <p:nvPr/>
          </p:nvSpPr>
          <p:spPr>
            <a:xfrm>
              <a:off x="8087213"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62.4</a:t>
              </a:r>
            </a:p>
          </p:txBody>
        </p:sp>
        <p:sp>
          <p:nvSpPr>
            <p:cNvPr id="168" name="tx168"/>
            <p:cNvSpPr/>
            <p:nvPr/>
          </p:nvSpPr>
          <p:spPr>
            <a:xfrm>
              <a:off x="795554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9" name="tx169"/>
            <p:cNvSpPr/>
            <p:nvPr/>
          </p:nvSpPr>
          <p:spPr>
            <a:xfrm>
              <a:off x="4189927"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70" name="tx170"/>
            <p:cNvSpPr/>
            <p:nvPr/>
          </p:nvSpPr>
          <p:spPr>
            <a:xfrm>
              <a:off x="7444735"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71" name="tx171"/>
            <p:cNvSpPr/>
            <p:nvPr/>
          </p:nvSpPr>
          <p:spPr>
            <a:xfrm>
              <a:off x="4215219" y="5612900"/>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57.4</a:t>
              </a:r>
            </a:p>
          </p:txBody>
        </p:sp>
        <p:sp>
          <p:nvSpPr>
            <p:cNvPr id="172" name="tx172"/>
            <p:cNvSpPr/>
            <p:nvPr/>
          </p:nvSpPr>
          <p:spPr>
            <a:xfrm>
              <a:off x="7577933" y="56139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3" name="tx173"/>
            <p:cNvSpPr/>
            <p:nvPr/>
          </p:nvSpPr>
          <p:spPr>
            <a:xfrm>
              <a:off x="4222069"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57.5</a:t>
              </a:r>
            </a:p>
          </p:txBody>
        </p:sp>
        <p:sp>
          <p:nvSpPr>
            <p:cNvPr id="174" name="tx174"/>
            <p:cNvSpPr/>
            <p:nvPr/>
          </p:nvSpPr>
          <p:spPr>
            <a:xfrm>
              <a:off x="7476877"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5" name="tx17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2620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433825"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5414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relatively constant within 1% compared to 2019 (93%).
The number of children vaccinated with DTP3 increased 1% compared to in 2019.
The number of surviving infants remained constant approximately 0% compared to in 2019.
In 2024, more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00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67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734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601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933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01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668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369068"/>
              <a:ext cx="249522" cy="637616"/>
            </a:xfrm>
            <a:prstGeom prst="rect">
              <a:avLst/>
            </a:prstGeom>
            <a:solidFill>
              <a:srgbClr val="E2231A">
                <a:alpha val="100000"/>
              </a:srgbClr>
            </a:solidFill>
          </p:spPr>
          <p:txBody>
            <a:bodyPr/>
            <a:lstStyle/>
            <a:p/>
          </p:txBody>
        </p:sp>
        <p:sp>
          <p:nvSpPr>
            <p:cNvPr id="24" name="rc24"/>
            <p:cNvSpPr/>
            <p:nvPr/>
          </p:nvSpPr>
          <p:spPr>
            <a:xfrm>
              <a:off x="1573521" y="3460807"/>
              <a:ext cx="249522" cy="545877"/>
            </a:xfrm>
            <a:prstGeom prst="rect">
              <a:avLst/>
            </a:prstGeom>
            <a:solidFill>
              <a:srgbClr val="E2231A">
                <a:alpha val="100000"/>
              </a:srgbClr>
            </a:solidFill>
          </p:spPr>
          <p:txBody>
            <a:bodyPr/>
            <a:lstStyle/>
            <a:p/>
          </p:txBody>
        </p:sp>
        <p:sp>
          <p:nvSpPr>
            <p:cNvPr id="25" name="rc25"/>
            <p:cNvSpPr/>
            <p:nvPr/>
          </p:nvSpPr>
          <p:spPr>
            <a:xfrm>
              <a:off x="1850769" y="3575318"/>
              <a:ext cx="249522" cy="431367"/>
            </a:xfrm>
            <a:prstGeom prst="rect">
              <a:avLst/>
            </a:prstGeom>
            <a:solidFill>
              <a:srgbClr val="E2231A">
                <a:alpha val="100000"/>
              </a:srgbClr>
            </a:solidFill>
          </p:spPr>
          <p:txBody>
            <a:bodyPr/>
            <a:lstStyle/>
            <a:p/>
          </p:txBody>
        </p:sp>
        <p:sp>
          <p:nvSpPr>
            <p:cNvPr id="26" name="rc26"/>
            <p:cNvSpPr/>
            <p:nvPr/>
          </p:nvSpPr>
          <p:spPr>
            <a:xfrm>
              <a:off x="2128016" y="3787911"/>
              <a:ext cx="249522" cy="218774"/>
            </a:xfrm>
            <a:prstGeom prst="rect">
              <a:avLst/>
            </a:prstGeom>
            <a:solidFill>
              <a:srgbClr val="E2231A">
                <a:alpha val="100000"/>
              </a:srgbClr>
            </a:solidFill>
          </p:spPr>
          <p:txBody>
            <a:bodyPr/>
            <a:lstStyle/>
            <a:p/>
          </p:txBody>
        </p:sp>
        <p:sp>
          <p:nvSpPr>
            <p:cNvPr id="27" name="rc27"/>
            <p:cNvSpPr/>
            <p:nvPr/>
          </p:nvSpPr>
          <p:spPr>
            <a:xfrm>
              <a:off x="2405264" y="3722685"/>
              <a:ext cx="249522" cy="283999"/>
            </a:xfrm>
            <a:prstGeom prst="rect">
              <a:avLst/>
            </a:prstGeom>
            <a:solidFill>
              <a:srgbClr val="E2231A">
                <a:alpha val="100000"/>
              </a:srgbClr>
            </a:solidFill>
          </p:spPr>
          <p:txBody>
            <a:bodyPr/>
            <a:lstStyle/>
            <a:p/>
          </p:txBody>
        </p:sp>
        <p:sp>
          <p:nvSpPr>
            <p:cNvPr id="28" name="rc28"/>
            <p:cNvSpPr/>
            <p:nvPr/>
          </p:nvSpPr>
          <p:spPr>
            <a:xfrm>
              <a:off x="2682512" y="3774980"/>
              <a:ext cx="249522" cy="231705"/>
            </a:xfrm>
            <a:prstGeom prst="rect">
              <a:avLst/>
            </a:prstGeom>
            <a:solidFill>
              <a:srgbClr val="E2231A">
                <a:alpha val="100000"/>
              </a:srgbClr>
            </a:solidFill>
          </p:spPr>
          <p:txBody>
            <a:bodyPr/>
            <a:lstStyle/>
            <a:p/>
          </p:txBody>
        </p:sp>
        <p:sp>
          <p:nvSpPr>
            <p:cNvPr id="29" name="rc29"/>
            <p:cNvSpPr/>
            <p:nvPr/>
          </p:nvSpPr>
          <p:spPr>
            <a:xfrm>
              <a:off x="2959759" y="3765871"/>
              <a:ext cx="249522" cy="240814"/>
            </a:xfrm>
            <a:prstGeom prst="rect">
              <a:avLst/>
            </a:prstGeom>
            <a:solidFill>
              <a:srgbClr val="E2231A">
                <a:alpha val="100000"/>
              </a:srgbClr>
            </a:solidFill>
          </p:spPr>
          <p:txBody>
            <a:bodyPr/>
            <a:lstStyle/>
            <a:p/>
          </p:txBody>
        </p:sp>
        <p:sp>
          <p:nvSpPr>
            <p:cNvPr id="30" name="rc30"/>
            <p:cNvSpPr/>
            <p:nvPr/>
          </p:nvSpPr>
          <p:spPr>
            <a:xfrm>
              <a:off x="3237007" y="3761154"/>
              <a:ext cx="249522" cy="245531"/>
            </a:xfrm>
            <a:prstGeom prst="rect">
              <a:avLst/>
            </a:prstGeom>
            <a:solidFill>
              <a:srgbClr val="E2231A">
                <a:alpha val="100000"/>
              </a:srgbClr>
            </a:solidFill>
          </p:spPr>
          <p:txBody>
            <a:bodyPr/>
            <a:lstStyle/>
            <a:p/>
          </p:txBody>
        </p:sp>
        <p:sp>
          <p:nvSpPr>
            <p:cNvPr id="31" name="rc31"/>
            <p:cNvSpPr/>
            <p:nvPr/>
          </p:nvSpPr>
          <p:spPr>
            <a:xfrm>
              <a:off x="3514255" y="3753834"/>
              <a:ext cx="249522" cy="252850"/>
            </a:xfrm>
            <a:prstGeom prst="rect">
              <a:avLst/>
            </a:prstGeom>
            <a:solidFill>
              <a:srgbClr val="E2231A">
                <a:alpha val="100000"/>
              </a:srgbClr>
            </a:solidFill>
          </p:spPr>
          <p:txBody>
            <a:bodyPr/>
            <a:lstStyle/>
            <a:p/>
          </p:txBody>
        </p:sp>
        <p:sp>
          <p:nvSpPr>
            <p:cNvPr id="32" name="rc32"/>
            <p:cNvSpPr/>
            <p:nvPr/>
          </p:nvSpPr>
          <p:spPr>
            <a:xfrm>
              <a:off x="3791502" y="3744563"/>
              <a:ext cx="249522" cy="262122"/>
            </a:xfrm>
            <a:prstGeom prst="rect">
              <a:avLst/>
            </a:prstGeom>
            <a:solidFill>
              <a:srgbClr val="E2231A">
                <a:alpha val="100000"/>
              </a:srgbClr>
            </a:solidFill>
          </p:spPr>
          <p:txBody>
            <a:bodyPr/>
            <a:lstStyle/>
            <a:p/>
          </p:txBody>
        </p:sp>
        <p:sp>
          <p:nvSpPr>
            <p:cNvPr id="33" name="rc33"/>
            <p:cNvSpPr/>
            <p:nvPr/>
          </p:nvSpPr>
          <p:spPr>
            <a:xfrm>
              <a:off x="4068750" y="3822557"/>
              <a:ext cx="249522" cy="184128"/>
            </a:xfrm>
            <a:prstGeom prst="rect">
              <a:avLst/>
            </a:prstGeom>
            <a:solidFill>
              <a:srgbClr val="E2231A">
                <a:alpha val="100000"/>
              </a:srgbClr>
            </a:solidFill>
          </p:spPr>
          <p:txBody>
            <a:bodyPr/>
            <a:lstStyle/>
            <a:p/>
          </p:txBody>
        </p:sp>
        <p:sp>
          <p:nvSpPr>
            <p:cNvPr id="34" name="rc34"/>
            <p:cNvSpPr/>
            <p:nvPr/>
          </p:nvSpPr>
          <p:spPr>
            <a:xfrm>
              <a:off x="4345998" y="3718700"/>
              <a:ext cx="249522" cy="287984"/>
            </a:xfrm>
            <a:prstGeom prst="rect">
              <a:avLst/>
            </a:prstGeom>
            <a:solidFill>
              <a:srgbClr val="E2231A">
                <a:alpha val="100000"/>
              </a:srgbClr>
            </a:solidFill>
          </p:spPr>
          <p:txBody>
            <a:bodyPr/>
            <a:lstStyle/>
            <a:p/>
          </p:txBody>
        </p:sp>
        <p:sp>
          <p:nvSpPr>
            <p:cNvPr id="35" name="rc35"/>
            <p:cNvSpPr/>
            <p:nvPr/>
          </p:nvSpPr>
          <p:spPr>
            <a:xfrm>
              <a:off x="4623245" y="3670716"/>
              <a:ext cx="249522" cy="335968"/>
            </a:xfrm>
            <a:prstGeom prst="rect">
              <a:avLst/>
            </a:prstGeom>
            <a:solidFill>
              <a:srgbClr val="E2231A">
                <a:alpha val="100000"/>
              </a:srgbClr>
            </a:solidFill>
          </p:spPr>
          <p:txBody>
            <a:bodyPr/>
            <a:lstStyle/>
            <a:p/>
          </p:txBody>
        </p:sp>
        <p:sp>
          <p:nvSpPr>
            <p:cNvPr id="36" name="rc36"/>
            <p:cNvSpPr/>
            <p:nvPr/>
          </p:nvSpPr>
          <p:spPr>
            <a:xfrm>
              <a:off x="4900493" y="3737162"/>
              <a:ext cx="249522" cy="269523"/>
            </a:xfrm>
            <a:prstGeom prst="rect">
              <a:avLst/>
            </a:prstGeom>
            <a:solidFill>
              <a:srgbClr val="E2231A">
                <a:alpha val="100000"/>
              </a:srgbClr>
            </a:solidFill>
          </p:spPr>
          <p:txBody>
            <a:bodyPr/>
            <a:lstStyle/>
            <a:p/>
          </p:txBody>
        </p:sp>
        <p:sp>
          <p:nvSpPr>
            <p:cNvPr id="37" name="rc37"/>
            <p:cNvSpPr/>
            <p:nvPr/>
          </p:nvSpPr>
          <p:spPr>
            <a:xfrm>
              <a:off x="5177741" y="3625172"/>
              <a:ext cx="249522" cy="381512"/>
            </a:xfrm>
            <a:prstGeom prst="rect">
              <a:avLst/>
            </a:prstGeom>
            <a:solidFill>
              <a:srgbClr val="E2231A">
                <a:alpha val="100000"/>
              </a:srgbClr>
            </a:solidFill>
          </p:spPr>
          <p:txBody>
            <a:bodyPr/>
            <a:lstStyle/>
            <a:p/>
          </p:txBody>
        </p:sp>
        <p:sp>
          <p:nvSpPr>
            <p:cNvPr id="38" name="rc38"/>
            <p:cNvSpPr/>
            <p:nvPr/>
          </p:nvSpPr>
          <p:spPr>
            <a:xfrm>
              <a:off x="5454988" y="3580360"/>
              <a:ext cx="249522" cy="426324"/>
            </a:xfrm>
            <a:prstGeom prst="rect">
              <a:avLst/>
            </a:prstGeom>
            <a:solidFill>
              <a:srgbClr val="E2231A">
                <a:alpha val="100000"/>
              </a:srgbClr>
            </a:solidFill>
          </p:spPr>
          <p:txBody>
            <a:bodyPr/>
            <a:lstStyle/>
            <a:p/>
          </p:txBody>
        </p:sp>
        <p:sp>
          <p:nvSpPr>
            <p:cNvPr id="39" name="rc39"/>
            <p:cNvSpPr/>
            <p:nvPr/>
          </p:nvSpPr>
          <p:spPr>
            <a:xfrm>
              <a:off x="5732236" y="3585972"/>
              <a:ext cx="249522" cy="420713"/>
            </a:xfrm>
            <a:prstGeom prst="rect">
              <a:avLst/>
            </a:prstGeom>
            <a:solidFill>
              <a:srgbClr val="E2231A">
                <a:alpha val="100000"/>
              </a:srgbClr>
            </a:solidFill>
          </p:spPr>
          <p:txBody>
            <a:bodyPr/>
            <a:lstStyle/>
            <a:p/>
          </p:txBody>
        </p:sp>
        <p:sp>
          <p:nvSpPr>
            <p:cNvPr id="40" name="rc40"/>
            <p:cNvSpPr/>
            <p:nvPr/>
          </p:nvSpPr>
          <p:spPr>
            <a:xfrm>
              <a:off x="6009484" y="3696416"/>
              <a:ext cx="249522" cy="310268"/>
            </a:xfrm>
            <a:prstGeom prst="rect">
              <a:avLst/>
            </a:prstGeom>
            <a:solidFill>
              <a:srgbClr val="E2231A">
                <a:alpha val="100000"/>
              </a:srgbClr>
            </a:solidFill>
          </p:spPr>
          <p:txBody>
            <a:bodyPr/>
            <a:lstStyle/>
            <a:p/>
          </p:txBody>
        </p:sp>
        <p:sp>
          <p:nvSpPr>
            <p:cNvPr id="41" name="rc41"/>
            <p:cNvSpPr/>
            <p:nvPr/>
          </p:nvSpPr>
          <p:spPr>
            <a:xfrm>
              <a:off x="6286731" y="3654125"/>
              <a:ext cx="249522" cy="352559"/>
            </a:xfrm>
            <a:prstGeom prst="rect">
              <a:avLst/>
            </a:prstGeom>
            <a:solidFill>
              <a:srgbClr val="E2231A">
                <a:alpha val="100000"/>
              </a:srgbClr>
            </a:solidFill>
          </p:spPr>
          <p:txBody>
            <a:bodyPr/>
            <a:lstStyle/>
            <a:p/>
          </p:txBody>
        </p:sp>
        <p:sp>
          <p:nvSpPr>
            <p:cNvPr id="42" name="rc42"/>
            <p:cNvSpPr/>
            <p:nvPr/>
          </p:nvSpPr>
          <p:spPr>
            <a:xfrm>
              <a:off x="6563979" y="3757819"/>
              <a:ext cx="249522" cy="248865"/>
            </a:xfrm>
            <a:prstGeom prst="rect">
              <a:avLst/>
            </a:prstGeom>
            <a:solidFill>
              <a:srgbClr val="E2231A">
                <a:alpha val="100000"/>
              </a:srgbClr>
            </a:solidFill>
          </p:spPr>
          <p:txBody>
            <a:bodyPr/>
            <a:lstStyle/>
            <a:p/>
          </p:txBody>
        </p:sp>
        <p:sp>
          <p:nvSpPr>
            <p:cNvPr id="43" name="rc43"/>
            <p:cNvSpPr/>
            <p:nvPr/>
          </p:nvSpPr>
          <p:spPr>
            <a:xfrm>
              <a:off x="6841227" y="3434863"/>
              <a:ext cx="249522" cy="571821"/>
            </a:xfrm>
            <a:prstGeom prst="rect">
              <a:avLst/>
            </a:prstGeom>
            <a:solidFill>
              <a:srgbClr val="E2231A">
                <a:alpha val="100000"/>
              </a:srgbClr>
            </a:solidFill>
          </p:spPr>
          <p:txBody>
            <a:bodyPr/>
            <a:lstStyle/>
            <a:p/>
          </p:txBody>
        </p:sp>
        <p:sp>
          <p:nvSpPr>
            <p:cNvPr id="44" name="rc44"/>
            <p:cNvSpPr/>
            <p:nvPr/>
          </p:nvSpPr>
          <p:spPr>
            <a:xfrm>
              <a:off x="7118474" y="3481383"/>
              <a:ext cx="249522" cy="525301"/>
            </a:xfrm>
            <a:prstGeom prst="rect">
              <a:avLst/>
            </a:prstGeom>
            <a:solidFill>
              <a:srgbClr val="E2231A">
                <a:alpha val="100000"/>
              </a:srgbClr>
            </a:solidFill>
          </p:spPr>
          <p:txBody>
            <a:bodyPr/>
            <a:lstStyle/>
            <a:p/>
          </p:txBody>
        </p:sp>
        <p:sp>
          <p:nvSpPr>
            <p:cNvPr id="45" name="rc45"/>
            <p:cNvSpPr/>
            <p:nvPr/>
          </p:nvSpPr>
          <p:spPr>
            <a:xfrm>
              <a:off x="7395722" y="3539858"/>
              <a:ext cx="249522" cy="466826"/>
            </a:xfrm>
            <a:prstGeom prst="rect">
              <a:avLst/>
            </a:prstGeom>
            <a:solidFill>
              <a:srgbClr val="E2231A">
                <a:alpha val="100000"/>
              </a:srgbClr>
            </a:solidFill>
          </p:spPr>
          <p:txBody>
            <a:bodyPr/>
            <a:lstStyle/>
            <a:p/>
          </p:txBody>
        </p:sp>
        <p:sp>
          <p:nvSpPr>
            <p:cNvPr id="46" name="rc46"/>
            <p:cNvSpPr/>
            <p:nvPr/>
          </p:nvSpPr>
          <p:spPr>
            <a:xfrm>
              <a:off x="7672970" y="3600774"/>
              <a:ext cx="249522" cy="405911"/>
            </a:xfrm>
            <a:prstGeom prst="rect">
              <a:avLst/>
            </a:prstGeom>
            <a:solidFill>
              <a:srgbClr val="E2231A">
                <a:alpha val="100000"/>
              </a:srgbClr>
            </a:solidFill>
          </p:spPr>
          <p:txBody>
            <a:bodyPr/>
            <a:lstStyle/>
            <a:p/>
          </p:txBody>
        </p:sp>
        <p:sp>
          <p:nvSpPr>
            <p:cNvPr id="47" name="rc47"/>
            <p:cNvSpPr/>
            <p:nvPr/>
          </p:nvSpPr>
          <p:spPr>
            <a:xfrm>
              <a:off x="7950217" y="3708046"/>
              <a:ext cx="249522" cy="298638"/>
            </a:xfrm>
            <a:prstGeom prst="rect">
              <a:avLst/>
            </a:prstGeom>
            <a:solidFill>
              <a:srgbClr val="E2231A">
                <a:alpha val="100000"/>
              </a:srgbClr>
            </a:solidFill>
          </p:spPr>
          <p:txBody>
            <a:bodyPr/>
            <a:lstStyle/>
            <a:p/>
          </p:txBody>
        </p:sp>
        <p:sp>
          <p:nvSpPr>
            <p:cNvPr id="48" name="rc48"/>
            <p:cNvSpPr/>
            <p:nvPr/>
          </p:nvSpPr>
          <p:spPr>
            <a:xfrm>
              <a:off x="1296273" y="2571722"/>
              <a:ext cx="249522" cy="797345"/>
            </a:xfrm>
            <a:prstGeom prst="rect">
              <a:avLst/>
            </a:prstGeom>
            <a:solidFill>
              <a:srgbClr val="B3B3B3">
                <a:alpha val="100000"/>
              </a:srgbClr>
            </a:solidFill>
          </p:spPr>
          <p:txBody>
            <a:bodyPr/>
            <a:lstStyle/>
            <a:p/>
          </p:txBody>
        </p:sp>
        <p:sp>
          <p:nvSpPr>
            <p:cNvPr id="49" name="rc49"/>
            <p:cNvSpPr/>
            <p:nvPr/>
          </p:nvSpPr>
          <p:spPr>
            <a:xfrm>
              <a:off x="1573521" y="2754793"/>
              <a:ext cx="249522" cy="706013"/>
            </a:xfrm>
            <a:prstGeom prst="rect">
              <a:avLst/>
            </a:prstGeom>
            <a:solidFill>
              <a:srgbClr val="B3B3B3">
                <a:alpha val="100000"/>
              </a:srgbClr>
            </a:solidFill>
          </p:spPr>
          <p:txBody>
            <a:bodyPr/>
            <a:lstStyle/>
            <a:p/>
          </p:txBody>
        </p:sp>
        <p:sp>
          <p:nvSpPr>
            <p:cNvPr id="50" name="rc50"/>
            <p:cNvSpPr/>
            <p:nvPr/>
          </p:nvSpPr>
          <p:spPr>
            <a:xfrm>
              <a:off x="1850769" y="2321881"/>
              <a:ext cx="249522" cy="1253436"/>
            </a:xfrm>
            <a:prstGeom prst="rect">
              <a:avLst/>
            </a:prstGeom>
            <a:solidFill>
              <a:srgbClr val="B3B3B3">
                <a:alpha val="100000"/>
              </a:srgbClr>
            </a:solidFill>
          </p:spPr>
          <p:txBody>
            <a:bodyPr/>
            <a:lstStyle/>
            <a:p/>
          </p:txBody>
        </p:sp>
        <p:sp>
          <p:nvSpPr>
            <p:cNvPr id="51" name="rc51"/>
            <p:cNvSpPr/>
            <p:nvPr/>
          </p:nvSpPr>
          <p:spPr>
            <a:xfrm>
              <a:off x="2128016" y="3183964"/>
              <a:ext cx="249522" cy="603946"/>
            </a:xfrm>
            <a:prstGeom prst="rect">
              <a:avLst/>
            </a:prstGeom>
            <a:solidFill>
              <a:srgbClr val="B3B3B3">
                <a:alpha val="100000"/>
              </a:srgbClr>
            </a:solidFill>
          </p:spPr>
          <p:txBody>
            <a:bodyPr/>
            <a:lstStyle/>
            <a:p/>
          </p:txBody>
        </p:sp>
        <p:sp>
          <p:nvSpPr>
            <p:cNvPr id="52" name="rc52"/>
            <p:cNvSpPr/>
            <p:nvPr/>
          </p:nvSpPr>
          <p:spPr>
            <a:xfrm>
              <a:off x="2405264" y="3384846"/>
              <a:ext cx="249522" cy="337839"/>
            </a:xfrm>
            <a:prstGeom prst="rect">
              <a:avLst/>
            </a:prstGeom>
            <a:solidFill>
              <a:srgbClr val="B3B3B3">
                <a:alpha val="100000"/>
              </a:srgbClr>
            </a:solidFill>
          </p:spPr>
          <p:txBody>
            <a:bodyPr/>
            <a:lstStyle/>
            <a:p/>
          </p:txBody>
        </p:sp>
        <p:sp>
          <p:nvSpPr>
            <p:cNvPr id="53" name="rc53"/>
            <p:cNvSpPr/>
            <p:nvPr/>
          </p:nvSpPr>
          <p:spPr>
            <a:xfrm>
              <a:off x="2682512" y="3487076"/>
              <a:ext cx="249522" cy="287903"/>
            </a:xfrm>
            <a:prstGeom prst="rect">
              <a:avLst/>
            </a:prstGeom>
            <a:solidFill>
              <a:srgbClr val="B3B3B3">
                <a:alpha val="100000"/>
              </a:srgbClr>
            </a:solidFill>
          </p:spPr>
          <p:txBody>
            <a:bodyPr/>
            <a:lstStyle/>
            <a:p/>
          </p:txBody>
        </p:sp>
        <p:sp>
          <p:nvSpPr>
            <p:cNvPr id="54" name="rc54"/>
            <p:cNvSpPr/>
            <p:nvPr/>
          </p:nvSpPr>
          <p:spPr>
            <a:xfrm>
              <a:off x="2959759" y="3579059"/>
              <a:ext cx="249522" cy="186811"/>
            </a:xfrm>
            <a:prstGeom prst="rect">
              <a:avLst/>
            </a:prstGeom>
            <a:solidFill>
              <a:srgbClr val="B3B3B3">
                <a:alpha val="100000"/>
              </a:srgbClr>
            </a:solidFill>
          </p:spPr>
          <p:txBody>
            <a:bodyPr/>
            <a:lstStyle/>
            <a:p/>
          </p:txBody>
        </p:sp>
        <p:sp>
          <p:nvSpPr>
            <p:cNvPr id="55" name="rc55"/>
            <p:cNvSpPr/>
            <p:nvPr/>
          </p:nvSpPr>
          <p:spPr>
            <a:xfrm>
              <a:off x="3237007" y="3669578"/>
              <a:ext cx="249522" cy="91576"/>
            </a:xfrm>
            <a:prstGeom prst="rect">
              <a:avLst/>
            </a:prstGeom>
            <a:solidFill>
              <a:srgbClr val="B3B3B3">
                <a:alpha val="100000"/>
              </a:srgbClr>
            </a:solidFill>
          </p:spPr>
          <p:txBody>
            <a:bodyPr/>
            <a:lstStyle/>
            <a:p/>
          </p:txBody>
        </p:sp>
        <p:sp>
          <p:nvSpPr>
            <p:cNvPr id="56" name="rc56"/>
            <p:cNvSpPr/>
            <p:nvPr/>
          </p:nvSpPr>
          <p:spPr>
            <a:xfrm>
              <a:off x="3514255" y="3686657"/>
              <a:ext cx="249522" cy="67177"/>
            </a:xfrm>
            <a:prstGeom prst="rect">
              <a:avLst/>
            </a:prstGeom>
            <a:solidFill>
              <a:srgbClr val="B3B3B3">
                <a:alpha val="100000"/>
              </a:srgbClr>
            </a:solidFill>
          </p:spPr>
          <p:txBody>
            <a:bodyPr/>
            <a:lstStyle/>
            <a:p/>
          </p:txBody>
        </p:sp>
        <p:sp>
          <p:nvSpPr>
            <p:cNvPr id="57" name="rc57"/>
            <p:cNvSpPr/>
            <p:nvPr/>
          </p:nvSpPr>
          <p:spPr>
            <a:xfrm>
              <a:off x="3791502" y="3654125"/>
              <a:ext cx="249522" cy="90437"/>
            </a:xfrm>
            <a:prstGeom prst="rect">
              <a:avLst/>
            </a:prstGeom>
            <a:solidFill>
              <a:srgbClr val="B3B3B3">
                <a:alpha val="100000"/>
              </a:srgbClr>
            </a:solidFill>
          </p:spPr>
          <p:txBody>
            <a:bodyPr/>
            <a:lstStyle/>
            <a:p/>
          </p:txBody>
        </p:sp>
        <p:sp>
          <p:nvSpPr>
            <p:cNvPr id="58" name="rc58"/>
            <p:cNvSpPr/>
            <p:nvPr/>
          </p:nvSpPr>
          <p:spPr>
            <a:xfrm>
              <a:off x="4068750" y="3814343"/>
              <a:ext cx="249522" cy="8214"/>
            </a:xfrm>
            <a:prstGeom prst="rect">
              <a:avLst/>
            </a:prstGeom>
            <a:solidFill>
              <a:srgbClr val="B3B3B3">
                <a:alpha val="100000"/>
              </a:srgbClr>
            </a:solidFill>
          </p:spPr>
          <p:txBody>
            <a:bodyPr/>
            <a:lstStyle/>
            <a:p/>
          </p:txBody>
        </p:sp>
        <p:sp>
          <p:nvSpPr>
            <p:cNvPr id="59" name="rc59"/>
            <p:cNvSpPr/>
            <p:nvPr/>
          </p:nvSpPr>
          <p:spPr>
            <a:xfrm>
              <a:off x="4345998" y="3697717"/>
              <a:ext cx="249522" cy="20982"/>
            </a:xfrm>
            <a:prstGeom prst="rect">
              <a:avLst/>
            </a:prstGeom>
            <a:solidFill>
              <a:srgbClr val="B3B3B3">
                <a:alpha val="100000"/>
              </a:srgbClr>
            </a:solidFill>
          </p:spPr>
          <p:txBody>
            <a:bodyPr/>
            <a:lstStyle/>
            <a:p/>
          </p:txBody>
        </p:sp>
        <p:sp>
          <p:nvSpPr>
            <p:cNvPr id="60" name="rc60"/>
            <p:cNvSpPr/>
            <p:nvPr/>
          </p:nvSpPr>
          <p:spPr>
            <a:xfrm>
              <a:off x="4900493" y="3694952"/>
              <a:ext cx="249522" cy="42209"/>
            </a:xfrm>
            <a:prstGeom prst="rect">
              <a:avLst/>
            </a:prstGeom>
            <a:solidFill>
              <a:srgbClr val="B3B3B3">
                <a:alpha val="100000"/>
              </a:srgbClr>
            </a:solidFill>
          </p:spPr>
          <p:txBody>
            <a:bodyPr/>
            <a:lstStyle/>
            <a:p/>
          </p:txBody>
        </p:sp>
        <p:sp>
          <p:nvSpPr>
            <p:cNvPr id="61" name="rc61"/>
            <p:cNvSpPr/>
            <p:nvPr/>
          </p:nvSpPr>
          <p:spPr>
            <a:xfrm>
              <a:off x="5177741" y="3452593"/>
              <a:ext cx="249522" cy="172579"/>
            </a:xfrm>
            <a:prstGeom prst="rect">
              <a:avLst/>
            </a:prstGeom>
            <a:solidFill>
              <a:srgbClr val="B3B3B3">
                <a:alpha val="100000"/>
              </a:srgbClr>
            </a:solidFill>
          </p:spPr>
          <p:txBody>
            <a:bodyPr/>
            <a:lstStyle/>
            <a:p/>
          </p:txBody>
        </p:sp>
        <p:sp>
          <p:nvSpPr>
            <p:cNvPr id="62" name="rc62"/>
            <p:cNvSpPr/>
            <p:nvPr/>
          </p:nvSpPr>
          <p:spPr>
            <a:xfrm>
              <a:off x="5454988" y="3347923"/>
              <a:ext cx="249522" cy="232437"/>
            </a:xfrm>
            <a:prstGeom prst="rect">
              <a:avLst/>
            </a:prstGeom>
            <a:solidFill>
              <a:srgbClr val="B3B3B3">
                <a:alpha val="100000"/>
              </a:srgbClr>
            </a:solidFill>
          </p:spPr>
          <p:txBody>
            <a:bodyPr/>
            <a:lstStyle/>
            <a:p/>
          </p:txBody>
        </p:sp>
        <p:sp>
          <p:nvSpPr>
            <p:cNvPr id="63" name="rc63"/>
            <p:cNvSpPr/>
            <p:nvPr/>
          </p:nvSpPr>
          <p:spPr>
            <a:xfrm>
              <a:off x="5732236" y="3384439"/>
              <a:ext cx="249522" cy="201532"/>
            </a:xfrm>
            <a:prstGeom prst="rect">
              <a:avLst/>
            </a:prstGeom>
            <a:solidFill>
              <a:srgbClr val="B3B3B3">
                <a:alpha val="100000"/>
              </a:srgbClr>
            </a:solidFill>
          </p:spPr>
          <p:txBody>
            <a:bodyPr/>
            <a:lstStyle/>
            <a:p/>
          </p:txBody>
        </p:sp>
        <p:sp>
          <p:nvSpPr>
            <p:cNvPr id="64" name="rc64"/>
            <p:cNvSpPr/>
            <p:nvPr/>
          </p:nvSpPr>
          <p:spPr>
            <a:xfrm>
              <a:off x="6009484" y="3583288"/>
              <a:ext cx="249522" cy="113128"/>
            </a:xfrm>
            <a:prstGeom prst="rect">
              <a:avLst/>
            </a:prstGeom>
            <a:solidFill>
              <a:srgbClr val="B3B3B3">
                <a:alpha val="100000"/>
              </a:srgbClr>
            </a:solidFill>
          </p:spPr>
          <p:txBody>
            <a:bodyPr/>
            <a:lstStyle/>
            <a:p/>
          </p:txBody>
        </p:sp>
        <p:sp>
          <p:nvSpPr>
            <p:cNvPr id="65" name="rc65"/>
            <p:cNvSpPr/>
            <p:nvPr/>
          </p:nvSpPr>
          <p:spPr>
            <a:xfrm>
              <a:off x="6286731" y="3308397"/>
              <a:ext cx="249522" cy="345728"/>
            </a:xfrm>
            <a:prstGeom prst="rect">
              <a:avLst/>
            </a:prstGeom>
            <a:solidFill>
              <a:srgbClr val="B3B3B3">
                <a:alpha val="100000"/>
              </a:srgbClr>
            </a:solidFill>
          </p:spPr>
          <p:txBody>
            <a:bodyPr/>
            <a:lstStyle/>
            <a:p/>
          </p:txBody>
        </p:sp>
        <p:sp>
          <p:nvSpPr>
            <p:cNvPr id="66" name="rc66"/>
            <p:cNvSpPr/>
            <p:nvPr/>
          </p:nvSpPr>
          <p:spPr>
            <a:xfrm>
              <a:off x="6563979" y="3733177"/>
              <a:ext cx="249522" cy="24642"/>
            </a:xfrm>
            <a:prstGeom prst="rect">
              <a:avLst/>
            </a:prstGeom>
            <a:solidFill>
              <a:srgbClr val="B3B3B3">
                <a:alpha val="100000"/>
              </a:srgbClr>
            </a:solidFill>
          </p:spPr>
          <p:txBody>
            <a:bodyPr/>
            <a:lstStyle/>
            <a:p/>
          </p:txBody>
        </p:sp>
        <p:sp>
          <p:nvSpPr>
            <p:cNvPr id="67" name="rc67"/>
            <p:cNvSpPr/>
            <p:nvPr/>
          </p:nvSpPr>
          <p:spPr>
            <a:xfrm>
              <a:off x="6841227" y="3109467"/>
              <a:ext cx="249522" cy="325395"/>
            </a:xfrm>
            <a:prstGeom prst="rect">
              <a:avLst/>
            </a:prstGeom>
            <a:solidFill>
              <a:srgbClr val="B3B3B3">
                <a:alpha val="100000"/>
              </a:srgbClr>
            </a:solidFill>
          </p:spPr>
          <p:txBody>
            <a:bodyPr/>
            <a:lstStyle/>
            <a:p/>
          </p:txBody>
        </p:sp>
        <p:sp>
          <p:nvSpPr>
            <p:cNvPr id="68" name="rc68"/>
            <p:cNvSpPr/>
            <p:nvPr/>
          </p:nvSpPr>
          <p:spPr>
            <a:xfrm>
              <a:off x="7118474" y="3191203"/>
              <a:ext cx="249522" cy="290180"/>
            </a:xfrm>
            <a:prstGeom prst="rect">
              <a:avLst/>
            </a:prstGeom>
            <a:solidFill>
              <a:srgbClr val="B3B3B3">
                <a:alpha val="100000"/>
              </a:srgbClr>
            </a:solidFill>
          </p:spPr>
          <p:txBody>
            <a:bodyPr/>
            <a:lstStyle/>
            <a:p/>
          </p:txBody>
        </p:sp>
        <p:sp>
          <p:nvSpPr>
            <p:cNvPr id="69" name="rc69"/>
            <p:cNvSpPr/>
            <p:nvPr/>
          </p:nvSpPr>
          <p:spPr>
            <a:xfrm>
              <a:off x="7395722" y="3251955"/>
              <a:ext cx="249522" cy="287903"/>
            </a:xfrm>
            <a:prstGeom prst="rect">
              <a:avLst/>
            </a:prstGeom>
            <a:solidFill>
              <a:srgbClr val="B3B3B3">
                <a:alpha val="100000"/>
              </a:srgbClr>
            </a:solidFill>
          </p:spPr>
          <p:txBody>
            <a:bodyPr/>
            <a:lstStyle/>
            <a:p/>
          </p:txBody>
        </p:sp>
        <p:sp>
          <p:nvSpPr>
            <p:cNvPr id="70" name="rc70"/>
            <p:cNvSpPr/>
            <p:nvPr/>
          </p:nvSpPr>
          <p:spPr>
            <a:xfrm>
              <a:off x="7672970" y="3272125"/>
              <a:ext cx="249522" cy="328648"/>
            </a:xfrm>
            <a:prstGeom prst="rect">
              <a:avLst/>
            </a:prstGeom>
            <a:solidFill>
              <a:srgbClr val="B3B3B3">
                <a:alpha val="100000"/>
              </a:srgbClr>
            </a:solidFill>
          </p:spPr>
          <p:txBody>
            <a:bodyPr/>
            <a:lstStyle/>
            <a:p/>
          </p:txBody>
        </p:sp>
        <p:sp>
          <p:nvSpPr>
            <p:cNvPr id="71" name="rc71"/>
            <p:cNvSpPr/>
            <p:nvPr/>
          </p:nvSpPr>
          <p:spPr>
            <a:xfrm>
              <a:off x="7950217" y="3503993"/>
              <a:ext cx="249522" cy="204053"/>
            </a:xfrm>
            <a:prstGeom prst="rect">
              <a:avLst/>
            </a:prstGeom>
            <a:solidFill>
              <a:srgbClr val="B3B3B3">
                <a:alpha val="100000"/>
              </a:srgbClr>
            </a:solidFill>
          </p:spPr>
          <p:txBody>
            <a:bodyPr/>
            <a:lstStyle/>
            <a:p/>
          </p:txBody>
        </p:sp>
        <p:sp>
          <p:nvSpPr>
            <p:cNvPr id="72" name="pl72"/>
            <p:cNvSpPr/>
            <p:nvPr/>
          </p:nvSpPr>
          <p:spPr>
            <a:xfrm>
              <a:off x="1421035" y="1282919"/>
              <a:ext cx="6653943" cy="252720"/>
            </a:xfrm>
            <a:custGeom>
              <a:avLst/>
              <a:pathLst>
                <a:path w="6653943" h="252720">
                  <a:moveTo>
                    <a:pt x="0" y="224640"/>
                  </a:moveTo>
                  <a:lnTo>
                    <a:pt x="277247" y="196560"/>
                  </a:lnTo>
                  <a:lnTo>
                    <a:pt x="554495" y="140400"/>
                  </a:lnTo>
                  <a:lnTo>
                    <a:pt x="831742" y="28080"/>
                  </a:lnTo>
                  <a:lnTo>
                    <a:pt x="1108990" y="56160"/>
                  </a:lnTo>
                  <a:lnTo>
                    <a:pt x="1386238" y="28080"/>
                  </a:lnTo>
                  <a:lnTo>
                    <a:pt x="1663485" y="28080"/>
                  </a:lnTo>
                  <a:lnTo>
                    <a:pt x="1940733" y="28080"/>
                  </a:lnTo>
                  <a:lnTo>
                    <a:pt x="2217981" y="28080"/>
                  </a:lnTo>
                  <a:lnTo>
                    <a:pt x="2495228" y="28080"/>
                  </a:lnTo>
                  <a:lnTo>
                    <a:pt x="2772476" y="0"/>
                  </a:lnTo>
                  <a:lnTo>
                    <a:pt x="3049724" y="56160"/>
                  </a:lnTo>
                  <a:lnTo>
                    <a:pt x="3326971" y="84240"/>
                  </a:lnTo>
                  <a:lnTo>
                    <a:pt x="3604219" y="56160"/>
                  </a:lnTo>
                  <a:lnTo>
                    <a:pt x="3881467" y="112320"/>
                  </a:lnTo>
                  <a:lnTo>
                    <a:pt x="4158714" y="140400"/>
                  </a:lnTo>
                  <a:lnTo>
                    <a:pt x="4435962" y="140400"/>
                  </a:lnTo>
                  <a:lnTo>
                    <a:pt x="4713210" y="84240"/>
                  </a:lnTo>
                  <a:lnTo>
                    <a:pt x="4990457" y="112320"/>
                  </a:lnTo>
                  <a:lnTo>
                    <a:pt x="5267705" y="56160"/>
                  </a:lnTo>
                  <a:lnTo>
                    <a:pt x="5544953" y="252720"/>
                  </a:lnTo>
                  <a:lnTo>
                    <a:pt x="5822200" y="224640"/>
                  </a:lnTo>
                  <a:lnTo>
                    <a:pt x="6099448" y="168480"/>
                  </a:lnTo>
                  <a:lnTo>
                    <a:pt x="6376696" y="140400"/>
                  </a:lnTo>
                  <a:lnTo>
                    <a:pt x="6653943" y="84240"/>
                  </a:lnTo>
                </a:path>
              </a:pathLst>
            </a:custGeom>
            <a:ln w="27101" cap="flat">
              <a:solidFill>
                <a:srgbClr val="0058AB">
                  <a:alpha val="100000"/>
                </a:srgbClr>
              </a:solidFill>
              <a:prstDash val="solid"/>
              <a:round/>
            </a:ln>
          </p:spPr>
          <p:txBody>
            <a:bodyPr/>
            <a:lstStyle/>
            <a:p/>
          </p:txBody>
        </p:sp>
        <p:sp>
          <p:nvSpPr>
            <p:cNvPr id="73" name="pl73"/>
            <p:cNvSpPr/>
            <p:nvPr/>
          </p:nvSpPr>
          <p:spPr>
            <a:xfrm>
              <a:off x="1421035" y="1310999"/>
              <a:ext cx="6653943" cy="477361"/>
            </a:xfrm>
            <a:custGeom>
              <a:avLst/>
              <a:pathLst>
                <a:path w="6653943" h="477361">
                  <a:moveTo>
                    <a:pt x="0" y="365040"/>
                  </a:moveTo>
                  <a:lnTo>
                    <a:pt x="277247" y="308880"/>
                  </a:lnTo>
                  <a:lnTo>
                    <a:pt x="554495" y="477361"/>
                  </a:lnTo>
                  <a:lnTo>
                    <a:pt x="831742" y="196560"/>
                  </a:lnTo>
                  <a:lnTo>
                    <a:pt x="1108990" y="140400"/>
                  </a:lnTo>
                  <a:lnTo>
                    <a:pt x="1386238" y="112320"/>
                  </a:lnTo>
                  <a:lnTo>
                    <a:pt x="1663485" y="84240"/>
                  </a:lnTo>
                  <a:lnTo>
                    <a:pt x="1940733" y="56160"/>
                  </a:lnTo>
                  <a:lnTo>
                    <a:pt x="2217981" y="56160"/>
                  </a:lnTo>
                  <a:lnTo>
                    <a:pt x="2495228" y="84240"/>
                  </a:lnTo>
                  <a:lnTo>
                    <a:pt x="2772476" y="0"/>
                  </a:lnTo>
                  <a:lnTo>
                    <a:pt x="3049724" y="56160"/>
                  </a:lnTo>
                  <a:lnTo>
                    <a:pt x="3326971" y="56160"/>
                  </a:lnTo>
                  <a:lnTo>
                    <a:pt x="3604219" y="56160"/>
                  </a:lnTo>
                  <a:lnTo>
                    <a:pt x="3881467" y="196560"/>
                  </a:lnTo>
                  <a:lnTo>
                    <a:pt x="4158714" y="252720"/>
                  </a:lnTo>
                  <a:lnTo>
                    <a:pt x="4435962" y="224640"/>
                  </a:lnTo>
                  <a:lnTo>
                    <a:pt x="4713210" y="112320"/>
                  </a:lnTo>
                  <a:lnTo>
                    <a:pt x="4990457" y="252720"/>
                  </a:lnTo>
                  <a:lnTo>
                    <a:pt x="5267705" y="28080"/>
                  </a:lnTo>
                  <a:lnTo>
                    <a:pt x="5544953" y="336960"/>
                  </a:lnTo>
                  <a:lnTo>
                    <a:pt x="5822200" y="280800"/>
                  </a:lnTo>
                  <a:lnTo>
                    <a:pt x="6099448" y="252720"/>
                  </a:lnTo>
                  <a:lnTo>
                    <a:pt x="6376696" y="252720"/>
                  </a:lnTo>
                  <a:lnTo>
                    <a:pt x="6653943" y="140400"/>
                  </a:lnTo>
                </a:path>
              </a:pathLst>
            </a:custGeom>
            <a:ln w="27101" cap="flat">
              <a:solidFill>
                <a:srgbClr val="333333">
                  <a:alpha val="100000"/>
                </a:srgbClr>
              </a:solidFill>
              <a:prstDash val="solid"/>
              <a:round/>
            </a:ln>
          </p:spPr>
          <p:txBody>
            <a:bodyPr/>
            <a:lstStyle/>
            <a:p/>
          </p:txBody>
        </p:sp>
        <p:sp>
          <p:nvSpPr>
            <p:cNvPr id="74" name="tx74"/>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5" name="tx75"/>
            <p:cNvSpPr/>
            <p:nvPr/>
          </p:nvSpPr>
          <p:spPr>
            <a:xfrm>
              <a:off x="6895650"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6" name="tx76"/>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7" name="tx77"/>
            <p:cNvSpPr/>
            <p:nvPr/>
          </p:nvSpPr>
          <p:spPr>
            <a:xfrm>
              <a:off x="7450145"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8" name="tx78"/>
            <p:cNvSpPr/>
            <p:nvPr/>
          </p:nvSpPr>
          <p:spPr>
            <a:xfrm>
              <a:off x="7727393"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9" name="tx79"/>
            <p:cNvSpPr/>
            <p:nvPr/>
          </p:nvSpPr>
          <p:spPr>
            <a:xfrm>
              <a:off x="8004641"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80" name="tx80"/>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81" name="tx81"/>
            <p:cNvSpPr/>
            <p:nvPr/>
          </p:nvSpPr>
          <p:spPr>
            <a:xfrm>
              <a:off x="6895650"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2" name="tx82"/>
            <p:cNvSpPr/>
            <p:nvPr/>
          </p:nvSpPr>
          <p:spPr>
            <a:xfrm>
              <a:off x="7172898"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3" name="tx83"/>
            <p:cNvSpPr/>
            <p:nvPr/>
          </p:nvSpPr>
          <p:spPr>
            <a:xfrm>
              <a:off x="7450145"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4" name="tx84"/>
            <p:cNvSpPr/>
            <p:nvPr/>
          </p:nvSpPr>
          <p:spPr>
            <a:xfrm>
              <a:off x="7727393"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85" name="tx85"/>
            <p:cNvSpPr/>
            <p:nvPr/>
          </p:nvSpPr>
          <p:spPr>
            <a:xfrm>
              <a:off x="8004641"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6" name="tx86"/>
            <p:cNvSpPr/>
            <p:nvPr/>
          </p:nvSpPr>
          <p:spPr>
            <a:xfrm>
              <a:off x="1345686" y="3647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7" name="tx87"/>
            <p:cNvSpPr/>
            <p:nvPr/>
          </p:nvSpPr>
          <p:spPr>
            <a:xfrm>
              <a:off x="2731924" y="3850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8" name="tx88"/>
            <p:cNvSpPr/>
            <p:nvPr/>
          </p:nvSpPr>
          <p:spPr>
            <a:xfrm>
              <a:off x="4118163" y="38741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9" name="tx89"/>
            <p:cNvSpPr/>
            <p:nvPr/>
          </p:nvSpPr>
          <p:spPr>
            <a:xfrm>
              <a:off x="5504401" y="3753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0" name="tx90"/>
            <p:cNvSpPr/>
            <p:nvPr/>
          </p:nvSpPr>
          <p:spPr>
            <a:xfrm>
              <a:off x="6613391" y="38417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6935843" y="36829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2" name="tx92"/>
            <p:cNvSpPr/>
            <p:nvPr/>
          </p:nvSpPr>
          <p:spPr>
            <a:xfrm>
              <a:off x="7167887" y="37035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93" name="tx93"/>
            <p:cNvSpPr/>
            <p:nvPr/>
          </p:nvSpPr>
          <p:spPr>
            <a:xfrm>
              <a:off x="7445134" y="37341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4" name="tx94"/>
            <p:cNvSpPr/>
            <p:nvPr/>
          </p:nvSpPr>
          <p:spPr>
            <a:xfrm>
              <a:off x="7767586" y="376466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5" name="tx95"/>
            <p:cNvSpPr/>
            <p:nvPr/>
          </p:nvSpPr>
          <p:spPr>
            <a:xfrm>
              <a:off x="7999630" y="38168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6" name="tx96"/>
            <p:cNvSpPr/>
            <p:nvPr/>
          </p:nvSpPr>
          <p:spPr>
            <a:xfrm>
              <a:off x="1345686" y="29299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97" name="tx97"/>
            <p:cNvSpPr/>
            <p:nvPr/>
          </p:nvSpPr>
          <p:spPr>
            <a:xfrm>
              <a:off x="2731924" y="35905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 name="tx98"/>
            <p:cNvSpPr/>
            <p:nvPr/>
          </p:nvSpPr>
          <p:spPr>
            <a:xfrm>
              <a:off x="5504401" y="34237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9" name="tx99"/>
            <p:cNvSpPr/>
            <p:nvPr/>
          </p:nvSpPr>
          <p:spPr>
            <a:xfrm>
              <a:off x="6935843" y="32333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0" name="tx100"/>
            <p:cNvSpPr/>
            <p:nvPr/>
          </p:nvSpPr>
          <p:spPr>
            <a:xfrm>
              <a:off x="7167887" y="329580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1" name="tx101"/>
            <p:cNvSpPr/>
            <p:nvPr/>
          </p:nvSpPr>
          <p:spPr>
            <a:xfrm>
              <a:off x="7445134" y="33554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7767586" y="339765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3" name="tx103"/>
            <p:cNvSpPr/>
            <p:nvPr/>
          </p:nvSpPr>
          <p:spPr>
            <a:xfrm>
              <a:off x="7999630" y="35655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1326090" y="246548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17.6</a:t>
              </a:r>
            </a:p>
          </p:txBody>
        </p:sp>
        <p:sp>
          <p:nvSpPr>
            <p:cNvPr id="105" name="tx105"/>
            <p:cNvSpPr/>
            <p:nvPr/>
          </p:nvSpPr>
          <p:spPr>
            <a:xfrm>
              <a:off x="2739459" y="338084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06" name="tx106"/>
            <p:cNvSpPr/>
            <p:nvPr/>
          </p:nvSpPr>
          <p:spPr>
            <a:xfrm>
              <a:off x="4125697" y="3709299"/>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107" name="tx107"/>
            <p:cNvSpPr/>
            <p:nvPr/>
          </p:nvSpPr>
          <p:spPr>
            <a:xfrm>
              <a:off x="5511936" y="324168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08" name="tx108"/>
            <p:cNvSpPr/>
            <p:nvPr/>
          </p:nvSpPr>
          <p:spPr>
            <a:xfrm>
              <a:off x="6620926" y="3626894"/>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109" name="tx109"/>
            <p:cNvSpPr/>
            <p:nvPr/>
          </p:nvSpPr>
          <p:spPr>
            <a:xfrm>
              <a:off x="6911727" y="300442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110" name="tx110"/>
            <p:cNvSpPr/>
            <p:nvPr/>
          </p:nvSpPr>
          <p:spPr>
            <a:xfrm>
              <a:off x="7188975" y="3084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a:t>
              </a:r>
            </a:p>
          </p:txBody>
        </p:sp>
        <p:sp>
          <p:nvSpPr>
            <p:cNvPr id="111" name="tx111"/>
            <p:cNvSpPr/>
            <p:nvPr/>
          </p:nvSpPr>
          <p:spPr>
            <a:xfrm>
              <a:off x="7452669" y="314567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12" name="tx112"/>
            <p:cNvSpPr/>
            <p:nvPr/>
          </p:nvSpPr>
          <p:spPr>
            <a:xfrm>
              <a:off x="7770601" y="3165890"/>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13" name="tx113"/>
            <p:cNvSpPr/>
            <p:nvPr/>
          </p:nvSpPr>
          <p:spPr>
            <a:xfrm>
              <a:off x="8007165" y="33977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14" name="tx11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1412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23279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151464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4909475"/>
              <a:ext cx="201456" cy="201456"/>
            </a:xfrm>
            <a:prstGeom prst="rect">
              <a:avLst/>
            </a:prstGeom>
            <a:solidFill>
              <a:srgbClr val="E2231A">
                <a:alpha val="100000"/>
              </a:srgbClr>
            </a:solidFill>
          </p:spPr>
          <p:txBody>
            <a:bodyPr/>
            <a:lstStyle/>
            <a:p/>
          </p:txBody>
        </p:sp>
        <p:sp>
          <p:nvSpPr>
            <p:cNvPr id="140" name="rc140"/>
            <p:cNvSpPr/>
            <p:nvPr/>
          </p:nvSpPr>
          <p:spPr>
            <a:xfrm>
              <a:off x="5642950" y="4909475"/>
              <a:ext cx="201456" cy="201456"/>
            </a:xfrm>
            <a:prstGeom prst="rect">
              <a:avLst/>
            </a:prstGeom>
            <a:solidFill>
              <a:srgbClr val="B3B3B3">
                <a:alpha val="100000"/>
              </a:srgbClr>
            </a:solidFill>
          </p:spPr>
          <p:txBody>
            <a:bodyPr/>
            <a:lstStyle/>
            <a:p/>
          </p:txBody>
        </p:sp>
        <p:sp>
          <p:nvSpPr>
            <p:cNvPr id="141" name="tx14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51100" y="650218"/>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2000-2024</a:t>
              </a:r>
            </a:p>
          </p:txBody>
        </p:sp>
        <p:sp>
          <p:nvSpPr>
            <p:cNvPr id="145" name="pl145"/>
            <p:cNvSpPr/>
            <p:nvPr/>
          </p:nvSpPr>
          <p:spPr>
            <a:xfrm>
              <a:off x="22516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625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0733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9841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20710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1179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0287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774644"/>
              <a:ext cx="2338862" cy="162162"/>
            </a:xfrm>
            <a:prstGeom prst="rect">
              <a:avLst/>
            </a:prstGeom>
            <a:solidFill>
              <a:srgbClr val="E2231A">
                <a:alpha val="100000"/>
              </a:srgbClr>
            </a:solidFill>
          </p:spPr>
          <p:txBody>
            <a:bodyPr/>
            <a:lstStyle/>
            <a:p/>
          </p:txBody>
        </p:sp>
        <p:sp>
          <p:nvSpPr>
            <p:cNvPr id="157" name="rc157"/>
            <p:cNvSpPr/>
            <p:nvPr/>
          </p:nvSpPr>
          <p:spPr>
            <a:xfrm>
              <a:off x="1296273" y="5571941"/>
              <a:ext cx="3814792" cy="162162"/>
            </a:xfrm>
            <a:prstGeom prst="rect">
              <a:avLst/>
            </a:prstGeom>
            <a:solidFill>
              <a:srgbClr val="E2231A">
                <a:alpha val="100000"/>
              </a:srgbClr>
            </a:solidFill>
          </p:spPr>
          <p:txBody>
            <a:bodyPr/>
            <a:lstStyle/>
            <a:p/>
          </p:txBody>
        </p:sp>
        <p:sp>
          <p:nvSpPr>
            <p:cNvPr id="158" name="rc158"/>
            <p:cNvSpPr/>
            <p:nvPr/>
          </p:nvSpPr>
          <p:spPr>
            <a:xfrm>
              <a:off x="1296273" y="5369238"/>
              <a:ext cx="2806635" cy="162162"/>
            </a:xfrm>
            <a:prstGeom prst="rect">
              <a:avLst/>
            </a:prstGeom>
            <a:solidFill>
              <a:srgbClr val="E2231A">
                <a:alpha val="100000"/>
              </a:srgbClr>
            </a:solidFill>
          </p:spPr>
          <p:txBody>
            <a:bodyPr/>
            <a:lstStyle/>
            <a:p/>
          </p:txBody>
        </p:sp>
        <p:sp>
          <p:nvSpPr>
            <p:cNvPr id="159" name="rc159"/>
            <p:cNvSpPr/>
            <p:nvPr/>
          </p:nvSpPr>
          <p:spPr>
            <a:xfrm>
              <a:off x="3635136" y="5774644"/>
              <a:ext cx="231593" cy="162162"/>
            </a:xfrm>
            <a:prstGeom prst="rect">
              <a:avLst/>
            </a:prstGeom>
            <a:solidFill>
              <a:srgbClr val="B3B3B3">
                <a:alpha val="100000"/>
              </a:srgbClr>
            </a:solidFill>
          </p:spPr>
          <p:txBody>
            <a:bodyPr/>
            <a:lstStyle/>
            <a:p/>
          </p:txBody>
        </p:sp>
        <p:sp>
          <p:nvSpPr>
            <p:cNvPr id="160" name="rc160"/>
            <p:cNvSpPr/>
            <p:nvPr/>
          </p:nvSpPr>
          <p:spPr>
            <a:xfrm>
              <a:off x="5111066" y="5571941"/>
              <a:ext cx="3088674" cy="162162"/>
            </a:xfrm>
            <a:prstGeom prst="rect">
              <a:avLst/>
            </a:prstGeom>
            <a:solidFill>
              <a:srgbClr val="B3B3B3">
                <a:alpha val="100000"/>
              </a:srgbClr>
            </a:solidFill>
          </p:spPr>
          <p:txBody>
            <a:bodyPr/>
            <a:lstStyle/>
            <a:p/>
          </p:txBody>
        </p:sp>
        <p:sp>
          <p:nvSpPr>
            <p:cNvPr id="161" name="rc161"/>
            <p:cNvSpPr/>
            <p:nvPr/>
          </p:nvSpPr>
          <p:spPr>
            <a:xfrm>
              <a:off x="4102909" y="5369238"/>
              <a:ext cx="1917714" cy="162162"/>
            </a:xfrm>
            <a:prstGeom prst="rect">
              <a:avLst/>
            </a:prstGeom>
            <a:solidFill>
              <a:srgbClr val="B3B3B3">
                <a:alpha val="100000"/>
              </a:srgbClr>
            </a:solidFill>
          </p:spPr>
          <p:txBody>
            <a:bodyPr/>
            <a:lstStyle/>
            <a:p/>
          </p:txBody>
        </p:sp>
        <p:sp>
          <p:nvSpPr>
            <p:cNvPr id="162" name="tx162"/>
            <p:cNvSpPr/>
            <p:nvPr/>
          </p:nvSpPr>
          <p:spPr>
            <a:xfrm>
              <a:off x="394710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a:t>
              </a:r>
            </a:p>
          </p:txBody>
        </p:sp>
        <p:sp>
          <p:nvSpPr>
            <p:cNvPr id="163" name="tx163"/>
            <p:cNvSpPr/>
            <p:nvPr/>
          </p:nvSpPr>
          <p:spPr>
            <a:xfrm>
              <a:off x="8231895" y="560988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a:t>
              </a:r>
            </a:p>
          </p:txBody>
        </p:sp>
        <p:sp>
          <p:nvSpPr>
            <p:cNvPr id="164" name="tx164"/>
            <p:cNvSpPr/>
            <p:nvPr/>
          </p:nvSpPr>
          <p:spPr>
            <a:xfrm>
              <a:off x="610099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a:t>
              </a:r>
            </a:p>
          </p:txBody>
        </p:sp>
        <p:sp>
          <p:nvSpPr>
            <p:cNvPr id="165" name="tx165"/>
            <p:cNvSpPr/>
            <p:nvPr/>
          </p:nvSpPr>
          <p:spPr>
            <a:xfrm>
              <a:off x="2385333"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6" name="tx166"/>
            <p:cNvSpPr/>
            <p:nvPr/>
          </p:nvSpPr>
          <p:spPr>
            <a:xfrm>
              <a:off x="3171515" y="5611354"/>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67" name="tx167"/>
            <p:cNvSpPr/>
            <p:nvPr/>
          </p:nvSpPr>
          <p:spPr>
            <a:xfrm>
              <a:off x="2619219" y="540712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a:t>
              </a:r>
            </a:p>
          </p:txBody>
        </p:sp>
        <p:sp>
          <p:nvSpPr>
            <p:cNvPr id="168" name="tx168"/>
            <p:cNvSpPr/>
            <p:nvPr/>
          </p:nvSpPr>
          <p:spPr>
            <a:xfrm>
              <a:off x="3636797"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9" name="tx169"/>
            <p:cNvSpPr/>
            <p:nvPr/>
          </p:nvSpPr>
          <p:spPr>
            <a:xfrm>
              <a:off x="6623248" y="5611637"/>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70" name="tx170"/>
            <p:cNvSpPr/>
            <p:nvPr/>
          </p:nvSpPr>
          <p:spPr>
            <a:xfrm>
              <a:off x="4981394"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a:t>
              </a:r>
            </a:p>
          </p:txBody>
        </p:sp>
        <p:sp>
          <p:nvSpPr>
            <p:cNvPr id="171" name="tx17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5" name="tx175"/>
            <p:cNvSpPr/>
            <p:nvPr/>
          </p:nvSpPr>
          <p:spPr>
            <a:xfrm>
              <a:off x="306341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6" name="tx176"/>
            <p:cNvSpPr/>
            <p:nvPr/>
          </p:nvSpPr>
          <p:spPr>
            <a:xfrm>
              <a:off x="497425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7" name="tx177"/>
            <p:cNvSpPr/>
            <p:nvPr/>
          </p:nvSpPr>
          <p:spPr>
            <a:xfrm>
              <a:off x="6885090"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78" name="tx17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94%. This is similar to in 2019, where coverage was 95%.
4,000 children missed their routine first dose of measles vaccine.
MCV2 is typically administered to children between 18 months and five years old. MCV2 coverage increased to 91%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57132"/>
            </a:xfrm>
            <a:custGeom>
              <a:avLst/>
              <a:pathLst>
                <a:path w="3397293" h="257132">
                  <a:moveTo>
                    <a:pt x="0" y="228562"/>
                  </a:moveTo>
                  <a:lnTo>
                    <a:pt x="141553" y="199991"/>
                  </a:lnTo>
                  <a:lnTo>
                    <a:pt x="283107" y="142851"/>
                  </a:lnTo>
                  <a:lnTo>
                    <a:pt x="424661" y="28570"/>
                  </a:lnTo>
                  <a:lnTo>
                    <a:pt x="566215" y="57140"/>
                  </a:lnTo>
                  <a:lnTo>
                    <a:pt x="707769" y="28570"/>
                  </a:lnTo>
                  <a:lnTo>
                    <a:pt x="849323" y="28570"/>
                  </a:lnTo>
                  <a:lnTo>
                    <a:pt x="990877" y="28570"/>
                  </a:lnTo>
                  <a:lnTo>
                    <a:pt x="1132431" y="28570"/>
                  </a:lnTo>
                  <a:lnTo>
                    <a:pt x="1273984" y="28570"/>
                  </a:lnTo>
                  <a:lnTo>
                    <a:pt x="1415538" y="0"/>
                  </a:lnTo>
                  <a:lnTo>
                    <a:pt x="1557092" y="57140"/>
                  </a:lnTo>
                  <a:lnTo>
                    <a:pt x="1698646" y="85710"/>
                  </a:lnTo>
                  <a:lnTo>
                    <a:pt x="1840200" y="57140"/>
                  </a:lnTo>
                  <a:lnTo>
                    <a:pt x="1981754" y="114281"/>
                  </a:lnTo>
                  <a:lnTo>
                    <a:pt x="2123308" y="142851"/>
                  </a:lnTo>
                  <a:lnTo>
                    <a:pt x="2264862" y="142851"/>
                  </a:lnTo>
                  <a:lnTo>
                    <a:pt x="2406416" y="85710"/>
                  </a:lnTo>
                  <a:lnTo>
                    <a:pt x="2547969" y="114281"/>
                  </a:lnTo>
                  <a:lnTo>
                    <a:pt x="2689523" y="57140"/>
                  </a:lnTo>
                  <a:lnTo>
                    <a:pt x="2831077" y="257132"/>
                  </a:lnTo>
                  <a:lnTo>
                    <a:pt x="2972631" y="228562"/>
                  </a:lnTo>
                  <a:lnTo>
                    <a:pt x="3114185" y="17142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57132"/>
            </a:xfrm>
            <a:custGeom>
              <a:avLst/>
              <a:pathLst>
                <a:path w="3397293" h="257132">
                  <a:moveTo>
                    <a:pt x="0" y="228562"/>
                  </a:moveTo>
                  <a:lnTo>
                    <a:pt x="141553" y="199991"/>
                  </a:lnTo>
                  <a:lnTo>
                    <a:pt x="283107" y="142851"/>
                  </a:lnTo>
                  <a:lnTo>
                    <a:pt x="424661" y="28570"/>
                  </a:lnTo>
                  <a:lnTo>
                    <a:pt x="566215" y="57140"/>
                  </a:lnTo>
                  <a:lnTo>
                    <a:pt x="707769" y="28570"/>
                  </a:lnTo>
                  <a:lnTo>
                    <a:pt x="849323" y="28570"/>
                  </a:lnTo>
                  <a:lnTo>
                    <a:pt x="990877" y="28570"/>
                  </a:lnTo>
                  <a:lnTo>
                    <a:pt x="1132431" y="28570"/>
                  </a:lnTo>
                  <a:lnTo>
                    <a:pt x="1273984" y="28570"/>
                  </a:lnTo>
                  <a:lnTo>
                    <a:pt x="1415538" y="0"/>
                  </a:lnTo>
                  <a:lnTo>
                    <a:pt x="1557092" y="57140"/>
                  </a:lnTo>
                  <a:lnTo>
                    <a:pt x="1698646" y="85710"/>
                  </a:lnTo>
                  <a:lnTo>
                    <a:pt x="1840200" y="57140"/>
                  </a:lnTo>
                  <a:lnTo>
                    <a:pt x="1981754" y="114281"/>
                  </a:lnTo>
                  <a:lnTo>
                    <a:pt x="2123308" y="142851"/>
                  </a:lnTo>
                  <a:lnTo>
                    <a:pt x="2264862" y="142851"/>
                  </a:lnTo>
                  <a:lnTo>
                    <a:pt x="2406416" y="85710"/>
                  </a:lnTo>
                  <a:lnTo>
                    <a:pt x="2547969" y="114281"/>
                  </a:lnTo>
                  <a:lnTo>
                    <a:pt x="2689523" y="57140"/>
                  </a:lnTo>
                  <a:lnTo>
                    <a:pt x="2831077" y="257132"/>
                  </a:lnTo>
                  <a:lnTo>
                    <a:pt x="2972631" y="228562"/>
                  </a:lnTo>
                  <a:lnTo>
                    <a:pt x="3114185" y="171421"/>
                  </a:lnTo>
                  <a:lnTo>
                    <a:pt x="3255739" y="14285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57132"/>
            </a:xfrm>
            <a:custGeom>
              <a:avLst/>
              <a:pathLst>
                <a:path w="3397293" h="257132">
                  <a:moveTo>
                    <a:pt x="0" y="228562"/>
                  </a:moveTo>
                  <a:lnTo>
                    <a:pt x="141553" y="199991"/>
                  </a:lnTo>
                  <a:lnTo>
                    <a:pt x="283107" y="142851"/>
                  </a:lnTo>
                  <a:lnTo>
                    <a:pt x="424661" y="28570"/>
                  </a:lnTo>
                  <a:lnTo>
                    <a:pt x="566215" y="57140"/>
                  </a:lnTo>
                  <a:lnTo>
                    <a:pt x="707769" y="28570"/>
                  </a:lnTo>
                  <a:lnTo>
                    <a:pt x="849323" y="28570"/>
                  </a:lnTo>
                  <a:lnTo>
                    <a:pt x="990877" y="28570"/>
                  </a:lnTo>
                  <a:lnTo>
                    <a:pt x="1132431" y="28570"/>
                  </a:lnTo>
                  <a:lnTo>
                    <a:pt x="1273984" y="28570"/>
                  </a:lnTo>
                  <a:lnTo>
                    <a:pt x="1415538" y="0"/>
                  </a:lnTo>
                  <a:lnTo>
                    <a:pt x="1557092" y="57140"/>
                  </a:lnTo>
                  <a:lnTo>
                    <a:pt x="1698646" y="85710"/>
                  </a:lnTo>
                  <a:lnTo>
                    <a:pt x="1840200" y="57140"/>
                  </a:lnTo>
                  <a:lnTo>
                    <a:pt x="1981754" y="114281"/>
                  </a:lnTo>
                  <a:lnTo>
                    <a:pt x="2123308" y="142851"/>
                  </a:lnTo>
                  <a:lnTo>
                    <a:pt x="2264862" y="142851"/>
                  </a:lnTo>
                  <a:lnTo>
                    <a:pt x="2406416" y="85710"/>
                  </a:lnTo>
                  <a:lnTo>
                    <a:pt x="2547969" y="114281"/>
                  </a:lnTo>
                  <a:lnTo>
                    <a:pt x="2689523" y="57140"/>
                  </a:lnTo>
                  <a:lnTo>
                    <a:pt x="2831077" y="257132"/>
                  </a:lnTo>
                  <a:lnTo>
                    <a:pt x="2972631" y="228562"/>
                  </a:lnTo>
                  <a:lnTo>
                    <a:pt x="3114185" y="17142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614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5733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1978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3248"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0" name="tx60"/>
            <p:cNvSpPr/>
            <p:nvPr/>
          </p:nvSpPr>
          <p:spPr>
            <a:xfrm>
              <a:off x="282443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8688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4601" y="471005"/>
              <a:ext cx="25500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Bulgaria,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999958"/>
            </a:xfrm>
            <a:custGeom>
              <a:avLst/>
              <a:pathLst>
                <a:path w="3397293" h="999958">
                  <a:moveTo>
                    <a:pt x="0" y="888852"/>
                  </a:moveTo>
                  <a:lnTo>
                    <a:pt x="141553" y="777745"/>
                  </a:lnTo>
                  <a:lnTo>
                    <a:pt x="283107" y="555532"/>
                  </a:lnTo>
                  <a:lnTo>
                    <a:pt x="424661" y="111106"/>
                  </a:lnTo>
                  <a:lnTo>
                    <a:pt x="566215" y="222213"/>
                  </a:lnTo>
                  <a:lnTo>
                    <a:pt x="707769" y="111106"/>
                  </a:lnTo>
                  <a:lnTo>
                    <a:pt x="849323" y="111106"/>
                  </a:lnTo>
                  <a:lnTo>
                    <a:pt x="990877" y="111106"/>
                  </a:lnTo>
                  <a:lnTo>
                    <a:pt x="1132431" y="111106"/>
                  </a:lnTo>
                  <a:lnTo>
                    <a:pt x="1273984" y="111106"/>
                  </a:lnTo>
                  <a:lnTo>
                    <a:pt x="1415538" y="0"/>
                  </a:lnTo>
                  <a:lnTo>
                    <a:pt x="1557092" y="222213"/>
                  </a:lnTo>
                  <a:lnTo>
                    <a:pt x="1698646" y="333319"/>
                  </a:lnTo>
                  <a:lnTo>
                    <a:pt x="1840200" y="222213"/>
                  </a:lnTo>
                  <a:lnTo>
                    <a:pt x="1981754" y="444426"/>
                  </a:lnTo>
                  <a:lnTo>
                    <a:pt x="2123308" y="555532"/>
                  </a:lnTo>
                  <a:lnTo>
                    <a:pt x="2264862" y="555532"/>
                  </a:lnTo>
                  <a:lnTo>
                    <a:pt x="2406416" y="333319"/>
                  </a:lnTo>
                  <a:lnTo>
                    <a:pt x="2547969" y="444426"/>
                  </a:lnTo>
                  <a:lnTo>
                    <a:pt x="2689523" y="222213"/>
                  </a:lnTo>
                  <a:lnTo>
                    <a:pt x="2831077" y="999958"/>
                  </a:lnTo>
                  <a:lnTo>
                    <a:pt x="2972631" y="888852"/>
                  </a:lnTo>
                  <a:lnTo>
                    <a:pt x="3114185" y="666639"/>
                  </a:lnTo>
                  <a:lnTo>
                    <a:pt x="3255739" y="555532"/>
                  </a:lnTo>
                  <a:lnTo>
                    <a:pt x="3397293" y="333319"/>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888852"/>
            </a:xfrm>
            <a:custGeom>
              <a:avLst/>
              <a:pathLst>
                <a:path w="3397293" h="888852">
                  <a:moveTo>
                    <a:pt x="0" y="444426"/>
                  </a:moveTo>
                  <a:lnTo>
                    <a:pt x="141553" y="333319"/>
                  </a:lnTo>
                  <a:lnTo>
                    <a:pt x="283107" y="666639"/>
                  </a:lnTo>
                  <a:lnTo>
                    <a:pt x="424661" y="888852"/>
                  </a:lnTo>
                  <a:lnTo>
                    <a:pt x="566215" y="666639"/>
                  </a:lnTo>
                  <a:lnTo>
                    <a:pt x="707769" y="222213"/>
                  </a:lnTo>
                  <a:lnTo>
                    <a:pt x="849323" y="111106"/>
                  </a:lnTo>
                  <a:lnTo>
                    <a:pt x="990877" y="0"/>
                  </a:lnTo>
                  <a:lnTo>
                    <a:pt x="1132431" y="0"/>
                  </a:lnTo>
                  <a:lnTo>
                    <a:pt x="1273984" y="333319"/>
                  </a:lnTo>
                  <a:lnTo>
                    <a:pt x="1415538" y="444426"/>
                  </a:lnTo>
                  <a:lnTo>
                    <a:pt x="1557092" y="222213"/>
                  </a:lnTo>
                  <a:lnTo>
                    <a:pt x="1698646" y="222213"/>
                  </a:lnTo>
                  <a:lnTo>
                    <a:pt x="1840200" y="111106"/>
                  </a:lnTo>
                  <a:lnTo>
                    <a:pt x="1981754" y="555532"/>
                  </a:lnTo>
                  <a:lnTo>
                    <a:pt x="2123308" y="444426"/>
                  </a:lnTo>
                  <a:lnTo>
                    <a:pt x="2264862" y="555532"/>
                  </a:lnTo>
                  <a:lnTo>
                    <a:pt x="2406416" y="111106"/>
                  </a:lnTo>
                  <a:lnTo>
                    <a:pt x="2547969" y="111106"/>
                  </a:lnTo>
                  <a:lnTo>
                    <a:pt x="2689523" y="0"/>
                  </a:lnTo>
                  <a:lnTo>
                    <a:pt x="2831077" y="333319"/>
                  </a:lnTo>
                  <a:lnTo>
                    <a:pt x="2972631" y="222213"/>
                  </a:lnTo>
                  <a:lnTo>
                    <a:pt x="3114185" y="333319"/>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999958"/>
            </a:xfrm>
            <a:custGeom>
              <a:avLst/>
              <a:pathLst>
                <a:path w="3397293" h="999958">
                  <a:moveTo>
                    <a:pt x="0" y="888852"/>
                  </a:moveTo>
                  <a:lnTo>
                    <a:pt x="141553" y="777745"/>
                  </a:lnTo>
                  <a:lnTo>
                    <a:pt x="283107" y="555532"/>
                  </a:lnTo>
                  <a:lnTo>
                    <a:pt x="424661" y="111106"/>
                  </a:lnTo>
                  <a:lnTo>
                    <a:pt x="566215" y="222213"/>
                  </a:lnTo>
                  <a:lnTo>
                    <a:pt x="707769" y="111106"/>
                  </a:lnTo>
                  <a:lnTo>
                    <a:pt x="849323" y="111106"/>
                  </a:lnTo>
                  <a:lnTo>
                    <a:pt x="990877" y="111106"/>
                  </a:lnTo>
                  <a:lnTo>
                    <a:pt x="1132431" y="111106"/>
                  </a:lnTo>
                  <a:lnTo>
                    <a:pt x="1273984" y="111106"/>
                  </a:lnTo>
                  <a:lnTo>
                    <a:pt x="1415538" y="0"/>
                  </a:lnTo>
                  <a:lnTo>
                    <a:pt x="1557092" y="222213"/>
                  </a:lnTo>
                  <a:lnTo>
                    <a:pt x="1698646" y="333319"/>
                  </a:lnTo>
                  <a:lnTo>
                    <a:pt x="1840200" y="222213"/>
                  </a:lnTo>
                  <a:lnTo>
                    <a:pt x="1981754" y="444426"/>
                  </a:lnTo>
                  <a:lnTo>
                    <a:pt x="2123308" y="555532"/>
                  </a:lnTo>
                  <a:lnTo>
                    <a:pt x="2264862" y="555532"/>
                  </a:lnTo>
                  <a:lnTo>
                    <a:pt x="2406416" y="333319"/>
                  </a:lnTo>
                  <a:lnTo>
                    <a:pt x="2547969" y="444426"/>
                  </a:lnTo>
                  <a:lnTo>
                    <a:pt x="2689523" y="222213"/>
                  </a:lnTo>
                  <a:lnTo>
                    <a:pt x="2831077" y="999958"/>
                  </a:lnTo>
                  <a:lnTo>
                    <a:pt x="2972631" y="888852"/>
                  </a:lnTo>
                  <a:lnTo>
                    <a:pt x="3114185" y="666639"/>
                  </a:lnTo>
                  <a:lnTo>
                    <a:pt x="3255739" y="555532"/>
                  </a:lnTo>
                  <a:lnTo>
                    <a:pt x="3397293" y="333319"/>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1066622"/>
            </a:xfrm>
            <a:custGeom>
              <a:avLst/>
              <a:pathLst>
                <a:path w="0" h="1066622">
                  <a:moveTo>
                    <a:pt x="0" y="106662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999958"/>
            </a:xfrm>
            <a:custGeom>
              <a:avLst/>
              <a:pathLst>
                <a:path w="3397293" h="999958">
                  <a:moveTo>
                    <a:pt x="0" y="888852"/>
                  </a:moveTo>
                  <a:lnTo>
                    <a:pt x="141553" y="777745"/>
                  </a:lnTo>
                  <a:lnTo>
                    <a:pt x="283107" y="555532"/>
                  </a:lnTo>
                  <a:lnTo>
                    <a:pt x="424661" y="111106"/>
                  </a:lnTo>
                  <a:lnTo>
                    <a:pt x="566215" y="222213"/>
                  </a:lnTo>
                  <a:lnTo>
                    <a:pt x="707769" y="111106"/>
                  </a:lnTo>
                  <a:lnTo>
                    <a:pt x="849323" y="111106"/>
                  </a:lnTo>
                  <a:lnTo>
                    <a:pt x="990877" y="111106"/>
                  </a:lnTo>
                  <a:lnTo>
                    <a:pt x="1132431" y="111106"/>
                  </a:lnTo>
                  <a:lnTo>
                    <a:pt x="1273984" y="111106"/>
                  </a:lnTo>
                  <a:lnTo>
                    <a:pt x="1415538" y="0"/>
                  </a:lnTo>
                  <a:lnTo>
                    <a:pt x="1557092" y="222213"/>
                  </a:lnTo>
                  <a:lnTo>
                    <a:pt x="1698646" y="333319"/>
                  </a:lnTo>
                  <a:lnTo>
                    <a:pt x="1840200" y="222213"/>
                  </a:lnTo>
                  <a:lnTo>
                    <a:pt x="1981754" y="444426"/>
                  </a:lnTo>
                  <a:lnTo>
                    <a:pt x="2123308" y="555532"/>
                  </a:lnTo>
                  <a:lnTo>
                    <a:pt x="2264862" y="555532"/>
                  </a:lnTo>
                  <a:lnTo>
                    <a:pt x="2406416" y="333319"/>
                  </a:lnTo>
                  <a:lnTo>
                    <a:pt x="2547969" y="444426"/>
                  </a:lnTo>
                  <a:lnTo>
                    <a:pt x="2689523" y="222213"/>
                  </a:lnTo>
                  <a:lnTo>
                    <a:pt x="2831077" y="999958"/>
                  </a:lnTo>
                  <a:lnTo>
                    <a:pt x="2972631" y="888852"/>
                  </a:lnTo>
                  <a:lnTo>
                    <a:pt x="3114185" y="666639"/>
                  </a:lnTo>
                  <a:lnTo>
                    <a:pt x="3255739" y="555532"/>
                  </a:lnTo>
                  <a:lnTo>
                    <a:pt x="3397293" y="333319"/>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140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0" name="tx90"/>
            <p:cNvSpPr/>
            <p:nvPr/>
          </p:nvSpPr>
          <p:spPr>
            <a:xfrm>
              <a:off x="611528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12777"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5208"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786762"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028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69947" y="480401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14" name="tx114"/>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358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0506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35176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98456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4515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9184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27841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510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7180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1849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5194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488877"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5386653"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4345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39014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3684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68354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830235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Bulgaria (94%) was 10 percentage points higher than the global average (84%) and the same the average across all {regn_txt} countries.
National MCV1 coverage was 1 percentage point lower than in 2019 (95%).
This equates to 4,000 unvaccinated children in 2024 compared to 3,000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Bulgaria ranked number 14 out of 21 countries for lowest MCV1 coverage (based on tied ranks).
Bulgaria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37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58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080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248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469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35308"/>
              <a:ext cx="249522" cy="1367388"/>
            </a:xfrm>
            <a:prstGeom prst="rect">
              <a:avLst/>
            </a:prstGeom>
            <a:solidFill>
              <a:srgbClr val="80BD41">
                <a:alpha val="100000"/>
              </a:srgbClr>
            </a:solidFill>
          </p:spPr>
          <p:txBody>
            <a:bodyPr/>
            <a:lstStyle/>
            <a:p/>
          </p:txBody>
        </p:sp>
        <p:sp>
          <p:nvSpPr>
            <p:cNvPr id="22" name="rc22"/>
            <p:cNvSpPr/>
            <p:nvPr/>
          </p:nvSpPr>
          <p:spPr>
            <a:xfrm>
              <a:off x="1296273" y="2566298"/>
              <a:ext cx="249522" cy="169010"/>
            </a:xfrm>
            <a:prstGeom prst="rect">
              <a:avLst/>
            </a:prstGeom>
            <a:solidFill>
              <a:srgbClr val="E2231A">
                <a:alpha val="100000"/>
              </a:srgbClr>
            </a:solidFill>
          </p:spPr>
          <p:txBody>
            <a:bodyPr/>
            <a:lstStyle/>
            <a:p/>
          </p:txBody>
        </p:sp>
        <p:sp>
          <p:nvSpPr>
            <p:cNvPr id="23" name="rc23"/>
            <p:cNvSpPr/>
            <p:nvPr/>
          </p:nvSpPr>
          <p:spPr>
            <a:xfrm>
              <a:off x="1573521" y="2800412"/>
              <a:ext cx="249522" cy="1302284"/>
            </a:xfrm>
            <a:prstGeom prst="rect">
              <a:avLst/>
            </a:prstGeom>
            <a:solidFill>
              <a:srgbClr val="80BD41">
                <a:alpha val="100000"/>
              </a:srgbClr>
            </a:solidFill>
          </p:spPr>
          <p:txBody>
            <a:bodyPr/>
            <a:lstStyle/>
            <a:p/>
          </p:txBody>
        </p:sp>
        <p:sp>
          <p:nvSpPr>
            <p:cNvPr id="24" name="rc24"/>
            <p:cNvSpPr/>
            <p:nvPr/>
          </p:nvSpPr>
          <p:spPr>
            <a:xfrm>
              <a:off x="1573521" y="2655761"/>
              <a:ext cx="249522" cy="144650"/>
            </a:xfrm>
            <a:prstGeom prst="rect">
              <a:avLst/>
            </a:prstGeom>
            <a:solidFill>
              <a:srgbClr val="E2231A">
                <a:alpha val="100000"/>
              </a:srgbClr>
            </a:solidFill>
          </p:spPr>
          <p:txBody>
            <a:bodyPr/>
            <a:lstStyle/>
            <a:p/>
          </p:txBody>
        </p:sp>
        <p:sp>
          <p:nvSpPr>
            <p:cNvPr id="25" name="rc25"/>
            <p:cNvSpPr/>
            <p:nvPr/>
          </p:nvSpPr>
          <p:spPr>
            <a:xfrm>
              <a:off x="1850769" y="2787693"/>
              <a:ext cx="249522" cy="1315003"/>
            </a:xfrm>
            <a:prstGeom prst="rect">
              <a:avLst/>
            </a:prstGeom>
            <a:solidFill>
              <a:srgbClr val="80BD41">
                <a:alpha val="100000"/>
              </a:srgbClr>
            </a:solidFill>
          </p:spPr>
          <p:txBody>
            <a:bodyPr/>
            <a:lstStyle/>
            <a:p/>
          </p:txBody>
        </p:sp>
        <p:sp>
          <p:nvSpPr>
            <p:cNvPr id="26" name="rc26"/>
            <p:cNvSpPr/>
            <p:nvPr/>
          </p:nvSpPr>
          <p:spPr>
            <a:xfrm>
              <a:off x="1850769" y="2673439"/>
              <a:ext cx="249522" cy="114254"/>
            </a:xfrm>
            <a:prstGeom prst="rect">
              <a:avLst/>
            </a:prstGeom>
            <a:solidFill>
              <a:srgbClr val="E2231A">
                <a:alpha val="100000"/>
              </a:srgbClr>
            </a:solidFill>
          </p:spPr>
          <p:txBody>
            <a:bodyPr/>
            <a:lstStyle/>
            <a:p/>
          </p:txBody>
        </p:sp>
        <p:sp>
          <p:nvSpPr>
            <p:cNvPr id="27" name="rc27"/>
            <p:cNvSpPr/>
            <p:nvPr/>
          </p:nvSpPr>
          <p:spPr>
            <a:xfrm>
              <a:off x="2128016" y="2710733"/>
              <a:ext cx="249522" cy="1391963"/>
            </a:xfrm>
            <a:prstGeom prst="rect">
              <a:avLst/>
            </a:prstGeom>
            <a:solidFill>
              <a:srgbClr val="80BD41">
                <a:alpha val="100000"/>
              </a:srgbClr>
            </a:solidFill>
          </p:spPr>
          <p:txBody>
            <a:bodyPr/>
            <a:lstStyle/>
            <a:p/>
          </p:txBody>
        </p:sp>
        <p:sp>
          <p:nvSpPr>
            <p:cNvPr id="28" name="rc28"/>
            <p:cNvSpPr/>
            <p:nvPr/>
          </p:nvSpPr>
          <p:spPr>
            <a:xfrm>
              <a:off x="2128016" y="2652743"/>
              <a:ext cx="249522" cy="57989"/>
            </a:xfrm>
            <a:prstGeom prst="rect">
              <a:avLst/>
            </a:prstGeom>
            <a:solidFill>
              <a:srgbClr val="E2231A">
                <a:alpha val="100000"/>
              </a:srgbClr>
            </a:solidFill>
          </p:spPr>
          <p:txBody>
            <a:bodyPr/>
            <a:lstStyle/>
            <a:p/>
          </p:txBody>
        </p:sp>
        <p:sp>
          <p:nvSpPr>
            <p:cNvPr id="29" name="rc29"/>
            <p:cNvSpPr/>
            <p:nvPr/>
          </p:nvSpPr>
          <p:spPr>
            <a:xfrm>
              <a:off x="2405264" y="2672576"/>
              <a:ext cx="249522" cy="1430120"/>
            </a:xfrm>
            <a:prstGeom prst="rect">
              <a:avLst/>
            </a:prstGeom>
            <a:solidFill>
              <a:srgbClr val="80BD41">
                <a:alpha val="100000"/>
              </a:srgbClr>
            </a:solidFill>
          </p:spPr>
          <p:txBody>
            <a:bodyPr/>
            <a:lstStyle/>
            <a:p/>
          </p:txBody>
        </p:sp>
        <p:sp>
          <p:nvSpPr>
            <p:cNvPr id="30" name="rc30"/>
            <p:cNvSpPr/>
            <p:nvPr/>
          </p:nvSpPr>
          <p:spPr>
            <a:xfrm>
              <a:off x="2405264" y="2597341"/>
              <a:ext cx="249522" cy="75235"/>
            </a:xfrm>
            <a:prstGeom prst="rect">
              <a:avLst/>
            </a:prstGeom>
            <a:solidFill>
              <a:srgbClr val="E2231A">
                <a:alpha val="100000"/>
              </a:srgbClr>
            </a:solidFill>
          </p:spPr>
          <p:txBody>
            <a:bodyPr/>
            <a:lstStyle/>
            <a:p/>
          </p:txBody>
        </p:sp>
        <p:sp>
          <p:nvSpPr>
            <p:cNvPr id="31" name="rc31"/>
            <p:cNvSpPr/>
            <p:nvPr/>
          </p:nvSpPr>
          <p:spPr>
            <a:xfrm>
              <a:off x="2682512" y="2628599"/>
              <a:ext cx="249522" cy="1474097"/>
            </a:xfrm>
            <a:prstGeom prst="rect">
              <a:avLst/>
            </a:prstGeom>
            <a:solidFill>
              <a:srgbClr val="80BD41">
                <a:alpha val="100000"/>
              </a:srgbClr>
            </a:solidFill>
          </p:spPr>
          <p:txBody>
            <a:bodyPr/>
            <a:lstStyle/>
            <a:p/>
          </p:txBody>
        </p:sp>
        <p:sp>
          <p:nvSpPr>
            <p:cNvPr id="32" name="rc32"/>
            <p:cNvSpPr/>
            <p:nvPr/>
          </p:nvSpPr>
          <p:spPr>
            <a:xfrm>
              <a:off x="2682512" y="2567160"/>
              <a:ext cx="249522" cy="61438"/>
            </a:xfrm>
            <a:prstGeom prst="rect">
              <a:avLst/>
            </a:prstGeom>
            <a:solidFill>
              <a:srgbClr val="E2231A">
                <a:alpha val="100000"/>
              </a:srgbClr>
            </a:solidFill>
          </p:spPr>
          <p:txBody>
            <a:bodyPr/>
            <a:lstStyle/>
            <a:p/>
          </p:txBody>
        </p:sp>
        <p:sp>
          <p:nvSpPr>
            <p:cNvPr id="33" name="rc33"/>
            <p:cNvSpPr/>
            <p:nvPr/>
          </p:nvSpPr>
          <p:spPr>
            <a:xfrm>
              <a:off x="2959759" y="2570610"/>
              <a:ext cx="249522" cy="1532087"/>
            </a:xfrm>
            <a:prstGeom prst="rect">
              <a:avLst/>
            </a:prstGeom>
            <a:solidFill>
              <a:srgbClr val="80BD41">
                <a:alpha val="100000"/>
              </a:srgbClr>
            </a:solidFill>
          </p:spPr>
          <p:txBody>
            <a:bodyPr/>
            <a:lstStyle/>
            <a:p/>
          </p:txBody>
        </p:sp>
        <p:sp>
          <p:nvSpPr>
            <p:cNvPr id="34" name="rc34"/>
            <p:cNvSpPr/>
            <p:nvPr/>
          </p:nvSpPr>
          <p:spPr>
            <a:xfrm>
              <a:off x="2959759" y="2506800"/>
              <a:ext cx="249522" cy="63810"/>
            </a:xfrm>
            <a:prstGeom prst="rect">
              <a:avLst/>
            </a:prstGeom>
            <a:solidFill>
              <a:srgbClr val="E2231A">
                <a:alpha val="100000"/>
              </a:srgbClr>
            </a:solidFill>
          </p:spPr>
          <p:txBody>
            <a:bodyPr/>
            <a:lstStyle/>
            <a:p/>
          </p:txBody>
        </p:sp>
        <p:sp>
          <p:nvSpPr>
            <p:cNvPr id="35" name="rc35"/>
            <p:cNvSpPr/>
            <p:nvPr/>
          </p:nvSpPr>
          <p:spPr>
            <a:xfrm>
              <a:off x="3237007" y="2540645"/>
              <a:ext cx="249522" cy="1562052"/>
            </a:xfrm>
            <a:prstGeom prst="rect">
              <a:avLst/>
            </a:prstGeom>
            <a:solidFill>
              <a:srgbClr val="80BD41">
                <a:alpha val="100000"/>
              </a:srgbClr>
            </a:solidFill>
          </p:spPr>
          <p:txBody>
            <a:bodyPr/>
            <a:lstStyle/>
            <a:p/>
          </p:txBody>
        </p:sp>
        <p:sp>
          <p:nvSpPr>
            <p:cNvPr id="36" name="rc36"/>
            <p:cNvSpPr/>
            <p:nvPr/>
          </p:nvSpPr>
          <p:spPr>
            <a:xfrm>
              <a:off x="3237007" y="2475541"/>
              <a:ext cx="249522" cy="65103"/>
            </a:xfrm>
            <a:prstGeom prst="rect">
              <a:avLst/>
            </a:prstGeom>
            <a:solidFill>
              <a:srgbClr val="E2231A">
                <a:alpha val="100000"/>
              </a:srgbClr>
            </a:solidFill>
          </p:spPr>
          <p:txBody>
            <a:bodyPr/>
            <a:lstStyle/>
            <a:p/>
          </p:txBody>
        </p:sp>
        <p:sp>
          <p:nvSpPr>
            <p:cNvPr id="37" name="rc37"/>
            <p:cNvSpPr/>
            <p:nvPr/>
          </p:nvSpPr>
          <p:spPr>
            <a:xfrm>
              <a:off x="3514255" y="2494081"/>
              <a:ext cx="249522" cy="1608616"/>
            </a:xfrm>
            <a:prstGeom prst="rect">
              <a:avLst/>
            </a:prstGeom>
            <a:solidFill>
              <a:srgbClr val="80BD41">
                <a:alpha val="100000"/>
              </a:srgbClr>
            </a:solidFill>
          </p:spPr>
          <p:txBody>
            <a:bodyPr/>
            <a:lstStyle/>
            <a:p/>
          </p:txBody>
        </p:sp>
        <p:sp>
          <p:nvSpPr>
            <p:cNvPr id="38" name="rc38"/>
            <p:cNvSpPr/>
            <p:nvPr/>
          </p:nvSpPr>
          <p:spPr>
            <a:xfrm>
              <a:off x="3514255" y="2427037"/>
              <a:ext cx="249522" cy="67043"/>
            </a:xfrm>
            <a:prstGeom prst="rect">
              <a:avLst/>
            </a:prstGeom>
            <a:solidFill>
              <a:srgbClr val="E2231A">
                <a:alpha val="100000"/>
              </a:srgbClr>
            </a:solidFill>
          </p:spPr>
          <p:txBody>
            <a:bodyPr/>
            <a:lstStyle/>
            <a:p/>
          </p:txBody>
        </p:sp>
        <p:sp>
          <p:nvSpPr>
            <p:cNvPr id="39" name="rc39"/>
            <p:cNvSpPr/>
            <p:nvPr/>
          </p:nvSpPr>
          <p:spPr>
            <a:xfrm>
              <a:off x="3791502" y="2435013"/>
              <a:ext cx="249522" cy="1667683"/>
            </a:xfrm>
            <a:prstGeom prst="rect">
              <a:avLst/>
            </a:prstGeom>
            <a:solidFill>
              <a:srgbClr val="80BD41">
                <a:alpha val="100000"/>
              </a:srgbClr>
            </a:solidFill>
          </p:spPr>
          <p:txBody>
            <a:bodyPr/>
            <a:lstStyle/>
            <a:p/>
          </p:txBody>
        </p:sp>
        <p:sp>
          <p:nvSpPr>
            <p:cNvPr id="40" name="rc40"/>
            <p:cNvSpPr/>
            <p:nvPr/>
          </p:nvSpPr>
          <p:spPr>
            <a:xfrm>
              <a:off x="3791502" y="2365598"/>
              <a:ext cx="249522" cy="69414"/>
            </a:xfrm>
            <a:prstGeom prst="rect">
              <a:avLst/>
            </a:prstGeom>
            <a:solidFill>
              <a:srgbClr val="E2231A">
                <a:alpha val="100000"/>
              </a:srgbClr>
            </a:solidFill>
          </p:spPr>
          <p:txBody>
            <a:bodyPr/>
            <a:lstStyle/>
            <a:p/>
          </p:txBody>
        </p:sp>
        <p:sp>
          <p:nvSpPr>
            <p:cNvPr id="41" name="rc41"/>
            <p:cNvSpPr/>
            <p:nvPr/>
          </p:nvSpPr>
          <p:spPr>
            <a:xfrm>
              <a:off x="4068750" y="2524908"/>
              <a:ext cx="249522" cy="1577788"/>
            </a:xfrm>
            <a:prstGeom prst="rect">
              <a:avLst/>
            </a:prstGeom>
            <a:solidFill>
              <a:srgbClr val="80BD41">
                <a:alpha val="100000"/>
              </a:srgbClr>
            </a:solidFill>
          </p:spPr>
          <p:txBody>
            <a:bodyPr/>
            <a:lstStyle/>
            <a:p/>
          </p:txBody>
        </p:sp>
        <p:sp>
          <p:nvSpPr>
            <p:cNvPr id="42" name="rc42"/>
            <p:cNvSpPr/>
            <p:nvPr/>
          </p:nvSpPr>
          <p:spPr>
            <a:xfrm>
              <a:off x="4068750" y="2476188"/>
              <a:ext cx="249522" cy="48719"/>
            </a:xfrm>
            <a:prstGeom prst="rect">
              <a:avLst/>
            </a:prstGeom>
            <a:solidFill>
              <a:srgbClr val="E2231A">
                <a:alpha val="100000"/>
              </a:srgbClr>
            </a:solidFill>
          </p:spPr>
          <p:txBody>
            <a:bodyPr/>
            <a:lstStyle/>
            <a:p/>
          </p:txBody>
        </p:sp>
        <p:sp>
          <p:nvSpPr>
            <p:cNvPr id="43" name="rc43"/>
            <p:cNvSpPr/>
            <p:nvPr/>
          </p:nvSpPr>
          <p:spPr>
            <a:xfrm>
              <a:off x="4345998" y="2652312"/>
              <a:ext cx="249522" cy="1450384"/>
            </a:xfrm>
            <a:prstGeom prst="rect">
              <a:avLst/>
            </a:prstGeom>
            <a:solidFill>
              <a:srgbClr val="80BD41">
                <a:alpha val="100000"/>
              </a:srgbClr>
            </a:solidFill>
          </p:spPr>
          <p:txBody>
            <a:bodyPr/>
            <a:lstStyle/>
            <a:p/>
          </p:txBody>
        </p:sp>
        <p:sp>
          <p:nvSpPr>
            <p:cNvPr id="44" name="rc44"/>
            <p:cNvSpPr/>
            <p:nvPr/>
          </p:nvSpPr>
          <p:spPr>
            <a:xfrm>
              <a:off x="4345998" y="2575999"/>
              <a:ext cx="249522" cy="76313"/>
            </a:xfrm>
            <a:prstGeom prst="rect">
              <a:avLst/>
            </a:prstGeom>
            <a:solidFill>
              <a:srgbClr val="E2231A">
                <a:alpha val="100000"/>
              </a:srgbClr>
            </a:solidFill>
          </p:spPr>
          <p:txBody>
            <a:bodyPr/>
            <a:lstStyle/>
            <a:p/>
          </p:txBody>
        </p:sp>
        <p:sp>
          <p:nvSpPr>
            <p:cNvPr id="45" name="rc45"/>
            <p:cNvSpPr/>
            <p:nvPr/>
          </p:nvSpPr>
          <p:spPr>
            <a:xfrm>
              <a:off x="4623245" y="2707715"/>
              <a:ext cx="249522" cy="1394981"/>
            </a:xfrm>
            <a:prstGeom prst="rect">
              <a:avLst/>
            </a:prstGeom>
            <a:solidFill>
              <a:srgbClr val="80BD41">
                <a:alpha val="100000"/>
              </a:srgbClr>
            </a:solidFill>
          </p:spPr>
          <p:txBody>
            <a:bodyPr/>
            <a:lstStyle/>
            <a:p/>
          </p:txBody>
        </p:sp>
        <p:sp>
          <p:nvSpPr>
            <p:cNvPr id="46" name="rc46"/>
            <p:cNvSpPr/>
            <p:nvPr/>
          </p:nvSpPr>
          <p:spPr>
            <a:xfrm>
              <a:off x="4623245" y="2618683"/>
              <a:ext cx="249522" cy="89032"/>
            </a:xfrm>
            <a:prstGeom prst="rect">
              <a:avLst/>
            </a:prstGeom>
            <a:solidFill>
              <a:srgbClr val="E2231A">
                <a:alpha val="100000"/>
              </a:srgbClr>
            </a:solidFill>
          </p:spPr>
          <p:txBody>
            <a:bodyPr/>
            <a:lstStyle/>
            <a:p/>
          </p:txBody>
        </p:sp>
        <p:sp>
          <p:nvSpPr>
            <p:cNvPr id="47" name="rc47"/>
            <p:cNvSpPr/>
            <p:nvPr/>
          </p:nvSpPr>
          <p:spPr>
            <a:xfrm>
              <a:off x="4900493" y="2745440"/>
              <a:ext cx="249522" cy="1357256"/>
            </a:xfrm>
            <a:prstGeom prst="rect">
              <a:avLst/>
            </a:prstGeom>
            <a:solidFill>
              <a:srgbClr val="80BD41">
                <a:alpha val="100000"/>
              </a:srgbClr>
            </a:solidFill>
          </p:spPr>
          <p:txBody>
            <a:bodyPr/>
            <a:lstStyle/>
            <a:p/>
          </p:txBody>
        </p:sp>
        <p:sp>
          <p:nvSpPr>
            <p:cNvPr id="48" name="rc48"/>
            <p:cNvSpPr/>
            <p:nvPr/>
          </p:nvSpPr>
          <p:spPr>
            <a:xfrm>
              <a:off x="4900493" y="2674085"/>
              <a:ext cx="249522" cy="71355"/>
            </a:xfrm>
            <a:prstGeom prst="rect">
              <a:avLst/>
            </a:prstGeom>
            <a:solidFill>
              <a:srgbClr val="E2231A">
                <a:alpha val="100000"/>
              </a:srgbClr>
            </a:solidFill>
          </p:spPr>
          <p:txBody>
            <a:bodyPr/>
            <a:lstStyle/>
            <a:p/>
          </p:txBody>
        </p:sp>
        <p:sp>
          <p:nvSpPr>
            <p:cNvPr id="49" name="rc49"/>
            <p:cNvSpPr/>
            <p:nvPr/>
          </p:nvSpPr>
          <p:spPr>
            <a:xfrm>
              <a:off x="5177741" y="2759237"/>
              <a:ext cx="249522" cy="1343459"/>
            </a:xfrm>
            <a:prstGeom prst="rect">
              <a:avLst/>
            </a:prstGeom>
            <a:solidFill>
              <a:srgbClr val="80BD41">
                <a:alpha val="100000"/>
              </a:srgbClr>
            </a:solidFill>
          </p:spPr>
          <p:txBody>
            <a:bodyPr/>
            <a:lstStyle/>
            <a:p/>
          </p:txBody>
        </p:sp>
        <p:sp>
          <p:nvSpPr>
            <p:cNvPr id="50" name="rc50"/>
            <p:cNvSpPr/>
            <p:nvPr/>
          </p:nvSpPr>
          <p:spPr>
            <a:xfrm>
              <a:off x="5177741" y="2658133"/>
              <a:ext cx="249522" cy="101104"/>
            </a:xfrm>
            <a:prstGeom prst="rect">
              <a:avLst/>
            </a:prstGeom>
            <a:solidFill>
              <a:srgbClr val="E2231A">
                <a:alpha val="100000"/>
              </a:srgbClr>
            </a:solidFill>
          </p:spPr>
          <p:txBody>
            <a:bodyPr/>
            <a:lstStyle/>
            <a:p/>
          </p:txBody>
        </p:sp>
        <p:sp>
          <p:nvSpPr>
            <p:cNvPr id="51" name="rc51"/>
            <p:cNvSpPr/>
            <p:nvPr/>
          </p:nvSpPr>
          <p:spPr>
            <a:xfrm>
              <a:off x="5454988" y="2803214"/>
              <a:ext cx="249522" cy="1299482"/>
            </a:xfrm>
            <a:prstGeom prst="rect">
              <a:avLst/>
            </a:prstGeom>
            <a:solidFill>
              <a:srgbClr val="80BD41">
                <a:alpha val="100000"/>
              </a:srgbClr>
            </a:solidFill>
          </p:spPr>
          <p:txBody>
            <a:bodyPr/>
            <a:lstStyle/>
            <a:p/>
          </p:txBody>
        </p:sp>
        <p:sp>
          <p:nvSpPr>
            <p:cNvPr id="52" name="rc52"/>
            <p:cNvSpPr/>
            <p:nvPr/>
          </p:nvSpPr>
          <p:spPr>
            <a:xfrm>
              <a:off x="5454988" y="2690253"/>
              <a:ext cx="249522" cy="112960"/>
            </a:xfrm>
            <a:prstGeom prst="rect">
              <a:avLst/>
            </a:prstGeom>
            <a:solidFill>
              <a:srgbClr val="E2231A">
                <a:alpha val="100000"/>
              </a:srgbClr>
            </a:solidFill>
          </p:spPr>
          <p:txBody>
            <a:bodyPr/>
            <a:lstStyle/>
            <a:p/>
          </p:txBody>
        </p:sp>
        <p:sp>
          <p:nvSpPr>
            <p:cNvPr id="53" name="rc53"/>
            <p:cNvSpPr/>
            <p:nvPr/>
          </p:nvSpPr>
          <p:spPr>
            <a:xfrm>
              <a:off x="5732236" y="2820245"/>
              <a:ext cx="249522" cy="1282452"/>
            </a:xfrm>
            <a:prstGeom prst="rect">
              <a:avLst/>
            </a:prstGeom>
            <a:solidFill>
              <a:srgbClr val="80BD41">
                <a:alpha val="100000"/>
              </a:srgbClr>
            </a:solidFill>
          </p:spPr>
          <p:txBody>
            <a:bodyPr/>
            <a:lstStyle/>
            <a:p/>
          </p:txBody>
        </p:sp>
        <p:sp>
          <p:nvSpPr>
            <p:cNvPr id="54" name="rc54"/>
            <p:cNvSpPr/>
            <p:nvPr/>
          </p:nvSpPr>
          <p:spPr>
            <a:xfrm>
              <a:off x="5732236" y="2708793"/>
              <a:ext cx="249522" cy="111451"/>
            </a:xfrm>
            <a:prstGeom prst="rect">
              <a:avLst/>
            </a:prstGeom>
            <a:solidFill>
              <a:srgbClr val="E2231A">
                <a:alpha val="100000"/>
              </a:srgbClr>
            </a:solidFill>
          </p:spPr>
          <p:txBody>
            <a:bodyPr/>
            <a:lstStyle/>
            <a:p/>
          </p:txBody>
        </p:sp>
        <p:sp>
          <p:nvSpPr>
            <p:cNvPr id="55" name="rc55"/>
            <p:cNvSpPr/>
            <p:nvPr/>
          </p:nvSpPr>
          <p:spPr>
            <a:xfrm>
              <a:off x="6009484" y="2813993"/>
              <a:ext cx="249522" cy="1288703"/>
            </a:xfrm>
            <a:prstGeom prst="rect">
              <a:avLst/>
            </a:prstGeom>
            <a:solidFill>
              <a:srgbClr val="80BD41">
                <a:alpha val="100000"/>
              </a:srgbClr>
            </a:solidFill>
          </p:spPr>
          <p:txBody>
            <a:bodyPr/>
            <a:lstStyle/>
            <a:p/>
          </p:txBody>
        </p:sp>
        <p:sp>
          <p:nvSpPr>
            <p:cNvPr id="56" name="rc56"/>
            <p:cNvSpPr/>
            <p:nvPr/>
          </p:nvSpPr>
          <p:spPr>
            <a:xfrm>
              <a:off x="6009484" y="2731644"/>
              <a:ext cx="249522" cy="82349"/>
            </a:xfrm>
            <a:prstGeom prst="rect">
              <a:avLst/>
            </a:prstGeom>
            <a:solidFill>
              <a:srgbClr val="E2231A">
                <a:alpha val="100000"/>
              </a:srgbClr>
            </a:solidFill>
          </p:spPr>
          <p:txBody>
            <a:bodyPr/>
            <a:lstStyle/>
            <a:p/>
          </p:txBody>
        </p:sp>
        <p:sp>
          <p:nvSpPr>
            <p:cNvPr id="57" name="rc57"/>
            <p:cNvSpPr/>
            <p:nvPr/>
          </p:nvSpPr>
          <p:spPr>
            <a:xfrm>
              <a:off x="6286731" y="2860988"/>
              <a:ext cx="249522" cy="1241708"/>
            </a:xfrm>
            <a:prstGeom prst="rect">
              <a:avLst/>
            </a:prstGeom>
            <a:solidFill>
              <a:srgbClr val="80BD41">
                <a:alpha val="100000"/>
              </a:srgbClr>
            </a:solidFill>
          </p:spPr>
          <p:txBody>
            <a:bodyPr/>
            <a:lstStyle/>
            <a:p/>
          </p:txBody>
        </p:sp>
        <p:sp>
          <p:nvSpPr>
            <p:cNvPr id="58" name="rc58"/>
            <p:cNvSpPr/>
            <p:nvPr/>
          </p:nvSpPr>
          <p:spPr>
            <a:xfrm>
              <a:off x="6286731" y="2767429"/>
              <a:ext cx="249522" cy="93559"/>
            </a:xfrm>
            <a:prstGeom prst="rect">
              <a:avLst/>
            </a:prstGeom>
            <a:solidFill>
              <a:srgbClr val="E2231A">
                <a:alpha val="100000"/>
              </a:srgbClr>
            </a:solidFill>
          </p:spPr>
          <p:txBody>
            <a:bodyPr/>
            <a:lstStyle/>
            <a:p/>
          </p:txBody>
        </p:sp>
        <p:sp>
          <p:nvSpPr>
            <p:cNvPr id="59" name="rc59"/>
            <p:cNvSpPr/>
            <p:nvPr/>
          </p:nvSpPr>
          <p:spPr>
            <a:xfrm>
              <a:off x="6563979" y="2849132"/>
              <a:ext cx="249522" cy="1253565"/>
            </a:xfrm>
            <a:prstGeom prst="rect">
              <a:avLst/>
            </a:prstGeom>
            <a:solidFill>
              <a:srgbClr val="80BD41">
                <a:alpha val="100000"/>
              </a:srgbClr>
            </a:solidFill>
          </p:spPr>
          <p:txBody>
            <a:bodyPr/>
            <a:lstStyle/>
            <a:p/>
          </p:txBody>
        </p:sp>
        <p:sp>
          <p:nvSpPr>
            <p:cNvPr id="60" name="rc60"/>
            <p:cNvSpPr/>
            <p:nvPr/>
          </p:nvSpPr>
          <p:spPr>
            <a:xfrm>
              <a:off x="6563979" y="2783166"/>
              <a:ext cx="249522" cy="65965"/>
            </a:xfrm>
            <a:prstGeom prst="rect">
              <a:avLst/>
            </a:prstGeom>
            <a:solidFill>
              <a:srgbClr val="E2231A">
                <a:alpha val="100000"/>
              </a:srgbClr>
            </a:solidFill>
          </p:spPr>
          <p:txBody>
            <a:bodyPr/>
            <a:lstStyle/>
            <a:p/>
          </p:txBody>
        </p:sp>
        <p:sp>
          <p:nvSpPr>
            <p:cNvPr id="61" name="rc61"/>
            <p:cNvSpPr/>
            <p:nvPr/>
          </p:nvSpPr>
          <p:spPr>
            <a:xfrm>
              <a:off x="6841227" y="2991195"/>
              <a:ext cx="249522" cy="1111501"/>
            </a:xfrm>
            <a:prstGeom prst="rect">
              <a:avLst/>
            </a:prstGeom>
            <a:solidFill>
              <a:srgbClr val="80BD41">
                <a:alpha val="100000"/>
              </a:srgbClr>
            </a:solidFill>
          </p:spPr>
          <p:txBody>
            <a:bodyPr/>
            <a:lstStyle/>
            <a:p/>
          </p:txBody>
        </p:sp>
        <p:sp>
          <p:nvSpPr>
            <p:cNvPr id="62" name="rc62"/>
            <p:cNvSpPr/>
            <p:nvPr/>
          </p:nvSpPr>
          <p:spPr>
            <a:xfrm>
              <a:off x="6841227" y="2839646"/>
              <a:ext cx="249522" cy="151548"/>
            </a:xfrm>
            <a:prstGeom prst="rect">
              <a:avLst/>
            </a:prstGeom>
            <a:solidFill>
              <a:srgbClr val="E2231A">
                <a:alpha val="100000"/>
              </a:srgbClr>
            </a:solidFill>
          </p:spPr>
          <p:txBody>
            <a:bodyPr/>
            <a:lstStyle/>
            <a:p/>
          </p:txBody>
        </p:sp>
        <p:sp>
          <p:nvSpPr>
            <p:cNvPr id="63" name="rc63"/>
            <p:cNvSpPr/>
            <p:nvPr/>
          </p:nvSpPr>
          <p:spPr>
            <a:xfrm>
              <a:off x="7118474" y="2976105"/>
              <a:ext cx="249522" cy="1126591"/>
            </a:xfrm>
            <a:prstGeom prst="rect">
              <a:avLst/>
            </a:prstGeom>
            <a:solidFill>
              <a:srgbClr val="80BD41">
                <a:alpha val="100000"/>
              </a:srgbClr>
            </a:solidFill>
          </p:spPr>
          <p:txBody>
            <a:bodyPr/>
            <a:lstStyle/>
            <a:p/>
          </p:txBody>
        </p:sp>
        <p:sp>
          <p:nvSpPr>
            <p:cNvPr id="64" name="rc64"/>
            <p:cNvSpPr/>
            <p:nvPr/>
          </p:nvSpPr>
          <p:spPr>
            <a:xfrm>
              <a:off x="7118474" y="2836844"/>
              <a:ext cx="249522" cy="139261"/>
            </a:xfrm>
            <a:prstGeom prst="rect">
              <a:avLst/>
            </a:prstGeom>
            <a:solidFill>
              <a:srgbClr val="E2231A">
                <a:alpha val="100000"/>
              </a:srgbClr>
            </a:solidFill>
          </p:spPr>
          <p:txBody>
            <a:bodyPr/>
            <a:lstStyle/>
            <a:p/>
          </p:txBody>
        </p:sp>
        <p:sp>
          <p:nvSpPr>
            <p:cNvPr id="65" name="rc65"/>
            <p:cNvSpPr/>
            <p:nvPr/>
          </p:nvSpPr>
          <p:spPr>
            <a:xfrm>
              <a:off x="7395722" y="2851719"/>
              <a:ext cx="249522" cy="1250978"/>
            </a:xfrm>
            <a:prstGeom prst="rect">
              <a:avLst/>
            </a:prstGeom>
            <a:solidFill>
              <a:srgbClr val="80BD41">
                <a:alpha val="100000"/>
              </a:srgbClr>
            </a:solidFill>
          </p:spPr>
          <p:txBody>
            <a:bodyPr/>
            <a:lstStyle/>
            <a:p/>
          </p:txBody>
        </p:sp>
        <p:sp>
          <p:nvSpPr>
            <p:cNvPr id="66" name="rc66"/>
            <p:cNvSpPr/>
            <p:nvPr/>
          </p:nvSpPr>
          <p:spPr>
            <a:xfrm>
              <a:off x="7395722" y="2727979"/>
              <a:ext cx="249522" cy="123739"/>
            </a:xfrm>
            <a:prstGeom prst="rect">
              <a:avLst/>
            </a:prstGeom>
            <a:solidFill>
              <a:srgbClr val="E2231A">
                <a:alpha val="100000"/>
              </a:srgbClr>
            </a:solidFill>
          </p:spPr>
          <p:txBody>
            <a:bodyPr/>
            <a:lstStyle/>
            <a:p/>
          </p:txBody>
        </p:sp>
        <p:sp>
          <p:nvSpPr>
            <p:cNvPr id="67" name="rc67"/>
            <p:cNvSpPr/>
            <p:nvPr/>
          </p:nvSpPr>
          <p:spPr>
            <a:xfrm>
              <a:off x="7672970" y="2865300"/>
              <a:ext cx="249522" cy="1237397"/>
            </a:xfrm>
            <a:prstGeom prst="rect">
              <a:avLst/>
            </a:prstGeom>
            <a:solidFill>
              <a:srgbClr val="80BD41">
                <a:alpha val="100000"/>
              </a:srgbClr>
            </a:solidFill>
          </p:spPr>
          <p:txBody>
            <a:bodyPr/>
            <a:lstStyle/>
            <a:p/>
          </p:txBody>
        </p:sp>
        <p:sp>
          <p:nvSpPr>
            <p:cNvPr id="68" name="rc68"/>
            <p:cNvSpPr/>
            <p:nvPr/>
          </p:nvSpPr>
          <p:spPr>
            <a:xfrm>
              <a:off x="7672970" y="2757728"/>
              <a:ext cx="249522" cy="107571"/>
            </a:xfrm>
            <a:prstGeom prst="rect">
              <a:avLst/>
            </a:prstGeom>
            <a:solidFill>
              <a:srgbClr val="E2231A">
                <a:alpha val="100000"/>
              </a:srgbClr>
            </a:solidFill>
          </p:spPr>
          <p:txBody>
            <a:bodyPr/>
            <a:lstStyle/>
            <a:p/>
          </p:txBody>
        </p:sp>
        <p:sp>
          <p:nvSpPr>
            <p:cNvPr id="69" name="rc69"/>
            <p:cNvSpPr/>
            <p:nvPr/>
          </p:nvSpPr>
          <p:spPr>
            <a:xfrm>
              <a:off x="7950217" y="2862497"/>
              <a:ext cx="249522" cy="1240199"/>
            </a:xfrm>
            <a:prstGeom prst="rect">
              <a:avLst/>
            </a:prstGeom>
            <a:solidFill>
              <a:srgbClr val="80BD41">
                <a:alpha val="100000"/>
              </a:srgbClr>
            </a:solidFill>
          </p:spPr>
          <p:txBody>
            <a:bodyPr/>
            <a:lstStyle/>
            <a:p/>
          </p:txBody>
        </p:sp>
        <p:sp>
          <p:nvSpPr>
            <p:cNvPr id="70" name="rc70"/>
            <p:cNvSpPr/>
            <p:nvPr/>
          </p:nvSpPr>
          <p:spPr>
            <a:xfrm>
              <a:off x="7950217" y="2783382"/>
              <a:ext cx="249522" cy="79115"/>
            </a:xfrm>
            <a:prstGeom prst="rect">
              <a:avLst/>
            </a:prstGeom>
            <a:solidFill>
              <a:srgbClr val="E2231A">
                <a:alpha val="100000"/>
              </a:srgbClr>
            </a:solidFill>
          </p:spPr>
          <p:txBody>
            <a:bodyPr/>
            <a:lstStyle/>
            <a:p/>
          </p:txBody>
        </p:sp>
        <p:sp>
          <p:nvSpPr>
            <p:cNvPr id="71" name="pl71"/>
            <p:cNvSpPr/>
            <p:nvPr/>
          </p:nvSpPr>
          <p:spPr>
            <a:xfrm>
              <a:off x="1421035" y="1294457"/>
              <a:ext cx="6653943" cy="260558"/>
            </a:xfrm>
            <a:custGeom>
              <a:avLst/>
              <a:pathLst>
                <a:path w="6653943" h="260558">
                  <a:moveTo>
                    <a:pt x="0" y="231607"/>
                  </a:moveTo>
                  <a:lnTo>
                    <a:pt x="277247" y="202656"/>
                  </a:lnTo>
                  <a:lnTo>
                    <a:pt x="554495" y="144754"/>
                  </a:lnTo>
                  <a:lnTo>
                    <a:pt x="831742" y="28950"/>
                  </a:lnTo>
                  <a:lnTo>
                    <a:pt x="1108990" y="57901"/>
                  </a:lnTo>
                  <a:lnTo>
                    <a:pt x="1386238" y="28950"/>
                  </a:lnTo>
                  <a:lnTo>
                    <a:pt x="1663485" y="28950"/>
                  </a:lnTo>
                  <a:lnTo>
                    <a:pt x="1940733" y="28950"/>
                  </a:lnTo>
                  <a:lnTo>
                    <a:pt x="2217981" y="28950"/>
                  </a:lnTo>
                  <a:lnTo>
                    <a:pt x="2495228" y="28950"/>
                  </a:lnTo>
                  <a:lnTo>
                    <a:pt x="2772476" y="0"/>
                  </a:lnTo>
                  <a:lnTo>
                    <a:pt x="3049724" y="57901"/>
                  </a:lnTo>
                  <a:lnTo>
                    <a:pt x="3326971" y="86852"/>
                  </a:lnTo>
                  <a:lnTo>
                    <a:pt x="3604219" y="57901"/>
                  </a:lnTo>
                  <a:lnTo>
                    <a:pt x="3881467" y="115803"/>
                  </a:lnTo>
                  <a:lnTo>
                    <a:pt x="4158714" y="144754"/>
                  </a:lnTo>
                  <a:lnTo>
                    <a:pt x="4435962" y="144754"/>
                  </a:lnTo>
                  <a:lnTo>
                    <a:pt x="4713210" y="86852"/>
                  </a:lnTo>
                  <a:lnTo>
                    <a:pt x="4990457" y="115803"/>
                  </a:lnTo>
                  <a:lnTo>
                    <a:pt x="5267705" y="57901"/>
                  </a:lnTo>
                  <a:lnTo>
                    <a:pt x="5544953" y="260558"/>
                  </a:lnTo>
                  <a:lnTo>
                    <a:pt x="5822200" y="231607"/>
                  </a:lnTo>
                  <a:lnTo>
                    <a:pt x="6099448" y="173705"/>
                  </a:lnTo>
                  <a:lnTo>
                    <a:pt x="6376696" y="144754"/>
                  </a:lnTo>
                  <a:lnTo>
                    <a:pt x="6653943" y="86852"/>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1329607" y="24303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71.3</a:t>
              </a:r>
            </a:p>
          </p:txBody>
        </p:sp>
        <p:sp>
          <p:nvSpPr>
            <p:cNvPr id="83" name="tx83"/>
            <p:cNvSpPr/>
            <p:nvPr/>
          </p:nvSpPr>
          <p:spPr>
            <a:xfrm>
              <a:off x="2715845" y="243238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71.2</a:t>
              </a:r>
            </a:p>
          </p:txBody>
        </p:sp>
        <p:sp>
          <p:nvSpPr>
            <p:cNvPr id="84" name="tx84"/>
            <p:cNvSpPr/>
            <p:nvPr/>
          </p:nvSpPr>
          <p:spPr>
            <a:xfrm>
              <a:off x="4102084" y="234053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75.4</a:t>
              </a:r>
            </a:p>
          </p:txBody>
        </p:sp>
        <p:sp>
          <p:nvSpPr>
            <p:cNvPr id="85" name="tx85"/>
            <p:cNvSpPr/>
            <p:nvPr/>
          </p:nvSpPr>
          <p:spPr>
            <a:xfrm>
              <a:off x="5488322" y="2554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65.5</a:t>
              </a:r>
            </a:p>
          </p:txBody>
        </p:sp>
        <p:sp>
          <p:nvSpPr>
            <p:cNvPr id="86" name="tx86"/>
            <p:cNvSpPr/>
            <p:nvPr/>
          </p:nvSpPr>
          <p:spPr>
            <a:xfrm>
              <a:off x="6597312" y="2647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87" name="tx87"/>
            <p:cNvSpPr/>
            <p:nvPr/>
          </p:nvSpPr>
          <p:spPr>
            <a:xfrm>
              <a:off x="6874560" y="27037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8" name="tx88"/>
            <p:cNvSpPr/>
            <p:nvPr/>
          </p:nvSpPr>
          <p:spPr>
            <a:xfrm>
              <a:off x="7151808" y="2700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89" name="tx89"/>
            <p:cNvSpPr/>
            <p:nvPr/>
          </p:nvSpPr>
          <p:spPr>
            <a:xfrm>
              <a:off x="7429055" y="25920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63.8</a:t>
              </a:r>
            </a:p>
          </p:txBody>
        </p:sp>
        <p:sp>
          <p:nvSpPr>
            <p:cNvPr id="90" name="tx90"/>
            <p:cNvSpPr/>
            <p:nvPr/>
          </p:nvSpPr>
          <p:spPr>
            <a:xfrm>
              <a:off x="7706303" y="26218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62.4</a:t>
              </a:r>
            </a:p>
          </p:txBody>
        </p:sp>
        <p:sp>
          <p:nvSpPr>
            <p:cNvPr id="91" name="tx91"/>
            <p:cNvSpPr/>
            <p:nvPr/>
          </p:nvSpPr>
          <p:spPr>
            <a:xfrm>
              <a:off x="7983551" y="2647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61.2</a:t>
              </a:r>
            </a:p>
          </p:txBody>
        </p:sp>
        <p:sp>
          <p:nvSpPr>
            <p:cNvPr id="92" name="pl92"/>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839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03" name="tx103"/>
            <p:cNvSpPr/>
            <p:nvPr/>
          </p:nvSpPr>
          <p:spPr>
            <a:xfrm>
              <a:off x="1355732" y="26157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04" name="tx104"/>
            <p:cNvSpPr/>
            <p:nvPr/>
          </p:nvSpPr>
          <p:spPr>
            <a:xfrm>
              <a:off x="2715845" y="33306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68.4</a:t>
              </a:r>
            </a:p>
          </p:txBody>
        </p:sp>
        <p:sp>
          <p:nvSpPr>
            <p:cNvPr id="105" name="tx105"/>
            <p:cNvSpPr/>
            <p:nvPr/>
          </p:nvSpPr>
          <p:spPr>
            <a:xfrm>
              <a:off x="2741971" y="25628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6" name="tx106"/>
            <p:cNvSpPr/>
            <p:nvPr/>
          </p:nvSpPr>
          <p:spPr>
            <a:xfrm>
              <a:off x="4102084" y="32787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73.2</a:t>
              </a:r>
            </a:p>
          </p:txBody>
        </p:sp>
        <p:sp>
          <p:nvSpPr>
            <p:cNvPr id="107" name="tx107"/>
            <p:cNvSpPr/>
            <p:nvPr/>
          </p:nvSpPr>
          <p:spPr>
            <a:xfrm>
              <a:off x="4128209" y="24654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8" name="tx108"/>
            <p:cNvSpPr/>
            <p:nvPr/>
          </p:nvSpPr>
          <p:spPr>
            <a:xfrm>
              <a:off x="5488322" y="341786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60.3</a:t>
              </a:r>
            </a:p>
          </p:txBody>
        </p:sp>
        <p:sp>
          <p:nvSpPr>
            <p:cNvPr id="109" name="tx109"/>
            <p:cNvSpPr/>
            <p:nvPr/>
          </p:nvSpPr>
          <p:spPr>
            <a:xfrm>
              <a:off x="5514447" y="27116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0" name="tx110"/>
            <p:cNvSpPr/>
            <p:nvPr/>
          </p:nvSpPr>
          <p:spPr>
            <a:xfrm>
              <a:off x="6597312" y="3440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11" name="tx111"/>
            <p:cNvSpPr/>
            <p:nvPr/>
          </p:nvSpPr>
          <p:spPr>
            <a:xfrm>
              <a:off x="6623438" y="278105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2" name="tx112"/>
            <p:cNvSpPr/>
            <p:nvPr/>
          </p:nvSpPr>
          <p:spPr>
            <a:xfrm>
              <a:off x="6874560" y="35118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13" name="tx113"/>
            <p:cNvSpPr/>
            <p:nvPr/>
          </p:nvSpPr>
          <p:spPr>
            <a:xfrm>
              <a:off x="6939862" y="2882666"/>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4" name="tx114"/>
            <p:cNvSpPr/>
            <p:nvPr/>
          </p:nvSpPr>
          <p:spPr>
            <a:xfrm>
              <a:off x="7151808" y="3504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15" name="tx115"/>
            <p:cNvSpPr/>
            <p:nvPr/>
          </p:nvSpPr>
          <p:spPr>
            <a:xfrm>
              <a:off x="7177933" y="28714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7468232" y="344216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17" name="tx117"/>
            <p:cNvSpPr/>
            <p:nvPr/>
          </p:nvSpPr>
          <p:spPr>
            <a:xfrm>
              <a:off x="7455181" y="27559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8" name="tx118"/>
            <p:cNvSpPr/>
            <p:nvPr/>
          </p:nvSpPr>
          <p:spPr>
            <a:xfrm>
              <a:off x="7706303" y="344922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19" name="tx119"/>
            <p:cNvSpPr/>
            <p:nvPr/>
          </p:nvSpPr>
          <p:spPr>
            <a:xfrm>
              <a:off x="7771605" y="2777659"/>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0" name="tx120"/>
            <p:cNvSpPr/>
            <p:nvPr/>
          </p:nvSpPr>
          <p:spPr>
            <a:xfrm>
              <a:off x="7983551" y="34486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57.5</a:t>
              </a:r>
            </a:p>
          </p:txBody>
        </p:sp>
        <p:sp>
          <p:nvSpPr>
            <p:cNvPr id="121" name="tx121"/>
            <p:cNvSpPr/>
            <p:nvPr/>
          </p:nvSpPr>
          <p:spPr>
            <a:xfrm>
              <a:off x="8009676" y="27878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727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9483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50218"/>
              <a:ext cx="15099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Bulgaria, 2000-2024</a:t>
              </a:r>
            </a:p>
          </p:txBody>
        </p:sp>
        <p:sp>
          <p:nvSpPr>
            <p:cNvPr id="150" name="pl150"/>
            <p:cNvSpPr/>
            <p:nvPr/>
          </p:nvSpPr>
          <p:spPr>
            <a:xfrm>
              <a:off x="23500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45770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5653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4038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51152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61914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rc160"/>
            <p:cNvSpPr/>
            <p:nvPr/>
          </p:nvSpPr>
          <p:spPr>
            <a:xfrm>
              <a:off x="1296273" y="5889059"/>
              <a:ext cx="6127914" cy="167191"/>
            </a:xfrm>
            <a:prstGeom prst="rect">
              <a:avLst/>
            </a:prstGeom>
            <a:solidFill>
              <a:srgbClr val="80BD41">
                <a:alpha val="100000"/>
              </a:srgbClr>
            </a:solidFill>
          </p:spPr>
          <p:txBody>
            <a:bodyPr/>
            <a:lstStyle/>
            <a:p/>
          </p:txBody>
        </p:sp>
        <p:sp>
          <p:nvSpPr>
            <p:cNvPr id="161" name="rc161"/>
            <p:cNvSpPr/>
            <p:nvPr/>
          </p:nvSpPr>
          <p:spPr>
            <a:xfrm>
              <a:off x="7424188" y="5889059"/>
              <a:ext cx="322466" cy="167191"/>
            </a:xfrm>
            <a:prstGeom prst="rect">
              <a:avLst/>
            </a:prstGeom>
            <a:solidFill>
              <a:srgbClr val="E2231A">
                <a:alpha val="100000"/>
              </a:srgbClr>
            </a:solidFill>
          </p:spPr>
          <p:txBody>
            <a:bodyPr/>
            <a:lstStyle/>
            <a:p/>
          </p:txBody>
        </p:sp>
        <p:sp>
          <p:nvSpPr>
            <p:cNvPr id="162" name="rc162"/>
            <p:cNvSpPr/>
            <p:nvPr/>
          </p:nvSpPr>
          <p:spPr>
            <a:xfrm>
              <a:off x="1296273" y="5680069"/>
              <a:ext cx="6048878" cy="167191"/>
            </a:xfrm>
            <a:prstGeom prst="rect">
              <a:avLst/>
            </a:prstGeom>
            <a:solidFill>
              <a:srgbClr val="80BD41">
                <a:alpha val="100000"/>
              </a:srgbClr>
            </a:solidFill>
          </p:spPr>
          <p:txBody>
            <a:bodyPr/>
            <a:lstStyle/>
            <a:p/>
          </p:txBody>
        </p:sp>
        <p:sp>
          <p:nvSpPr>
            <p:cNvPr id="163" name="rc163"/>
            <p:cNvSpPr/>
            <p:nvPr/>
          </p:nvSpPr>
          <p:spPr>
            <a:xfrm>
              <a:off x="7345152" y="5680069"/>
              <a:ext cx="525851" cy="167191"/>
            </a:xfrm>
            <a:prstGeom prst="rect">
              <a:avLst/>
            </a:prstGeom>
            <a:solidFill>
              <a:srgbClr val="E2231A">
                <a:alpha val="100000"/>
              </a:srgbClr>
            </a:solidFill>
          </p:spPr>
          <p:txBody>
            <a:bodyPr/>
            <a:lstStyle/>
            <a:p/>
          </p:txBody>
        </p:sp>
        <p:sp>
          <p:nvSpPr>
            <p:cNvPr id="164" name="rc164"/>
            <p:cNvSpPr/>
            <p:nvPr/>
          </p:nvSpPr>
          <p:spPr>
            <a:xfrm>
              <a:off x="1296273" y="5471080"/>
              <a:ext cx="6062577" cy="167191"/>
            </a:xfrm>
            <a:prstGeom prst="rect">
              <a:avLst/>
            </a:prstGeom>
            <a:solidFill>
              <a:srgbClr val="80BD41">
                <a:alpha val="100000"/>
              </a:srgbClr>
            </a:solidFill>
          </p:spPr>
          <p:txBody>
            <a:bodyPr/>
            <a:lstStyle/>
            <a:p/>
          </p:txBody>
        </p:sp>
        <p:sp>
          <p:nvSpPr>
            <p:cNvPr id="165" name="rc165"/>
            <p:cNvSpPr/>
            <p:nvPr/>
          </p:nvSpPr>
          <p:spPr>
            <a:xfrm>
              <a:off x="7358851" y="5471080"/>
              <a:ext cx="386748" cy="167191"/>
            </a:xfrm>
            <a:prstGeom prst="rect">
              <a:avLst/>
            </a:prstGeom>
            <a:solidFill>
              <a:srgbClr val="E2231A">
                <a:alpha val="100000"/>
              </a:srgbClr>
            </a:solidFill>
          </p:spPr>
          <p:txBody>
            <a:bodyPr/>
            <a:lstStyle/>
            <a:p/>
          </p:txBody>
        </p:sp>
        <p:sp>
          <p:nvSpPr>
            <p:cNvPr id="166" name="tx166"/>
            <p:cNvSpPr/>
            <p:nvPr/>
          </p:nvSpPr>
          <p:spPr>
            <a:xfrm>
              <a:off x="7956646"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7" name="tx167"/>
            <p:cNvSpPr/>
            <p:nvPr/>
          </p:nvSpPr>
          <p:spPr>
            <a:xfrm>
              <a:off x="8087213"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62.4</a:t>
              </a:r>
            </a:p>
          </p:txBody>
        </p:sp>
        <p:sp>
          <p:nvSpPr>
            <p:cNvPr id="168" name="tx168"/>
            <p:cNvSpPr/>
            <p:nvPr/>
          </p:nvSpPr>
          <p:spPr>
            <a:xfrm>
              <a:off x="7955540"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61.2</a:t>
              </a:r>
            </a:p>
          </p:txBody>
        </p:sp>
        <p:sp>
          <p:nvSpPr>
            <p:cNvPr id="169" name="tx169"/>
            <p:cNvSpPr/>
            <p:nvPr/>
          </p:nvSpPr>
          <p:spPr>
            <a:xfrm>
              <a:off x="42547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a:t>
              </a:r>
            </a:p>
          </p:txBody>
        </p:sp>
        <p:sp>
          <p:nvSpPr>
            <p:cNvPr id="170" name="tx170"/>
            <p:cNvSpPr/>
            <p:nvPr/>
          </p:nvSpPr>
          <p:spPr>
            <a:xfrm>
              <a:off x="751007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71" name="tx171"/>
            <p:cNvSpPr/>
            <p:nvPr/>
          </p:nvSpPr>
          <p:spPr>
            <a:xfrm>
              <a:off x="4215219" y="5723542"/>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57.4</a:t>
              </a:r>
            </a:p>
          </p:txBody>
        </p:sp>
        <p:sp>
          <p:nvSpPr>
            <p:cNvPr id="172" name="tx172"/>
            <p:cNvSpPr/>
            <p:nvPr/>
          </p:nvSpPr>
          <p:spPr>
            <a:xfrm>
              <a:off x="7577933" y="572460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3" name="tx173"/>
            <p:cNvSpPr/>
            <p:nvPr/>
          </p:nvSpPr>
          <p:spPr>
            <a:xfrm>
              <a:off x="4222069"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57.5</a:t>
              </a:r>
            </a:p>
          </p:txBody>
        </p:sp>
        <p:sp>
          <p:nvSpPr>
            <p:cNvPr id="174" name="tx174"/>
            <p:cNvSpPr/>
            <p:nvPr/>
          </p:nvSpPr>
          <p:spPr>
            <a:xfrm>
              <a:off x="7476877"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75" name="tx17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6" name="tx17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7" name="tx17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8" name="tx178"/>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79" name="tx179"/>
            <p:cNvSpPr/>
            <p:nvPr/>
          </p:nvSpPr>
          <p:spPr>
            <a:xfrm>
              <a:off x="33262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0" name="tx180"/>
            <p:cNvSpPr/>
            <p:nvPr/>
          </p:nvSpPr>
          <p:spPr>
            <a:xfrm>
              <a:off x="5433825"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1" name="tx181"/>
            <p:cNvSpPr/>
            <p:nvPr/>
          </p:nvSpPr>
          <p:spPr>
            <a:xfrm>
              <a:off x="75414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2" name="tx182"/>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3" name="tx18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(94%) was relatively constant within 1% compared to 2019 (95%).
The number of children vaccinated with MCV1 decreased 1% compared to in 2019.
The number of surviving infants remained constant approximately 0% compared to in 2019.
In 2024, fewer children were vaccinated than in 2019.
In 2024, there were approximately the same number of surviving infants (target population) than in 2019.
For vaccine coverage to increase, the number of children vaccinated needs to increase.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933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83031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76729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70427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36182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29880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22357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117276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423787"/>
              <a:ext cx="487582" cy="1063"/>
            </a:xfrm>
            <a:prstGeom prst="rect">
              <a:avLst/>
            </a:prstGeom>
            <a:solidFill>
              <a:srgbClr val="1CABE2">
                <a:alpha val="100000"/>
              </a:srgbClr>
            </a:solidFill>
          </p:spPr>
          <p:txBody>
            <a:bodyPr/>
            <a:lstStyle/>
            <a:p/>
          </p:txBody>
        </p:sp>
        <p:sp>
          <p:nvSpPr>
            <p:cNvPr id="27" name="rc27"/>
            <p:cNvSpPr/>
            <p:nvPr/>
          </p:nvSpPr>
          <p:spPr>
            <a:xfrm>
              <a:off x="1511566" y="5409967"/>
              <a:ext cx="487582" cy="14882"/>
            </a:xfrm>
            <a:prstGeom prst="rect">
              <a:avLst/>
            </a:prstGeom>
            <a:solidFill>
              <a:srgbClr val="1CABE2">
                <a:alpha val="100000"/>
              </a:srgbClr>
            </a:solidFill>
          </p:spPr>
          <p:txBody>
            <a:bodyPr/>
            <a:lstStyle/>
            <a:p/>
          </p:txBody>
        </p:sp>
        <p:sp>
          <p:nvSpPr>
            <p:cNvPr id="28" name="rc28"/>
            <p:cNvSpPr/>
            <p:nvPr/>
          </p:nvSpPr>
          <p:spPr>
            <a:xfrm>
              <a:off x="2053324" y="5424850"/>
              <a:ext cx="487582" cy="0"/>
            </a:xfrm>
            <a:prstGeom prst="rect">
              <a:avLst/>
            </a:prstGeom>
            <a:solidFill>
              <a:srgbClr val="1CABE2">
                <a:alpha val="100000"/>
              </a:srgbClr>
            </a:solidFill>
          </p:spPr>
          <p:txBody>
            <a:bodyPr/>
            <a:lstStyle/>
            <a:p/>
          </p:txBody>
        </p:sp>
        <p:sp>
          <p:nvSpPr>
            <p:cNvPr id="29" name="rc29"/>
            <p:cNvSpPr/>
            <p:nvPr/>
          </p:nvSpPr>
          <p:spPr>
            <a:xfrm>
              <a:off x="2595083" y="5424850"/>
              <a:ext cx="487582" cy="0"/>
            </a:xfrm>
            <a:prstGeom prst="rect">
              <a:avLst/>
            </a:prstGeom>
            <a:solidFill>
              <a:srgbClr val="1CABE2">
                <a:alpha val="100000"/>
              </a:srgbClr>
            </a:solidFill>
          </p:spPr>
          <p:txBody>
            <a:bodyPr/>
            <a:lstStyle/>
            <a:p/>
          </p:txBody>
        </p:sp>
        <p:sp>
          <p:nvSpPr>
            <p:cNvPr id="30" name="rc30"/>
            <p:cNvSpPr/>
            <p:nvPr/>
          </p:nvSpPr>
          <p:spPr>
            <a:xfrm>
              <a:off x="3136842" y="5423787"/>
              <a:ext cx="487582" cy="1063"/>
            </a:xfrm>
            <a:prstGeom prst="rect">
              <a:avLst/>
            </a:prstGeom>
            <a:solidFill>
              <a:srgbClr val="1CABE2">
                <a:alpha val="100000"/>
              </a:srgbClr>
            </a:solidFill>
          </p:spPr>
          <p:txBody>
            <a:bodyPr/>
            <a:lstStyle/>
            <a:p/>
          </p:txBody>
        </p:sp>
        <p:sp>
          <p:nvSpPr>
            <p:cNvPr id="31" name="rc31"/>
            <p:cNvSpPr/>
            <p:nvPr/>
          </p:nvSpPr>
          <p:spPr>
            <a:xfrm>
              <a:off x="3678600" y="5249451"/>
              <a:ext cx="487582" cy="175398"/>
            </a:xfrm>
            <a:prstGeom prst="rect">
              <a:avLst/>
            </a:prstGeom>
            <a:solidFill>
              <a:srgbClr val="1CABE2">
                <a:alpha val="100000"/>
              </a:srgbClr>
            </a:solidFill>
          </p:spPr>
          <p:txBody>
            <a:bodyPr/>
            <a:lstStyle/>
            <a:p/>
          </p:txBody>
        </p:sp>
        <p:sp>
          <p:nvSpPr>
            <p:cNvPr id="32" name="rc32"/>
            <p:cNvSpPr/>
            <p:nvPr/>
          </p:nvSpPr>
          <p:spPr>
            <a:xfrm>
              <a:off x="4220359" y="5411030"/>
              <a:ext cx="487582" cy="13819"/>
            </a:xfrm>
            <a:prstGeom prst="rect">
              <a:avLst/>
            </a:prstGeom>
            <a:solidFill>
              <a:srgbClr val="1CABE2">
                <a:alpha val="100000"/>
              </a:srgbClr>
            </a:solidFill>
          </p:spPr>
          <p:txBody>
            <a:bodyPr/>
            <a:lstStyle/>
            <a:p/>
          </p:txBody>
        </p:sp>
        <p:sp>
          <p:nvSpPr>
            <p:cNvPr id="33" name="rc33"/>
            <p:cNvSpPr/>
            <p:nvPr/>
          </p:nvSpPr>
          <p:spPr>
            <a:xfrm>
              <a:off x="4762118" y="4099261"/>
              <a:ext cx="487582" cy="1325589"/>
            </a:xfrm>
            <a:prstGeom prst="rect">
              <a:avLst/>
            </a:prstGeom>
            <a:solidFill>
              <a:srgbClr val="1CABE2">
                <a:alpha val="100000"/>
              </a:srgbClr>
            </a:solidFill>
          </p:spPr>
          <p:txBody>
            <a:bodyPr/>
            <a:lstStyle/>
            <a:p/>
          </p:txBody>
        </p:sp>
        <p:sp>
          <p:nvSpPr>
            <p:cNvPr id="34" name="rc34"/>
            <p:cNvSpPr/>
            <p:nvPr/>
          </p:nvSpPr>
          <p:spPr>
            <a:xfrm>
              <a:off x="5303876" y="5164409"/>
              <a:ext cx="487582" cy="260440"/>
            </a:xfrm>
            <a:prstGeom prst="rect">
              <a:avLst/>
            </a:prstGeom>
            <a:solidFill>
              <a:srgbClr val="1CABE2">
                <a:alpha val="100000"/>
              </a:srgbClr>
            </a:solidFill>
          </p:spPr>
          <p:txBody>
            <a:bodyPr/>
            <a:lstStyle/>
            <a:p/>
          </p:txBody>
        </p:sp>
        <p:sp>
          <p:nvSpPr>
            <p:cNvPr id="35" name="rc35"/>
            <p:cNvSpPr/>
            <p:nvPr/>
          </p:nvSpPr>
          <p:spPr>
            <a:xfrm>
              <a:off x="5845635" y="5424850"/>
              <a:ext cx="487582" cy="0"/>
            </a:xfrm>
            <a:prstGeom prst="rect">
              <a:avLst/>
            </a:prstGeom>
            <a:solidFill>
              <a:srgbClr val="1CABE2">
                <a:alpha val="100000"/>
              </a:srgbClr>
            </a:solidFill>
          </p:spPr>
          <p:txBody>
            <a:bodyPr/>
            <a:lstStyle/>
            <a:p/>
          </p:txBody>
        </p:sp>
        <p:sp>
          <p:nvSpPr>
            <p:cNvPr id="36" name="rc36"/>
            <p:cNvSpPr/>
            <p:nvPr/>
          </p:nvSpPr>
          <p:spPr>
            <a:xfrm>
              <a:off x="6387393" y="5423787"/>
              <a:ext cx="487582" cy="1063"/>
            </a:xfrm>
            <a:prstGeom prst="rect">
              <a:avLst/>
            </a:prstGeom>
            <a:solidFill>
              <a:srgbClr val="1CABE2">
                <a:alpha val="100000"/>
              </a:srgbClr>
            </a:solidFill>
          </p:spPr>
          <p:txBody>
            <a:bodyPr/>
            <a:lstStyle/>
            <a:p/>
          </p:txBody>
        </p:sp>
        <p:sp>
          <p:nvSpPr>
            <p:cNvPr id="37" name="rc37"/>
            <p:cNvSpPr/>
            <p:nvPr/>
          </p:nvSpPr>
          <p:spPr>
            <a:xfrm>
              <a:off x="7470911" y="5396148"/>
              <a:ext cx="487582" cy="28701"/>
            </a:xfrm>
            <a:prstGeom prst="rect">
              <a:avLst/>
            </a:prstGeom>
            <a:solidFill>
              <a:srgbClr val="1CABE2">
                <a:alpha val="100000"/>
              </a:srgbClr>
            </a:solidFill>
          </p:spPr>
          <p:txBody>
            <a:bodyPr/>
            <a:lstStyle/>
            <a:p/>
          </p:txBody>
        </p:sp>
        <p:sp>
          <p:nvSpPr>
            <p:cNvPr id="38" name="pl38"/>
            <p:cNvSpPr/>
            <p:nvPr/>
          </p:nvSpPr>
          <p:spPr>
            <a:xfrm>
              <a:off x="1213598" y="1227151"/>
              <a:ext cx="6501103" cy="309304"/>
            </a:xfrm>
            <a:custGeom>
              <a:avLst/>
              <a:pathLst>
                <a:path w="6501103" h="309304">
                  <a:moveTo>
                    <a:pt x="0" y="44186"/>
                  </a:moveTo>
                  <a:lnTo>
                    <a:pt x="541758" y="0"/>
                  </a:lnTo>
                  <a:lnTo>
                    <a:pt x="1083517" y="88372"/>
                  </a:lnTo>
                  <a:lnTo>
                    <a:pt x="1625275" y="132558"/>
                  </a:lnTo>
                  <a:lnTo>
                    <a:pt x="2167034" y="132558"/>
                  </a:lnTo>
                  <a:lnTo>
                    <a:pt x="2708793" y="44186"/>
                  </a:lnTo>
                  <a:lnTo>
                    <a:pt x="3250551" y="88372"/>
                  </a:lnTo>
                  <a:lnTo>
                    <a:pt x="3792310" y="0"/>
                  </a:lnTo>
                  <a:lnTo>
                    <a:pt x="4334069" y="309304"/>
                  </a:lnTo>
                  <a:lnTo>
                    <a:pt x="4875827" y="265117"/>
                  </a:lnTo>
                  <a:lnTo>
                    <a:pt x="5417586" y="176745"/>
                  </a:lnTo>
                  <a:lnTo>
                    <a:pt x="5959345" y="132558"/>
                  </a:lnTo>
                  <a:lnTo>
                    <a:pt x="6501103" y="44186"/>
                  </a:lnTo>
                </a:path>
              </a:pathLst>
            </a:custGeom>
            <a:ln w="27101" cap="flat">
              <a:solidFill>
                <a:srgbClr val="00833D">
                  <a:alpha val="100000"/>
                </a:srgbClr>
              </a:solidFill>
              <a:prstDash val="solid"/>
              <a:round/>
            </a:ln>
          </p:spPr>
          <p:txBody>
            <a:bodyPr/>
            <a:lstStyle/>
            <a:p/>
          </p:txBody>
        </p:sp>
        <p:sp>
          <p:nvSpPr>
            <p:cNvPr id="39" name="pl39"/>
            <p:cNvSpPr/>
            <p:nvPr/>
          </p:nvSpPr>
          <p:spPr>
            <a:xfrm>
              <a:off x="1213598" y="1227151"/>
              <a:ext cx="6501103" cy="486049"/>
            </a:xfrm>
            <a:custGeom>
              <a:avLst/>
              <a:pathLst>
                <a:path w="6501103" h="486049">
                  <a:moveTo>
                    <a:pt x="0" y="44186"/>
                  </a:moveTo>
                  <a:lnTo>
                    <a:pt x="541758" y="44186"/>
                  </a:lnTo>
                  <a:lnTo>
                    <a:pt x="1083517" y="265117"/>
                  </a:lnTo>
                  <a:lnTo>
                    <a:pt x="1625275" y="353490"/>
                  </a:lnTo>
                  <a:lnTo>
                    <a:pt x="2167034" y="309304"/>
                  </a:lnTo>
                  <a:lnTo>
                    <a:pt x="2708793" y="132558"/>
                  </a:lnTo>
                  <a:lnTo>
                    <a:pt x="3250551" y="353490"/>
                  </a:lnTo>
                  <a:lnTo>
                    <a:pt x="3792310" y="0"/>
                  </a:lnTo>
                  <a:lnTo>
                    <a:pt x="4334069" y="486049"/>
                  </a:lnTo>
                  <a:lnTo>
                    <a:pt x="4875827" y="397676"/>
                  </a:lnTo>
                  <a:lnTo>
                    <a:pt x="5417586" y="353490"/>
                  </a:lnTo>
                  <a:lnTo>
                    <a:pt x="5959345" y="353490"/>
                  </a:lnTo>
                  <a:lnTo>
                    <a:pt x="6501103" y="176745"/>
                  </a:lnTo>
                </a:path>
              </a:pathLst>
            </a:custGeom>
            <a:ln w="27101" cap="flat">
              <a:solidFill>
                <a:srgbClr val="002759">
                  <a:alpha val="100000"/>
                </a:srgbClr>
              </a:solidFill>
              <a:prstDash val="solid"/>
              <a:round/>
            </a:ln>
          </p:spPr>
          <p:txBody>
            <a:bodyPr/>
            <a:lstStyle/>
            <a:p/>
          </p:txBody>
        </p:sp>
        <p:sp>
          <p:nvSpPr>
            <p:cNvPr id="40" name="pt40"/>
            <p:cNvSpPr/>
            <p:nvPr/>
          </p:nvSpPr>
          <p:spPr>
            <a:xfrm>
              <a:off x="1181997"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18199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23756"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265514"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07273"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49032"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89079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32549"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974308"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16066"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57825"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599584"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41342" y="15490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83101"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80439" y="529540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1689038" y="528158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68" name="tx68"/>
            <p:cNvSpPr/>
            <p:nvPr/>
          </p:nvSpPr>
          <p:spPr>
            <a:xfrm>
              <a:off x="226395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280571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347474" y="529540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1" name="tx71"/>
            <p:cNvSpPr/>
            <p:nvPr/>
          </p:nvSpPr>
          <p:spPr>
            <a:xfrm>
              <a:off x="3822914" y="511960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165</a:t>
              </a:r>
            </a:p>
          </p:txBody>
        </p:sp>
        <p:sp>
          <p:nvSpPr>
            <p:cNvPr id="72" name="tx72"/>
            <p:cNvSpPr/>
            <p:nvPr/>
          </p:nvSpPr>
          <p:spPr>
            <a:xfrm>
              <a:off x="4397832" y="52811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3" name="tx73"/>
            <p:cNvSpPr/>
            <p:nvPr/>
          </p:nvSpPr>
          <p:spPr>
            <a:xfrm>
              <a:off x="485670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1,247</a:t>
              </a:r>
            </a:p>
          </p:txBody>
        </p:sp>
        <p:sp>
          <p:nvSpPr>
            <p:cNvPr id="74" name="tx74"/>
            <p:cNvSpPr/>
            <p:nvPr/>
          </p:nvSpPr>
          <p:spPr>
            <a:xfrm>
              <a:off x="5448190" y="503456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245</a:t>
              </a:r>
            </a:p>
          </p:txBody>
        </p:sp>
        <p:sp>
          <p:nvSpPr>
            <p:cNvPr id="75" name="tx75"/>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598026" y="529540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7648384" y="526776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8" name="pl78"/>
            <p:cNvSpPr/>
            <p:nvPr/>
          </p:nvSpPr>
          <p:spPr>
            <a:xfrm>
              <a:off x="7730004" y="1212490"/>
              <a:ext cx="132299" cy="52746"/>
            </a:xfrm>
            <a:custGeom>
              <a:avLst/>
              <a:pathLst>
                <a:path w="132299" h="52746">
                  <a:moveTo>
                    <a:pt x="132299" y="0"/>
                  </a:moveTo>
                  <a:lnTo>
                    <a:pt x="0" y="52746"/>
                  </a:lnTo>
                </a:path>
              </a:pathLst>
            </a:custGeom>
          </p:spPr>
          <p:txBody>
            <a:bodyPr/>
            <a:lstStyle/>
            <a:p/>
          </p:txBody>
        </p:sp>
        <p:sp>
          <p:nvSpPr>
            <p:cNvPr id="79" name="pl79"/>
            <p:cNvSpPr/>
            <p:nvPr/>
          </p:nvSpPr>
          <p:spPr>
            <a:xfrm>
              <a:off x="7730457" y="1409495"/>
              <a:ext cx="131846" cy="46853"/>
            </a:xfrm>
            <a:custGeom>
              <a:avLst/>
              <a:pathLst>
                <a:path w="131846" h="46853">
                  <a:moveTo>
                    <a:pt x="131846" y="46853"/>
                  </a:moveTo>
                  <a:lnTo>
                    <a:pt x="0" y="0"/>
                  </a:lnTo>
                </a:path>
              </a:pathLst>
            </a:custGeom>
          </p:spPr>
          <p:txBody>
            <a:bodyPr/>
            <a:lstStyle/>
            <a:p/>
          </p:txBody>
        </p:sp>
        <p:sp>
          <p:nvSpPr>
            <p:cNvPr id="80" name="pg80"/>
            <p:cNvSpPr/>
            <p:nvPr/>
          </p:nvSpPr>
          <p:spPr>
            <a:xfrm>
              <a:off x="7793724" y="110816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14928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94%</a:t>
              </a:r>
            </a:p>
          </p:txBody>
        </p:sp>
        <p:sp>
          <p:nvSpPr>
            <p:cNvPr id="82" name="pg82"/>
            <p:cNvSpPr/>
            <p:nvPr/>
          </p:nvSpPr>
          <p:spPr>
            <a:xfrm>
              <a:off x="7793724" y="137829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41941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91%</a:t>
              </a:r>
            </a:p>
          </p:txBody>
        </p:sp>
        <p:sp>
          <p:nvSpPr>
            <p:cNvPr id="84" name="rc84"/>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429801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7" name="tx87"/>
            <p:cNvSpPr/>
            <p:nvPr/>
          </p:nvSpPr>
          <p:spPr>
            <a:xfrm>
              <a:off x="508103" y="323499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8" name="tx88"/>
            <p:cNvSpPr/>
            <p:nvPr/>
          </p:nvSpPr>
          <p:spPr>
            <a:xfrm>
              <a:off x="508103" y="21719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89" name="tx89"/>
            <p:cNvSpPr/>
            <p:nvPr/>
          </p:nvSpPr>
          <p:spPr>
            <a:xfrm>
              <a:off x="508103" y="110895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25875" y="401416"/>
              <a:ext cx="54724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Bulgaria,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27 confirmed measles cases in Bulgaria. In the same year, MCV1 coverage was 94% and MCV2 coverage was 91%.
The number of cases in 2024 was 27 times more cases than in 2023 (n=1).
The highest number of measles cases was reported in 2019 (n=1,247). In this year, MCV1 coverage was 95%.</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839622"/>
              <a:ext cx="3520101" cy="720264"/>
            </a:xfrm>
            <a:custGeom>
              <a:avLst/>
              <a:pathLst>
                <a:path w="3520101" h="720264">
                  <a:moveTo>
                    <a:pt x="0" y="360132"/>
                  </a:moveTo>
                  <a:lnTo>
                    <a:pt x="146670" y="540198"/>
                  </a:lnTo>
                  <a:lnTo>
                    <a:pt x="293341" y="0"/>
                  </a:lnTo>
                  <a:lnTo>
                    <a:pt x="440012" y="720264"/>
                  </a:lnTo>
                  <a:lnTo>
                    <a:pt x="586683" y="720264"/>
                  </a:lnTo>
                  <a:lnTo>
                    <a:pt x="733354" y="540198"/>
                  </a:lnTo>
                  <a:lnTo>
                    <a:pt x="880025" y="360132"/>
                  </a:lnTo>
                  <a:lnTo>
                    <a:pt x="1026696" y="540198"/>
                  </a:lnTo>
                  <a:lnTo>
                    <a:pt x="1173367" y="360132"/>
                  </a:lnTo>
                  <a:lnTo>
                    <a:pt x="1320038" y="360132"/>
                  </a:lnTo>
                  <a:lnTo>
                    <a:pt x="1466709" y="360132"/>
                  </a:lnTo>
                  <a:lnTo>
                    <a:pt x="1613379" y="540198"/>
                  </a:lnTo>
                  <a:lnTo>
                    <a:pt x="1760050" y="540198"/>
                  </a:lnTo>
                  <a:lnTo>
                    <a:pt x="1906721" y="540198"/>
                  </a:lnTo>
                  <a:lnTo>
                    <a:pt x="2053392" y="360132"/>
                  </a:lnTo>
                  <a:lnTo>
                    <a:pt x="2200063" y="360132"/>
                  </a:lnTo>
                  <a:lnTo>
                    <a:pt x="2346734" y="360132"/>
                  </a:lnTo>
                  <a:lnTo>
                    <a:pt x="2493405" y="0"/>
                  </a:lnTo>
                  <a:lnTo>
                    <a:pt x="2640076" y="180066"/>
                  </a:lnTo>
                  <a:lnTo>
                    <a:pt x="2786747" y="180066"/>
                  </a:lnTo>
                  <a:lnTo>
                    <a:pt x="2933418" y="180066"/>
                  </a:lnTo>
                  <a:lnTo>
                    <a:pt x="3080089" y="180066"/>
                  </a:lnTo>
                  <a:lnTo>
                    <a:pt x="3226759" y="180066"/>
                  </a:lnTo>
                  <a:lnTo>
                    <a:pt x="3373430" y="180066"/>
                  </a:lnTo>
                  <a:lnTo>
                    <a:pt x="3520101" y="360132"/>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3479490"/>
              <a:ext cx="3520101" cy="900330"/>
            </a:xfrm>
            <a:custGeom>
              <a:avLst/>
              <a:pathLst>
                <a:path w="3520101" h="900330">
                  <a:moveTo>
                    <a:pt x="0" y="360132"/>
                  </a:moveTo>
                  <a:lnTo>
                    <a:pt x="146670" y="540198"/>
                  </a:lnTo>
                  <a:lnTo>
                    <a:pt x="293341" y="540198"/>
                  </a:lnTo>
                  <a:lnTo>
                    <a:pt x="440012" y="0"/>
                  </a:lnTo>
                  <a:lnTo>
                    <a:pt x="586683" y="720264"/>
                  </a:lnTo>
                  <a:lnTo>
                    <a:pt x="733354" y="720264"/>
                  </a:lnTo>
                  <a:lnTo>
                    <a:pt x="880025" y="720264"/>
                  </a:lnTo>
                  <a:lnTo>
                    <a:pt x="1026696" y="720264"/>
                  </a:lnTo>
                  <a:lnTo>
                    <a:pt x="1173367" y="720264"/>
                  </a:lnTo>
                  <a:lnTo>
                    <a:pt x="1320038" y="720264"/>
                  </a:lnTo>
                  <a:lnTo>
                    <a:pt x="1466709" y="720264"/>
                  </a:lnTo>
                  <a:lnTo>
                    <a:pt x="1613379" y="720264"/>
                  </a:lnTo>
                  <a:lnTo>
                    <a:pt x="1760050" y="900330"/>
                  </a:lnTo>
                  <a:lnTo>
                    <a:pt x="1906721" y="900330"/>
                  </a:lnTo>
                  <a:lnTo>
                    <a:pt x="2053392" y="0"/>
                  </a:lnTo>
                  <a:lnTo>
                    <a:pt x="2200063" y="180066"/>
                  </a:lnTo>
                  <a:lnTo>
                    <a:pt x="2346734" y="180066"/>
                  </a:lnTo>
                  <a:lnTo>
                    <a:pt x="2493405" y="540198"/>
                  </a:lnTo>
                  <a:lnTo>
                    <a:pt x="2640076" y="540198"/>
                  </a:lnTo>
                  <a:lnTo>
                    <a:pt x="2786747" y="720264"/>
                  </a:lnTo>
                  <a:lnTo>
                    <a:pt x="2933418" y="540198"/>
                  </a:lnTo>
                  <a:lnTo>
                    <a:pt x="3080089" y="540198"/>
                  </a:lnTo>
                  <a:lnTo>
                    <a:pt x="3226759" y="900330"/>
                  </a:lnTo>
                  <a:lnTo>
                    <a:pt x="3373430" y="720264"/>
                  </a:lnTo>
                  <a:lnTo>
                    <a:pt x="3520101" y="720264"/>
                  </a:lnTo>
                </a:path>
              </a:pathLst>
            </a:custGeom>
            <a:ln w="27101" cap="flat">
              <a:solidFill>
                <a:srgbClr val="00833D">
                  <a:alpha val="80000"/>
                </a:srgbClr>
              </a:solidFill>
              <a:prstDash val="solid"/>
              <a:round/>
            </a:ln>
          </p:spPr>
          <p:txBody>
            <a:bodyPr/>
            <a:lstStyle/>
            <a:p/>
          </p:txBody>
        </p:sp>
        <p:sp>
          <p:nvSpPr>
            <p:cNvPr id="25" name="pl25"/>
            <p:cNvSpPr/>
            <p:nvPr/>
          </p:nvSpPr>
          <p:spPr>
            <a:xfrm>
              <a:off x="943464" y="3839622"/>
              <a:ext cx="3520101" cy="720264"/>
            </a:xfrm>
            <a:custGeom>
              <a:avLst/>
              <a:pathLst>
                <a:path w="3520101" h="720264">
                  <a:moveTo>
                    <a:pt x="0" y="360132"/>
                  </a:moveTo>
                  <a:lnTo>
                    <a:pt x="146670" y="540198"/>
                  </a:lnTo>
                  <a:lnTo>
                    <a:pt x="293341" y="0"/>
                  </a:lnTo>
                  <a:lnTo>
                    <a:pt x="440012" y="720264"/>
                  </a:lnTo>
                  <a:lnTo>
                    <a:pt x="586683" y="720264"/>
                  </a:lnTo>
                  <a:lnTo>
                    <a:pt x="733354" y="540198"/>
                  </a:lnTo>
                  <a:lnTo>
                    <a:pt x="880025" y="360132"/>
                  </a:lnTo>
                  <a:lnTo>
                    <a:pt x="1026696" y="540198"/>
                  </a:lnTo>
                  <a:lnTo>
                    <a:pt x="1173367" y="360132"/>
                  </a:lnTo>
                  <a:lnTo>
                    <a:pt x="1320038" y="360132"/>
                  </a:lnTo>
                  <a:lnTo>
                    <a:pt x="1466709" y="360132"/>
                  </a:lnTo>
                  <a:lnTo>
                    <a:pt x="1613379" y="540198"/>
                  </a:lnTo>
                  <a:lnTo>
                    <a:pt x="1760050" y="540198"/>
                  </a:lnTo>
                  <a:lnTo>
                    <a:pt x="1906721" y="540198"/>
                  </a:lnTo>
                  <a:lnTo>
                    <a:pt x="2053392" y="360132"/>
                  </a:lnTo>
                  <a:lnTo>
                    <a:pt x="2200063" y="360132"/>
                  </a:lnTo>
                  <a:lnTo>
                    <a:pt x="2346734" y="360132"/>
                  </a:lnTo>
                  <a:lnTo>
                    <a:pt x="2493405" y="0"/>
                  </a:lnTo>
                  <a:lnTo>
                    <a:pt x="2640076" y="180066"/>
                  </a:lnTo>
                  <a:lnTo>
                    <a:pt x="2786747" y="180066"/>
                  </a:lnTo>
                  <a:lnTo>
                    <a:pt x="2933418" y="180066"/>
                  </a:lnTo>
                  <a:lnTo>
                    <a:pt x="3080089" y="180066"/>
                  </a:lnTo>
                  <a:lnTo>
                    <a:pt x="3226759" y="180066"/>
                  </a:lnTo>
                  <a:lnTo>
                    <a:pt x="3373430" y="180066"/>
                  </a:lnTo>
                  <a:lnTo>
                    <a:pt x="3520101" y="360132"/>
                  </a:lnTo>
                </a:path>
              </a:pathLst>
            </a:custGeom>
            <a:ln w="43362" cap="flat">
              <a:solidFill>
                <a:srgbClr val="000000">
                  <a:alpha val="100000"/>
                </a:srgbClr>
              </a:solidFill>
              <a:prstDash val="solid"/>
              <a:round/>
            </a:ln>
          </p:spPr>
          <p:txBody>
            <a:bodyPr/>
            <a:lstStyle/>
            <a:p/>
          </p:txBody>
        </p:sp>
        <p:sp>
          <p:nvSpPr>
            <p:cNvPr id="26" name="pl26"/>
            <p:cNvSpPr/>
            <p:nvPr/>
          </p:nvSpPr>
          <p:spPr>
            <a:xfrm>
              <a:off x="943464" y="3839622"/>
              <a:ext cx="3520101" cy="720264"/>
            </a:xfrm>
            <a:custGeom>
              <a:avLst/>
              <a:pathLst>
                <a:path w="3520101" h="720264">
                  <a:moveTo>
                    <a:pt x="0" y="360132"/>
                  </a:moveTo>
                  <a:lnTo>
                    <a:pt x="146670" y="540198"/>
                  </a:lnTo>
                  <a:lnTo>
                    <a:pt x="293341" y="0"/>
                  </a:lnTo>
                  <a:lnTo>
                    <a:pt x="440012" y="720264"/>
                  </a:lnTo>
                  <a:lnTo>
                    <a:pt x="586683" y="720264"/>
                  </a:lnTo>
                  <a:lnTo>
                    <a:pt x="733354" y="540198"/>
                  </a:lnTo>
                  <a:lnTo>
                    <a:pt x="880025" y="360132"/>
                  </a:lnTo>
                  <a:lnTo>
                    <a:pt x="1026696" y="540198"/>
                  </a:lnTo>
                  <a:lnTo>
                    <a:pt x="1173367" y="360132"/>
                  </a:lnTo>
                  <a:lnTo>
                    <a:pt x="1320038" y="360132"/>
                  </a:lnTo>
                  <a:lnTo>
                    <a:pt x="1466709" y="360132"/>
                  </a:lnTo>
                  <a:lnTo>
                    <a:pt x="1613379" y="540198"/>
                  </a:lnTo>
                  <a:lnTo>
                    <a:pt x="1760050" y="540198"/>
                  </a:lnTo>
                  <a:lnTo>
                    <a:pt x="1906721" y="540198"/>
                  </a:lnTo>
                  <a:lnTo>
                    <a:pt x="2053392" y="360132"/>
                  </a:lnTo>
                  <a:lnTo>
                    <a:pt x="2200063" y="360132"/>
                  </a:lnTo>
                  <a:lnTo>
                    <a:pt x="2346734" y="360132"/>
                  </a:lnTo>
                  <a:lnTo>
                    <a:pt x="2493405" y="0"/>
                  </a:lnTo>
                  <a:lnTo>
                    <a:pt x="2640076" y="180066"/>
                  </a:lnTo>
                  <a:lnTo>
                    <a:pt x="2786747" y="180066"/>
                  </a:lnTo>
                  <a:lnTo>
                    <a:pt x="2933418" y="180066"/>
                  </a:lnTo>
                  <a:lnTo>
                    <a:pt x="3080089" y="180066"/>
                  </a:lnTo>
                  <a:lnTo>
                    <a:pt x="3226759" y="180066"/>
                  </a:lnTo>
                  <a:lnTo>
                    <a:pt x="3373430" y="180066"/>
                  </a:lnTo>
                  <a:lnTo>
                    <a:pt x="3520101" y="360132"/>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18330"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51684"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085039"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3671722"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5" name="pg45"/>
            <p:cNvSpPr/>
            <p:nvPr/>
          </p:nvSpPr>
          <p:spPr>
            <a:xfrm>
              <a:off x="4258406"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7" name="pg47"/>
            <p:cNvSpPr/>
            <p:nvPr/>
          </p:nvSpPr>
          <p:spPr>
            <a:xfrm>
              <a:off x="4405077"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1606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700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700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4123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0369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37151" y="607485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69" name="tx69"/>
            <p:cNvSpPr/>
            <p:nvPr/>
          </p:nvSpPr>
          <p:spPr>
            <a:xfrm>
              <a:off x="270833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7079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479490"/>
              <a:ext cx="3520101" cy="1620594"/>
            </a:xfrm>
            <a:custGeom>
              <a:avLst/>
              <a:pathLst>
                <a:path w="3520101" h="1620594">
                  <a:moveTo>
                    <a:pt x="0" y="0"/>
                  </a:moveTo>
                  <a:lnTo>
                    <a:pt x="146670" y="180066"/>
                  </a:lnTo>
                  <a:lnTo>
                    <a:pt x="293341" y="180066"/>
                  </a:lnTo>
                  <a:lnTo>
                    <a:pt x="440012" y="1080396"/>
                  </a:lnTo>
                  <a:lnTo>
                    <a:pt x="586683" y="1080396"/>
                  </a:lnTo>
                  <a:lnTo>
                    <a:pt x="733354" y="900330"/>
                  </a:lnTo>
                  <a:lnTo>
                    <a:pt x="880025" y="900330"/>
                  </a:lnTo>
                  <a:lnTo>
                    <a:pt x="1026696" y="1080396"/>
                  </a:lnTo>
                  <a:lnTo>
                    <a:pt x="1173367" y="900330"/>
                  </a:lnTo>
                  <a:lnTo>
                    <a:pt x="1320038" y="1080396"/>
                  </a:lnTo>
                  <a:lnTo>
                    <a:pt x="1466709" y="1260462"/>
                  </a:lnTo>
                  <a:lnTo>
                    <a:pt x="1613379" y="900330"/>
                  </a:lnTo>
                  <a:lnTo>
                    <a:pt x="1760050" y="720264"/>
                  </a:lnTo>
                  <a:lnTo>
                    <a:pt x="1906721" y="900330"/>
                  </a:lnTo>
                  <a:lnTo>
                    <a:pt x="2053392" y="1620594"/>
                  </a:lnTo>
                  <a:lnTo>
                    <a:pt x="2200063" y="900330"/>
                  </a:lnTo>
                  <a:lnTo>
                    <a:pt x="2346734" y="720264"/>
                  </a:lnTo>
                  <a:lnTo>
                    <a:pt x="2493405" y="720264"/>
                  </a:lnTo>
                  <a:lnTo>
                    <a:pt x="2640076" y="720264"/>
                  </a:lnTo>
                  <a:lnTo>
                    <a:pt x="2786747" y="900330"/>
                  </a:lnTo>
                  <a:lnTo>
                    <a:pt x="2933418" y="0"/>
                  </a:lnTo>
                  <a:lnTo>
                    <a:pt x="3080089" y="540198"/>
                  </a:lnTo>
                  <a:lnTo>
                    <a:pt x="3226759" y="540198"/>
                  </a:lnTo>
                  <a:lnTo>
                    <a:pt x="3373430" y="540198"/>
                  </a:lnTo>
                  <a:lnTo>
                    <a:pt x="3520101" y="720264"/>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3839622"/>
              <a:ext cx="3520101" cy="1080396"/>
            </a:xfrm>
            <a:custGeom>
              <a:avLst/>
              <a:pathLst>
                <a:path w="3520101" h="1080396">
                  <a:moveTo>
                    <a:pt x="0" y="0"/>
                  </a:moveTo>
                  <a:lnTo>
                    <a:pt x="146670" y="180066"/>
                  </a:lnTo>
                  <a:lnTo>
                    <a:pt x="293341" y="360132"/>
                  </a:lnTo>
                  <a:lnTo>
                    <a:pt x="440012" y="540198"/>
                  </a:lnTo>
                  <a:lnTo>
                    <a:pt x="586683" y="360132"/>
                  </a:lnTo>
                  <a:lnTo>
                    <a:pt x="733354" y="360132"/>
                  </a:lnTo>
                  <a:lnTo>
                    <a:pt x="880025" y="720264"/>
                  </a:lnTo>
                  <a:lnTo>
                    <a:pt x="1026696" y="540198"/>
                  </a:lnTo>
                  <a:lnTo>
                    <a:pt x="1173367" y="540198"/>
                  </a:lnTo>
                  <a:lnTo>
                    <a:pt x="1320038" y="540198"/>
                  </a:lnTo>
                  <a:lnTo>
                    <a:pt x="1466709" y="720264"/>
                  </a:lnTo>
                  <a:lnTo>
                    <a:pt x="1613379" y="1080396"/>
                  </a:lnTo>
                  <a:lnTo>
                    <a:pt x="1760050" y="540198"/>
                  </a:lnTo>
                  <a:lnTo>
                    <a:pt x="1906721" y="540198"/>
                  </a:lnTo>
                  <a:lnTo>
                    <a:pt x="2053392" y="360132"/>
                  </a:lnTo>
                  <a:lnTo>
                    <a:pt x="2200063" y="360132"/>
                  </a:lnTo>
                  <a:lnTo>
                    <a:pt x="2346734" y="540198"/>
                  </a:lnTo>
                  <a:lnTo>
                    <a:pt x="2493405" y="720264"/>
                  </a:lnTo>
                  <a:lnTo>
                    <a:pt x="2640076" y="360132"/>
                  </a:lnTo>
                  <a:lnTo>
                    <a:pt x="2786747" y="720264"/>
                  </a:lnTo>
                  <a:lnTo>
                    <a:pt x="2933418" y="360132"/>
                  </a:lnTo>
                  <a:lnTo>
                    <a:pt x="3080089" y="540198"/>
                  </a:lnTo>
                  <a:lnTo>
                    <a:pt x="3226759" y="360132"/>
                  </a:lnTo>
                  <a:lnTo>
                    <a:pt x="3373430" y="360132"/>
                  </a:lnTo>
                  <a:lnTo>
                    <a:pt x="3520101" y="720264"/>
                  </a:lnTo>
                </a:path>
              </a:pathLst>
            </a:custGeom>
            <a:ln w="27101" cap="flat">
              <a:solidFill>
                <a:srgbClr val="00833D">
                  <a:alpha val="80000"/>
                </a:srgbClr>
              </a:solidFill>
              <a:prstDash val="solid"/>
              <a:round/>
            </a:ln>
          </p:spPr>
          <p:txBody>
            <a:bodyPr/>
            <a:lstStyle/>
            <a:p/>
          </p:txBody>
        </p:sp>
        <p:sp>
          <p:nvSpPr>
            <p:cNvPr id="92" name="pl92"/>
            <p:cNvSpPr/>
            <p:nvPr/>
          </p:nvSpPr>
          <p:spPr>
            <a:xfrm>
              <a:off x="5308715" y="3479490"/>
              <a:ext cx="3520101" cy="1620594"/>
            </a:xfrm>
            <a:custGeom>
              <a:avLst/>
              <a:pathLst>
                <a:path w="3520101" h="1620594">
                  <a:moveTo>
                    <a:pt x="0" y="0"/>
                  </a:moveTo>
                  <a:lnTo>
                    <a:pt x="146670" y="180066"/>
                  </a:lnTo>
                  <a:lnTo>
                    <a:pt x="293341" y="180066"/>
                  </a:lnTo>
                  <a:lnTo>
                    <a:pt x="440012" y="1080396"/>
                  </a:lnTo>
                  <a:lnTo>
                    <a:pt x="586683" y="1080396"/>
                  </a:lnTo>
                  <a:lnTo>
                    <a:pt x="733354" y="900330"/>
                  </a:lnTo>
                  <a:lnTo>
                    <a:pt x="880025" y="900330"/>
                  </a:lnTo>
                  <a:lnTo>
                    <a:pt x="1026696" y="1080396"/>
                  </a:lnTo>
                  <a:lnTo>
                    <a:pt x="1173367" y="900330"/>
                  </a:lnTo>
                  <a:lnTo>
                    <a:pt x="1320038" y="1080396"/>
                  </a:lnTo>
                  <a:lnTo>
                    <a:pt x="1466709" y="1260462"/>
                  </a:lnTo>
                  <a:lnTo>
                    <a:pt x="1613379" y="900330"/>
                  </a:lnTo>
                  <a:lnTo>
                    <a:pt x="1760050" y="720264"/>
                  </a:lnTo>
                  <a:lnTo>
                    <a:pt x="1906721" y="900330"/>
                  </a:lnTo>
                  <a:lnTo>
                    <a:pt x="2053392" y="1620594"/>
                  </a:lnTo>
                  <a:lnTo>
                    <a:pt x="2200063" y="900330"/>
                  </a:lnTo>
                  <a:lnTo>
                    <a:pt x="2346734" y="720264"/>
                  </a:lnTo>
                  <a:lnTo>
                    <a:pt x="2493405" y="720264"/>
                  </a:lnTo>
                  <a:lnTo>
                    <a:pt x="2640076" y="720264"/>
                  </a:lnTo>
                  <a:lnTo>
                    <a:pt x="2786747" y="900330"/>
                  </a:lnTo>
                  <a:lnTo>
                    <a:pt x="2933418" y="0"/>
                  </a:lnTo>
                  <a:lnTo>
                    <a:pt x="3080089" y="540198"/>
                  </a:lnTo>
                  <a:lnTo>
                    <a:pt x="3226759" y="540198"/>
                  </a:lnTo>
                  <a:lnTo>
                    <a:pt x="3373430" y="540198"/>
                  </a:lnTo>
                  <a:lnTo>
                    <a:pt x="3520101" y="720264"/>
                  </a:lnTo>
                </a:path>
              </a:pathLst>
            </a:custGeom>
            <a:ln w="43362" cap="flat">
              <a:solidFill>
                <a:srgbClr val="000000">
                  <a:alpha val="100000"/>
                </a:srgbClr>
              </a:solidFill>
              <a:prstDash val="solid"/>
              <a:round/>
            </a:ln>
          </p:spPr>
          <p:txBody>
            <a:bodyPr/>
            <a:lstStyle/>
            <a:p/>
          </p:txBody>
        </p:sp>
        <p:sp>
          <p:nvSpPr>
            <p:cNvPr id="93" name="pl93"/>
            <p:cNvSpPr/>
            <p:nvPr/>
          </p:nvSpPr>
          <p:spPr>
            <a:xfrm>
              <a:off x="5308715" y="3479490"/>
              <a:ext cx="3520101" cy="1620594"/>
            </a:xfrm>
            <a:custGeom>
              <a:avLst/>
              <a:pathLst>
                <a:path w="3520101" h="1620594">
                  <a:moveTo>
                    <a:pt x="0" y="0"/>
                  </a:moveTo>
                  <a:lnTo>
                    <a:pt x="146670" y="180066"/>
                  </a:lnTo>
                  <a:lnTo>
                    <a:pt x="293341" y="180066"/>
                  </a:lnTo>
                  <a:lnTo>
                    <a:pt x="440012" y="1080396"/>
                  </a:lnTo>
                  <a:lnTo>
                    <a:pt x="586683" y="1080396"/>
                  </a:lnTo>
                  <a:lnTo>
                    <a:pt x="733354" y="900330"/>
                  </a:lnTo>
                  <a:lnTo>
                    <a:pt x="880025" y="900330"/>
                  </a:lnTo>
                  <a:lnTo>
                    <a:pt x="1026696" y="1080396"/>
                  </a:lnTo>
                  <a:lnTo>
                    <a:pt x="1173367" y="900330"/>
                  </a:lnTo>
                  <a:lnTo>
                    <a:pt x="1320038" y="1080396"/>
                  </a:lnTo>
                  <a:lnTo>
                    <a:pt x="1466709" y="1260462"/>
                  </a:lnTo>
                  <a:lnTo>
                    <a:pt x="1613379" y="900330"/>
                  </a:lnTo>
                  <a:lnTo>
                    <a:pt x="1760050" y="720264"/>
                  </a:lnTo>
                  <a:lnTo>
                    <a:pt x="1906721" y="900330"/>
                  </a:lnTo>
                  <a:lnTo>
                    <a:pt x="2053392" y="1620594"/>
                  </a:lnTo>
                  <a:lnTo>
                    <a:pt x="2200063" y="900330"/>
                  </a:lnTo>
                  <a:lnTo>
                    <a:pt x="2346734" y="720264"/>
                  </a:lnTo>
                  <a:lnTo>
                    <a:pt x="2493405" y="720264"/>
                  </a:lnTo>
                  <a:lnTo>
                    <a:pt x="2640076" y="720264"/>
                  </a:lnTo>
                  <a:lnTo>
                    <a:pt x="2786747" y="900330"/>
                  </a:lnTo>
                  <a:lnTo>
                    <a:pt x="2933418" y="0"/>
                  </a:lnTo>
                  <a:lnTo>
                    <a:pt x="3080089" y="540198"/>
                  </a:lnTo>
                  <a:lnTo>
                    <a:pt x="3226759" y="540198"/>
                  </a:lnTo>
                  <a:lnTo>
                    <a:pt x="3373430" y="540198"/>
                  </a:lnTo>
                  <a:lnTo>
                    <a:pt x="3520101" y="720264"/>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293929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419975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28727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29015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4" name="pg104"/>
            <p:cNvSpPr/>
            <p:nvPr/>
          </p:nvSpPr>
          <p:spPr>
            <a:xfrm>
              <a:off x="5983581"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6700089" y="413318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30442" y="416324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8036973"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0328"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5194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353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353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0648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894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02402" y="6074855"/>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Bulgaria</a:t>
              </a:r>
            </a:p>
          </p:txBody>
        </p:sp>
        <p:sp>
          <p:nvSpPr>
            <p:cNvPr id="136" name="tx136"/>
            <p:cNvSpPr/>
            <p:nvPr/>
          </p:nvSpPr>
          <p:spPr>
            <a:xfrm>
              <a:off x="707358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3604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Bulgaria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24750"/>
            </a:xfrm>
            <a:custGeom>
              <a:avLst/>
              <a:pathLst>
                <a:path w="2123063" h="2475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12375"/>
                  </a:lnTo>
                  <a:lnTo>
                    <a:pt x="1149992" y="12375"/>
                  </a:lnTo>
                  <a:lnTo>
                    <a:pt x="1238453" y="12375"/>
                  </a:lnTo>
                  <a:lnTo>
                    <a:pt x="1326914" y="24750"/>
                  </a:lnTo>
                  <a:lnTo>
                    <a:pt x="1415375" y="24750"/>
                  </a:lnTo>
                  <a:lnTo>
                    <a:pt x="1503836" y="24750"/>
                  </a:lnTo>
                  <a:lnTo>
                    <a:pt x="1592297" y="24750"/>
                  </a:lnTo>
                  <a:lnTo>
                    <a:pt x="1680758" y="24750"/>
                  </a:lnTo>
                  <a:lnTo>
                    <a:pt x="1769219" y="12375"/>
                  </a:lnTo>
                  <a:lnTo>
                    <a:pt x="1857680" y="12375"/>
                  </a:lnTo>
                  <a:lnTo>
                    <a:pt x="1946141" y="2475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98250"/>
              <a:ext cx="796148" cy="49500"/>
            </a:xfrm>
            <a:custGeom>
              <a:avLst/>
              <a:pathLst>
                <a:path w="796148" h="49500">
                  <a:moveTo>
                    <a:pt x="0" y="37125"/>
                  </a:moveTo>
                  <a:lnTo>
                    <a:pt x="88460" y="24750"/>
                  </a:lnTo>
                  <a:lnTo>
                    <a:pt x="176921" y="0"/>
                  </a:lnTo>
                  <a:lnTo>
                    <a:pt x="265382" y="12375"/>
                  </a:lnTo>
                  <a:lnTo>
                    <a:pt x="353843" y="0"/>
                  </a:lnTo>
                  <a:lnTo>
                    <a:pt x="442304" y="24750"/>
                  </a:lnTo>
                  <a:lnTo>
                    <a:pt x="530765" y="49500"/>
                  </a:lnTo>
                  <a:lnTo>
                    <a:pt x="619226" y="24750"/>
                  </a:lnTo>
                  <a:lnTo>
                    <a:pt x="707687" y="12375"/>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704855"/>
              <a:ext cx="1238453" cy="309380"/>
            </a:xfrm>
            <a:custGeom>
              <a:avLst/>
              <a:pathLst>
                <a:path w="1238453" h="309380">
                  <a:moveTo>
                    <a:pt x="0" y="309380"/>
                  </a:moveTo>
                  <a:lnTo>
                    <a:pt x="88460" y="0"/>
                  </a:lnTo>
                  <a:lnTo>
                    <a:pt x="176921" y="0"/>
                  </a:lnTo>
                  <a:lnTo>
                    <a:pt x="265382" y="0"/>
                  </a:lnTo>
                  <a:lnTo>
                    <a:pt x="353843" y="24750"/>
                  </a:lnTo>
                  <a:lnTo>
                    <a:pt x="442304" y="49500"/>
                  </a:lnTo>
                  <a:lnTo>
                    <a:pt x="530765" y="49500"/>
                  </a:lnTo>
                  <a:lnTo>
                    <a:pt x="619226" y="37125"/>
                  </a:lnTo>
                  <a:lnTo>
                    <a:pt x="707687" y="61876"/>
                  </a:lnTo>
                  <a:lnTo>
                    <a:pt x="796148" y="74251"/>
                  </a:lnTo>
                  <a:lnTo>
                    <a:pt x="884609" y="111377"/>
                  </a:lnTo>
                  <a:lnTo>
                    <a:pt x="973070" y="99001"/>
                  </a:lnTo>
                  <a:lnTo>
                    <a:pt x="1061531" y="86626"/>
                  </a:lnTo>
                  <a:lnTo>
                    <a:pt x="1149992" y="86626"/>
                  </a:lnTo>
                  <a:lnTo>
                    <a:pt x="1238453" y="37125"/>
                  </a:lnTo>
                </a:path>
              </a:pathLst>
            </a:custGeom>
            <a:ln w="27101" cap="flat">
              <a:solidFill>
                <a:srgbClr val="1CABE2">
                  <a:alpha val="100000"/>
                </a:srgbClr>
              </a:solidFill>
              <a:prstDash val="solid"/>
              <a:round/>
            </a:ln>
          </p:spPr>
          <p:txBody>
            <a:bodyPr/>
            <a:lstStyle/>
            <a:p/>
          </p:txBody>
        </p:sp>
        <p:sp>
          <p:nvSpPr>
            <p:cNvPr id="72" name="tx72"/>
            <p:cNvSpPr/>
            <p:nvPr/>
          </p:nvSpPr>
          <p:spPr>
            <a:xfrm>
              <a:off x="1794885" y="49219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3" name="tx73"/>
            <p:cNvSpPr/>
            <p:nvPr/>
          </p:nvSpPr>
          <p:spPr>
            <a:xfrm>
              <a:off x="3217825"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86626"/>
            </a:xfrm>
            <a:custGeom>
              <a:avLst/>
              <a:pathLst>
                <a:path w="2123063" h="86626">
                  <a:moveTo>
                    <a:pt x="0" y="24750"/>
                  </a:moveTo>
                  <a:lnTo>
                    <a:pt x="88460" y="24750"/>
                  </a:lnTo>
                  <a:lnTo>
                    <a:pt x="176921" y="0"/>
                  </a:lnTo>
                  <a:lnTo>
                    <a:pt x="265382" y="12375"/>
                  </a:lnTo>
                  <a:lnTo>
                    <a:pt x="353843" y="24750"/>
                  </a:lnTo>
                  <a:lnTo>
                    <a:pt x="442304" y="0"/>
                  </a:lnTo>
                  <a:lnTo>
                    <a:pt x="530765" y="0"/>
                  </a:lnTo>
                  <a:lnTo>
                    <a:pt x="619226" y="12375"/>
                  </a:lnTo>
                  <a:lnTo>
                    <a:pt x="707687" y="0"/>
                  </a:lnTo>
                  <a:lnTo>
                    <a:pt x="796148" y="12375"/>
                  </a:lnTo>
                  <a:lnTo>
                    <a:pt x="884609" y="12375"/>
                  </a:lnTo>
                  <a:lnTo>
                    <a:pt x="973070" y="12375"/>
                  </a:lnTo>
                  <a:lnTo>
                    <a:pt x="1061531" y="12375"/>
                  </a:lnTo>
                  <a:lnTo>
                    <a:pt x="1149992" y="12375"/>
                  </a:lnTo>
                  <a:lnTo>
                    <a:pt x="1238453" y="86626"/>
                  </a:lnTo>
                  <a:lnTo>
                    <a:pt x="1326914" y="49500"/>
                  </a:lnTo>
                  <a:lnTo>
                    <a:pt x="1415375" y="37125"/>
                  </a:lnTo>
                  <a:lnTo>
                    <a:pt x="1503836" y="12375"/>
                  </a:lnTo>
                  <a:lnTo>
                    <a:pt x="1592297" y="24750"/>
                  </a:lnTo>
                  <a:lnTo>
                    <a:pt x="1680758" y="12375"/>
                  </a:lnTo>
                  <a:lnTo>
                    <a:pt x="1769219" y="37125"/>
                  </a:lnTo>
                  <a:lnTo>
                    <a:pt x="1857680" y="61876"/>
                  </a:lnTo>
                  <a:lnTo>
                    <a:pt x="1946141" y="3712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111377"/>
            </a:xfrm>
            <a:custGeom>
              <a:avLst/>
              <a:pathLst>
                <a:path w="2123063" h="111377">
                  <a:moveTo>
                    <a:pt x="0" y="99001"/>
                  </a:moveTo>
                  <a:lnTo>
                    <a:pt x="88460" y="86626"/>
                  </a:lnTo>
                  <a:lnTo>
                    <a:pt x="176921" y="61876"/>
                  </a:lnTo>
                  <a:lnTo>
                    <a:pt x="265382" y="12375"/>
                  </a:lnTo>
                  <a:lnTo>
                    <a:pt x="353843" y="24750"/>
                  </a:lnTo>
                  <a:lnTo>
                    <a:pt x="442304" y="12375"/>
                  </a:lnTo>
                  <a:lnTo>
                    <a:pt x="530765" y="12375"/>
                  </a:lnTo>
                  <a:lnTo>
                    <a:pt x="619226" y="12375"/>
                  </a:lnTo>
                  <a:lnTo>
                    <a:pt x="707687" y="12375"/>
                  </a:lnTo>
                  <a:lnTo>
                    <a:pt x="796148" y="12375"/>
                  </a:lnTo>
                  <a:lnTo>
                    <a:pt x="884609" y="0"/>
                  </a:lnTo>
                  <a:lnTo>
                    <a:pt x="973070" y="24750"/>
                  </a:lnTo>
                  <a:lnTo>
                    <a:pt x="1061531" y="37125"/>
                  </a:lnTo>
                  <a:lnTo>
                    <a:pt x="1149992" y="24750"/>
                  </a:lnTo>
                  <a:lnTo>
                    <a:pt x="1238453" y="49500"/>
                  </a:lnTo>
                  <a:lnTo>
                    <a:pt x="1326914" y="61876"/>
                  </a:lnTo>
                  <a:lnTo>
                    <a:pt x="1415375" y="61876"/>
                  </a:lnTo>
                  <a:lnTo>
                    <a:pt x="1503836" y="37125"/>
                  </a:lnTo>
                  <a:lnTo>
                    <a:pt x="1592297" y="49500"/>
                  </a:lnTo>
                  <a:lnTo>
                    <a:pt x="1680758" y="24750"/>
                  </a:lnTo>
                  <a:lnTo>
                    <a:pt x="1769219" y="111377"/>
                  </a:lnTo>
                  <a:lnTo>
                    <a:pt x="1857680" y="99001"/>
                  </a:lnTo>
                  <a:lnTo>
                    <a:pt x="1946141" y="74251"/>
                  </a:lnTo>
                  <a:lnTo>
                    <a:pt x="2034602" y="61876"/>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601201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111377"/>
            </a:xfrm>
            <a:custGeom>
              <a:avLst/>
              <a:pathLst>
                <a:path w="2123063" h="111377">
                  <a:moveTo>
                    <a:pt x="0" y="37125"/>
                  </a:moveTo>
                  <a:lnTo>
                    <a:pt x="88460" y="37125"/>
                  </a:lnTo>
                  <a:lnTo>
                    <a:pt x="176921" y="37125"/>
                  </a:lnTo>
                  <a:lnTo>
                    <a:pt x="265382" y="12375"/>
                  </a:lnTo>
                  <a:lnTo>
                    <a:pt x="353843" y="37125"/>
                  </a:lnTo>
                  <a:lnTo>
                    <a:pt x="442304" y="0"/>
                  </a:lnTo>
                  <a:lnTo>
                    <a:pt x="530765" y="12375"/>
                  </a:lnTo>
                  <a:lnTo>
                    <a:pt x="619226" y="24750"/>
                  </a:lnTo>
                  <a:lnTo>
                    <a:pt x="707687" y="12375"/>
                  </a:lnTo>
                  <a:lnTo>
                    <a:pt x="796148" y="37125"/>
                  </a:lnTo>
                  <a:lnTo>
                    <a:pt x="884609" y="37125"/>
                  </a:lnTo>
                  <a:lnTo>
                    <a:pt x="973070" y="24750"/>
                  </a:lnTo>
                  <a:lnTo>
                    <a:pt x="1061531" y="24750"/>
                  </a:lnTo>
                  <a:lnTo>
                    <a:pt x="1149992" y="24750"/>
                  </a:lnTo>
                  <a:lnTo>
                    <a:pt x="1238453" y="111377"/>
                  </a:lnTo>
                  <a:lnTo>
                    <a:pt x="1326914" y="74251"/>
                  </a:lnTo>
                  <a:lnTo>
                    <a:pt x="1415375" y="61876"/>
                  </a:lnTo>
                  <a:lnTo>
                    <a:pt x="1503836" y="61876"/>
                  </a:lnTo>
                  <a:lnTo>
                    <a:pt x="1592297" y="61876"/>
                  </a:lnTo>
                  <a:lnTo>
                    <a:pt x="1680758" y="49500"/>
                  </a:lnTo>
                  <a:lnTo>
                    <a:pt x="1769219" y="74251"/>
                  </a:lnTo>
                  <a:lnTo>
                    <a:pt x="1857680" y="99001"/>
                  </a:lnTo>
                  <a:lnTo>
                    <a:pt x="1946141" y="74251"/>
                  </a:lnTo>
                  <a:lnTo>
                    <a:pt x="2034602" y="61876"/>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7" name="tx147"/>
            <p:cNvSpPr/>
            <p:nvPr/>
          </p:nvSpPr>
          <p:spPr>
            <a:xfrm>
              <a:off x="5836734"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99001"/>
            </a:xfrm>
            <a:custGeom>
              <a:avLst/>
              <a:pathLst>
                <a:path w="2123063" h="99001">
                  <a:moveTo>
                    <a:pt x="0" y="37125"/>
                  </a:moveTo>
                  <a:lnTo>
                    <a:pt x="88460" y="24750"/>
                  </a:lnTo>
                  <a:lnTo>
                    <a:pt x="176921" y="37125"/>
                  </a:lnTo>
                  <a:lnTo>
                    <a:pt x="265382" y="0"/>
                  </a:lnTo>
                  <a:lnTo>
                    <a:pt x="353843" y="12375"/>
                  </a:lnTo>
                  <a:lnTo>
                    <a:pt x="442304" y="0"/>
                  </a:lnTo>
                  <a:lnTo>
                    <a:pt x="530765" y="12375"/>
                  </a:lnTo>
                  <a:lnTo>
                    <a:pt x="619226" y="12375"/>
                  </a:lnTo>
                  <a:lnTo>
                    <a:pt x="707687" y="12375"/>
                  </a:lnTo>
                  <a:lnTo>
                    <a:pt x="796148" y="24750"/>
                  </a:lnTo>
                  <a:lnTo>
                    <a:pt x="884609" y="24750"/>
                  </a:lnTo>
                  <a:lnTo>
                    <a:pt x="973070" y="12375"/>
                  </a:lnTo>
                  <a:lnTo>
                    <a:pt x="1061531" y="12375"/>
                  </a:lnTo>
                  <a:lnTo>
                    <a:pt x="1149992" y="12375"/>
                  </a:lnTo>
                  <a:lnTo>
                    <a:pt x="1238453" y="99001"/>
                  </a:lnTo>
                  <a:lnTo>
                    <a:pt x="1326914" y="61876"/>
                  </a:lnTo>
                  <a:lnTo>
                    <a:pt x="1415375" y="49500"/>
                  </a:lnTo>
                  <a:lnTo>
                    <a:pt x="1503836" y="49500"/>
                  </a:lnTo>
                  <a:lnTo>
                    <a:pt x="1592297" y="49500"/>
                  </a:lnTo>
                  <a:lnTo>
                    <a:pt x="1680758" y="37125"/>
                  </a:lnTo>
                  <a:lnTo>
                    <a:pt x="1769219" y="61876"/>
                  </a:lnTo>
                  <a:lnTo>
                    <a:pt x="1857680" y="86626"/>
                  </a:lnTo>
                  <a:lnTo>
                    <a:pt x="1946141" y="61876"/>
                  </a:lnTo>
                  <a:lnTo>
                    <a:pt x="2034602" y="49500"/>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1" name="tx171"/>
            <p:cNvSpPr/>
            <p:nvPr/>
          </p:nvSpPr>
          <p:spPr>
            <a:xfrm>
              <a:off x="8630921"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98250"/>
              <a:ext cx="2123063" cy="210378"/>
            </a:xfrm>
            <a:custGeom>
              <a:avLst/>
              <a:pathLst>
                <a:path w="2123063" h="210378">
                  <a:moveTo>
                    <a:pt x="0" y="160877"/>
                  </a:moveTo>
                  <a:lnTo>
                    <a:pt x="88460" y="136127"/>
                  </a:lnTo>
                  <a:lnTo>
                    <a:pt x="176921" y="210378"/>
                  </a:lnTo>
                  <a:lnTo>
                    <a:pt x="265382" y="86626"/>
                  </a:lnTo>
                  <a:lnTo>
                    <a:pt x="353843" y="61876"/>
                  </a:lnTo>
                  <a:lnTo>
                    <a:pt x="442304" y="49500"/>
                  </a:lnTo>
                  <a:lnTo>
                    <a:pt x="530765" y="37125"/>
                  </a:lnTo>
                  <a:lnTo>
                    <a:pt x="619226" y="24750"/>
                  </a:lnTo>
                  <a:lnTo>
                    <a:pt x="707687" y="24750"/>
                  </a:lnTo>
                  <a:lnTo>
                    <a:pt x="796148" y="37125"/>
                  </a:lnTo>
                  <a:lnTo>
                    <a:pt x="884609" y="0"/>
                  </a:lnTo>
                  <a:lnTo>
                    <a:pt x="973070" y="24750"/>
                  </a:lnTo>
                  <a:lnTo>
                    <a:pt x="1061531" y="24750"/>
                  </a:lnTo>
                  <a:lnTo>
                    <a:pt x="1149992" y="24750"/>
                  </a:lnTo>
                  <a:lnTo>
                    <a:pt x="1238453" y="86626"/>
                  </a:lnTo>
                  <a:lnTo>
                    <a:pt x="1326914" y="111377"/>
                  </a:lnTo>
                  <a:lnTo>
                    <a:pt x="1415375" y="99001"/>
                  </a:lnTo>
                  <a:lnTo>
                    <a:pt x="1503836" y="49500"/>
                  </a:lnTo>
                  <a:lnTo>
                    <a:pt x="1592297" y="111377"/>
                  </a:lnTo>
                  <a:lnTo>
                    <a:pt x="1680758" y="12375"/>
                  </a:lnTo>
                  <a:lnTo>
                    <a:pt x="1769219" y="148502"/>
                  </a:lnTo>
                  <a:lnTo>
                    <a:pt x="1857680" y="123752"/>
                  </a:lnTo>
                  <a:lnTo>
                    <a:pt x="1946141" y="111377"/>
                  </a:lnTo>
                  <a:lnTo>
                    <a:pt x="2034602" y="111377"/>
                  </a:lnTo>
                  <a:lnTo>
                    <a:pt x="2123063" y="61876"/>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3" name="tx193"/>
            <p:cNvSpPr/>
            <p:nvPr/>
          </p:nvSpPr>
          <p:spPr>
            <a:xfrm>
              <a:off x="8806200"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5" name="tx195"/>
            <p:cNvSpPr/>
            <p:nvPr/>
          </p:nvSpPr>
          <p:spPr>
            <a:xfrm>
              <a:off x="8630921"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42877" y="5249365"/>
              <a:ext cx="530765" cy="235129"/>
            </a:xfrm>
            <a:custGeom>
              <a:avLst/>
              <a:pathLst>
                <a:path w="530765" h="235129">
                  <a:moveTo>
                    <a:pt x="0" y="235129"/>
                  </a:moveTo>
                  <a:lnTo>
                    <a:pt x="88460" y="136127"/>
                  </a:lnTo>
                  <a:lnTo>
                    <a:pt x="176921" y="61876"/>
                  </a:lnTo>
                  <a:lnTo>
                    <a:pt x="265382" y="49500"/>
                  </a:lnTo>
                  <a:lnTo>
                    <a:pt x="353843" y="24750"/>
                  </a:lnTo>
                  <a:lnTo>
                    <a:pt x="442304" y="12375"/>
                  </a:lnTo>
                  <a:lnTo>
                    <a:pt x="530765" y="0"/>
                  </a:lnTo>
                </a:path>
              </a:pathLst>
            </a:custGeom>
            <a:ln w="27101" cap="flat">
              <a:solidFill>
                <a:srgbClr val="1CABE2">
                  <a:alpha val="100000"/>
                </a:srgbClr>
              </a:solidFill>
              <a:prstDash val="solid"/>
              <a:round/>
            </a:ln>
          </p:spPr>
          <p:txBody>
            <a:bodyPr/>
            <a:lstStyle/>
            <a:p/>
          </p:txBody>
        </p:sp>
        <p:sp>
          <p:nvSpPr>
            <p:cNvPr id="216" name="tx216"/>
            <p:cNvSpPr/>
            <p:nvPr/>
          </p:nvSpPr>
          <p:spPr>
            <a:xfrm>
              <a:off x="8090947" y="53921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17" name="tx217"/>
            <p:cNvSpPr/>
            <p:nvPr/>
          </p:nvSpPr>
          <p:spPr>
            <a:xfrm>
              <a:off x="8806200" y="5157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8" name="tx218"/>
            <p:cNvSpPr/>
            <p:nvPr/>
          </p:nvSpPr>
          <p:spPr>
            <a:xfrm>
              <a:off x="8277077" y="524429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219" name="tx219"/>
            <p:cNvSpPr/>
            <p:nvPr/>
          </p:nvSpPr>
          <p:spPr>
            <a:xfrm>
              <a:off x="8630921" y="51205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69149" y="398022"/>
              <a:ext cx="50975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Bulgaria,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(50%), followed by MCV2 and PCV3 (91%).
Compared to 2019, coverage of 5 vaccines increased (BCG, DTP3, PCV3, POL3 and ROTAC), 2 vaccines remained constant (DTP1 and IPV1), and 2 vaccines decreased (MCV1 and MCV2).
Compared to 2023, coverage of one vaccine remained constant (BCG) and 8 vaccines increased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379596"/>
            </a:xfrm>
            <a:custGeom>
              <a:avLst/>
              <a:pathLst>
                <a:path w="6480943" h="379596">
                  <a:moveTo>
                    <a:pt x="0" y="142348"/>
                  </a:moveTo>
                  <a:lnTo>
                    <a:pt x="270039" y="94899"/>
                  </a:lnTo>
                  <a:lnTo>
                    <a:pt x="540078" y="142348"/>
                  </a:lnTo>
                  <a:lnTo>
                    <a:pt x="810117" y="0"/>
                  </a:lnTo>
                  <a:lnTo>
                    <a:pt x="1080157" y="47449"/>
                  </a:lnTo>
                  <a:lnTo>
                    <a:pt x="1350196" y="0"/>
                  </a:lnTo>
                  <a:lnTo>
                    <a:pt x="1620235" y="47449"/>
                  </a:lnTo>
                  <a:lnTo>
                    <a:pt x="1890275" y="47449"/>
                  </a:lnTo>
                  <a:lnTo>
                    <a:pt x="2160314" y="47449"/>
                  </a:lnTo>
                  <a:lnTo>
                    <a:pt x="2430353" y="94899"/>
                  </a:lnTo>
                  <a:lnTo>
                    <a:pt x="2700393" y="94899"/>
                  </a:lnTo>
                  <a:lnTo>
                    <a:pt x="2970432" y="47449"/>
                  </a:lnTo>
                  <a:lnTo>
                    <a:pt x="3240471" y="47449"/>
                  </a:lnTo>
                  <a:lnTo>
                    <a:pt x="3510510" y="47449"/>
                  </a:lnTo>
                  <a:lnTo>
                    <a:pt x="3780550" y="379596"/>
                  </a:lnTo>
                  <a:lnTo>
                    <a:pt x="4050589" y="237248"/>
                  </a:lnTo>
                  <a:lnTo>
                    <a:pt x="4320628" y="189798"/>
                  </a:lnTo>
                  <a:lnTo>
                    <a:pt x="4590668" y="189798"/>
                  </a:lnTo>
                  <a:lnTo>
                    <a:pt x="4860707" y="189798"/>
                  </a:lnTo>
                  <a:lnTo>
                    <a:pt x="5130746" y="142348"/>
                  </a:lnTo>
                  <a:lnTo>
                    <a:pt x="5400786" y="237248"/>
                  </a:lnTo>
                  <a:lnTo>
                    <a:pt x="5670825" y="332147"/>
                  </a:lnTo>
                  <a:lnTo>
                    <a:pt x="5940864" y="237248"/>
                  </a:lnTo>
                  <a:lnTo>
                    <a:pt x="6210904" y="189798"/>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521945"/>
            </a:xfrm>
            <a:custGeom>
              <a:avLst/>
              <a:pathLst>
                <a:path w="6480943" h="521945">
                  <a:moveTo>
                    <a:pt x="0" y="94899"/>
                  </a:moveTo>
                  <a:lnTo>
                    <a:pt x="270039" y="142348"/>
                  </a:lnTo>
                  <a:lnTo>
                    <a:pt x="540078" y="379596"/>
                  </a:lnTo>
                  <a:lnTo>
                    <a:pt x="810117" y="0"/>
                  </a:lnTo>
                  <a:lnTo>
                    <a:pt x="1080157" y="94899"/>
                  </a:lnTo>
                  <a:lnTo>
                    <a:pt x="1350196" y="0"/>
                  </a:lnTo>
                  <a:lnTo>
                    <a:pt x="1620235" y="0"/>
                  </a:lnTo>
                  <a:lnTo>
                    <a:pt x="1890275" y="47449"/>
                  </a:lnTo>
                  <a:lnTo>
                    <a:pt x="2160314" y="0"/>
                  </a:lnTo>
                  <a:lnTo>
                    <a:pt x="2430353" y="0"/>
                  </a:lnTo>
                  <a:lnTo>
                    <a:pt x="2700393" y="47449"/>
                  </a:lnTo>
                  <a:lnTo>
                    <a:pt x="2970432" y="0"/>
                  </a:lnTo>
                  <a:lnTo>
                    <a:pt x="3240471" y="47449"/>
                  </a:lnTo>
                  <a:lnTo>
                    <a:pt x="3510510" y="47449"/>
                  </a:lnTo>
                  <a:lnTo>
                    <a:pt x="3780550" y="47449"/>
                  </a:lnTo>
                  <a:lnTo>
                    <a:pt x="4050589" y="189798"/>
                  </a:lnTo>
                  <a:lnTo>
                    <a:pt x="4320628" y="237248"/>
                  </a:lnTo>
                  <a:lnTo>
                    <a:pt x="4590668" y="189798"/>
                  </a:lnTo>
                  <a:lnTo>
                    <a:pt x="4860707" y="521945"/>
                  </a:lnTo>
                  <a:lnTo>
                    <a:pt x="5130746" y="142348"/>
                  </a:lnTo>
                  <a:lnTo>
                    <a:pt x="5400786" y="237248"/>
                  </a:lnTo>
                  <a:lnTo>
                    <a:pt x="5670825" y="332147"/>
                  </a:lnTo>
                  <a:lnTo>
                    <a:pt x="5940864" y="237248"/>
                  </a:lnTo>
                  <a:lnTo>
                    <a:pt x="6210904" y="189798"/>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3835648" y="1120597"/>
              <a:ext cx="3780550" cy="569395"/>
            </a:xfrm>
            <a:custGeom>
              <a:avLst/>
              <a:pathLst>
                <a:path w="3780550" h="569395">
                  <a:moveTo>
                    <a:pt x="0" y="189798"/>
                  </a:moveTo>
                  <a:lnTo>
                    <a:pt x="270039" y="0"/>
                  </a:lnTo>
                  <a:lnTo>
                    <a:pt x="540078" y="0"/>
                  </a:lnTo>
                  <a:lnTo>
                    <a:pt x="810117" y="0"/>
                  </a:lnTo>
                  <a:lnTo>
                    <a:pt x="1080157" y="569395"/>
                  </a:lnTo>
                  <a:lnTo>
                    <a:pt x="1350196" y="379596"/>
                  </a:lnTo>
                  <a:lnTo>
                    <a:pt x="1620235" y="142348"/>
                  </a:lnTo>
                  <a:lnTo>
                    <a:pt x="1890275" y="142348"/>
                  </a:lnTo>
                  <a:lnTo>
                    <a:pt x="2160314" y="142348"/>
                  </a:lnTo>
                  <a:lnTo>
                    <a:pt x="2430353" y="142348"/>
                  </a:lnTo>
                  <a:lnTo>
                    <a:pt x="2700393" y="189798"/>
                  </a:lnTo>
                  <a:lnTo>
                    <a:pt x="2970432" y="284697"/>
                  </a:lnTo>
                  <a:lnTo>
                    <a:pt x="3240471" y="189798"/>
                  </a:lnTo>
                  <a:lnTo>
                    <a:pt x="3510510" y="142348"/>
                  </a:lnTo>
                  <a:lnTo>
                    <a:pt x="3780550" y="47449"/>
                  </a:lnTo>
                </a:path>
              </a:pathLst>
            </a:custGeom>
            <a:ln w="27101" cap="flat">
              <a:solidFill>
                <a:srgbClr val="EE00EE">
                  <a:alpha val="100000"/>
                </a:srgbClr>
              </a:solidFill>
              <a:prstDash val="solid"/>
              <a:round/>
            </a:ln>
          </p:spPr>
          <p:txBody>
            <a:bodyPr/>
            <a:lstStyle/>
            <a:p/>
          </p:txBody>
        </p:sp>
        <p:sp>
          <p:nvSpPr>
            <p:cNvPr id="40" name="pl40"/>
            <p:cNvSpPr/>
            <p:nvPr/>
          </p:nvSpPr>
          <p:spPr>
            <a:xfrm>
              <a:off x="4645766" y="4631868"/>
              <a:ext cx="2970432" cy="901542"/>
            </a:xfrm>
            <a:custGeom>
              <a:avLst/>
              <a:pathLst>
                <a:path w="2970432" h="901542">
                  <a:moveTo>
                    <a:pt x="0" y="0"/>
                  </a:moveTo>
                  <a:lnTo>
                    <a:pt x="270039" y="332147"/>
                  </a:lnTo>
                  <a:lnTo>
                    <a:pt x="540078" y="806643"/>
                  </a:lnTo>
                  <a:lnTo>
                    <a:pt x="810117" y="854093"/>
                  </a:lnTo>
                  <a:lnTo>
                    <a:pt x="1080157" y="854093"/>
                  </a:lnTo>
                  <a:lnTo>
                    <a:pt x="1350196" y="759193"/>
                  </a:lnTo>
                  <a:lnTo>
                    <a:pt x="1620235" y="806643"/>
                  </a:lnTo>
                  <a:lnTo>
                    <a:pt x="1890275" y="901542"/>
                  </a:lnTo>
                  <a:lnTo>
                    <a:pt x="2160314" y="901542"/>
                  </a:lnTo>
                  <a:lnTo>
                    <a:pt x="2430353" y="854093"/>
                  </a:lnTo>
                  <a:lnTo>
                    <a:pt x="2700393" y="806643"/>
                  </a:lnTo>
                  <a:lnTo>
                    <a:pt x="2970432"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189798"/>
            </a:xfrm>
            <a:custGeom>
              <a:avLst/>
              <a:pathLst>
                <a:path w="2430353" h="189798">
                  <a:moveTo>
                    <a:pt x="0" y="142348"/>
                  </a:moveTo>
                  <a:lnTo>
                    <a:pt x="270039" y="94899"/>
                  </a:lnTo>
                  <a:lnTo>
                    <a:pt x="540078" y="0"/>
                  </a:lnTo>
                  <a:lnTo>
                    <a:pt x="810117" y="47449"/>
                  </a:lnTo>
                  <a:lnTo>
                    <a:pt x="1080157" y="0"/>
                  </a:lnTo>
                  <a:lnTo>
                    <a:pt x="1350196" y="94899"/>
                  </a:lnTo>
                  <a:lnTo>
                    <a:pt x="1620235" y="189798"/>
                  </a:lnTo>
                  <a:lnTo>
                    <a:pt x="1890275" y="94899"/>
                  </a:lnTo>
                  <a:lnTo>
                    <a:pt x="2160314" y="47449"/>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427046"/>
            </a:xfrm>
            <a:custGeom>
              <a:avLst/>
              <a:pathLst>
                <a:path w="6480943" h="427046">
                  <a:moveTo>
                    <a:pt x="0" y="379596"/>
                  </a:moveTo>
                  <a:lnTo>
                    <a:pt x="270039" y="332147"/>
                  </a:lnTo>
                  <a:lnTo>
                    <a:pt x="540078" y="237248"/>
                  </a:lnTo>
                  <a:lnTo>
                    <a:pt x="810117" y="47449"/>
                  </a:lnTo>
                  <a:lnTo>
                    <a:pt x="1080157" y="94899"/>
                  </a:lnTo>
                  <a:lnTo>
                    <a:pt x="1350196" y="47449"/>
                  </a:lnTo>
                  <a:lnTo>
                    <a:pt x="1620235" y="47449"/>
                  </a:lnTo>
                  <a:lnTo>
                    <a:pt x="1890275" y="47449"/>
                  </a:lnTo>
                  <a:lnTo>
                    <a:pt x="2160314" y="47449"/>
                  </a:lnTo>
                  <a:lnTo>
                    <a:pt x="2430353" y="47449"/>
                  </a:lnTo>
                  <a:lnTo>
                    <a:pt x="2700393" y="0"/>
                  </a:lnTo>
                  <a:lnTo>
                    <a:pt x="2970432" y="94899"/>
                  </a:lnTo>
                  <a:lnTo>
                    <a:pt x="3240471" y="142348"/>
                  </a:lnTo>
                  <a:lnTo>
                    <a:pt x="3510510" y="94899"/>
                  </a:lnTo>
                  <a:lnTo>
                    <a:pt x="3780550" y="189798"/>
                  </a:lnTo>
                  <a:lnTo>
                    <a:pt x="4050589" y="237248"/>
                  </a:lnTo>
                  <a:lnTo>
                    <a:pt x="4320628" y="237248"/>
                  </a:lnTo>
                  <a:lnTo>
                    <a:pt x="4590668" y="142348"/>
                  </a:lnTo>
                  <a:lnTo>
                    <a:pt x="4860707" y="189798"/>
                  </a:lnTo>
                  <a:lnTo>
                    <a:pt x="5130746" y="94899"/>
                  </a:lnTo>
                  <a:lnTo>
                    <a:pt x="5400786" y="427046"/>
                  </a:lnTo>
                  <a:lnTo>
                    <a:pt x="5670825" y="379596"/>
                  </a:lnTo>
                  <a:lnTo>
                    <a:pt x="5940864" y="284697"/>
                  </a:lnTo>
                  <a:lnTo>
                    <a:pt x="6210904" y="2372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73148"/>
              <a:ext cx="6480943" cy="806643"/>
            </a:xfrm>
            <a:custGeom>
              <a:avLst/>
              <a:pathLst>
                <a:path w="6480943" h="806643">
                  <a:moveTo>
                    <a:pt x="0" y="616844"/>
                  </a:moveTo>
                  <a:lnTo>
                    <a:pt x="270039" y="521945"/>
                  </a:lnTo>
                  <a:lnTo>
                    <a:pt x="540078" y="806643"/>
                  </a:lnTo>
                  <a:lnTo>
                    <a:pt x="810117" y="332147"/>
                  </a:lnTo>
                  <a:lnTo>
                    <a:pt x="1080157" y="237248"/>
                  </a:lnTo>
                  <a:lnTo>
                    <a:pt x="1350196" y="189798"/>
                  </a:lnTo>
                  <a:lnTo>
                    <a:pt x="1620235" y="142348"/>
                  </a:lnTo>
                  <a:lnTo>
                    <a:pt x="1890275" y="94899"/>
                  </a:lnTo>
                  <a:lnTo>
                    <a:pt x="2160314" y="94899"/>
                  </a:lnTo>
                  <a:lnTo>
                    <a:pt x="2430353" y="142348"/>
                  </a:lnTo>
                  <a:lnTo>
                    <a:pt x="2700393" y="0"/>
                  </a:lnTo>
                  <a:lnTo>
                    <a:pt x="2970432" y="94899"/>
                  </a:lnTo>
                  <a:lnTo>
                    <a:pt x="3240471" y="94899"/>
                  </a:lnTo>
                  <a:lnTo>
                    <a:pt x="3510510" y="94899"/>
                  </a:lnTo>
                  <a:lnTo>
                    <a:pt x="3780550" y="332147"/>
                  </a:lnTo>
                  <a:lnTo>
                    <a:pt x="4050589" y="427046"/>
                  </a:lnTo>
                  <a:lnTo>
                    <a:pt x="4320628" y="379596"/>
                  </a:lnTo>
                  <a:lnTo>
                    <a:pt x="4590668" y="189798"/>
                  </a:lnTo>
                  <a:lnTo>
                    <a:pt x="4860707" y="427046"/>
                  </a:lnTo>
                  <a:lnTo>
                    <a:pt x="5130746" y="47449"/>
                  </a:lnTo>
                  <a:lnTo>
                    <a:pt x="5400786" y="569395"/>
                  </a:lnTo>
                  <a:lnTo>
                    <a:pt x="5670825" y="474496"/>
                  </a:lnTo>
                  <a:lnTo>
                    <a:pt x="5940864" y="427046"/>
                  </a:lnTo>
                  <a:lnTo>
                    <a:pt x="6210904" y="427046"/>
                  </a:lnTo>
                  <a:lnTo>
                    <a:pt x="6480943" y="237248"/>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1186240"/>
            </a:xfrm>
            <a:custGeom>
              <a:avLst/>
              <a:pathLst>
                <a:path w="3780550" h="1186240">
                  <a:moveTo>
                    <a:pt x="0" y="1186240"/>
                  </a:moveTo>
                  <a:lnTo>
                    <a:pt x="270039" y="0"/>
                  </a:lnTo>
                  <a:lnTo>
                    <a:pt x="540078" y="0"/>
                  </a:lnTo>
                  <a:lnTo>
                    <a:pt x="810117" y="0"/>
                  </a:lnTo>
                  <a:lnTo>
                    <a:pt x="1080157" y="94899"/>
                  </a:lnTo>
                  <a:lnTo>
                    <a:pt x="1350196" y="189798"/>
                  </a:lnTo>
                  <a:lnTo>
                    <a:pt x="1620235" y="189798"/>
                  </a:lnTo>
                  <a:lnTo>
                    <a:pt x="1890275" y="142348"/>
                  </a:lnTo>
                  <a:lnTo>
                    <a:pt x="2160314" y="237248"/>
                  </a:lnTo>
                  <a:lnTo>
                    <a:pt x="2430353" y="284697"/>
                  </a:lnTo>
                  <a:lnTo>
                    <a:pt x="2700393" y="427046"/>
                  </a:lnTo>
                  <a:lnTo>
                    <a:pt x="2970432" y="379596"/>
                  </a:lnTo>
                  <a:lnTo>
                    <a:pt x="3240471" y="332147"/>
                  </a:lnTo>
                  <a:lnTo>
                    <a:pt x="3510510" y="332147"/>
                  </a:lnTo>
                  <a:lnTo>
                    <a:pt x="378055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427046"/>
            </a:xfrm>
            <a:custGeom>
              <a:avLst/>
              <a:pathLst>
                <a:path w="6480943" h="427046">
                  <a:moveTo>
                    <a:pt x="0" y="142348"/>
                  </a:moveTo>
                  <a:lnTo>
                    <a:pt x="270039" y="142348"/>
                  </a:lnTo>
                  <a:lnTo>
                    <a:pt x="540078" y="142348"/>
                  </a:lnTo>
                  <a:lnTo>
                    <a:pt x="810117" y="47449"/>
                  </a:lnTo>
                  <a:lnTo>
                    <a:pt x="1080157" y="142348"/>
                  </a:lnTo>
                  <a:lnTo>
                    <a:pt x="1350196" y="0"/>
                  </a:lnTo>
                  <a:lnTo>
                    <a:pt x="1620235" y="47449"/>
                  </a:lnTo>
                  <a:lnTo>
                    <a:pt x="1890275" y="94899"/>
                  </a:lnTo>
                  <a:lnTo>
                    <a:pt x="2160314" y="47449"/>
                  </a:lnTo>
                  <a:lnTo>
                    <a:pt x="2430353" y="142348"/>
                  </a:lnTo>
                  <a:lnTo>
                    <a:pt x="2700393" y="142348"/>
                  </a:lnTo>
                  <a:lnTo>
                    <a:pt x="2970432" y="94899"/>
                  </a:lnTo>
                  <a:lnTo>
                    <a:pt x="3240471" y="94899"/>
                  </a:lnTo>
                  <a:lnTo>
                    <a:pt x="3510510" y="94899"/>
                  </a:lnTo>
                  <a:lnTo>
                    <a:pt x="3780550" y="427046"/>
                  </a:lnTo>
                  <a:lnTo>
                    <a:pt x="4050589" y="284697"/>
                  </a:lnTo>
                  <a:lnTo>
                    <a:pt x="4320628" y="237248"/>
                  </a:lnTo>
                  <a:lnTo>
                    <a:pt x="4590668" y="237248"/>
                  </a:lnTo>
                  <a:lnTo>
                    <a:pt x="4860707" y="237248"/>
                  </a:lnTo>
                  <a:lnTo>
                    <a:pt x="5130746" y="189798"/>
                  </a:lnTo>
                  <a:lnTo>
                    <a:pt x="5400786" y="284697"/>
                  </a:lnTo>
                  <a:lnTo>
                    <a:pt x="5670825" y="379596"/>
                  </a:lnTo>
                  <a:lnTo>
                    <a:pt x="5940864" y="284697"/>
                  </a:lnTo>
                  <a:lnTo>
                    <a:pt x="6210904" y="2372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5995962" y="3255830"/>
              <a:ext cx="1620235" cy="901542"/>
            </a:xfrm>
            <a:custGeom>
              <a:avLst/>
              <a:pathLst>
                <a:path w="1620235" h="901542">
                  <a:moveTo>
                    <a:pt x="0" y="901542"/>
                  </a:moveTo>
                  <a:lnTo>
                    <a:pt x="270039" y="521945"/>
                  </a:lnTo>
                  <a:lnTo>
                    <a:pt x="540078" y="237248"/>
                  </a:lnTo>
                  <a:lnTo>
                    <a:pt x="810117" y="189798"/>
                  </a:lnTo>
                  <a:lnTo>
                    <a:pt x="1080157" y="94899"/>
                  </a:lnTo>
                  <a:lnTo>
                    <a:pt x="1350196" y="47449"/>
                  </a:lnTo>
                  <a:lnTo>
                    <a:pt x="1620235"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25698"/>
              <a:ext cx="6480943" cy="427046"/>
            </a:xfrm>
            <a:custGeom>
              <a:avLst/>
              <a:pathLst>
                <a:path w="6480943" h="427046">
                  <a:moveTo>
                    <a:pt x="0" y="379596"/>
                  </a:moveTo>
                  <a:lnTo>
                    <a:pt x="270039" y="332147"/>
                  </a:lnTo>
                  <a:lnTo>
                    <a:pt x="540078" y="237248"/>
                  </a:lnTo>
                  <a:lnTo>
                    <a:pt x="810117" y="47449"/>
                  </a:lnTo>
                  <a:lnTo>
                    <a:pt x="1080157" y="94899"/>
                  </a:lnTo>
                  <a:lnTo>
                    <a:pt x="1350196" y="47449"/>
                  </a:lnTo>
                  <a:lnTo>
                    <a:pt x="1620235" y="47449"/>
                  </a:lnTo>
                  <a:lnTo>
                    <a:pt x="1890275" y="47449"/>
                  </a:lnTo>
                  <a:lnTo>
                    <a:pt x="2160314" y="47449"/>
                  </a:lnTo>
                  <a:lnTo>
                    <a:pt x="2430353" y="47449"/>
                  </a:lnTo>
                  <a:lnTo>
                    <a:pt x="2700393" y="0"/>
                  </a:lnTo>
                  <a:lnTo>
                    <a:pt x="2970432" y="94899"/>
                  </a:lnTo>
                  <a:lnTo>
                    <a:pt x="3240471" y="142348"/>
                  </a:lnTo>
                  <a:lnTo>
                    <a:pt x="3510510" y="94899"/>
                  </a:lnTo>
                  <a:lnTo>
                    <a:pt x="3780550" y="189798"/>
                  </a:lnTo>
                  <a:lnTo>
                    <a:pt x="4050589" y="237248"/>
                  </a:lnTo>
                  <a:lnTo>
                    <a:pt x="4320628" y="237248"/>
                  </a:lnTo>
                  <a:lnTo>
                    <a:pt x="4590668" y="142348"/>
                  </a:lnTo>
                  <a:lnTo>
                    <a:pt x="4860707" y="189798"/>
                  </a:lnTo>
                  <a:lnTo>
                    <a:pt x="5130746" y="94899"/>
                  </a:lnTo>
                  <a:lnTo>
                    <a:pt x="5400786" y="427046"/>
                  </a:lnTo>
                  <a:lnTo>
                    <a:pt x="5670825" y="379596"/>
                  </a:lnTo>
                  <a:lnTo>
                    <a:pt x="5940864" y="284697"/>
                  </a:lnTo>
                  <a:lnTo>
                    <a:pt x="6210904" y="237248"/>
                  </a:lnTo>
                  <a:lnTo>
                    <a:pt x="6480943"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1931" y="781774"/>
              <a:ext cx="793095" cy="285705"/>
            </a:xfrm>
            <a:custGeom>
              <a:avLst/>
              <a:pathLst>
                <a:path w="793095" h="285705">
                  <a:moveTo>
                    <a:pt x="793095" y="0"/>
                  </a:moveTo>
                  <a:lnTo>
                    <a:pt x="0" y="285705"/>
                  </a:lnTo>
                </a:path>
              </a:pathLst>
            </a:custGeom>
          </p:spPr>
          <p:txBody>
            <a:bodyPr/>
            <a:lstStyle/>
            <a:p/>
          </p:txBody>
        </p:sp>
        <p:sp>
          <p:nvSpPr>
            <p:cNvPr id="49" name="pl49"/>
            <p:cNvSpPr/>
            <p:nvPr/>
          </p:nvSpPr>
          <p:spPr>
            <a:xfrm>
              <a:off x="7633706" y="1037581"/>
              <a:ext cx="749238" cy="127486"/>
            </a:xfrm>
            <a:custGeom>
              <a:avLst/>
              <a:pathLst>
                <a:path w="749238" h="127486">
                  <a:moveTo>
                    <a:pt x="749238" y="0"/>
                  </a:moveTo>
                  <a:lnTo>
                    <a:pt x="0" y="127486"/>
                  </a:lnTo>
                </a:path>
              </a:pathLst>
            </a:custGeom>
          </p:spPr>
          <p:txBody>
            <a:bodyPr/>
            <a:lstStyle/>
            <a:p/>
          </p:txBody>
        </p:sp>
        <p:sp>
          <p:nvSpPr>
            <p:cNvPr id="50" name="pl50"/>
            <p:cNvSpPr/>
            <p:nvPr/>
          </p:nvSpPr>
          <p:spPr>
            <a:xfrm>
              <a:off x="7630056" y="1175393"/>
              <a:ext cx="698528" cy="370328"/>
            </a:xfrm>
            <a:custGeom>
              <a:avLst/>
              <a:pathLst>
                <a:path w="698528" h="370328">
                  <a:moveTo>
                    <a:pt x="698528" y="370328"/>
                  </a:moveTo>
                  <a:lnTo>
                    <a:pt x="0" y="0"/>
                  </a:lnTo>
                </a:path>
              </a:pathLst>
            </a:custGeom>
          </p:spPr>
          <p:txBody>
            <a:bodyPr/>
            <a:lstStyle/>
            <a:p/>
          </p:txBody>
        </p:sp>
        <p:sp>
          <p:nvSpPr>
            <p:cNvPr id="51" name="pl51"/>
            <p:cNvSpPr/>
            <p:nvPr/>
          </p:nvSpPr>
          <p:spPr>
            <a:xfrm>
              <a:off x="7623552" y="1178453"/>
              <a:ext cx="813542" cy="1151218"/>
            </a:xfrm>
            <a:custGeom>
              <a:avLst/>
              <a:pathLst>
                <a:path w="813542" h="1151218">
                  <a:moveTo>
                    <a:pt x="813542" y="1151218"/>
                  </a:moveTo>
                  <a:lnTo>
                    <a:pt x="0" y="0"/>
                  </a:lnTo>
                </a:path>
              </a:pathLst>
            </a:custGeom>
          </p:spPr>
          <p:txBody>
            <a:bodyPr/>
            <a:lstStyle/>
            <a:p/>
          </p:txBody>
        </p:sp>
        <p:sp>
          <p:nvSpPr>
            <p:cNvPr id="52" name="pl52"/>
            <p:cNvSpPr/>
            <p:nvPr/>
          </p:nvSpPr>
          <p:spPr>
            <a:xfrm>
              <a:off x="7626883" y="1177247"/>
              <a:ext cx="731978" cy="630254"/>
            </a:xfrm>
            <a:custGeom>
              <a:avLst/>
              <a:pathLst>
                <a:path w="731978" h="630254">
                  <a:moveTo>
                    <a:pt x="731978" y="630254"/>
                  </a:moveTo>
                  <a:lnTo>
                    <a:pt x="0" y="0"/>
                  </a:lnTo>
                </a:path>
              </a:pathLst>
            </a:custGeom>
          </p:spPr>
          <p:txBody>
            <a:bodyPr/>
            <a:lstStyle/>
            <a:p/>
          </p:txBody>
        </p:sp>
        <p:sp>
          <p:nvSpPr>
            <p:cNvPr id="53" name="pl53"/>
            <p:cNvSpPr/>
            <p:nvPr/>
          </p:nvSpPr>
          <p:spPr>
            <a:xfrm>
              <a:off x="7624515" y="1178164"/>
              <a:ext cx="734187" cy="893097"/>
            </a:xfrm>
            <a:custGeom>
              <a:avLst/>
              <a:pathLst>
                <a:path w="734187" h="893097">
                  <a:moveTo>
                    <a:pt x="734187" y="893097"/>
                  </a:moveTo>
                  <a:lnTo>
                    <a:pt x="0" y="0"/>
                  </a:lnTo>
                </a:path>
              </a:pathLst>
            </a:custGeom>
          </p:spPr>
          <p:txBody>
            <a:bodyPr/>
            <a:lstStyle/>
            <a:p/>
          </p:txBody>
        </p:sp>
        <p:sp>
          <p:nvSpPr>
            <p:cNvPr id="54" name="pl54"/>
            <p:cNvSpPr/>
            <p:nvPr/>
          </p:nvSpPr>
          <p:spPr>
            <a:xfrm>
              <a:off x="7633615" y="1171231"/>
              <a:ext cx="658816" cy="120440"/>
            </a:xfrm>
            <a:custGeom>
              <a:avLst/>
              <a:pathLst>
                <a:path w="658816" h="120440">
                  <a:moveTo>
                    <a:pt x="658816" y="120440"/>
                  </a:moveTo>
                  <a:lnTo>
                    <a:pt x="0" y="0"/>
                  </a:lnTo>
                </a:path>
              </a:pathLst>
            </a:custGeom>
          </p:spPr>
          <p:txBody>
            <a:bodyPr/>
            <a:lstStyle/>
            <a:p/>
          </p:txBody>
        </p:sp>
        <p:sp>
          <p:nvSpPr>
            <p:cNvPr id="55" name="pl55"/>
            <p:cNvSpPr/>
            <p:nvPr/>
          </p:nvSpPr>
          <p:spPr>
            <a:xfrm>
              <a:off x="7623734" y="1320751"/>
              <a:ext cx="1054112" cy="1448450"/>
            </a:xfrm>
            <a:custGeom>
              <a:avLst/>
              <a:pathLst>
                <a:path w="1054112" h="1448450">
                  <a:moveTo>
                    <a:pt x="1054112" y="1448450"/>
                  </a:moveTo>
                  <a:lnTo>
                    <a:pt x="0" y="0"/>
                  </a:lnTo>
                </a:path>
              </a:pathLst>
            </a:custGeom>
          </p:spPr>
          <p:txBody>
            <a:bodyPr/>
            <a:lstStyle/>
            <a:p/>
          </p:txBody>
        </p:sp>
        <p:sp>
          <p:nvSpPr>
            <p:cNvPr id="56" name="pl56"/>
            <p:cNvSpPr/>
            <p:nvPr/>
          </p:nvSpPr>
          <p:spPr>
            <a:xfrm>
              <a:off x="7622707" y="1321022"/>
              <a:ext cx="778234" cy="1270420"/>
            </a:xfrm>
            <a:custGeom>
              <a:avLst/>
              <a:pathLst>
                <a:path w="778234" h="1270420">
                  <a:moveTo>
                    <a:pt x="778234" y="1270420"/>
                  </a:moveTo>
                  <a:lnTo>
                    <a:pt x="0" y="0"/>
                  </a:lnTo>
                </a:path>
              </a:pathLst>
            </a:custGeom>
          </p:spPr>
          <p:txBody>
            <a:bodyPr/>
            <a:lstStyle/>
            <a:p/>
          </p:txBody>
        </p:sp>
        <p:sp>
          <p:nvSpPr>
            <p:cNvPr id="57" name="pl57"/>
            <p:cNvSpPr/>
            <p:nvPr/>
          </p:nvSpPr>
          <p:spPr>
            <a:xfrm>
              <a:off x="7634339" y="3255823"/>
              <a:ext cx="718435" cy="6"/>
            </a:xfrm>
            <a:custGeom>
              <a:avLst/>
              <a:pathLst>
                <a:path w="718435" h="6">
                  <a:moveTo>
                    <a:pt x="718435" y="0"/>
                  </a:moveTo>
                  <a:lnTo>
                    <a:pt x="0" y="6"/>
                  </a:lnTo>
                </a:path>
              </a:pathLst>
            </a:custGeom>
          </p:spPr>
          <p:txBody>
            <a:bodyPr/>
            <a:lstStyle/>
            <a:p/>
          </p:txBody>
        </p:sp>
        <p:sp>
          <p:nvSpPr>
            <p:cNvPr id="58" name="pl58"/>
            <p:cNvSpPr/>
            <p:nvPr/>
          </p:nvSpPr>
          <p:spPr>
            <a:xfrm>
              <a:off x="7634339" y="5201260"/>
              <a:ext cx="808896" cy="4"/>
            </a:xfrm>
            <a:custGeom>
              <a:avLst/>
              <a:pathLst>
                <a:path w="808896" h="4">
                  <a:moveTo>
                    <a:pt x="808896" y="0"/>
                  </a:moveTo>
                  <a:lnTo>
                    <a:pt x="0" y="4"/>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96%</a:t>
              </a:r>
            </a:p>
          </p:txBody>
        </p:sp>
        <p:sp>
          <p:nvSpPr>
            <p:cNvPr id="61" name="pg61"/>
            <p:cNvSpPr/>
            <p:nvPr/>
          </p:nvSpPr>
          <p:spPr>
            <a:xfrm>
              <a:off x="8314365" y="9504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19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3" name="pg63"/>
            <p:cNvSpPr/>
            <p:nvPr/>
          </p:nvSpPr>
          <p:spPr>
            <a:xfrm>
              <a:off x="8260004" y="146855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49141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5" name="pg65"/>
            <p:cNvSpPr/>
            <p:nvPr/>
          </p:nvSpPr>
          <p:spPr>
            <a:xfrm>
              <a:off x="8368515" y="225024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29178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7" name="pg67"/>
            <p:cNvSpPr/>
            <p:nvPr/>
          </p:nvSpPr>
          <p:spPr>
            <a:xfrm>
              <a:off x="8290281" y="17300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177161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94%</a:t>
              </a:r>
            </a:p>
          </p:txBody>
        </p:sp>
        <p:sp>
          <p:nvSpPr>
            <p:cNvPr id="69" name="pg69"/>
            <p:cNvSpPr/>
            <p:nvPr/>
          </p:nvSpPr>
          <p:spPr>
            <a:xfrm>
              <a:off x="8290122" y="199289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203443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1" name="pg71"/>
            <p:cNvSpPr/>
            <p:nvPr/>
          </p:nvSpPr>
          <p:spPr>
            <a:xfrm>
              <a:off x="8223851" y="121028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125182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94%</a:t>
              </a:r>
            </a:p>
          </p:txBody>
        </p:sp>
        <p:sp>
          <p:nvSpPr>
            <p:cNvPr id="73" name="pg73"/>
            <p:cNvSpPr/>
            <p:nvPr/>
          </p:nvSpPr>
          <p:spPr>
            <a:xfrm>
              <a:off x="8290281" y="276920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1074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91%</a:t>
              </a:r>
            </a:p>
          </p:txBody>
        </p:sp>
        <p:sp>
          <p:nvSpPr>
            <p:cNvPr id="75" name="pg75"/>
            <p:cNvSpPr/>
            <p:nvPr/>
          </p:nvSpPr>
          <p:spPr>
            <a:xfrm>
              <a:off x="8332362" y="251174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6" name="tx76"/>
            <p:cNvSpPr/>
            <p:nvPr/>
          </p:nvSpPr>
          <p:spPr>
            <a:xfrm>
              <a:off x="8355222" y="2553285"/>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77" name="pg77"/>
            <p:cNvSpPr/>
            <p:nvPr/>
          </p:nvSpPr>
          <p:spPr>
            <a:xfrm>
              <a:off x="8284194" y="317130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21284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50%</a:t>
              </a:r>
            </a:p>
          </p:txBody>
        </p:sp>
        <p:sp>
          <p:nvSpPr>
            <p:cNvPr id="79" name="pg79"/>
            <p:cNvSpPr/>
            <p:nvPr/>
          </p:nvSpPr>
          <p:spPr>
            <a:xfrm>
              <a:off x="8374655" y="5116740"/>
              <a:ext cx="585455" cy="169038"/>
            </a:xfrm>
            <a:custGeom>
              <a:avLst/>
              <a:pathLst>
                <a:path w="585455" h="169038">
                  <a:moveTo>
                    <a:pt x="27431" y="169038"/>
                  </a:moveTo>
                  <a:lnTo>
                    <a:pt x="558023" y="169038"/>
                  </a:lnTo>
                  <a:lnTo>
                    <a:pt x="556918" y="169016"/>
                  </a:lnTo>
                  <a:lnTo>
                    <a:pt x="561330" y="168838"/>
                  </a:lnTo>
                  <a:lnTo>
                    <a:pt x="565655" y="167955"/>
                  </a:lnTo>
                  <a:lnTo>
                    <a:pt x="569783" y="166389"/>
                  </a:lnTo>
                  <a:lnTo>
                    <a:pt x="573606" y="164182"/>
                  </a:lnTo>
                  <a:lnTo>
                    <a:pt x="577026" y="161390"/>
                  </a:lnTo>
                  <a:lnTo>
                    <a:pt x="579953" y="158086"/>
                  </a:lnTo>
                  <a:lnTo>
                    <a:pt x="582313" y="154354"/>
                  </a:lnTo>
                  <a:lnTo>
                    <a:pt x="584043" y="150293"/>
                  </a:lnTo>
                  <a:lnTo>
                    <a:pt x="585100" y="146006"/>
                  </a:lnTo>
                  <a:lnTo>
                    <a:pt x="585455" y="141606"/>
                  </a:lnTo>
                  <a:lnTo>
                    <a:pt x="585455" y="27431"/>
                  </a:lnTo>
                  <a:lnTo>
                    <a:pt x="585100" y="23031"/>
                  </a:lnTo>
                  <a:lnTo>
                    <a:pt x="584043" y="18745"/>
                  </a:lnTo>
                  <a:lnTo>
                    <a:pt x="582313" y="14683"/>
                  </a:lnTo>
                  <a:lnTo>
                    <a:pt x="579953" y="10952"/>
                  </a:lnTo>
                  <a:lnTo>
                    <a:pt x="577026" y="7647"/>
                  </a:lnTo>
                  <a:lnTo>
                    <a:pt x="573606" y="4855"/>
                  </a:lnTo>
                  <a:lnTo>
                    <a:pt x="569783" y="2648"/>
                  </a:lnTo>
                  <a:lnTo>
                    <a:pt x="565655" y="1083"/>
                  </a:lnTo>
                  <a:lnTo>
                    <a:pt x="561330" y="200"/>
                  </a:lnTo>
                  <a:lnTo>
                    <a:pt x="55802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97515" y="5158279"/>
              <a:ext cx="49401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41737" y="401416"/>
              <a:ext cx="29481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Bulgaria,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(50%), followed by MCV2 and PCV3 (91%).
Coverage of 7 vaccines increased (DTP3, HPVc, HepB3, Hib3, PcV3, Polio3 and RotaC), 1 vaccine was the same (IPV1), and 3 vaccines decreased (MCV1, MCV2 and Rubella) compared to respective coverage in 2019.
Coverage of 11 vaccines increased (DTP3, HPVc, HepB3, Hib3, IPV1, MCV1, MCV2, PcV3, Polio3,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424463" y="870398"/>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135597" y="1220700"/>
              <a:ext cx="288865" cy="0"/>
            </a:xfrm>
            <a:custGeom>
              <a:avLst/>
              <a:pathLst>
                <a:path w="288865" h="0">
                  <a:moveTo>
                    <a:pt x="0" y="0"/>
                  </a:moveTo>
                  <a:lnTo>
                    <a:pt x="144432"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571001"/>
              <a:ext cx="361082" cy="0"/>
            </a:xfrm>
            <a:custGeom>
              <a:avLst/>
              <a:pathLst>
                <a:path w="361082" h="0">
                  <a:moveTo>
                    <a:pt x="0" y="0"/>
                  </a:moveTo>
                  <a:lnTo>
                    <a:pt x="144432"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1921302"/>
              <a:ext cx="361082" cy="0"/>
            </a:xfrm>
            <a:custGeom>
              <a:avLst/>
              <a:pathLst>
                <a:path w="361082" h="0">
                  <a:moveTo>
                    <a:pt x="0" y="0"/>
                  </a:moveTo>
                  <a:lnTo>
                    <a:pt x="144432"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496679" y="2271604"/>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7918948" y="2621905"/>
              <a:ext cx="361082" cy="0"/>
            </a:xfrm>
            <a:custGeom>
              <a:avLst/>
              <a:pathLst>
                <a:path w="361082" h="0">
                  <a:moveTo>
                    <a:pt x="0" y="0"/>
                  </a:moveTo>
                  <a:lnTo>
                    <a:pt x="144432" y="0"/>
                  </a:lnTo>
                  <a:lnTo>
                    <a:pt x="144432"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2972206"/>
              <a:ext cx="288865" cy="0"/>
            </a:xfrm>
            <a:custGeom>
              <a:avLst/>
              <a:pathLst>
                <a:path w="288865" h="0">
                  <a:moveTo>
                    <a:pt x="0" y="0"/>
                  </a:moveTo>
                  <a:lnTo>
                    <a:pt x="144432"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322508"/>
              <a:ext cx="505514" cy="0"/>
            </a:xfrm>
            <a:custGeom>
              <a:avLst/>
              <a:pathLst>
                <a:path w="505514" h="0">
                  <a:moveTo>
                    <a:pt x="0" y="0"/>
                  </a:moveTo>
                  <a:lnTo>
                    <a:pt x="72216"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557866" y="3672809"/>
              <a:ext cx="794380" cy="0"/>
            </a:xfrm>
            <a:custGeom>
              <a:avLst/>
              <a:pathLst>
                <a:path w="794380" h="0">
                  <a:moveTo>
                    <a:pt x="0" y="0"/>
                  </a:moveTo>
                  <a:lnTo>
                    <a:pt x="144432" y="0"/>
                  </a:lnTo>
                  <a:lnTo>
                    <a:pt x="216649" y="0"/>
                  </a:lnTo>
                  <a:lnTo>
                    <a:pt x="216649" y="0"/>
                  </a:lnTo>
                  <a:lnTo>
                    <a:pt x="505514" y="0"/>
                  </a:lnTo>
                  <a:lnTo>
                    <a:pt x="794380" y="0"/>
                  </a:lnTo>
                </a:path>
              </a:pathLst>
            </a:custGeom>
            <a:ln w="116535" cap="flat">
              <a:solidFill>
                <a:srgbClr val="E8E8E8">
                  <a:alpha val="100000"/>
                </a:srgbClr>
              </a:solidFill>
              <a:prstDash val="solid"/>
              <a:round/>
            </a:ln>
          </p:spPr>
          <p:txBody>
            <a:bodyPr/>
            <a:lstStyle/>
            <a:p/>
          </p:txBody>
        </p:sp>
        <p:sp>
          <p:nvSpPr>
            <p:cNvPr id="31" name="pl31"/>
            <p:cNvSpPr/>
            <p:nvPr/>
          </p:nvSpPr>
          <p:spPr>
            <a:xfrm>
              <a:off x="7630082" y="4023110"/>
              <a:ext cx="433298" cy="0"/>
            </a:xfrm>
            <a:custGeom>
              <a:avLst/>
              <a:pathLst>
                <a:path w="433298" h="0">
                  <a:moveTo>
                    <a:pt x="0" y="0"/>
                  </a:move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4373412"/>
              <a:ext cx="361082" cy="0"/>
            </a:xfrm>
            <a:custGeom>
              <a:avLst/>
              <a:pathLst>
                <a:path w="361082" h="0">
                  <a:moveTo>
                    <a:pt x="0" y="0"/>
                  </a:moveTo>
                  <a:lnTo>
                    <a:pt x="144432" y="0"/>
                  </a:lnTo>
                  <a:lnTo>
                    <a:pt x="144432" y="0"/>
                  </a:lnTo>
                  <a:lnTo>
                    <a:pt x="216649" y="0"/>
                  </a:lnTo>
                  <a:lnTo>
                    <a:pt x="288865" y="0"/>
                  </a:lnTo>
                  <a:lnTo>
                    <a:pt x="361082" y="0"/>
                  </a:lnTo>
                </a:path>
              </a:pathLst>
            </a:custGeom>
            <a:ln w="116535" cap="flat">
              <a:solidFill>
                <a:srgbClr val="E8E8E8">
                  <a:alpha val="100000"/>
                </a:srgbClr>
              </a:solidFill>
              <a:prstDash val="solid"/>
              <a:round/>
            </a:ln>
          </p:spPr>
          <p:txBody>
            <a:bodyPr/>
            <a:lstStyle/>
            <a:p/>
          </p:txBody>
        </p:sp>
        <p:sp>
          <p:nvSpPr>
            <p:cNvPr id="33" name="pl33"/>
            <p:cNvSpPr/>
            <p:nvPr/>
          </p:nvSpPr>
          <p:spPr>
            <a:xfrm>
              <a:off x="7846732" y="4723713"/>
              <a:ext cx="505514" cy="0"/>
            </a:xfrm>
            <a:custGeom>
              <a:avLst/>
              <a:pathLst>
                <a:path w="505514" h="0">
                  <a:moveTo>
                    <a:pt x="0" y="0"/>
                  </a:moveTo>
                  <a:lnTo>
                    <a:pt x="72216" y="0"/>
                  </a:lnTo>
                  <a:lnTo>
                    <a:pt x="216649" y="0"/>
                  </a:lnTo>
                  <a:lnTo>
                    <a:pt x="288865" y="0"/>
                  </a:lnTo>
                  <a:lnTo>
                    <a:pt x="433298" y="0"/>
                  </a:lnTo>
                  <a:lnTo>
                    <a:pt x="505514" y="0"/>
                  </a:lnTo>
                </a:path>
              </a:pathLst>
            </a:custGeom>
            <a:ln w="116535" cap="flat">
              <a:solidFill>
                <a:srgbClr val="E8E8E8">
                  <a:alpha val="100000"/>
                </a:srgbClr>
              </a:solidFill>
              <a:prstDash val="solid"/>
              <a:round/>
            </a:ln>
          </p:spPr>
          <p:txBody>
            <a:bodyPr/>
            <a:lstStyle/>
            <a:p/>
          </p:txBody>
        </p:sp>
        <p:sp>
          <p:nvSpPr>
            <p:cNvPr id="34" name="pl34"/>
            <p:cNvSpPr/>
            <p:nvPr/>
          </p:nvSpPr>
          <p:spPr>
            <a:xfrm>
              <a:off x="4308128" y="5074015"/>
              <a:ext cx="794380" cy="0"/>
            </a:xfrm>
            <a:custGeom>
              <a:avLst/>
              <a:pathLst>
                <a:path w="794380" h="0">
                  <a:moveTo>
                    <a:pt x="0" y="0"/>
                  </a:moveTo>
                  <a:lnTo>
                    <a:pt x="433298" y="0"/>
                  </a:lnTo>
                  <a:lnTo>
                    <a:pt x="505514" y="0"/>
                  </a:lnTo>
                  <a:lnTo>
                    <a:pt x="649947" y="0"/>
                  </a:lnTo>
                  <a:lnTo>
                    <a:pt x="722164" y="0"/>
                  </a:lnTo>
                  <a:lnTo>
                    <a:pt x="794380" y="0"/>
                  </a:lnTo>
                </a:path>
              </a:pathLst>
            </a:custGeom>
            <a:ln w="116535" cap="flat">
              <a:solidFill>
                <a:srgbClr val="E8E8E8">
                  <a:alpha val="100000"/>
                </a:srgbClr>
              </a:solidFill>
              <a:prstDash val="solid"/>
              <a:round/>
            </a:ln>
          </p:spPr>
          <p:txBody>
            <a:bodyPr/>
            <a:lstStyle/>
            <a:p/>
          </p:txBody>
        </p:sp>
        <p:sp>
          <p:nvSpPr>
            <p:cNvPr id="35" name="pt35"/>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1444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1444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77001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05888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3109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30362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73692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80914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953575"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502579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09800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361695"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433912"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289479"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361695"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14504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072830"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1726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145046"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07283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1726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06128"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433912"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50612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072830"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1726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361695"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072830"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217262"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28947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71174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000613"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78396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711747"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000613"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145046"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072830"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1726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072830"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217262"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424536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4967524"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503974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42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Bulgaria,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(95%). DTP1 coverage increased in 2024 (96%) compared to 2023, and was the same as in 2019. In 2019-2024, DTP1 coverage was at it's lowest level in 2021 (92%).
In 2023, 10 vaccines had lower coverage than in 2019.
In 2024, 3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7168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29850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801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6174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04337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62499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20661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78824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36986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514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5331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147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16878" y="4053557"/>
              <a:ext cx="6397854" cy="753881"/>
            </a:xfrm>
            <a:custGeom>
              <a:avLst/>
              <a:pathLst>
                <a:path w="6397854" h="753881">
                  <a:moveTo>
                    <a:pt x="0" y="0"/>
                  </a:moveTo>
                  <a:lnTo>
                    <a:pt x="581623" y="308406"/>
                  </a:lnTo>
                  <a:lnTo>
                    <a:pt x="1163246" y="616812"/>
                  </a:lnTo>
                  <a:lnTo>
                    <a:pt x="1744869" y="685347"/>
                  </a:lnTo>
                  <a:lnTo>
                    <a:pt x="2326492" y="651079"/>
                  </a:lnTo>
                  <a:lnTo>
                    <a:pt x="2908115" y="582545"/>
                  </a:lnTo>
                  <a:lnTo>
                    <a:pt x="3489738" y="582545"/>
                  </a:lnTo>
                  <a:lnTo>
                    <a:pt x="4071361" y="685347"/>
                  </a:lnTo>
                  <a:lnTo>
                    <a:pt x="4652984" y="753881"/>
                  </a:lnTo>
                  <a:lnTo>
                    <a:pt x="5234608" y="685347"/>
                  </a:lnTo>
                  <a:lnTo>
                    <a:pt x="5816231" y="616812"/>
                  </a:lnTo>
                  <a:lnTo>
                    <a:pt x="6397854" y="445475"/>
                  </a:lnTo>
                </a:path>
              </a:pathLst>
            </a:custGeom>
            <a:ln w="29811" cap="flat">
              <a:solidFill>
                <a:srgbClr val="FF0000">
                  <a:alpha val="100000"/>
                </a:srgbClr>
              </a:solidFill>
              <a:prstDash val="solid"/>
              <a:round/>
            </a:ln>
          </p:spPr>
          <p:txBody>
            <a:bodyPr/>
            <a:lstStyle/>
            <a:p/>
          </p:txBody>
        </p:sp>
        <p:sp>
          <p:nvSpPr>
            <p:cNvPr id="30" name="pl30"/>
            <p:cNvSpPr/>
            <p:nvPr/>
          </p:nvSpPr>
          <p:spPr>
            <a:xfrm>
              <a:off x="1716878" y="4156359"/>
              <a:ext cx="6397854" cy="651079"/>
            </a:xfrm>
            <a:custGeom>
              <a:avLst/>
              <a:pathLst>
                <a:path w="6397854" h="651079">
                  <a:moveTo>
                    <a:pt x="0" y="0"/>
                  </a:moveTo>
                  <a:lnTo>
                    <a:pt x="581623" y="239871"/>
                  </a:lnTo>
                  <a:lnTo>
                    <a:pt x="1163246" y="582545"/>
                  </a:lnTo>
                  <a:lnTo>
                    <a:pt x="1744869" y="616812"/>
                  </a:lnTo>
                  <a:lnTo>
                    <a:pt x="2326492" y="616812"/>
                  </a:lnTo>
                  <a:lnTo>
                    <a:pt x="2908115" y="548277"/>
                  </a:lnTo>
                  <a:lnTo>
                    <a:pt x="3489738" y="582545"/>
                  </a:lnTo>
                  <a:lnTo>
                    <a:pt x="4071361" y="651079"/>
                  </a:lnTo>
                  <a:lnTo>
                    <a:pt x="4652984" y="651079"/>
                  </a:lnTo>
                  <a:lnTo>
                    <a:pt x="5234608" y="616812"/>
                  </a:lnTo>
                  <a:lnTo>
                    <a:pt x="5816231" y="582545"/>
                  </a:lnTo>
                  <a:lnTo>
                    <a:pt x="6397854" y="411208"/>
                  </a:lnTo>
                </a:path>
              </a:pathLst>
            </a:custGeom>
            <a:ln w="29811" cap="flat">
              <a:solidFill>
                <a:srgbClr val="0058AB">
                  <a:alpha val="100000"/>
                </a:srgbClr>
              </a:solidFill>
              <a:prstDash val="solid"/>
              <a:round/>
            </a:ln>
          </p:spPr>
          <p:txBody>
            <a:bodyPr/>
            <a:lstStyle/>
            <a:p/>
          </p:txBody>
        </p:sp>
        <p:sp>
          <p:nvSpPr>
            <p:cNvPr id="31" name="pt31"/>
            <p:cNvSpPr/>
            <p:nvPr/>
          </p:nvSpPr>
          <p:spPr>
            <a:xfrm>
              <a:off x="1692052" y="402873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73675"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855298"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436921"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4018545" y="467981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600168"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5181791"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5763414"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6345037"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6926660" y="471407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7508283"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8089906" y="4474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692052"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2273675"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2855298"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436921"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018545"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4600168" y="467981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5181791"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5763414"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6345037"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6926660"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7508283"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8089906"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716878"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56" name="tx56"/>
            <p:cNvSpPr/>
            <p:nvPr/>
          </p:nvSpPr>
          <p:spPr>
            <a:xfrm>
              <a:off x="2298501"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57" name="tx57"/>
            <p:cNvSpPr/>
            <p:nvPr/>
          </p:nvSpPr>
          <p:spPr>
            <a:xfrm>
              <a:off x="2880124"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8" name="tx58"/>
            <p:cNvSpPr/>
            <p:nvPr/>
          </p:nvSpPr>
          <p:spPr>
            <a:xfrm>
              <a:off x="3461747"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59" name="tx59"/>
            <p:cNvSpPr/>
            <p:nvPr/>
          </p:nvSpPr>
          <p:spPr>
            <a:xfrm>
              <a:off x="4043370"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0" name="tx60"/>
            <p:cNvSpPr/>
            <p:nvPr/>
          </p:nvSpPr>
          <p:spPr>
            <a:xfrm>
              <a:off x="4624994" y="4775526"/>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61" name="tx61"/>
            <p:cNvSpPr/>
            <p:nvPr/>
          </p:nvSpPr>
          <p:spPr>
            <a:xfrm>
              <a:off x="5206617"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2" name="tx62"/>
            <p:cNvSpPr/>
            <p:nvPr/>
          </p:nvSpPr>
          <p:spPr>
            <a:xfrm>
              <a:off x="5788240"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6369863"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4" name="tx64"/>
            <p:cNvSpPr/>
            <p:nvPr/>
          </p:nvSpPr>
          <p:spPr>
            <a:xfrm>
              <a:off x="6951486"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5" name="tx65"/>
            <p:cNvSpPr/>
            <p:nvPr/>
          </p:nvSpPr>
          <p:spPr>
            <a:xfrm>
              <a:off x="7533109"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6" name="tx66"/>
            <p:cNvSpPr/>
            <p:nvPr/>
          </p:nvSpPr>
          <p:spPr>
            <a:xfrm>
              <a:off x="8114732"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7" name="tx67"/>
            <p:cNvSpPr/>
            <p:nvPr/>
          </p:nvSpPr>
          <p:spPr>
            <a:xfrm>
              <a:off x="1716878" y="388254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68" name="tx68"/>
            <p:cNvSpPr/>
            <p:nvPr/>
          </p:nvSpPr>
          <p:spPr>
            <a:xfrm>
              <a:off x="2298501"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69" name="tx69"/>
            <p:cNvSpPr/>
            <p:nvPr/>
          </p:nvSpPr>
          <p:spPr>
            <a:xfrm>
              <a:off x="2880124"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0" name="tx70"/>
            <p:cNvSpPr/>
            <p:nvPr/>
          </p:nvSpPr>
          <p:spPr>
            <a:xfrm>
              <a:off x="3461747"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1" name="tx71"/>
            <p:cNvSpPr/>
            <p:nvPr/>
          </p:nvSpPr>
          <p:spPr>
            <a:xfrm>
              <a:off x="4043370" y="453367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a:t>
              </a:r>
            </a:p>
          </p:txBody>
        </p:sp>
        <p:sp>
          <p:nvSpPr>
            <p:cNvPr id="72" name="tx72"/>
            <p:cNvSpPr/>
            <p:nvPr/>
          </p:nvSpPr>
          <p:spPr>
            <a:xfrm>
              <a:off x="4624994"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3" name="tx73"/>
            <p:cNvSpPr/>
            <p:nvPr/>
          </p:nvSpPr>
          <p:spPr>
            <a:xfrm>
              <a:off x="5206617"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74" name="tx74"/>
            <p:cNvSpPr/>
            <p:nvPr/>
          </p:nvSpPr>
          <p:spPr>
            <a:xfrm>
              <a:off x="5788240"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5" name="tx75"/>
            <p:cNvSpPr/>
            <p:nvPr/>
          </p:nvSpPr>
          <p:spPr>
            <a:xfrm>
              <a:off x="6369863"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76" name="tx76"/>
            <p:cNvSpPr/>
            <p:nvPr/>
          </p:nvSpPr>
          <p:spPr>
            <a:xfrm>
              <a:off x="6951486" y="4568187"/>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a:t>
              </a:r>
            </a:p>
          </p:txBody>
        </p:sp>
        <p:sp>
          <p:nvSpPr>
            <p:cNvPr id="77" name="tx77"/>
            <p:cNvSpPr/>
            <p:nvPr/>
          </p:nvSpPr>
          <p:spPr>
            <a:xfrm>
              <a:off x="7533109"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8" name="tx78"/>
            <p:cNvSpPr/>
            <p:nvPr/>
          </p:nvSpPr>
          <p:spPr>
            <a:xfrm>
              <a:off x="8114732" y="432802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11</a:t>
              </a:r>
            </a:p>
          </p:txBody>
        </p:sp>
        <p:sp>
          <p:nvSpPr>
            <p:cNvPr id="79" name="pl7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0" name="rc8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81" name="tx8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82" name="tx82"/>
            <p:cNvSpPr/>
            <p:nvPr/>
          </p:nvSpPr>
          <p:spPr>
            <a:xfrm rot="-5400000">
              <a:off x="158884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83" name="tx83"/>
            <p:cNvSpPr/>
            <p:nvPr/>
          </p:nvSpPr>
          <p:spPr>
            <a:xfrm rot="-5400000">
              <a:off x="21705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84" name="tx84"/>
            <p:cNvSpPr/>
            <p:nvPr/>
          </p:nvSpPr>
          <p:spPr>
            <a:xfrm rot="-5400000">
              <a:off x="27521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85" name="tx85"/>
            <p:cNvSpPr/>
            <p:nvPr/>
          </p:nvSpPr>
          <p:spPr>
            <a:xfrm rot="-5400000">
              <a:off x="333374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86" name="tx86"/>
            <p:cNvSpPr/>
            <p:nvPr/>
          </p:nvSpPr>
          <p:spPr>
            <a:xfrm rot="-5400000">
              <a:off x="391536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87" name="tx87"/>
            <p:cNvSpPr/>
            <p:nvPr/>
          </p:nvSpPr>
          <p:spPr>
            <a:xfrm rot="-5400000">
              <a:off x="449699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88" name="tx88"/>
            <p:cNvSpPr/>
            <p:nvPr/>
          </p:nvSpPr>
          <p:spPr>
            <a:xfrm rot="-5400000">
              <a:off x="507861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89" name="tx89"/>
            <p:cNvSpPr/>
            <p:nvPr/>
          </p:nvSpPr>
          <p:spPr>
            <a:xfrm rot="-5400000">
              <a:off x="566023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90" name="tx90"/>
            <p:cNvSpPr/>
            <p:nvPr/>
          </p:nvSpPr>
          <p:spPr>
            <a:xfrm rot="-5400000">
              <a:off x="624186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91" name="tx91"/>
            <p:cNvSpPr/>
            <p:nvPr/>
          </p:nvSpPr>
          <p:spPr>
            <a:xfrm rot="-5400000">
              <a:off x="68234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92" name="tx92"/>
            <p:cNvSpPr/>
            <p:nvPr/>
          </p:nvSpPr>
          <p:spPr>
            <a:xfrm rot="-5400000">
              <a:off x="740508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93" name="tx93"/>
            <p:cNvSpPr/>
            <p:nvPr/>
          </p:nvSpPr>
          <p:spPr>
            <a:xfrm rot="-5400000">
              <a:off x="79867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94" name="tx9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95" name="tx9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6" name="tx9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7" name="tx9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8" name="tx9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9" name="tx9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00" name="tx10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pl10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02" name="pl10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03" name="tx10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04" name="tx10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05" name="tx105"/>
            <p:cNvSpPr/>
            <p:nvPr/>
          </p:nvSpPr>
          <p:spPr>
            <a:xfrm>
              <a:off x="757200" y="398022"/>
              <a:ext cx="5422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Bulgaria, 2013-2024</a:t>
              </a:r>
            </a:p>
          </p:txBody>
        </p:sp>
        <p:sp>
          <p:nvSpPr>
            <p:cNvPr id="106" name="tx10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Bulgaria was 2013.
In 2024, first dose (HPV1) programme coverage among girls was 11% and last dose (HPVc) programme coverage was 9%.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320420"/>
            </a:xfrm>
            <a:custGeom>
              <a:avLst/>
              <a:pathLst>
                <a:path w="6444618" h="320420">
                  <a:moveTo>
                    <a:pt x="0" y="120157"/>
                  </a:moveTo>
                  <a:lnTo>
                    <a:pt x="268525" y="80105"/>
                  </a:lnTo>
                  <a:lnTo>
                    <a:pt x="537051" y="120157"/>
                  </a:lnTo>
                  <a:lnTo>
                    <a:pt x="805577" y="0"/>
                  </a:lnTo>
                  <a:lnTo>
                    <a:pt x="1074103" y="40052"/>
                  </a:lnTo>
                  <a:lnTo>
                    <a:pt x="1342628" y="0"/>
                  </a:lnTo>
                  <a:lnTo>
                    <a:pt x="1611154" y="40052"/>
                  </a:lnTo>
                  <a:lnTo>
                    <a:pt x="1879680" y="40052"/>
                  </a:lnTo>
                  <a:lnTo>
                    <a:pt x="2148206" y="40052"/>
                  </a:lnTo>
                  <a:lnTo>
                    <a:pt x="2416732" y="80105"/>
                  </a:lnTo>
                  <a:lnTo>
                    <a:pt x="2685257" y="80105"/>
                  </a:lnTo>
                  <a:lnTo>
                    <a:pt x="2953783" y="40052"/>
                  </a:lnTo>
                  <a:lnTo>
                    <a:pt x="3222309" y="40052"/>
                  </a:lnTo>
                  <a:lnTo>
                    <a:pt x="3490835" y="40052"/>
                  </a:lnTo>
                  <a:lnTo>
                    <a:pt x="3759360" y="320420"/>
                  </a:lnTo>
                  <a:lnTo>
                    <a:pt x="4027886" y="200262"/>
                  </a:lnTo>
                  <a:lnTo>
                    <a:pt x="4296412" y="160210"/>
                  </a:lnTo>
                  <a:lnTo>
                    <a:pt x="4564938" y="160210"/>
                  </a:lnTo>
                  <a:lnTo>
                    <a:pt x="4833464" y="160210"/>
                  </a:lnTo>
                  <a:lnTo>
                    <a:pt x="5101989" y="120157"/>
                  </a:lnTo>
                  <a:lnTo>
                    <a:pt x="5370515" y="200262"/>
                  </a:lnTo>
                  <a:lnTo>
                    <a:pt x="5639041" y="280367"/>
                  </a:lnTo>
                  <a:lnTo>
                    <a:pt x="5907567" y="200262"/>
                  </a:lnTo>
                  <a:lnTo>
                    <a:pt x="6176092" y="160210"/>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01741"/>
              <a:ext cx="6444618" cy="680892"/>
            </a:xfrm>
            <a:custGeom>
              <a:avLst/>
              <a:pathLst>
                <a:path w="6444618" h="680892">
                  <a:moveTo>
                    <a:pt x="0" y="520682"/>
                  </a:moveTo>
                  <a:lnTo>
                    <a:pt x="268525" y="440577"/>
                  </a:lnTo>
                  <a:lnTo>
                    <a:pt x="537051" y="680892"/>
                  </a:lnTo>
                  <a:lnTo>
                    <a:pt x="805577" y="280367"/>
                  </a:lnTo>
                  <a:lnTo>
                    <a:pt x="1074103" y="200262"/>
                  </a:lnTo>
                  <a:lnTo>
                    <a:pt x="1342628" y="160210"/>
                  </a:lnTo>
                  <a:lnTo>
                    <a:pt x="1611154" y="120157"/>
                  </a:lnTo>
                  <a:lnTo>
                    <a:pt x="1879680" y="80105"/>
                  </a:lnTo>
                  <a:lnTo>
                    <a:pt x="2148206" y="80105"/>
                  </a:lnTo>
                  <a:lnTo>
                    <a:pt x="2416732" y="120157"/>
                  </a:lnTo>
                  <a:lnTo>
                    <a:pt x="2685257" y="0"/>
                  </a:lnTo>
                  <a:lnTo>
                    <a:pt x="2953783" y="80105"/>
                  </a:lnTo>
                  <a:lnTo>
                    <a:pt x="3222309" y="80105"/>
                  </a:lnTo>
                  <a:lnTo>
                    <a:pt x="3490835" y="80105"/>
                  </a:lnTo>
                  <a:lnTo>
                    <a:pt x="3759360" y="280367"/>
                  </a:lnTo>
                  <a:lnTo>
                    <a:pt x="4027886" y="360472"/>
                  </a:lnTo>
                  <a:lnTo>
                    <a:pt x="4296412" y="320420"/>
                  </a:lnTo>
                  <a:lnTo>
                    <a:pt x="4564938" y="160210"/>
                  </a:lnTo>
                  <a:lnTo>
                    <a:pt x="4833464" y="360472"/>
                  </a:lnTo>
                  <a:lnTo>
                    <a:pt x="5101989" y="40052"/>
                  </a:lnTo>
                  <a:lnTo>
                    <a:pt x="5370515" y="480630"/>
                  </a:lnTo>
                  <a:lnTo>
                    <a:pt x="5639041" y="400525"/>
                  </a:lnTo>
                  <a:lnTo>
                    <a:pt x="5907567" y="360472"/>
                  </a:lnTo>
                  <a:lnTo>
                    <a:pt x="6176092" y="360472"/>
                  </a:lnTo>
                  <a:lnTo>
                    <a:pt x="6444618" y="20026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1001312"/>
            </a:xfrm>
            <a:custGeom>
              <a:avLst/>
              <a:pathLst>
                <a:path w="3759360" h="1001312">
                  <a:moveTo>
                    <a:pt x="0" y="1001312"/>
                  </a:moveTo>
                  <a:lnTo>
                    <a:pt x="268525" y="0"/>
                  </a:lnTo>
                  <a:lnTo>
                    <a:pt x="537051" y="0"/>
                  </a:lnTo>
                  <a:lnTo>
                    <a:pt x="805577" y="0"/>
                  </a:lnTo>
                  <a:lnTo>
                    <a:pt x="1074103" y="80105"/>
                  </a:lnTo>
                  <a:lnTo>
                    <a:pt x="1342628" y="160210"/>
                  </a:lnTo>
                  <a:lnTo>
                    <a:pt x="1611154" y="160210"/>
                  </a:lnTo>
                  <a:lnTo>
                    <a:pt x="1879680" y="120157"/>
                  </a:lnTo>
                  <a:lnTo>
                    <a:pt x="2148206" y="200262"/>
                  </a:lnTo>
                  <a:lnTo>
                    <a:pt x="2416732" y="240315"/>
                  </a:lnTo>
                  <a:lnTo>
                    <a:pt x="2685257" y="360472"/>
                  </a:lnTo>
                  <a:lnTo>
                    <a:pt x="2953783" y="320420"/>
                  </a:lnTo>
                  <a:lnTo>
                    <a:pt x="3222309" y="280367"/>
                  </a:lnTo>
                  <a:lnTo>
                    <a:pt x="3490835" y="280367"/>
                  </a:lnTo>
                  <a:lnTo>
                    <a:pt x="3759360" y="120157"/>
                  </a:lnTo>
                </a:path>
              </a:pathLst>
            </a:custGeom>
            <a:ln w="27101" cap="flat">
              <a:solidFill>
                <a:srgbClr val="00BFC4">
                  <a:alpha val="100000"/>
                </a:srgbClr>
              </a:solidFill>
              <a:prstDash val="solid"/>
              <a:round/>
            </a:ln>
          </p:spPr>
          <p:txBody>
            <a:bodyPr/>
            <a:lstStyle/>
            <a:p/>
          </p:txBody>
        </p:sp>
        <p:sp>
          <p:nvSpPr>
            <p:cNvPr id="29" name="pl29"/>
            <p:cNvSpPr/>
            <p:nvPr/>
          </p:nvSpPr>
          <p:spPr>
            <a:xfrm>
              <a:off x="4939113" y="4205680"/>
              <a:ext cx="2953783" cy="760997"/>
            </a:xfrm>
            <a:custGeom>
              <a:avLst/>
              <a:pathLst>
                <a:path w="2953783" h="760997">
                  <a:moveTo>
                    <a:pt x="0" y="0"/>
                  </a:moveTo>
                  <a:lnTo>
                    <a:pt x="268525" y="280367"/>
                  </a:lnTo>
                  <a:lnTo>
                    <a:pt x="537051" y="680892"/>
                  </a:lnTo>
                  <a:lnTo>
                    <a:pt x="805577" y="720945"/>
                  </a:lnTo>
                  <a:lnTo>
                    <a:pt x="1074103" y="720945"/>
                  </a:lnTo>
                  <a:lnTo>
                    <a:pt x="1342628" y="640840"/>
                  </a:lnTo>
                  <a:lnTo>
                    <a:pt x="1611154" y="680892"/>
                  </a:lnTo>
                  <a:lnTo>
                    <a:pt x="1879680" y="760997"/>
                  </a:lnTo>
                  <a:lnTo>
                    <a:pt x="2148206" y="760997"/>
                  </a:lnTo>
                  <a:lnTo>
                    <a:pt x="2416732" y="720945"/>
                  </a:lnTo>
                  <a:lnTo>
                    <a:pt x="2685257" y="680892"/>
                  </a:lnTo>
                  <a:lnTo>
                    <a:pt x="2953783"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64793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6840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224478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900737" y="41673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136" y="1114550"/>
              <a:ext cx="256286" cy="159671"/>
            </a:xfrm>
            <a:custGeom>
              <a:avLst/>
              <a:pathLst>
                <a:path w="256286" h="159671">
                  <a:moveTo>
                    <a:pt x="256286" y="0"/>
                  </a:moveTo>
                  <a:lnTo>
                    <a:pt x="0" y="159671"/>
                  </a:lnTo>
                </a:path>
              </a:pathLst>
            </a:custGeom>
          </p:spPr>
          <p:txBody>
            <a:bodyPr/>
            <a:lstStyle/>
            <a:p/>
          </p:txBody>
        </p:sp>
        <p:sp>
          <p:nvSpPr>
            <p:cNvPr id="40" name="pl40"/>
            <p:cNvSpPr/>
            <p:nvPr/>
          </p:nvSpPr>
          <p:spPr>
            <a:xfrm>
              <a:off x="7903428" y="1410321"/>
              <a:ext cx="257995" cy="203772"/>
            </a:xfrm>
            <a:custGeom>
              <a:avLst/>
              <a:pathLst>
                <a:path w="257995" h="203772">
                  <a:moveTo>
                    <a:pt x="257995" y="203772"/>
                  </a:moveTo>
                  <a:lnTo>
                    <a:pt x="0" y="0"/>
                  </a:lnTo>
                </a:path>
              </a:pathLst>
            </a:custGeom>
          </p:spPr>
          <p:txBody>
            <a:bodyPr/>
            <a:lstStyle/>
            <a:p/>
          </p:txBody>
        </p:sp>
        <p:sp>
          <p:nvSpPr>
            <p:cNvPr id="41" name="pl41"/>
            <p:cNvSpPr/>
            <p:nvPr/>
          </p:nvSpPr>
          <p:spPr>
            <a:xfrm>
              <a:off x="7911160" y="1365967"/>
              <a:ext cx="250263" cy="33586"/>
            </a:xfrm>
            <a:custGeom>
              <a:avLst/>
              <a:pathLst>
                <a:path w="250263" h="33586">
                  <a:moveTo>
                    <a:pt x="250263" y="0"/>
                  </a:moveTo>
                  <a:lnTo>
                    <a:pt x="0" y="33586"/>
                  </a:lnTo>
                </a:path>
              </a:pathLst>
            </a:custGeom>
          </p:spPr>
          <p:txBody>
            <a:bodyPr/>
            <a:lstStyle/>
            <a:p/>
          </p:txBody>
        </p:sp>
        <p:sp>
          <p:nvSpPr>
            <p:cNvPr id="42" name="pl42"/>
            <p:cNvSpPr/>
            <p:nvPr/>
          </p:nvSpPr>
          <p:spPr>
            <a:xfrm>
              <a:off x="7911730" y="4686309"/>
              <a:ext cx="249692" cy="0"/>
            </a:xfrm>
            <a:custGeom>
              <a:avLst/>
              <a:pathLst>
                <a:path w="249692" h="0">
                  <a:moveTo>
                    <a:pt x="249692" y="0"/>
                  </a:moveTo>
                  <a:lnTo>
                    <a:pt x="0" y="0"/>
                  </a:lnTo>
                </a:path>
              </a:pathLst>
            </a:custGeom>
          </p:spPr>
          <p:txBody>
            <a:bodyPr/>
            <a:lstStyle/>
            <a:p/>
          </p:txBody>
        </p:sp>
        <p:sp>
          <p:nvSpPr>
            <p:cNvPr id="43" name="pg43"/>
            <p:cNvSpPr/>
            <p:nvPr/>
          </p:nvSpPr>
          <p:spPr>
            <a:xfrm>
              <a:off x="8092843" y="9991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399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5469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5877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91%</a:t>
              </a:r>
            </a:p>
          </p:txBody>
        </p:sp>
        <p:sp>
          <p:nvSpPr>
            <p:cNvPr id="47" name="pg47"/>
            <p:cNvSpPr/>
            <p:nvPr/>
          </p:nvSpPr>
          <p:spPr>
            <a:xfrm>
              <a:off x="8092843" y="127378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31462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9" name="pg49"/>
            <p:cNvSpPr/>
            <p:nvPr/>
          </p:nvSpPr>
          <p:spPr>
            <a:xfrm>
              <a:off x="8092843" y="4595324"/>
              <a:ext cx="702929" cy="181971"/>
            </a:xfrm>
            <a:custGeom>
              <a:avLst/>
              <a:pathLst>
                <a:path w="702929" h="181971">
                  <a:moveTo>
                    <a:pt x="27431" y="181971"/>
                  </a:moveTo>
                  <a:lnTo>
                    <a:pt x="675497" y="181971"/>
                  </a:lnTo>
                  <a:lnTo>
                    <a:pt x="674393" y="181949"/>
                  </a:lnTo>
                  <a:lnTo>
                    <a:pt x="678804" y="181771"/>
                  </a:lnTo>
                  <a:lnTo>
                    <a:pt x="683129" y="180888"/>
                  </a:lnTo>
                  <a:lnTo>
                    <a:pt x="687257" y="179323"/>
                  </a:lnTo>
                  <a:lnTo>
                    <a:pt x="691080" y="177115"/>
                  </a:lnTo>
                  <a:lnTo>
                    <a:pt x="694500" y="174323"/>
                  </a:lnTo>
                  <a:lnTo>
                    <a:pt x="697427" y="171019"/>
                  </a:lnTo>
                  <a:lnTo>
                    <a:pt x="699787" y="167287"/>
                  </a:lnTo>
                  <a:lnTo>
                    <a:pt x="701517" y="163226"/>
                  </a:lnTo>
                  <a:lnTo>
                    <a:pt x="702574" y="158939"/>
                  </a:lnTo>
                  <a:lnTo>
                    <a:pt x="702929" y="154539"/>
                  </a:lnTo>
                  <a:lnTo>
                    <a:pt x="702929" y="27432"/>
                  </a:lnTo>
                  <a:lnTo>
                    <a:pt x="702574" y="23031"/>
                  </a:lnTo>
                  <a:lnTo>
                    <a:pt x="701517" y="18745"/>
                  </a:lnTo>
                  <a:lnTo>
                    <a:pt x="699787" y="14683"/>
                  </a:lnTo>
                  <a:lnTo>
                    <a:pt x="697427" y="10952"/>
                  </a:lnTo>
                  <a:lnTo>
                    <a:pt x="694500" y="7647"/>
                  </a:lnTo>
                  <a:lnTo>
                    <a:pt x="691080" y="4855"/>
                  </a:lnTo>
                  <a:lnTo>
                    <a:pt x="687257" y="2648"/>
                  </a:lnTo>
                  <a:lnTo>
                    <a:pt x="683129" y="1083"/>
                  </a:lnTo>
                  <a:lnTo>
                    <a:pt x="678804" y="200"/>
                  </a:lnTo>
                  <a:lnTo>
                    <a:pt x="6754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636165"/>
              <a:ext cx="6114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a:t>
              </a:r>
            </a:p>
          </p:txBody>
        </p:sp>
        <p:sp>
          <p:nvSpPr>
            <p:cNvPr id="51" name="pg51"/>
            <p:cNvSpPr/>
            <p:nvPr/>
          </p:nvSpPr>
          <p:spPr>
            <a:xfrm>
              <a:off x="1153036" y="132564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756" y="136939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3" name="pg53"/>
            <p:cNvSpPr/>
            <p:nvPr/>
          </p:nvSpPr>
          <p:spPr>
            <a:xfrm>
              <a:off x="1152450" y="172732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8170" y="17710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83</a:t>
              </a:r>
            </a:p>
          </p:txBody>
        </p:sp>
        <p:sp>
          <p:nvSpPr>
            <p:cNvPr id="55" name="pg55"/>
            <p:cNvSpPr/>
            <p:nvPr/>
          </p:nvSpPr>
          <p:spPr>
            <a:xfrm>
              <a:off x="3838105" y="228717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825" y="2330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69</a:t>
              </a:r>
            </a:p>
          </p:txBody>
        </p:sp>
        <p:sp>
          <p:nvSpPr>
            <p:cNvPr id="57" name="pg57"/>
            <p:cNvSpPr/>
            <p:nvPr/>
          </p:nvSpPr>
          <p:spPr>
            <a:xfrm>
              <a:off x="5004535" y="401857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050255" y="406391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7256" y="580629"/>
              <a:ext cx="36437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Bulgaria,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Bulgaria has all 4 of the  SDG vaccines.
In 2024, Bulgaria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95% in 2023 to 96% in 2024.
• DTP3 coverage increased 2 percentage points from 92% in 2023 to 94% in 2024.
• There were there were &lt;1,000 fewer zero-dose children in 2024. This leaves 2,000 children without vaccination, vulnerable to vaccine-preventable diseases and a further 1,000 with incomplete protection.
• Bulgaria accounted for 1% of zero-dose children in Europe and Central Asia (ECAR) and &lt;0.1% of zero-dose children globally.
• MCV1 coverage increased 2 percentage points from 92% in 2023 to 94% in 2024. There were 4,000 children who missed out on the first measles vaccination.
• MCV2 coverage increased 4 percentage points from 87% in 2023 to 91% in 2024.
• Last dose coverage of HPV vaccination (HPVc) among girls increased from 4% to 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10-24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20-32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Bulgaria,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Bulgaria.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DAPMHHIV-502652578-1605154</_dlc_DocId>
    <_dlc_DocIdUrl xmlns="9e17fbd9-fb4c-4d20-9ec4-18aa77a91b0d">
      <Url>https://unicef.sharepoint.com/teams/DAPM-Health-HIV/_layouts/15/DocIdRedir.aspx?ID=DAPMHHIV-502652578-1605154</Url>
      <Description>DAPMHHIV-502652578-1605154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fb95a681-2353-4bb2-a1ab-b56ec92d11e2</vt:lpwstr>
  </property>
  <property fmtid="{D5CDD505-2E9C-101B-9397-08002B2CF9AE}" pid="4" name="MediaServiceImageTags">
    <vt:lpwstr/>
  </property>
</Properties>
</file>