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a64dc76a598cb97dd044d1a240c3d623e9734b7.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all 12 (100%) vaccines in the schedule achieved coverage of 90% or more. Vaccine coverage ranged from 93% to 99%.
Since 2003, estimates have been made for 7 new vaccines. HPVc is the newest vaccine reported (2023), which achieved 90% coverage in 2024.
In 2024, Bangladesh reported stockouts of vaccines/supplies (BCG, HepB, and Hib) (more information on slide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279319"/>
            </a:xfrm>
            <a:custGeom>
              <a:avLst/>
              <a:pathLst>
                <a:path w="6444618" h="279319">
                  <a:moveTo>
                    <a:pt x="0" y="279319"/>
                  </a:moveTo>
                  <a:lnTo>
                    <a:pt x="268525" y="199513"/>
                  </a:lnTo>
                  <a:lnTo>
                    <a:pt x="537051" y="159610"/>
                  </a:lnTo>
                  <a:lnTo>
                    <a:pt x="805577" y="239416"/>
                  </a:lnTo>
                  <a:lnTo>
                    <a:pt x="1074103" y="0"/>
                  </a:lnTo>
                  <a:lnTo>
                    <a:pt x="1342628" y="79805"/>
                  </a:lnTo>
                  <a:lnTo>
                    <a:pt x="1611154" y="79805"/>
                  </a:lnTo>
                  <a:lnTo>
                    <a:pt x="1879680" y="39902"/>
                  </a:lnTo>
                  <a:lnTo>
                    <a:pt x="2148206" y="0"/>
                  </a:lnTo>
                  <a:lnTo>
                    <a:pt x="2416732" y="0"/>
                  </a:lnTo>
                  <a:lnTo>
                    <a:pt x="2685257" y="39902"/>
                  </a:lnTo>
                  <a:lnTo>
                    <a:pt x="2953783" y="0"/>
                  </a:lnTo>
                  <a:lnTo>
                    <a:pt x="3222309" y="79805"/>
                  </a:lnTo>
                  <a:lnTo>
                    <a:pt x="3490835" y="39902"/>
                  </a:lnTo>
                  <a:lnTo>
                    <a:pt x="3759360" y="0"/>
                  </a:lnTo>
                  <a:lnTo>
                    <a:pt x="4027886" y="0"/>
                  </a:lnTo>
                  <a:lnTo>
                    <a:pt x="4296412" y="0"/>
                  </a:lnTo>
                  <a:lnTo>
                    <a:pt x="4564938" y="0"/>
                  </a:lnTo>
                  <a:lnTo>
                    <a:pt x="4833464" y="0"/>
                  </a:lnTo>
                  <a:lnTo>
                    <a:pt x="5101989" y="0"/>
                  </a:lnTo>
                  <a:lnTo>
                    <a:pt x="5370515" y="0"/>
                  </a:lnTo>
                  <a:lnTo>
                    <a:pt x="5639041" y="0"/>
                  </a:lnTo>
                  <a:lnTo>
                    <a:pt x="5907567" y="0"/>
                  </a:lnTo>
                  <a:lnTo>
                    <a:pt x="6176092" y="0"/>
                  </a:lnTo>
                  <a:lnTo>
                    <a:pt x="6444618" y="0"/>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678346"/>
            </a:xfrm>
            <a:custGeom>
              <a:avLst/>
              <a:pathLst>
                <a:path w="6444618" h="678346">
                  <a:moveTo>
                    <a:pt x="0" y="678346"/>
                  </a:moveTo>
                  <a:lnTo>
                    <a:pt x="268525" y="558638"/>
                  </a:lnTo>
                  <a:lnTo>
                    <a:pt x="537051" y="638443"/>
                  </a:lnTo>
                  <a:lnTo>
                    <a:pt x="805577" y="478832"/>
                  </a:lnTo>
                  <a:lnTo>
                    <a:pt x="1074103" y="0"/>
                  </a:lnTo>
                  <a:lnTo>
                    <a:pt x="1342628" y="239416"/>
                  </a:lnTo>
                  <a:lnTo>
                    <a:pt x="1611154" y="199513"/>
                  </a:lnTo>
                  <a:lnTo>
                    <a:pt x="1879680" y="199513"/>
                  </a:lnTo>
                  <a:lnTo>
                    <a:pt x="2148206" y="119708"/>
                  </a:lnTo>
                  <a:lnTo>
                    <a:pt x="2416732" y="79805"/>
                  </a:lnTo>
                  <a:lnTo>
                    <a:pt x="2685257" y="199513"/>
                  </a:lnTo>
                  <a:lnTo>
                    <a:pt x="2953783" y="119708"/>
                  </a:lnTo>
                  <a:lnTo>
                    <a:pt x="3222309" y="199513"/>
                  </a:lnTo>
                  <a:lnTo>
                    <a:pt x="3490835" y="119708"/>
                  </a:lnTo>
                  <a:lnTo>
                    <a:pt x="3759360" y="79805"/>
                  </a:lnTo>
                  <a:lnTo>
                    <a:pt x="4027886" y="39902"/>
                  </a:lnTo>
                  <a:lnTo>
                    <a:pt x="4296412" y="39902"/>
                  </a:lnTo>
                  <a:lnTo>
                    <a:pt x="4564938" y="39902"/>
                  </a:lnTo>
                  <a:lnTo>
                    <a:pt x="4833464" y="39902"/>
                  </a:lnTo>
                  <a:lnTo>
                    <a:pt x="5101989" y="39902"/>
                  </a:lnTo>
                  <a:lnTo>
                    <a:pt x="5370515" y="79805"/>
                  </a:lnTo>
                  <a:lnTo>
                    <a:pt x="5639041" y="79805"/>
                  </a:lnTo>
                  <a:lnTo>
                    <a:pt x="5907567" y="79805"/>
                  </a:lnTo>
                  <a:lnTo>
                    <a:pt x="6176092" y="79805"/>
                  </a:lnTo>
                  <a:lnTo>
                    <a:pt x="6444618" y="79805"/>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98418"/>
              <a:ext cx="6444618" cy="917762"/>
            </a:xfrm>
            <a:custGeom>
              <a:avLst/>
              <a:pathLst>
                <a:path w="6444618" h="917762">
                  <a:moveTo>
                    <a:pt x="0" y="917762"/>
                  </a:moveTo>
                  <a:lnTo>
                    <a:pt x="268525" y="798054"/>
                  </a:lnTo>
                  <a:lnTo>
                    <a:pt x="537051" y="877859"/>
                  </a:lnTo>
                  <a:lnTo>
                    <a:pt x="805577" y="837957"/>
                  </a:lnTo>
                  <a:lnTo>
                    <a:pt x="1074103" y="638443"/>
                  </a:lnTo>
                  <a:lnTo>
                    <a:pt x="1342628" y="359124"/>
                  </a:lnTo>
                  <a:lnTo>
                    <a:pt x="1611154" y="558638"/>
                  </a:lnTo>
                  <a:lnTo>
                    <a:pt x="1879680" y="319221"/>
                  </a:lnTo>
                  <a:lnTo>
                    <a:pt x="2148206" y="199513"/>
                  </a:lnTo>
                  <a:lnTo>
                    <a:pt x="2416732" y="159610"/>
                  </a:lnTo>
                  <a:lnTo>
                    <a:pt x="2685257" y="359124"/>
                  </a:lnTo>
                  <a:lnTo>
                    <a:pt x="2953783" y="159610"/>
                  </a:lnTo>
                  <a:lnTo>
                    <a:pt x="3222309" y="359124"/>
                  </a:lnTo>
                  <a:lnTo>
                    <a:pt x="3490835" y="239416"/>
                  </a:lnTo>
                  <a:lnTo>
                    <a:pt x="3759360" y="119708"/>
                  </a:lnTo>
                  <a:lnTo>
                    <a:pt x="4027886" y="0"/>
                  </a:lnTo>
                  <a:lnTo>
                    <a:pt x="4296412" y="0"/>
                  </a:lnTo>
                  <a:lnTo>
                    <a:pt x="4564938" y="0"/>
                  </a:lnTo>
                  <a:lnTo>
                    <a:pt x="4833464" y="0"/>
                  </a:lnTo>
                  <a:lnTo>
                    <a:pt x="5101989" y="0"/>
                  </a:lnTo>
                  <a:lnTo>
                    <a:pt x="5370515" y="0"/>
                  </a:lnTo>
                  <a:lnTo>
                    <a:pt x="5639041" y="0"/>
                  </a:lnTo>
                  <a:lnTo>
                    <a:pt x="5907567" y="39902"/>
                  </a:lnTo>
                  <a:lnTo>
                    <a:pt x="6176092" y="39902"/>
                  </a:lnTo>
                  <a:lnTo>
                    <a:pt x="6444618" y="39902"/>
                  </a:lnTo>
                </a:path>
              </a:pathLst>
            </a:custGeom>
            <a:ln w="27101" cap="flat">
              <a:solidFill>
                <a:srgbClr val="00BFC4">
                  <a:alpha val="100000"/>
                </a:srgbClr>
              </a:solidFill>
              <a:prstDash val="solid"/>
              <a:round/>
            </a:ln>
          </p:spPr>
          <p:txBody>
            <a:bodyPr/>
            <a:lstStyle/>
            <a:p/>
          </p:txBody>
        </p:sp>
        <p:sp>
          <p:nvSpPr>
            <p:cNvPr id="30" name="pl30"/>
            <p:cNvSpPr/>
            <p:nvPr/>
          </p:nvSpPr>
          <p:spPr>
            <a:xfrm>
              <a:off x="4670588" y="1558029"/>
              <a:ext cx="3222309" cy="2074941"/>
            </a:xfrm>
            <a:custGeom>
              <a:avLst/>
              <a:pathLst>
                <a:path w="3222309" h="2074941">
                  <a:moveTo>
                    <a:pt x="0" y="2074941"/>
                  </a:moveTo>
                  <a:lnTo>
                    <a:pt x="268525" y="438929"/>
                  </a:lnTo>
                  <a:lnTo>
                    <a:pt x="537051" y="159610"/>
                  </a:lnTo>
                  <a:lnTo>
                    <a:pt x="805577" y="119708"/>
                  </a:lnTo>
                  <a:lnTo>
                    <a:pt x="1074103" y="39902"/>
                  </a:lnTo>
                  <a:lnTo>
                    <a:pt x="1342628" y="0"/>
                  </a:lnTo>
                  <a:lnTo>
                    <a:pt x="1611154" y="0"/>
                  </a:lnTo>
                  <a:lnTo>
                    <a:pt x="1879680" y="0"/>
                  </a:lnTo>
                  <a:lnTo>
                    <a:pt x="2148206" y="0"/>
                  </a:lnTo>
                  <a:lnTo>
                    <a:pt x="2416732" y="0"/>
                  </a:lnTo>
                  <a:lnTo>
                    <a:pt x="2685257" y="0"/>
                  </a:lnTo>
                  <a:lnTo>
                    <a:pt x="2953783" y="0"/>
                  </a:lnTo>
                  <a:lnTo>
                    <a:pt x="3222309"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39994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51965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55955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95858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227780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4632211" y="359459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2700" y="1067947"/>
              <a:ext cx="258723" cy="241514"/>
            </a:xfrm>
            <a:custGeom>
              <a:avLst/>
              <a:pathLst>
                <a:path w="258723" h="241514">
                  <a:moveTo>
                    <a:pt x="258723" y="0"/>
                  </a:moveTo>
                  <a:lnTo>
                    <a:pt x="0" y="241514"/>
                  </a:lnTo>
                </a:path>
              </a:pathLst>
            </a:custGeom>
          </p:spPr>
          <p:txBody>
            <a:bodyPr/>
            <a:lstStyle/>
            <a:p/>
          </p:txBody>
        </p:sp>
        <p:sp>
          <p:nvSpPr>
            <p:cNvPr id="41" name="pl41"/>
            <p:cNvSpPr/>
            <p:nvPr/>
          </p:nvSpPr>
          <p:spPr>
            <a:xfrm>
              <a:off x="7909795" y="1328830"/>
              <a:ext cx="251628" cy="65208"/>
            </a:xfrm>
            <a:custGeom>
              <a:avLst/>
              <a:pathLst>
                <a:path w="251628" h="65208">
                  <a:moveTo>
                    <a:pt x="251628" y="0"/>
                  </a:moveTo>
                  <a:lnTo>
                    <a:pt x="0" y="65208"/>
                  </a:lnTo>
                </a:path>
              </a:pathLst>
            </a:custGeom>
          </p:spPr>
          <p:txBody>
            <a:bodyPr/>
            <a:lstStyle/>
            <a:p/>
          </p:txBody>
        </p:sp>
        <p:sp>
          <p:nvSpPr>
            <p:cNvPr id="42" name="pl42"/>
            <p:cNvSpPr/>
            <p:nvPr/>
          </p:nvSpPr>
          <p:spPr>
            <a:xfrm>
              <a:off x="7906898" y="1445369"/>
              <a:ext cx="254524" cy="128135"/>
            </a:xfrm>
            <a:custGeom>
              <a:avLst/>
              <a:pathLst>
                <a:path w="254524" h="128135">
                  <a:moveTo>
                    <a:pt x="254524" y="128135"/>
                  </a:moveTo>
                  <a:lnTo>
                    <a:pt x="0" y="0"/>
                  </a:lnTo>
                </a:path>
              </a:pathLst>
            </a:custGeom>
          </p:spPr>
          <p:txBody>
            <a:bodyPr/>
            <a:lstStyle/>
            <a:p/>
          </p:txBody>
        </p:sp>
        <p:sp>
          <p:nvSpPr>
            <p:cNvPr id="43" name="pl43"/>
            <p:cNvSpPr/>
            <p:nvPr/>
          </p:nvSpPr>
          <p:spPr>
            <a:xfrm>
              <a:off x="7901707" y="1567517"/>
              <a:ext cx="259715" cy="279714"/>
            </a:xfrm>
            <a:custGeom>
              <a:avLst/>
              <a:pathLst>
                <a:path w="259715" h="279714">
                  <a:moveTo>
                    <a:pt x="259715" y="279714"/>
                  </a:moveTo>
                  <a:lnTo>
                    <a:pt x="0" y="0"/>
                  </a:lnTo>
                </a:path>
              </a:pathLst>
            </a:custGeom>
          </p:spPr>
          <p:txBody>
            <a:bodyPr/>
            <a:lstStyle/>
            <a:p/>
          </p:txBody>
        </p:sp>
        <p:sp>
          <p:nvSpPr>
            <p:cNvPr id="44" name="pg44"/>
            <p:cNvSpPr/>
            <p:nvPr/>
          </p:nvSpPr>
          <p:spPr>
            <a:xfrm>
              <a:off x="8092843" y="95538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99622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6" name="pg46"/>
            <p:cNvSpPr/>
            <p:nvPr/>
          </p:nvSpPr>
          <p:spPr>
            <a:xfrm>
              <a:off x="8092843" y="122977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27061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97%</a:t>
              </a:r>
            </a:p>
          </p:txBody>
        </p:sp>
        <p:sp>
          <p:nvSpPr>
            <p:cNvPr id="48" name="pg48"/>
            <p:cNvSpPr/>
            <p:nvPr/>
          </p:nvSpPr>
          <p:spPr>
            <a:xfrm>
              <a:off x="8092843" y="150370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54455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96%</a:t>
              </a:r>
            </a:p>
          </p:txBody>
        </p:sp>
        <p:sp>
          <p:nvSpPr>
            <p:cNvPr id="50" name="pg50"/>
            <p:cNvSpPr/>
            <p:nvPr/>
          </p:nvSpPr>
          <p:spPr>
            <a:xfrm>
              <a:off x="8092843" y="177669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81754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93%</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864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Bangladesh,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96%.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was below, but close to the 95% target.
Between 2023 and 2024, 0 vaccines increased coverage, 0 declined and 4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559699"/>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2931819"/>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303938"/>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1676057"/>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1048177"/>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10" name="pl10"/>
            <p:cNvSpPr/>
            <p:nvPr/>
          </p:nvSpPr>
          <p:spPr>
            <a:xfrm>
              <a:off x="1083092" y="387364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324575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261787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083092" y="198999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 name="pl14"/>
            <p:cNvSpPr/>
            <p:nvPr/>
          </p:nvSpPr>
          <p:spPr>
            <a:xfrm>
              <a:off x="1083092" y="136211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 name="pl15"/>
            <p:cNvSpPr/>
            <p:nvPr/>
          </p:nvSpPr>
          <p:spPr>
            <a:xfrm>
              <a:off x="1083092" y="73423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6" name="pl16"/>
            <p:cNvSpPr/>
            <p:nvPr/>
          </p:nvSpPr>
          <p:spPr>
            <a:xfrm>
              <a:off x="154485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90700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6914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3128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2100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9343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658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3828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071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8314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422266" y="3113226"/>
              <a:ext cx="245185" cy="760413"/>
            </a:xfrm>
            <a:prstGeom prst="rect">
              <a:avLst/>
            </a:prstGeom>
            <a:solidFill>
              <a:srgbClr val="1CABE2">
                <a:alpha val="100000"/>
              </a:srgbClr>
            </a:solidFill>
          </p:spPr>
          <p:txBody>
            <a:bodyPr/>
            <a:lstStyle/>
            <a:p/>
          </p:txBody>
        </p:sp>
        <p:sp>
          <p:nvSpPr>
            <p:cNvPr id="27" name="rc27"/>
            <p:cNvSpPr/>
            <p:nvPr/>
          </p:nvSpPr>
          <p:spPr>
            <a:xfrm>
              <a:off x="1694694" y="3300824"/>
              <a:ext cx="245185" cy="572815"/>
            </a:xfrm>
            <a:prstGeom prst="rect">
              <a:avLst/>
            </a:prstGeom>
            <a:solidFill>
              <a:srgbClr val="1CABE2">
                <a:alpha val="100000"/>
              </a:srgbClr>
            </a:solidFill>
          </p:spPr>
          <p:txBody>
            <a:bodyPr/>
            <a:lstStyle/>
            <a:p/>
          </p:txBody>
        </p:sp>
        <p:sp>
          <p:nvSpPr>
            <p:cNvPr id="28" name="rc28"/>
            <p:cNvSpPr/>
            <p:nvPr/>
          </p:nvSpPr>
          <p:spPr>
            <a:xfrm>
              <a:off x="1967123" y="3398761"/>
              <a:ext cx="245185" cy="474878"/>
            </a:xfrm>
            <a:prstGeom prst="rect">
              <a:avLst/>
            </a:prstGeom>
            <a:solidFill>
              <a:srgbClr val="1CABE2">
                <a:alpha val="100000"/>
              </a:srgbClr>
            </a:solidFill>
          </p:spPr>
          <p:txBody>
            <a:bodyPr/>
            <a:lstStyle/>
            <a:p/>
          </p:txBody>
        </p:sp>
        <p:sp>
          <p:nvSpPr>
            <p:cNvPr id="29" name="rc29"/>
            <p:cNvSpPr/>
            <p:nvPr/>
          </p:nvSpPr>
          <p:spPr>
            <a:xfrm>
              <a:off x="2239552" y="3216364"/>
              <a:ext cx="245185" cy="657275"/>
            </a:xfrm>
            <a:prstGeom prst="rect">
              <a:avLst/>
            </a:prstGeom>
            <a:solidFill>
              <a:srgbClr val="1CABE2">
                <a:alpha val="100000"/>
              </a:srgbClr>
            </a:solidFill>
          </p:spPr>
          <p:txBody>
            <a:bodyPr/>
            <a:lstStyle/>
            <a:p/>
          </p:txBody>
        </p:sp>
        <p:sp>
          <p:nvSpPr>
            <p:cNvPr id="30" name="rc30"/>
            <p:cNvSpPr/>
            <p:nvPr/>
          </p:nvSpPr>
          <p:spPr>
            <a:xfrm>
              <a:off x="2511980" y="3780871"/>
              <a:ext cx="245185" cy="92768"/>
            </a:xfrm>
            <a:prstGeom prst="rect">
              <a:avLst/>
            </a:prstGeom>
            <a:solidFill>
              <a:srgbClr val="1CABE2">
                <a:alpha val="100000"/>
              </a:srgbClr>
            </a:solidFill>
          </p:spPr>
          <p:txBody>
            <a:bodyPr/>
            <a:lstStyle/>
            <a:p/>
          </p:txBody>
        </p:sp>
        <p:sp>
          <p:nvSpPr>
            <p:cNvPr id="31" name="rc31"/>
            <p:cNvSpPr/>
            <p:nvPr/>
          </p:nvSpPr>
          <p:spPr>
            <a:xfrm>
              <a:off x="2784409" y="3601137"/>
              <a:ext cx="245185" cy="272502"/>
            </a:xfrm>
            <a:prstGeom prst="rect">
              <a:avLst/>
            </a:prstGeom>
            <a:solidFill>
              <a:srgbClr val="1CABE2">
                <a:alpha val="100000"/>
              </a:srgbClr>
            </a:solidFill>
          </p:spPr>
          <p:txBody>
            <a:bodyPr/>
            <a:lstStyle/>
            <a:p/>
          </p:txBody>
        </p:sp>
        <p:sp>
          <p:nvSpPr>
            <p:cNvPr id="32" name="rc32"/>
            <p:cNvSpPr/>
            <p:nvPr/>
          </p:nvSpPr>
          <p:spPr>
            <a:xfrm>
              <a:off x="3056838" y="3606019"/>
              <a:ext cx="245185" cy="267620"/>
            </a:xfrm>
            <a:prstGeom prst="rect">
              <a:avLst/>
            </a:prstGeom>
            <a:solidFill>
              <a:srgbClr val="1CABE2">
                <a:alpha val="100000"/>
              </a:srgbClr>
            </a:solidFill>
          </p:spPr>
          <p:txBody>
            <a:bodyPr/>
            <a:lstStyle/>
            <a:p/>
          </p:txBody>
        </p:sp>
        <p:sp>
          <p:nvSpPr>
            <p:cNvPr id="33" name="rc33"/>
            <p:cNvSpPr/>
            <p:nvPr/>
          </p:nvSpPr>
          <p:spPr>
            <a:xfrm>
              <a:off x="3329266" y="3698227"/>
              <a:ext cx="245185" cy="175412"/>
            </a:xfrm>
            <a:prstGeom prst="rect">
              <a:avLst/>
            </a:prstGeom>
            <a:solidFill>
              <a:srgbClr val="1CABE2">
                <a:alpha val="100000"/>
              </a:srgbClr>
            </a:solidFill>
          </p:spPr>
          <p:txBody>
            <a:bodyPr/>
            <a:lstStyle/>
            <a:p/>
          </p:txBody>
        </p:sp>
        <p:sp>
          <p:nvSpPr>
            <p:cNvPr id="34" name="rc34"/>
            <p:cNvSpPr/>
            <p:nvPr/>
          </p:nvSpPr>
          <p:spPr>
            <a:xfrm>
              <a:off x="3601695" y="3787949"/>
              <a:ext cx="245185" cy="85690"/>
            </a:xfrm>
            <a:prstGeom prst="rect">
              <a:avLst/>
            </a:prstGeom>
            <a:solidFill>
              <a:srgbClr val="1CABE2">
                <a:alpha val="100000"/>
              </a:srgbClr>
            </a:solidFill>
          </p:spPr>
          <p:txBody>
            <a:bodyPr/>
            <a:lstStyle/>
            <a:p/>
          </p:txBody>
        </p:sp>
        <p:sp>
          <p:nvSpPr>
            <p:cNvPr id="35" name="rc35"/>
            <p:cNvSpPr/>
            <p:nvPr/>
          </p:nvSpPr>
          <p:spPr>
            <a:xfrm>
              <a:off x="3874124" y="3790147"/>
              <a:ext cx="245185" cy="83493"/>
            </a:xfrm>
            <a:prstGeom prst="rect">
              <a:avLst/>
            </a:prstGeom>
            <a:solidFill>
              <a:srgbClr val="1CABE2">
                <a:alpha val="100000"/>
              </a:srgbClr>
            </a:solidFill>
          </p:spPr>
          <p:txBody>
            <a:bodyPr/>
            <a:lstStyle/>
            <a:p/>
          </p:txBody>
        </p:sp>
        <p:sp>
          <p:nvSpPr>
            <p:cNvPr id="36" name="rc36"/>
            <p:cNvSpPr/>
            <p:nvPr/>
          </p:nvSpPr>
          <p:spPr>
            <a:xfrm>
              <a:off x="4146552" y="3711998"/>
              <a:ext cx="245185" cy="161641"/>
            </a:xfrm>
            <a:prstGeom prst="rect">
              <a:avLst/>
            </a:prstGeom>
            <a:solidFill>
              <a:srgbClr val="1CABE2">
                <a:alpha val="100000"/>
              </a:srgbClr>
            </a:solidFill>
          </p:spPr>
          <p:txBody>
            <a:bodyPr/>
            <a:lstStyle/>
            <a:p/>
          </p:txBody>
        </p:sp>
        <p:sp>
          <p:nvSpPr>
            <p:cNvPr id="37" name="rc37"/>
            <p:cNvSpPr/>
            <p:nvPr/>
          </p:nvSpPr>
          <p:spPr>
            <a:xfrm>
              <a:off x="4418981" y="3794805"/>
              <a:ext cx="245185" cy="78834"/>
            </a:xfrm>
            <a:prstGeom prst="rect">
              <a:avLst/>
            </a:prstGeom>
            <a:solidFill>
              <a:srgbClr val="1CABE2">
                <a:alpha val="100000"/>
              </a:srgbClr>
            </a:solidFill>
          </p:spPr>
          <p:txBody>
            <a:bodyPr/>
            <a:lstStyle/>
            <a:p/>
          </p:txBody>
        </p:sp>
        <p:sp>
          <p:nvSpPr>
            <p:cNvPr id="38" name="rc38"/>
            <p:cNvSpPr/>
            <p:nvPr/>
          </p:nvSpPr>
          <p:spPr>
            <a:xfrm>
              <a:off x="4691410" y="3639136"/>
              <a:ext cx="245185" cy="234503"/>
            </a:xfrm>
            <a:prstGeom prst="rect">
              <a:avLst/>
            </a:prstGeom>
            <a:solidFill>
              <a:srgbClr val="1CABE2">
                <a:alpha val="100000"/>
              </a:srgbClr>
            </a:solidFill>
          </p:spPr>
          <p:txBody>
            <a:bodyPr/>
            <a:lstStyle/>
            <a:p/>
          </p:txBody>
        </p:sp>
        <p:sp>
          <p:nvSpPr>
            <p:cNvPr id="39" name="rc39"/>
            <p:cNvSpPr/>
            <p:nvPr/>
          </p:nvSpPr>
          <p:spPr>
            <a:xfrm>
              <a:off x="4963838" y="3716845"/>
              <a:ext cx="245185" cy="156794"/>
            </a:xfrm>
            <a:prstGeom prst="rect">
              <a:avLst/>
            </a:prstGeom>
            <a:solidFill>
              <a:srgbClr val="1CABE2">
                <a:alpha val="100000"/>
              </a:srgbClr>
            </a:solidFill>
          </p:spPr>
          <p:txBody>
            <a:bodyPr/>
            <a:lstStyle/>
            <a:p/>
          </p:txBody>
        </p:sp>
        <p:sp>
          <p:nvSpPr>
            <p:cNvPr id="40" name="rc40"/>
            <p:cNvSpPr/>
            <p:nvPr/>
          </p:nvSpPr>
          <p:spPr>
            <a:xfrm>
              <a:off x="5236267" y="3795401"/>
              <a:ext cx="245185" cy="78238"/>
            </a:xfrm>
            <a:prstGeom prst="rect">
              <a:avLst/>
            </a:prstGeom>
            <a:solidFill>
              <a:srgbClr val="1CABE2">
                <a:alpha val="100000"/>
              </a:srgbClr>
            </a:solidFill>
          </p:spPr>
          <p:txBody>
            <a:bodyPr/>
            <a:lstStyle/>
            <a:p/>
          </p:txBody>
        </p:sp>
        <p:sp>
          <p:nvSpPr>
            <p:cNvPr id="41" name="rc41"/>
            <p:cNvSpPr/>
            <p:nvPr/>
          </p:nvSpPr>
          <p:spPr>
            <a:xfrm>
              <a:off x="5508696" y="3794780"/>
              <a:ext cx="245185" cy="78859"/>
            </a:xfrm>
            <a:prstGeom prst="rect">
              <a:avLst/>
            </a:prstGeom>
            <a:solidFill>
              <a:srgbClr val="1CABE2">
                <a:alpha val="100000"/>
              </a:srgbClr>
            </a:solidFill>
          </p:spPr>
          <p:txBody>
            <a:bodyPr/>
            <a:lstStyle/>
            <a:p/>
          </p:txBody>
        </p:sp>
        <p:sp>
          <p:nvSpPr>
            <p:cNvPr id="42" name="rc42"/>
            <p:cNvSpPr/>
            <p:nvPr/>
          </p:nvSpPr>
          <p:spPr>
            <a:xfrm>
              <a:off x="5781125" y="3794095"/>
              <a:ext cx="245185" cy="79544"/>
            </a:xfrm>
            <a:prstGeom prst="rect">
              <a:avLst/>
            </a:prstGeom>
            <a:solidFill>
              <a:srgbClr val="1CABE2">
                <a:alpha val="100000"/>
              </a:srgbClr>
            </a:solidFill>
          </p:spPr>
          <p:txBody>
            <a:bodyPr/>
            <a:lstStyle/>
            <a:p/>
          </p:txBody>
        </p:sp>
        <p:sp>
          <p:nvSpPr>
            <p:cNvPr id="43" name="rc43"/>
            <p:cNvSpPr/>
            <p:nvPr/>
          </p:nvSpPr>
          <p:spPr>
            <a:xfrm>
              <a:off x="6053553" y="3794268"/>
              <a:ext cx="245185" cy="79371"/>
            </a:xfrm>
            <a:prstGeom prst="rect">
              <a:avLst/>
            </a:prstGeom>
            <a:solidFill>
              <a:srgbClr val="1CABE2">
                <a:alpha val="100000"/>
              </a:srgbClr>
            </a:solidFill>
          </p:spPr>
          <p:txBody>
            <a:bodyPr/>
            <a:lstStyle/>
            <a:p/>
          </p:txBody>
        </p:sp>
        <p:sp>
          <p:nvSpPr>
            <p:cNvPr id="44" name="rc44"/>
            <p:cNvSpPr/>
            <p:nvPr/>
          </p:nvSpPr>
          <p:spPr>
            <a:xfrm>
              <a:off x="6325982" y="3793226"/>
              <a:ext cx="245185" cy="80413"/>
            </a:xfrm>
            <a:prstGeom prst="rect">
              <a:avLst/>
            </a:prstGeom>
            <a:solidFill>
              <a:srgbClr val="1CABE2">
                <a:alpha val="100000"/>
              </a:srgbClr>
            </a:solidFill>
          </p:spPr>
          <p:txBody>
            <a:bodyPr/>
            <a:lstStyle/>
            <a:p/>
          </p:txBody>
        </p:sp>
        <p:sp>
          <p:nvSpPr>
            <p:cNvPr id="45" name="rc45"/>
            <p:cNvSpPr/>
            <p:nvPr/>
          </p:nvSpPr>
          <p:spPr>
            <a:xfrm>
              <a:off x="6598411" y="3792219"/>
              <a:ext cx="245185" cy="81421"/>
            </a:xfrm>
            <a:prstGeom prst="rect">
              <a:avLst/>
            </a:prstGeom>
            <a:solidFill>
              <a:srgbClr val="1CABE2">
                <a:alpha val="100000"/>
              </a:srgbClr>
            </a:solidFill>
          </p:spPr>
          <p:txBody>
            <a:bodyPr/>
            <a:lstStyle/>
            <a:p/>
          </p:txBody>
        </p:sp>
        <p:sp>
          <p:nvSpPr>
            <p:cNvPr id="46" name="rc46"/>
            <p:cNvSpPr/>
            <p:nvPr/>
          </p:nvSpPr>
          <p:spPr>
            <a:xfrm>
              <a:off x="6870839" y="3790817"/>
              <a:ext cx="245185" cy="82822"/>
            </a:xfrm>
            <a:prstGeom prst="rect">
              <a:avLst/>
            </a:prstGeom>
            <a:solidFill>
              <a:srgbClr val="1CABE2">
                <a:alpha val="100000"/>
              </a:srgbClr>
            </a:solidFill>
          </p:spPr>
          <p:txBody>
            <a:bodyPr/>
            <a:lstStyle/>
            <a:p/>
          </p:txBody>
        </p:sp>
        <p:sp>
          <p:nvSpPr>
            <p:cNvPr id="47" name="rc47"/>
            <p:cNvSpPr/>
            <p:nvPr/>
          </p:nvSpPr>
          <p:spPr>
            <a:xfrm>
              <a:off x="7143268" y="3789559"/>
              <a:ext cx="245185" cy="84080"/>
            </a:xfrm>
            <a:prstGeom prst="rect">
              <a:avLst/>
            </a:prstGeom>
            <a:solidFill>
              <a:srgbClr val="1CABE2">
                <a:alpha val="100000"/>
              </a:srgbClr>
            </a:solidFill>
          </p:spPr>
          <p:txBody>
            <a:bodyPr/>
            <a:lstStyle/>
            <a:p/>
          </p:txBody>
        </p:sp>
        <p:sp>
          <p:nvSpPr>
            <p:cNvPr id="48" name="rc48"/>
            <p:cNvSpPr/>
            <p:nvPr/>
          </p:nvSpPr>
          <p:spPr>
            <a:xfrm>
              <a:off x="7415697" y="3787929"/>
              <a:ext cx="245185" cy="85710"/>
            </a:xfrm>
            <a:prstGeom prst="rect">
              <a:avLst/>
            </a:prstGeom>
            <a:solidFill>
              <a:srgbClr val="1CABE2">
                <a:alpha val="100000"/>
              </a:srgbClr>
            </a:solidFill>
          </p:spPr>
          <p:txBody>
            <a:bodyPr/>
            <a:lstStyle/>
            <a:p/>
          </p:txBody>
        </p:sp>
        <p:sp>
          <p:nvSpPr>
            <p:cNvPr id="49" name="rc49"/>
            <p:cNvSpPr/>
            <p:nvPr/>
          </p:nvSpPr>
          <p:spPr>
            <a:xfrm>
              <a:off x="7688125" y="3787778"/>
              <a:ext cx="245185" cy="85861"/>
            </a:xfrm>
            <a:prstGeom prst="rect">
              <a:avLst/>
            </a:prstGeom>
            <a:solidFill>
              <a:srgbClr val="1CABE2">
                <a:alpha val="100000"/>
              </a:srgbClr>
            </a:solidFill>
          </p:spPr>
          <p:txBody>
            <a:bodyPr/>
            <a:lstStyle/>
            <a:p/>
          </p:txBody>
        </p:sp>
        <p:sp>
          <p:nvSpPr>
            <p:cNvPr id="50" name="rc50"/>
            <p:cNvSpPr/>
            <p:nvPr/>
          </p:nvSpPr>
          <p:spPr>
            <a:xfrm>
              <a:off x="7960554" y="3787811"/>
              <a:ext cx="245185" cy="85828"/>
            </a:xfrm>
            <a:prstGeom prst="rect">
              <a:avLst/>
            </a:prstGeom>
            <a:solidFill>
              <a:srgbClr val="1CABE2">
                <a:alpha val="100000"/>
              </a:srgbClr>
            </a:solidFill>
          </p:spPr>
          <p:txBody>
            <a:bodyPr/>
            <a:lstStyle/>
            <a:p/>
          </p:txBody>
        </p:sp>
        <p:sp>
          <p:nvSpPr>
            <p:cNvPr id="51" name="rc51"/>
            <p:cNvSpPr/>
            <p:nvPr/>
          </p:nvSpPr>
          <p:spPr>
            <a:xfrm>
              <a:off x="1422266" y="2162710"/>
              <a:ext cx="245185" cy="950515"/>
            </a:xfrm>
            <a:prstGeom prst="rect">
              <a:avLst/>
            </a:prstGeom>
            <a:solidFill>
              <a:srgbClr val="B3B3B3">
                <a:alpha val="100000"/>
              </a:srgbClr>
            </a:solidFill>
          </p:spPr>
          <p:txBody>
            <a:bodyPr/>
            <a:lstStyle/>
            <a:p/>
          </p:txBody>
        </p:sp>
        <p:sp>
          <p:nvSpPr>
            <p:cNvPr id="52" name="rc52"/>
            <p:cNvSpPr/>
            <p:nvPr/>
          </p:nvSpPr>
          <p:spPr>
            <a:xfrm>
              <a:off x="1694694" y="2441602"/>
              <a:ext cx="245185" cy="859222"/>
            </a:xfrm>
            <a:prstGeom prst="rect">
              <a:avLst/>
            </a:prstGeom>
            <a:solidFill>
              <a:srgbClr val="B3B3B3">
                <a:alpha val="100000"/>
              </a:srgbClr>
            </a:solidFill>
          </p:spPr>
          <p:txBody>
            <a:bodyPr/>
            <a:lstStyle/>
            <a:p/>
          </p:txBody>
        </p:sp>
        <p:sp>
          <p:nvSpPr>
            <p:cNvPr id="53" name="rc53"/>
            <p:cNvSpPr/>
            <p:nvPr/>
          </p:nvSpPr>
          <p:spPr>
            <a:xfrm>
              <a:off x="1967123" y="2259052"/>
              <a:ext cx="245185" cy="1139708"/>
            </a:xfrm>
            <a:prstGeom prst="rect">
              <a:avLst/>
            </a:prstGeom>
            <a:solidFill>
              <a:srgbClr val="B3B3B3">
                <a:alpha val="100000"/>
              </a:srgbClr>
            </a:solidFill>
          </p:spPr>
          <p:txBody>
            <a:bodyPr/>
            <a:lstStyle/>
            <a:p/>
          </p:txBody>
        </p:sp>
        <p:sp>
          <p:nvSpPr>
            <p:cNvPr id="54" name="rc54"/>
            <p:cNvSpPr/>
            <p:nvPr/>
          </p:nvSpPr>
          <p:spPr>
            <a:xfrm>
              <a:off x="2239552" y="2652984"/>
              <a:ext cx="245185" cy="563379"/>
            </a:xfrm>
            <a:prstGeom prst="rect">
              <a:avLst/>
            </a:prstGeom>
            <a:solidFill>
              <a:srgbClr val="B3B3B3">
                <a:alpha val="100000"/>
              </a:srgbClr>
            </a:solidFill>
          </p:spPr>
          <p:txBody>
            <a:bodyPr/>
            <a:lstStyle/>
            <a:p/>
          </p:txBody>
        </p:sp>
        <p:sp>
          <p:nvSpPr>
            <p:cNvPr id="55" name="rc55"/>
            <p:cNvSpPr/>
            <p:nvPr/>
          </p:nvSpPr>
          <p:spPr>
            <a:xfrm>
              <a:off x="2511980" y="3780871"/>
              <a:ext cx="245185" cy="0"/>
            </a:xfrm>
            <a:prstGeom prst="rect">
              <a:avLst/>
            </a:prstGeom>
            <a:solidFill>
              <a:srgbClr val="B3B3B3">
                <a:alpha val="100000"/>
              </a:srgbClr>
            </a:solidFill>
          </p:spPr>
          <p:txBody>
            <a:bodyPr/>
            <a:lstStyle/>
            <a:p/>
          </p:txBody>
        </p:sp>
        <p:sp>
          <p:nvSpPr>
            <p:cNvPr id="56" name="rc56"/>
            <p:cNvSpPr/>
            <p:nvPr/>
          </p:nvSpPr>
          <p:spPr>
            <a:xfrm>
              <a:off x="2784409" y="3237797"/>
              <a:ext cx="245185" cy="363339"/>
            </a:xfrm>
            <a:prstGeom prst="rect">
              <a:avLst/>
            </a:prstGeom>
            <a:solidFill>
              <a:srgbClr val="B3B3B3">
                <a:alpha val="100000"/>
              </a:srgbClr>
            </a:solidFill>
          </p:spPr>
          <p:txBody>
            <a:bodyPr/>
            <a:lstStyle/>
            <a:p/>
          </p:txBody>
        </p:sp>
        <p:sp>
          <p:nvSpPr>
            <p:cNvPr id="57" name="rc57"/>
            <p:cNvSpPr/>
            <p:nvPr/>
          </p:nvSpPr>
          <p:spPr>
            <a:xfrm>
              <a:off x="3056838" y="3338399"/>
              <a:ext cx="245185" cy="267620"/>
            </a:xfrm>
            <a:prstGeom prst="rect">
              <a:avLst/>
            </a:prstGeom>
            <a:solidFill>
              <a:srgbClr val="B3B3B3">
                <a:alpha val="100000"/>
              </a:srgbClr>
            </a:solidFill>
          </p:spPr>
          <p:txBody>
            <a:bodyPr/>
            <a:lstStyle/>
            <a:p/>
          </p:txBody>
        </p:sp>
        <p:sp>
          <p:nvSpPr>
            <p:cNvPr id="58" name="rc58"/>
            <p:cNvSpPr/>
            <p:nvPr/>
          </p:nvSpPr>
          <p:spPr>
            <a:xfrm>
              <a:off x="3329266" y="3347400"/>
              <a:ext cx="245185" cy="350827"/>
            </a:xfrm>
            <a:prstGeom prst="rect">
              <a:avLst/>
            </a:prstGeom>
            <a:solidFill>
              <a:srgbClr val="B3B3B3">
                <a:alpha val="100000"/>
              </a:srgbClr>
            </a:solidFill>
          </p:spPr>
          <p:txBody>
            <a:bodyPr/>
            <a:lstStyle/>
            <a:p/>
          </p:txBody>
        </p:sp>
        <p:sp>
          <p:nvSpPr>
            <p:cNvPr id="59" name="rc59"/>
            <p:cNvSpPr/>
            <p:nvPr/>
          </p:nvSpPr>
          <p:spPr>
            <a:xfrm>
              <a:off x="3601695" y="3530875"/>
              <a:ext cx="245185" cy="257074"/>
            </a:xfrm>
            <a:prstGeom prst="rect">
              <a:avLst/>
            </a:prstGeom>
            <a:solidFill>
              <a:srgbClr val="B3B3B3">
                <a:alpha val="100000"/>
              </a:srgbClr>
            </a:solidFill>
          </p:spPr>
          <p:txBody>
            <a:bodyPr/>
            <a:lstStyle/>
            <a:p/>
          </p:txBody>
        </p:sp>
        <p:sp>
          <p:nvSpPr>
            <p:cNvPr id="60" name="rc60"/>
            <p:cNvSpPr/>
            <p:nvPr/>
          </p:nvSpPr>
          <p:spPr>
            <a:xfrm>
              <a:off x="3874124" y="3623163"/>
              <a:ext cx="245185" cy="166983"/>
            </a:xfrm>
            <a:prstGeom prst="rect">
              <a:avLst/>
            </a:prstGeom>
            <a:solidFill>
              <a:srgbClr val="B3B3B3">
                <a:alpha val="100000"/>
              </a:srgbClr>
            </a:solidFill>
          </p:spPr>
          <p:txBody>
            <a:bodyPr/>
            <a:lstStyle/>
            <a:p/>
          </p:txBody>
        </p:sp>
        <p:sp>
          <p:nvSpPr>
            <p:cNvPr id="61" name="rc61"/>
            <p:cNvSpPr/>
            <p:nvPr/>
          </p:nvSpPr>
          <p:spPr>
            <a:xfrm>
              <a:off x="4146552" y="3388712"/>
              <a:ext cx="245185" cy="323285"/>
            </a:xfrm>
            <a:prstGeom prst="rect">
              <a:avLst/>
            </a:prstGeom>
            <a:solidFill>
              <a:srgbClr val="B3B3B3">
                <a:alpha val="100000"/>
              </a:srgbClr>
            </a:solidFill>
          </p:spPr>
          <p:txBody>
            <a:bodyPr/>
            <a:lstStyle/>
            <a:p/>
          </p:txBody>
        </p:sp>
        <p:sp>
          <p:nvSpPr>
            <p:cNvPr id="62" name="rc62"/>
            <p:cNvSpPr/>
            <p:nvPr/>
          </p:nvSpPr>
          <p:spPr>
            <a:xfrm>
              <a:off x="4418981" y="3558303"/>
              <a:ext cx="245185" cy="236502"/>
            </a:xfrm>
            <a:prstGeom prst="rect">
              <a:avLst/>
            </a:prstGeom>
            <a:solidFill>
              <a:srgbClr val="B3B3B3">
                <a:alpha val="100000"/>
              </a:srgbClr>
            </a:solidFill>
          </p:spPr>
          <p:txBody>
            <a:bodyPr/>
            <a:lstStyle/>
            <a:p/>
          </p:txBody>
        </p:sp>
        <p:sp>
          <p:nvSpPr>
            <p:cNvPr id="63" name="rc63"/>
            <p:cNvSpPr/>
            <p:nvPr/>
          </p:nvSpPr>
          <p:spPr>
            <a:xfrm>
              <a:off x="4691410" y="3404633"/>
              <a:ext cx="245185" cy="234503"/>
            </a:xfrm>
            <a:prstGeom prst="rect">
              <a:avLst/>
            </a:prstGeom>
            <a:solidFill>
              <a:srgbClr val="B3B3B3">
                <a:alpha val="100000"/>
              </a:srgbClr>
            </a:solidFill>
          </p:spPr>
          <p:txBody>
            <a:bodyPr/>
            <a:lstStyle/>
            <a:p/>
          </p:txBody>
        </p:sp>
        <p:sp>
          <p:nvSpPr>
            <p:cNvPr id="64" name="rc64"/>
            <p:cNvSpPr/>
            <p:nvPr/>
          </p:nvSpPr>
          <p:spPr>
            <a:xfrm>
              <a:off x="4963838" y="3560053"/>
              <a:ext cx="245185" cy="156791"/>
            </a:xfrm>
            <a:prstGeom prst="rect">
              <a:avLst/>
            </a:prstGeom>
            <a:solidFill>
              <a:srgbClr val="B3B3B3">
                <a:alpha val="100000"/>
              </a:srgbClr>
            </a:solidFill>
          </p:spPr>
          <p:txBody>
            <a:bodyPr/>
            <a:lstStyle/>
            <a:p/>
          </p:txBody>
        </p:sp>
        <p:sp>
          <p:nvSpPr>
            <p:cNvPr id="65" name="rc65"/>
            <p:cNvSpPr/>
            <p:nvPr/>
          </p:nvSpPr>
          <p:spPr>
            <a:xfrm>
              <a:off x="5236267" y="3638920"/>
              <a:ext cx="245185" cy="156480"/>
            </a:xfrm>
            <a:prstGeom prst="rect">
              <a:avLst/>
            </a:prstGeom>
            <a:solidFill>
              <a:srgbClr val="B3B3B3">
                <a:alpha val="100000"/>
              </a:srgbClr>
            </a:solidFill>
          </p:spPr>
          <p:txBody>
            <a:bodyPr/>
            <a:lstStyle/>
            <a:p/>
          </p:txBody>
        </p:sp>
        <p:sp>
          <p:nvSpPr>
            <p:cNvPr id="66" name="rc66"/>
            <p:cNvSpPr/>
            <p:nvPr/>
          </p:nvSpPr>
          <p:spPr>
            <a:xfrm>
              <a:off x="5508696" y="3715921"/>
              <a:ext cx="245185" cy="78859"/>
            </a:xfrm>
            <a:prstGeom prst="rect">
              <a:avLst/>
            </a:prstGeom>
            <a:solidFill>
              <a:srgbClr val="B3B3B3">
                <a:alpha val="100000"/>
              </a:srgbClr>
            </a:solidFill>
          </p:spPr>
          <p:txBody>
            <a:bodyPr/>
            <a:lstStyle/>
            <a:p/>
          </p:txBody>
        </p:sp>
        <p:sp>
          <p:nvSpPr>
            <p:cNvPr id="67" name="rc67"/>
            <p:cNvSpPr/>
            <p:nvPr/>
          </p:nvSpPr>
          <p:spPr>
            <a:xfrm>
              <a:off x="5781125" y="3714552"/>
              <a:ext cx="245185" cy="79542"/>
            </a:xfrm>
            <a:prstGeom prst="rect">
              <a:avLst/>
            </a:prstGeom>
            <a:solidFill>
              <a:srgbClr val="B3B3B3">
                <a:alpha val="100000"/>
              </a:srgbClr>
            </a:solidFill>
          </p:spPr>
          <p:txBody>
            <a:bodyPr/>
            <a:lstStyle/>
            <a:p/>
          </p:txBody>
        </p:sp>
        <p:sp>
          <p:nvSpPr>
            <p:cNvPr id="68" name="rc68"/>
            <p:cNvSpPr/>
            <p:nvPr/>
          </p:nvSpPr>
          <p:spPr>
            <a:xfrm>
              <a:off x="6053553" y="3714896"/>
              <a:ext cx="245185" cy="79371"/>
            </a:xfrm>
            <a:prstGeom prst="rect">
              <a:avLst/>
            </a:prstGeom>
            <a:solidFill>
              <a:srgbClr val="B3B3B3">
                <a:alpha val="100000"/>
              </a:srgbClr>
            </a:solidFill>
          </p:spPr>
          <p:txBody>
            <a:bodyPr/>
            <a:lstStyle/>
            <a:p/>
          </p:txBody>
        </p:sp>
        <p:sp>
          <p:nvSpPr>
            <p:cNvPr id="69" name="rc69"/>
            <p:cNvSpPr/>
            <p:nvPr/>
          </p:nvSpPr>
          <p:spPr>
            <a:xfrm>
              <a:off x="6325982" y="3712812"/>
              <a:ext cx="245185" cy="80413"/>
            </a:xfrm>
            <a:prstGeom prst="rect">
              <a:avLst/>
            </a:prstGeom>
            <a:solidFill>
              <a:srgbClr val="B3B3B3">
                <a:alpha val="100000"/>
              </a:srgbClr>
            </a:solidFill>
          </p:spPr>
          <p:txBody>
            <a:bodyPr/>
            <a:lstStyle/>
            <a:p/>
          </p:txBody>
        </p:sp>
        <p:sp>
          <p:nvSpPr>
            <p:cNvPr id="70" name="rc70"/>
            <p:cNvSpPr/>
            <p:nvPr/>
          </p:nvSpPr>
          <p:spPr>
            <a:xfrm>
              <a:off x="6598411" y="3710797"/>
              <a:ext cx="245185" cy="81421"/>
            </a:xfrm>
            <a:prstGeom prst="rect">
              <a:avLst/>
            </a:prstGeom>
            <a:solidFill>
              <a:srgbClr val="B3B3B3">
                <a:alpha val="100000"/>
              </a:srgbClr>
            </a:solidFill>
          </p:spPr>
          <p:txBody>
            <a:bodyPr/>
            <a:lstStyle/>
            <a:p/>
          </p:txBody>
        </p:sp>
        <p:sp>
          <p:nvSpPr>
            <p:cNvPr id="71" name="rc71"/>
            <p:cNvSpPr/>
            <p:nvPr/>
          </p:nvSpPr>
          <p:spPr>
            <a:xfrm>
              <a:off x="6870839" y="3625175"/>
              <a:ext cx="245185" cy="165642"/>
            </a:xfrm>
            <a:prstGeom prst="rect">
              <a:avLst/>
            </a:prstGeom>
            <a:solidFill>
              <a:srgbClr val="B3B3B3">
                <a:alpha val="100000"/>
              </a:srgbClr>
            </a:solidFill>
          </p:spPr>
          <p:txBody>
            <a:bodyPr/>
            <a:lstStyle/>
            <a:p/>
          </p:txBody>
        </p:sp>
        <p:sp>
          <p:nvSpPr>
            <p:cNvPr id="72" name="rc72"/>
            <p:cNvSpPr/>
            <p:nvPr/>
          </p:nvSpPr>
          <p:spPr>
            <a:xfrm>
              <a:off x="7143268" y="3621397"/>
              <a:ext cx="245185" cy="168161"/>
            </a:xfrm>
            <a:prstGeom prst="rect">
              <a:avLst/>
            </a:prstGeom>
            <a:solidFill>
              <a:srgbClr val="B3B3B3">
                <a:alpha val="100000"/>
              </a:srgbClr>
            </a:solidFill>
          </p:spPr>
          <p:txBody>
            <a:bodyPr/>
            <a:lstStyle/>
            <a:p/>
          </p:txBody>
        </p:sp>
        <p:sp>
          <p:nvSpPr>
            <p:cNvPr id="73" name="rc73"/>
            <p:cNvSpPr/>
            <p:nvPr/>
          </p:nvSpPr>
          <p:spPr>
            <a:xfrm>
              <a:off x="7415697" y="3616507"/>
              <a:ext cx="245185" cy="171421"/>
            </a:xfrm>
            <a:prstGeom prst="rect">
              <a:avLst/>
            </a:prstGeom>
            <a:solidFill>
              <a:srgbClr val="B3B3B3">
                <a:alpha val="100000"/>
              </a:srgbClr>
            </a:solidFill>
          </p:spPr>
          <p:txBody>
            <a:bodyPr/>
            <a:lstStyle/>
            <a:p/>
          </p:txBody>
        </p:sp>
        <p:sp>
          <p:nvSpPr>
            <p:cNvPr id="74" name="rc74"/>
            <p:cNvSpPr/>
            <p:nvPr/>
          </p:nvSpPr>
          <p:spPr>
            <a:xfrm>
              <a:off x="7688125" y="3616058"/>
              <a:ext cx="245185" cy="171720"/>
            </a:xfrm>
            <a:prstGeom prst="rect">
              <a:avLst/>
            </a:prstGeom>
            <a:solidFill>
              <a:srgbClr val="B3B3B3">
                <a:alpha val="100000"/>
              </a:srgbClr>
            </a:solidFill>
          </p:spPr>
          <p:txBody>
            <a:bodyPr/>
            <a:lstStyle/>
            <a:p/>
          </p:txBody>
        </p:sp>
        <p:sp>
          <p:nvSpPr>
            <p:cNvPr id="75" name="rc75"/>
            <p:cNvSpPr/>
            <p:nvPr/>
          </p:nvSpPr>
          <p:spPr>
            <a:xfrm>
              <a:off x="7960554" y="3616156"/>
              <a:ext cx="245185" cy="171655"/>
            </a:xfrm>
            <a:prstGeom prst="rect">
              <a:avLst/>
            </a:prstGeom>
            <a:solidFill>
              <a:srgbClr val="B3B3B3">
                <a:alpha val="100000"/>
              </a:srgbClr>
            </a:solidFill>
          </p:spPr>
          <p:txBody>
            <a:bodyPr/>
            <a:lstStyle/>
            <a:p/>
          </p:txBody>
        </p:sp>
        <p:sp>
          <p:nvSpPr>
            <p:cNvPr id="76" name="pl76"/>
            <p:cNvSpPr/>
            <p:nvPr/>
          </p:nvSpPr>
          <p:spPr>
            <a:xfrm>
              <a:off x="1544859" y="1050606"/>
              <a:ext cx="6538288" cy="199608"/>
            </a:xfrm>
            <a:custGeom>
              <a:avLst/>
              <a:pathLst>
                <a:path w="6538288" h="199608">
                  <a:moveTo>
                    <a:pt x="0" y="199608"/>
                  </a:moveTo>
                  <a:lnTo>
                    <a:pt x="272428" y="142577"/>
                  </a:lnTo>
                  <a:lnTo>
                    <a:pt x="544857" y="114061"/>
                  </a:lnTo>
                  <a:lnTo>
                    <a:pt x="817286" y="171092"/>
                  </a:lnTo>
                  <a:lnTo>
                    <a:pt x="1089714" y="0"/>
                  </a:lnTo>
                  <a:lnTo>
                    <a:pt x="1362143" y="57030"/>
                  </a:lnTo>
                  <a:lnTo>
                    <a:pt x="1634572" y="57030"/>
                  </a:lnTo>
                  <a:lnTo>
                    <a:pt x="1907000" y="28515"/>
                  </a:lnTo>
                  <a:lnTo>
                    <a:pt x="2179429" y="0"/>
                  </a:lnTo>
                  <a:lnTo>
                    <a:pt x="2451858" y="0"/>
                  </a:lnTo>
                  <a:lnTo>
                    <a:pt x="2724286" y="28515"/>
                  </a:lnTo>
                  <a:lnTo>
                    <a:pt x="2996715" y="0"/>
                  </a:lnTo>
                  <a:lnTo>
                    <a:pt x="3269144" y="57030"/>
                  </a:lnTo>
                  <a:lnTo>
                    <a:pt x="3541572" y="28515"/>
                  </a:lnTo>
                  <a:lnTo>
                    <a:pt x="3814001" y="0"/>
                  </a:lnTo>
                  <a:lnTo>
                    <a:pt x="4086430" y="0"/>
                  </a:lnTo>
                  <a:lnTo>
                    <a:pt x="4358858" y="0"/>
                  </a:lnTo>
                  <a:lnTo>
                    <a:pt x="4631287" y="0"/>
                  </a:lnTo>
                  <a:lnTo>
                    <a:pt x="4903716" y="0"/>
                  </a:lnTo>
                  <a:lnTo>
                    <a:pt x="5176144" y="0"/>
                  </a:lnTo>
                  <a:lnTo>
                    <a:pt x="5448573" y="0"/>
                  </a:lnTo>
                  <a:lnTo>
                    <a:pt x="5721002" y="0"/>
                  </a:lnTo>
                  <a:lnTo>
                    <a:pt x="5993430" y="0"/>
                  </a:lnTo>
                  <a:lnTo>
                    <a:pt x="6265859" y="0"/>
                  </a:lnTo>
                  <a:lnTo>
                    <a:pt x="6538288" y="0"/>
                  </a:lnTo>
                </a:path>
              </a:pathLst>
            </a:custGeom>
            <a:ln w="27101" cap="flat">
              <a:solidFill>
                <a:srgbClr val="0058AB">
                  <a:alpha val="50196"/>
                </a:srgbClr>
              </a:solidFill>
              <a:prstDash val="solid"/>
              <a:round/>
            </a:ln>
          </p:spPr>
          <p:txBody>
            <a:bodyPr/>
            <a:lstStyle/>
            <a:p/>
          </p:txBody>
        </p:sp>
        <p:sp>
          <p:nvSpPr>
            <p:cNvPr id="77" name="pl77"/>
            <p:cNvSpPr/>
            <p:nvPr/>
          </p:nvSpPr>
          <p:spPr>
            <a:xfrm>
              <a:off x="1544859" y="1050606"/>
              <a:ext cx="6538288" cy="484763"/>
            </a:xfrm>
            <a:custGeom>
              <a:avLst/>
              <a:pathLst>
                <a:path w="6538288" h="484763">
                  <a:moveTo>
                    <a:pt x="0" y="484763"/>
                  </a:moveTo>
                  <a:lnTo>
                    <a:pt x="272428" y="399216"/>
                  </a:lnTo>
                  <a:lnTo>
                    <a:pt x="544857" y="456247"/>
                  </a:lnTo>
                  <a:lnTo>
                    <a:pt x="817286" y="342185"/>
                  </a:lnTo>
                  <a:lnTo>
                    <a:pt x="1089714" y="0"/>
                  </a:lnTo>
                  <a:lnTo>
                    <a:pt x="1362143" y="171092"/>
                  </a:lnTo>
                  <a:lnTo>
                    <a:pt x="1634572" y="142577"/>
                  </a:lnTo>
                  <a:lnTo>
                    <a:pt x="1907000" y="142577"/>
                  </a:lnTo>
                  <a:lnTo>
                    <a:pt x="2179429" y="85546"/>
                  </a:lnTo>
                  <a:lnTo>
                    <a:pt x="2451858" y="57030"/>
                  </a:lnTo>
                  <a:lnTo>
                    <a:pt x="2724286" y="142577"/>
                  </a:lnTo>
                  <a:lnTo>
                    <a:pt x="2996715" y="85546"/>
                  </a:lnTo>
                  <a:lnTo>
                    <a:pt x="3269144" y="142577"/>
                  </a:lnTo>
                  <a:lnTo>
                    <a:pt x="3541572" y="85546"/>
                  </a:lnTo>
                  <a:lnTo>
                    <a:pt x="3814001" y="57030"/>
                  </a:lnTo>
                  <a:lnTo>
                    <a:pt x="4086430" y="28515"/>
                  </a:lnTo>
                  <a:lnTo>
                    <a:pt x="4358858" y="28515"/>
                  </a:lnTo>
                  <a:lnTo>
                    <a:pt x="4631287" y="28515"/>
                  </a:lnTo>
                  <a:lnTo>
                    <a:pt x="4903716" y="28515"/>
                  </a:lnTo>
                  <a:lnTo>
                    <a:pt x="5176144" y="28515"/>
                  </a:lnTo>
                  <a:lnTo>
                    <a:pt x="5448573" y="57030"/>
                  </a:lnTo>
                  <a:lnTo>
                    <a:pt x="5721002" y="57030"/>
                  </a:lnTo>
                  <a:lnTo>
                    <a:pt x="5993430" y="57030"/>
                  </a:lnTo>
                  <a:lnTo>
                    <a:pt x="6265859" y="57030"/>
                  </a:lnTo>
                  <a:lnTo>
                    <a:pt x="6538288" y="57030"/>
                  </a:lnTo>
                </a:path>
              </a:pathLst>
            </a:custGeom>
            <a:ln w="27101" cap="flat">
              <a:solidFill>
                <a:srgbClr val="333333">
                  <a:alpha val="50196"/>
                </a:srgbClr>
              </a:solidFill>
              <a:prstDash val="solid"/>
              <a:round/>
            </a:ln>
          </p:spPr>
          <p:txBody>
            <a:bodyPr/>
            <a:lstStyle/>
            <a:p/>
          </p:txBody>
        </p:sp>
        <p:sp>
          <p:nvSpPr>
            <p:cNvPr id="78" name="tx78"/>
            <p:cNvSpPr/>
            <p:nvPr/>
          </p:nvSpPr>
          <p:spPr>
            <a:xfrm>
              <a:off x="6660714"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933142"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20557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7478000"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7750428"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8022857"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660714"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5" name="tx85"/>
            <p:cNvSpPr/>
            <p:nvPr/>
          </p:nvSpPr>
          <p:spPr>
            <a:xfrm>
              <a:off x="6933142"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6" name="tx86"/>
            <p:cNvSpPr/>
            <p:nvPr/>
          </p:nvSpPr>
          <p:spPr>
            <a:xfrm>
              <a:off x="7205571"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7" name="tx87"/>
            <p:cNvSpPr/>
            <p:nvPr/>
          </p:nvSpPr>
          <p:spPr>
            <a:xfrm>
              <a:off x="7478000"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8" name="tx88"/>
            <p:cNvSpPr/>
            <p:nvPr/>
          </p:nvSpPr>
          <p:spPr>
            <a:xfrm>
              <a:off x="7750428"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9" name="tx89"/>
            <p:cNvSpPr/>
            <p:nvPr/>
          </p:nvSpPr>
          <p:spPr>
            <a:xfrm>
              <a:off x="8022857"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90" name="tx90"/>
            <p:cNvSpPr/>
            <p:nvPr/>
          </p:nvSpPr>
          <p:spPr>
            <a:xfrm>
              <a:off x="1454424" y="345294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303</a:t>
              </a:r>
            </a:p>
          </p:txBody>
        </p:sp>
        <p:sp>
          <p:nvSpPr>
            <p:cNvPr id="91" name="tx91"/>
            <p:cNvSpPr/>
            <p:nvPr/>
          </p:nvSpPr>
          <p:spPr>
            <a:xfrm>
              <a:off x="2816567" y="369694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108</a:t>
              </a:r>
            </a:p>
          </p:txBody>
        </p:sp>
        <p:sp>
          <p:nvSpPr>
            <p:cNvPr id="92" name="tx92"/>
            <p:cNvSpPr/>
            <p:nvPr/>
          </p:nvSpPr>
          <p:spPr>
            <a:xfrm>
              <a:off x="4208856" y="37523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93" name="tx93"/>
            <p:cNvSpPr/>
            <p:nvPr/>
          </p:nvSpPr>
          <p:spPr>
            <a:xfrm>
              <a:off x="5570999" y="379371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94" name="tx94"/>
            <p:cNvSpPr/>
            <p:nvPr/>
          </p:nvSpPr>
          <p:spPr>
            <a:xfrm>
              <a:off x="6660714" y="37924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95" name="tx95"/>
            <p:cNvSpPr/>
            <p:nvPr/>
          </p:nvSpPr>
          <p:spPr>
            <a:xfrm>
              <a:off x="6933142" y="379173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96" name="tx96"/>
            <p:cNvSpPr/>
            <p:nvPr/>
          </p:nvSpPr>
          <p:spPr>
            <a:xfrm>
              <a:off x="7205571" y="379110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97" name="tx97"/>
            <p:cNvSpPr/>
            <p:nvPr/>
          </p:nvSpPr>
          <p:spPr>
            <a:xfrm>
              <a:off x="7478000" y="37902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8" name="tx98"/>
            <p:cNvSpPr/>
            <p:nvPr/>
          </p:nvSpPr>
          <p:spPr>
            <a:xfrm>
              <a:off x="7750428" y="379021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9" name="tx99"/>
            <p:cNvSpPr/>
            <p:nvPr/>
          </p:nvSpPr>
          <p:spPr>
            <a:xfrm>
              <a:off x="8022857" y="37902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00" name="tx100"/>
            <p:cNvSpPr/>
            <p:nvPr/>
          </p:nvSpPr>
          <p:spPr>
            <a:xfrm>
              <a:off x="1454424" y="259747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378</a:t>
              </a:r>
            </a:p>
          </p:txBody>
        </p:sp>
        <p:sp>
          <p:nvSpPr>
            <p:cNvPr id="101" name="tx101"/>
            <p:cNvSpPr/>
            <p:nvPr/>
          </p:nvSpPr>
          <p:spPr>
            <a:xfrm>
              <a:off x="2816567" y="337902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145</a:t>
              </a:r>
            </a:p>
          </p:txBody>
        </p:sp>
        <p:sp>
          <p:nvSpPr>
            <p:cNvPr id="102" name="tx102"/>
            <p:cNvSpPr/>
            <p:nvPr/>
          </p:nvSpPr>
          <p:spPr>
            <a:xfrm>
              <a:off x="4178711" y="350991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129</a:t>
              </a:r>
            </a:p>
          </p:txBody>
        </p:sp>
        <p:sp>
          <p:nvSpPr>
            <p:cNvPr id="103" name="tx103"/>
            <p:cNvSpPr/>
            <p:nvPr/>
          </p:nvSpPr>
          <p:spPr>
            <a:xfrm>
              <a:off x="5570999" y="371485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04" name="tx104"/>
            <p:cNvSpPr/>
            <p:nvPr/>
          </p:nvSpPr>
          <p:spPr>
            <a:xfrm>
              <a:off x="6660714" y="371101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05" name="tx105"/>
            <p:cNvSpPr/>
            <p:nvPr/>
          </p:nvSpPr>
          <p:spPr>
            <a:xfrm>
              <a:off x="6933142" y="36675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106" name="tx106"/>
            <p:cNvSpPr/>
            <p:nvPr/>
          </p:nvSpPr>
          <p:spPr>
            <a:xfrm>
              <a:off x="7205571" y="3665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107" name="tx107"/>
            <p:cNvSpPr/>
            <p:nvPr/>
          </p:nvSpPr>
          <p:spPr>
            <a:xfrm>
              <a:off x="7478000" y="36617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108" name="tx108"/>
            <p:cNvSpPr/>
            <p:nvPr/>
          </p:nvSpPr>
          <p:spPr>
            <a:xfrm>
              <a:off x="7750428" y="36614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109" name="tx109"/>
            <p:cNvSpPr/>
            <p:nvPr/>
          </p:nvSpPr>
          <p:spPr>
            <a:xfrm>
              <a:off x="8022857" y="36615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110" name="tx110"/>
            <p:cNvSpPr/>
            <p:nvPr/>
          </p:nvSpPr>
          <p:spPr>
            <a:xfrm>
              <a:off x="1454424" y="204467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681</a:t>
              </a:r>
            </a:p>
          </p:txBody>
        </p:sp>
        <p:sp>
          <p:nvSpPr>
            <p:cNvPr id="111" name="tx111"/>
            <p:cNvSpPr/>
            <p:nvPr/>
          </p:nvSpPr>
          <p:spPr>
            <a:xfrm>
              <a:off x="2816567" y="311970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253</a:t>
              </a:r>
            </a:p>
          </p:txBody>
        </p:sp>
        <p:sp>
          <p:nvSpPr>
            <p:cNvPr id="112" name="tx112"/>
            <p:cNvSpPr/>
            <p:nvPr/>
          </p:nvSpPr>
          <p:spPr>
            <a:xfrm>
              <a:off x="4178711" y="327062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193</a:t>
              </a:r>
            </a:p>
          </p:txBody>
        </p:sp>
        <p:sp>
          <p:nvSpPr>
            <p:cNvPr id="113" name="tx113"/>
            <p:cNvSpPr/>
            <p:nvPr/>
          </p:nvSpPr>
          <p:spPr>
            <a:xfrm>
              <a:off x="5570999" y="359782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14" name="tx114"/>
            <p:cNvSpPr/>
            <p:nvPr/>
          </p:nvSpPr>
          <p:spPr>
            <a:xfrm>
              <a:off x="6660714" y="35927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15" name="tx115"/>
            <p:cNvSpPr/>
            <p:nvPr/>
          </p:nvSpPr>
          <p:spPr>
            <a:xfrm>
              <a:off x="6933142" y="35071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6" name="tx116"/>
            <p:cNvSpPr/>
            <p:nvPr/>
          </p:nvSpPr>
          <p:spPr>
            <a:xfrm>
              <a:off x="7175426" y="350335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100</a:t>
              </a:r>
            </a:p>
          </p:txBody>
        </p:sp>
        <p:sp>
          <p:nvSpPr>
            <p:cNvPr id="117" name="tx117"/>
            <p:cNvSpPr/>
            <p:nvPr/>
          </p:nvSpPr>
          <p:spPr>
            <a:xfrm>
              <a:off x="7447855" y="349846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102</a:t>
              </a:r>
            </a:p>
          </p:txBody>
        </p:sp>
        <p:sp>
          <p:nvSpPr>
            <p:cNvPr id="118" name="tx118"/>
            <p:cNvSpPr/>
            <p:nvPr/>
          </p:nvSpPr>
          <p:spPr>
            <a:xfrm>
              <a:off x="7720284" y="349796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103</a:t>
              </a:r>
            </a:p>
          </p:txBody>
        </p:sp>
        <p:sp>
          <p:nvSpPr>
            <p:cNvPr id="119" name="tx119"/>
            <p:cNvSpPr/>
            <p:nvPr/>
          </p:nvSpPr>
          <p:spPr>
            <a:xfrm>
              <a:off x="7992712" y="349806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103</a:t>
              </a:r>
            </a:p>
          </p:txBody>
        </p:sp>
        <p:sp>
          <p:nvSpPr>
            <p:cNvPr id="120" name="tx120"/>
            <p:cNvSpPr/>
            <p:nvPr/>
          </p:nvSpPr>
          <p:spPr>
            <a:xfrm>
              <a:off x="849589"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1" name="tx121"/>
            <p:cNvSpPr/>
            <p:nvPr/>
          </p:nvSpPr>
          <p:spPr>
            <a:xfrm>
              <a:off x="694200" y="319364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122" name="tx122"/>
            <p:cNvSpPr/>
            <p:nvPr/>
          </p:nvSpPr>
          <p:spPr>
            <a:xfrm>
              <a:off x="694200" y="256576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23" name="tx123"/>
            <p:cNvSpPr/>
            <p:nvPr/>
          </p:nvSpPr>
          <p:spPr>
            <a:xfrm>
              <a:off x="694200" y="193788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750K</a:t>
              </a:r>
            </a:p>
          </p:txBody>
        </p:sp>
        <p:sp>
          <p:nvSpPr>
            <p:cNvPr id="124" name="tx124"/>
            <p:cNvSpPr/>
            <p:nvPr/>
          </p:nvSpPr>
          <p:spPr>
            <a:xfrm>
              <a:off x="577692" y="1310002"/>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25" name="tx125"/>
            <p:cNvSpPr/>
            <p:nvPr/>
          </p:nvSpPr>
          <p:spPr>
            <a:xfrm>
              <a:off x="577692" y="682122"/>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1 250K</a:t>
              </a:r>
            </a:p>
          </p:txBody>
        </p:sp>
        <p:sp>
          <p:nvSpPr>
            <p:cNvPr id="126" name="tx126"/>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8" name="tx128"/>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9" name="tx129"/>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0" name="tx130"/>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1" name="tx131"/>
            <p:cNvSpPr/>
            <p:nvPr/>
          </p:nvSpPr>
          <p:spPr>
            <a:xfrm rot="-5400000">
              <a:off x="138841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2" name="tx132"/>
            <p:cNvSpPr/>
            <p:nvPr/>
          </p:nvSpPr>
          <p:spPr>
            <a:xfrm rot="-5400000">
              <a:off x="275055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3" name="tx133"/>
            <p:cNvSpPr/>
            <p:nvPr/>
          </p:nvSpPr>
          <p:spPr>
            <a:xfrm rot="-5400000">
              <a:off x="411269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4" name="tx134"/>
            <p:cNvSpPr/>
            <p:nvPr/>
          </p:nvSpPr>
          <p:spPr>
            <a:xfrm rot="-5400000">
              <a:off x="54748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5" name="tx135"/>
            <p:cNvSpPr/>
            <p:nvPr/>
          </p:nvSpPr>
          <p:spPr>
            <a:xfrm rot="-5400000">
              <a:off x="656455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rot="-5400000">
              <a:off x="683698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7" name="tx137"/>
            <p:cNvSpPr/>
            <p:nvPr/>
          </p:nvSpPr>
          <p:spPr>
            <a:xfrm rot="-5400000">
              <a:off x="71094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8" name="tx138"/>
            <p:cNvSpPr/>
            <p:nvPr/>
          </p:nvSpPr>
          <p:spPr>
            <a:xfrm rot="-5400000">
              <a:off x="738184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9" name="tx139"/>
            <p:cNvSpPr/>
            <p:nvPr/>
          </p:nvSpPr>
          <p:spPr>
            <a:xfrm rot="-5400000">
              <a:off x="7654238"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rot="-5400000">
              <a:off x="792670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2" name="tx142"/>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3" name="pl143"/>
            <p:cNvSpPr/>
            <p:nvPr/>
          </p:nvSpPr>
          <p:spPr>
            <a:xfrm>
              <a:off x="3101887"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44" name="pl144"/>
            <p:cNvSpPr/>
            <p:nvPr/>
          </p:nvSpPr>
          <p:spPr>
            <a:xfrm>
              <a:off x="3817615"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45" name="tx145"/>
            <p:cNvSpPr/>
            <p:nvPr/>
          </p:nvSpPr>
          <p:spPr>
            <a:xfrm>
              <a:off x="3368986"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6" name="tx146"/>
            <p:cNvSpPr/>
            <p:nvPr/>
          </p:nvSpPr>
          <p:spPr>
            <a:xfrm>
              <a:off x="4084715"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7" name="rc147"/>
            <p:cNvSpPr/>
            <p:nvPr/>
          </p:nvSpPr>
          <p:spPr>
            <a:xfrm>
              <a:off x="4729166" y="4778716"/>
              <a:ext cx="201456" cy="201456"/>
            </a:xfrm>
            <a:prstGeom prst="rect">
              <a:avLst/>
            </a:prstGeom>
            <a:solidFill>
              <a:srgbClr val="B3B3B3">
                <a:alpha val="100000"/>
              </a:srgbClr>
            </a:solidFill>
          </p:spPr>
          <p:txBody>
            <a:bodyPr/>
            <a:lstStyle/>
            <a:p/>
          </p:txBody>
        </p:sp>
        <p:sp>
          <p:nvSpPr>
            <p:cNvPr id="148" name="rc148"/>
            <p:cNvSpPr/>
            <p:nvPr/>
          </p:nvSpPr>
          <p:spPr>
            <a:xfrm>
              <a:off x="5631320" y="4778716"/>
              <a:ext cx="201456" cy="201456"/>
            </a:xfrm>
            <a:prstGeom prst="rect">
              <a:avLst/>
            </a:prstGeom>
            <a:solidFill>
              <a:srgbClr val="1CABE2">
                <a:alpha val="100000"/>
              </a:srgbClr>
            </a:solidFill>
          </p:spPr>
          <p:txBody>
            <a:bodyPr/>
            <a:lstStyle/>
            <a:p/>
          </p:txBody>
        </p:sp>
        <p:sp>
          <p:nvSpPr>
            <p:cNvPr id="149" name="tx149"/>
            <p:cNvSpPr/>
            <p:nvPr/>
          </p:nvSpPr>
          <p:spPr>
            <a:xfrm>
              <a:off x="5009211"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0" name="tx150"/>
            <p:cNvSpPr/>
            <p:nvPr/>
          </p:nvSpPr>
          <p:spPr>
            <a:xfrm>
              <a:off x="5911365"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1" name="tx151"/>
            <p:cNvSpPr/>
            <p:nvPr/>
          </p:nvSpPr>
          <p:spPr>
            <a:xfrm>
              <a:off x="1083092" y="467611"/>
              <a:ext cx="768819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Bangladesh, 2000-2024</a:t>
              </a:r>
            </a:p>
          </p:txBody>
        </p:sp>
        <p:sp>
          <p:nvSpPr>
            <p:cNvPr id="152" name="pl152"/>
            <p:cNvSpPr/>
            <p:nvPr/>
          </p:nvSpPr>
          <p:spPr>
            <a:xfrm>
              <a:off x="224903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390257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55611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20964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1083092" y="573313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7" name="pl157"/>
            <p:cNvSpPr/>
            <p:nvPr/>
          </p:nvSpPr>
          <p:spPr>
            <a:xfrm>
              <a:off x="1083092" y="552729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8" name="pl158"/>
            <p:cNvSpPr/>
            <p:nvPr/>
          </p:nvSpPr>
          <p:spPr>
            <a:xfrm>
              <a:off x="1083092" y="532144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9" name="pl159"/>
            <p:cNvSpPr/>
            <p:nvPr/>
          </p:nvSpPr>
          <p:spPr>
            <a:xfrm>
              <a:off x="142226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07580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72934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38288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803641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422266" y="5650800"/>
              <a:ext cx="2144241" cy="164676"/>
            </a:xfrm>
            <a:prstGeom prst="rect">
              <a:avLst/>
            </a:prstGeom>
            <a:solidFill>
              <a:srgbClr val="1CABE2">
                <a:alpha val="100000"/>
              </a:srgbClr>
            </a:solidFill>
          </p:spPr>
          <p:txBody>
            <a:bodyPr/>
            <a:lstStyle/>
            <a:p/>
          </p:txBody>
        </p:sp>
        <p:sp>
          <p:nvSpPr>
            <p:cNvPr id="165" name="rc165"/>
            <p:cNvSpPr/>
            <p:nvPr/>
          </p:nvSpPr>
          <p:spPr>
            <a:xfrm>
              <a:off x="1422266" y="5444954"/>
              <a:ext cx="2261180" cy="164676"/>
            </a:xfrm>
            <a:prstGeom prst="rect">
              <a:avLst/>
            </a:prstGeom>
            <a:solidFill>
              <a:srgbClr val="1CABE2">
                <a:alpha val="100000"/>
              </a:srgbClr>
            </a:solidFill>
          </p:spPr>
          <p:txBody>
            <a:bodyPr/>
            <a:lstStyle/>
            <a:p/>
          </p:txBody>
        </p:sp>
        <p:sp>
          <p:nvSpPr>
            <p:cNvPr id="166" name="rc166"/>
            <p:cNvSpPr/>
            <p:nvPr/>
          </p:nvSpPr>
          <p:spPr>
            <a:xfrm>
              <a:off x="1422266" y="5239108"/>
              <a:ext cx="2260320" cy="164676"/>
            </a:xfrm>
            <a:prstGeom prst="rect">
              <a:avLst/>
            </a:prstGeom>
            <a:solidFill>
              <a:srgbClr val="1CABE2">
                <a:alpha val="100000"/>
              </a:srgbClr>
            </a:solidFill>
          </p:spPr>
          <p:txBody>
            <a:bodyPr/>
            <a:lstStyle/>
            <a:p/>
          </p:txBody>
        </p:sp>
        <p:sp>
          <p:nvSpPr>
            <p:cNvPr id="167" name="rc167"/>
            <p:cNvSpPr/>
            <p:nvPr/>
          </p:nvSpPr>
          <p:spPr>
            <a:xfrm>
              <a:off x="3566508" y="5650800"/>
              <a:ext cx="2144241" cy="164676"/>
            </a:xfrm>
            <a:prstGeom prst="rect">
              <a:avLst/>
            </a:prstGeom>
            <a:solidFill>
              <a:srgbClr val="B3B3B3">
                <a:alpha val="100000"/>
              </a:srgbClr>
            </a:solidFill>
          </p:spPr>
          <p:txBody>
            <a:bodyPr/>
            <a:lstStyle/>
            <a:p/>
          </p:txBody>
        </p:sp>
        <p:sp>
          <p:nvSpPr>
            <p:cNvPr id="168" name="rc168"/>
            <p:cNvSpPr/>
            <p:nvPr/>
          </p:nvSpPr>
          <p:spPr>
            <a:xfrm>
              <a:off x="3683446" y="5444954"/>
              <a:ext cx="4522294" cy="164676"/>
            </a:xfrm>
            <a:prstGeom prst="rect">
              <a:avLst/>
            </a:prstGeom>
            <a:solidFill>
              <a:srgbClr val="B3B3B3">
                <a:alpha val="100000"/>
              </a:srgbClr>
            </a:solidFill>
          </p:spPr>
          <p:txBody>
            <a:bodyPr/>
            <a:lstStyle/>
            <a:p/>
          </p:txBody>
        </p:sp>
        <p:sp>
          <p:nvSpPr>
            <p:cNvPr id="169" name="rc169"/>
            <p:cNvSpPr/>
            <p:nvPr/>
          </p:nvSpPr>
          <p:spPr>
            <a:xfrm>
              <a:off x="3682586" y="5239108"/>
              <a:ext cx="4520574" cy="164676"/>
            </a:xfrm>
            <a:prstGeom prst="rect">
              <a:avLst/>
            </a:prstGeom>
            <a:solidFill>
              <a:srgbClr val="B3B3B3">
                <a:alpha val="100000"/>
              </a:srgbClr>
            </a:solidFill>
          </p:spPr>
          <p:txBody>
            <a:bodyPr/>
            <a:lstStyle/>
            <a:p/>
          </p:txBody>
        </p:sp>
        <p:sp>
          <p:nvSpPr>
            <p:cNvPr id="170" name="tx170"/>
            <p:cNvSpPr/>
            <p:nvPr/>
          </p:nvSpPr>
          <p:spPr>
            <a:xfrm>
              <a:off x="5823276"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64.8</a:t>
              </a:r>
            </a:p>
          </p:txBody>
        </p:sp>
        <p:sp>
          <p:nvSpPr>
            <p:cNvPr id="171" name="tx171"/>
            <p:cNvSpPr/>
            <p:nvPr/>
          </p:nvSpPr>
          <p:spPr>
            <a:xfrm>
              <a:off x="8350421" y="548415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102.6</a:t>
              </a:r>
            </a:p>
          </p:txBody>
        </p:sp>
        <p:sp>
          <p:nvSpPr>
            <p:cNvPr id="172" name="tx172"/>
            <p:cNvSpPr/>
            <p:nvPr/>
          </p:nvSpPr>
          <p:spPr>
            <a:xfrm>
              <a:off x="8347841" y="5278310"/>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102.5</a:t>
              </a:r>
            </a:p>
          </p:txBody>
        </p:sp>
        <p:sp>
          <p:nvSpPr>
            <p:cNvPr id="173" name="tx173"/>
            <p:cNvSpPr/>
            <p:nvPr/>
          </p:nvSpPr>
          <p:spPr>
            <a:xfrm>
              <a:off x="2381860" y="568994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32.4</a:t>
              </a:r>
            </a:p>
          </p:txBody>
        </p:sp>
        <p:sp>
          <p:nvSpPr>
            <p:cNvPr id="174" name="tx174"/>
            <p:cNvSpPr/>
            <p:nvPr/>
          </p:nvSpPr>
          <p:spPr>
            <a:xfrm>
              <a:off x="2440329" y="548410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34.2</a:t>
              </a:r>
            </a:p>
          </p:txBody>
        </p:sp>
        <p:sp>
          <p:nvSpPr>
            <p:cNvPr id="175" name="tx175"/>
            <p:cNvSpPr/>
            <p:nvPr/>
          </p:nvSpPr>
          <p:spPr>
            <a:xfrm>
              <a:off x="2439899" y="527825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34.2</a:t>
              </a:r>
            </a:p>
          </p:txBody>
        </p:sp>
        <p:sp>
          <p:nvSpPr>
            <p:cNvPr id="176" name="tx176"/>
            <p:cNvSpPr/>
            <p:nvPr/>
          </p:nvSpPr>
          <p:spPr>
            <a:xfrm>
              <a:off x="4526102" y="568994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32.4</a:t>
              </a:r>
            </a:p>
          </p:txBody>
        </p:sp>
        <p:sp>
          <p:nvSpPr>
            <p:cNvPr id="177" name="tx177"/>
            <p:cNvSpPr/>
            <p:nvPr/>
          </p:nvSpPr>
          <p:spPr>
            <a:xfrm>
              <a:off x="5832066"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68.4</a:t>
              </a:r>
            </a:p>
          </p:txBody>
        </p:sp>
        <p:sp>
          <p:nvSpPr>
            <p:cNvPr id="178" name="tx178"/>
            <p:cNvSpPr/>
            <p:nvPr/>
          </p:nvSpPr>
          <p:spPr>
            <a:xfrm>
              <a:off x="5830346" y="527825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68.3</a:t>
              </a:r>
            </a:p>
          </p:txBody>
        </p:sp>
        <p:sp>
          <p:nvSpPr>
            <p:cNvPr id="179" name="tx179"/>
            <p:cNvSpPr/>
            <p:nvPr/>
          </p:nvSpPr>
          <p:spPr>
            <a:xfrm>
              <a:off x="709684"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709684"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709684"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336829"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3" name="tx183"/>
            <p:cNvSpPr/>
            <p:nvPr/>
          </p:nvSpPr>
          <p:spPr>
            <a:xfrm>
              <a:off x="2951520"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84" name="tx184"/>
            <p:cNvSpPr/>
            <p:nvPr/>
          </p:nvSpPr>
          <p:spPr>
            <a:xfrm>
              <a:off x="4605058"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85" name="tx185"/>
            <p:cNvSpPr/>
            <p:nvPr/>
          </p:nvSpPr>
          <p:spPr>
            <a:xfrm>
              <a:off x="6258596" y="5917571"/>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86" name="tx186"/>
            <p:cNvSpPr/>
            <p:nvPr/>
          </p:nvSpPr>
          <p:spPr>
            <a:xfrm>
              <a:off x="7873286"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87" name="tx187"/>
            <p:cNvSpPr/>
            <p:nvPr/>
          </p:nvSpPr>
          <p:spPr>
            <a:xfrm>
              <a:off x="3575325"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8" name="tx188"/>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9" name="tx189"/>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0" name="tx190"/>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Bangladesh.
In 2024, DTP1 coverage in Bangladesh remained constant 99%. The number of children missing out on any DTP vaccination (zero-dose children) remained constant at from 34,000 in 2023 to 34,000 in 2024.
DTP3 coverage remained constant 97% in 2024, leaving 103,000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199991"/>
            </a:xfrm>
            <a:custGeom>
              <a:avLst/>
              <a:pathLst>
                <a:path w="3397293" h="199991">
                  <a:moveTo>
                    <a:pt x="0" y="199991"/>
                  </a:moveTo>
                  <a:lnTo>
                    <a:pt x="141553" y="142851"/>
                  </a:lnTo>
                  <a:lnTo>
                    <a:pt x="283107" y="114281"/>
                  </a:lnTo>
                  <a:lnTo>
                    <a:pt x="424661" y="171421"/>
                  </a:lnTo>
                  <a:lnTo>
                    <a:pt x="566215" y="0"/>
                  </a:lnTo>
                  <a:lnTo>
                    <a:pt x="707769" y="57140"/>
                  </a:lnTo>
                  <a:lnTo>
                    <a:pt x="849323" y="57140"/>
                  </a:lnTo>
                  <a:lnTo>
                    <a:pt x="990877" y="28570"/>
                  </a:lnTo>
                  <a:lnTo>
                    <a:pt x="1132431" y="0"/>
                  </a:lnTo>
                  <a:lnTo>
                    <a:pt x="1273984" y="0"/>
                  </a:lnTo>
                  <a:lnTo>
                    <a:pt x="1415538" y="28570"/>
                  </a:lnTo>
                  <a:lnTo>
                    <a:pt x="1557092" y="0"/>
                  </a:lnTo>
                  <a:lnTo>
                    <a:pt x="1698646" y="57140"/>
                  </a:lnTo>
                  <a:lnTo>
                    <a:pt x="1840200" y="2857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571405"/>
            </a:xfrm>
            <a:custGeom>
              <a:avLst/>
              <a:pathLst>
                <a:path w="3397293" h="571405">
                  <a:moveTo>
                    <a:pt x="0" y="571405"/>
                  </a:moveTo>
                  <a:lnTo>
                    <a:pt x="141553" y="542834"/>
                  </a:lnTo>
                  <a:lnTo>
                    <a:pt x="283107" y="514264"/>
                  </a:lnTo>
                  <a:lnTo>
                    <a:pt x="424661" y="514264"/>
                  </a:lnTo>
                  <a:lnTo>
                    <a:pt x="566215" y="457124"/>
                  </a:lnTo>
                  <a:lnTo>
                    <a:pt x="707769" y="371413"/>
                  </a:lnTo>
                  <a:lnTo>
                    <a:pt x="849323" y="399983"/>
                  </a:lnTo>
                  <a:lnTo>
                    <a:pt x="990877" y="399983"/>
                  </a:lnTo>
                  <a:lnTo>
                    <a:pt x="1132431" y="399983"/>
                  </a:lnTo>
                  <a:lnTo>
                    <a:pt x="1273984" y="371413"/>
                  </a:lnTo>
                  <a:lnTo>
                    <a:pt x="1415538" y="314272"/>
                  </a:lnTo>
                  <a:lnTo>
                    <a:pt x="1557092" y="199991"/>
                  </a:lnTo>
                  <a:lnTo>
                    <a:pt x="1698646" y="199991"/>
                  </a:lnTo>
                  <a:lnTo>
                    <a:pt x="1840200" y="199991"/>
                  </a:lnTo>
                  <a:lnTo>
                    <a:pt x="1981754" y="171421"/>
                  </a:lnTo>
                  <a:lnTo>
                    <a:pt x="2123308" y="171421"/>
                  </a:lnTo>
                  <a:lnTo>
                    <a:pt x="2264862" y="142851"/>
                  </a:lnTo>
                  <a:lnTo>
                    <a:pt x="2406416" y="142851"/>
                  </a:lnTo>
                  <a:lnTo>
                    <a:pt x="2547969" y="85710"/>
                  </a:lnTo>
                  <a:lnTo>
                    <a:pt x="2689523" y="57140"/>
                  </a:lnTo>
                  <a:lnTo>
                    <a:pt x="2831077" y="199991"/>
                  </a:lnTo>
                  <a:lnTo>
                    <a:pt x="2972631" y="171421"/>
                  </a:lnTo>
                  <a:lnTo>
                    <a:pt x="3114185" y="28570"/>
                  </a:lnTo>
                  <a:lnTo>
                    <a:pt x="3255739" y="5714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199991"/>
            </a:xfrm>
            <a:custGeom>
              <a:avLst/>
              <a:pathLst>
                <a:path w="3397293" h="199991">
                  <a:moveTo>
                    <a:pt x="0" y="199991"/>
                  </a:moveTo>
                  <a:lnTo>
                    <a:pt x="141553" y="142851"/>
                  </a:lnTo>
                  <a:lnTo>
                    <a:pt x="283107" y="114281"/>
                  </a:lnTo>
                  <a:lnTo>
                    <a:pt x="424661" y="171421"/>
                  </a:lnTo>
                  <a:lnTo>
                    <a:pt x="566215" y="0"/>
                  </a:lnTo>
                  <a:lnTo>
                    <a:pt x="707769" y="57140"/>
                  </a:lnTo>
                  <a:lnTo>
                    <a:pt x="849323" y="57140"/>
                  </a:lnTo>
                  <a:lnTo>
                    <a:pt x="990877" y="28570"/>
                  </a:lnTo>
                  <a:lnTo>
                    <a:pt x="1132431" y="0"/>
                  </a:lnTo>
                  <a:lnTo>
                    <a:pt x="1273984" y="0"/>
                  </a:lnTo>
                  <a:lnTo>
                    <a:pt x="1415538" y="28570"/>
                  </a:lnTo>
                  <a:lnTo>
                    <a:pt x="1557092" y="0"/>
                  </a:lnTo>
                  <a:lnTo>
                    <a:pt x="1698646" y="57140"/>
                  </a:lnTo>
                  <a:lnTo>
                    <a:pt x="1840200" y="2857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199991"/>
            </a:xfrm>
            <a:custGeom>
              <a:avLst/>
              <a:pathLst>
                <a:path w="3397293" h="199991">
                  <a:moveTo>
                    <a:pt x="0" y="199991"/>
                  </a:moveTo>
                  <a:lnTo>
                    <a:pt x="141553" y="142851"/>
                  </a:lnTo>
                  <a:lnTo>
                    <a:pt x="283107" y="114281"/>
                  </a:lnTo>
                  <a:lnTo>
                    <a:pt x="424661" y="171421"/>
                  </a:lnTo>
                  <a:lnTo>
                    <a:pt x="566215" y="0"/>
                  </a:lnTo>
                  <a:lnTo>
                    <a:pt x="707769" y="57140"/>
                  </a:lnTo>
                  <a:lnTo>
                    <a:pt x="849323" y="57140"/>
                  </a:lnTo>
                  <a:lnTo>
                    <a:pt x="990877" y="28570"/>
                  </a:lnTo>
                  <a:lnTo>
                    <a:pt x="1132431" y="0"/>
                  </a:lnTo>
                  <a:lnTo>
                    <a:pt x="1273984" y="0"/>
                  </a:lnTo>
                  <a:lnTo>
                    <a:pt x="1415538" y="28570"/>
                  </a:lnTo>
                  <a:lnTo>
                    <a:pt x="1557092" y="0"/>
                  </a:lnTo>
                  <a:lnTo>
                    <a:pt x="1698646" y="57140"/>
                  </a:lnTo>
                  <a:lnTo>
                    <a:pt x="1840200" y="2857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11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6957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6957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6613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2858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36672" y="4804015"/>
              <a:ext cx="7379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Bangladesh</a:t>
              </a:r>
            </a:p>
          </p:txBody>
        </p:sp>
        <p:sp>
          <p:nvSpPr>
            <p:cNvPr id="60" name="tx60"/>
            <p:cNvSpPr/>
            <p:nvPr/>
          </p:nvSpPr>
          <p:spPr>
            <a:xfrm>
              <a:off x="293323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95688" y="482993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2" name="tx62"/>
            <p:cNvSpPr/>
            <p:nvPr/>
          </p:nvSpPr>
          <p:spPr>
            <a:xfrm>
              <a:off x="1438598" y="472419"/>
              <a:ext cx="276202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Bangladesh, 2000-2024</a:t>
              </a:r>
            </a:p>
          </p:txBody>
        </p:sp>
        <p:sp>
          <p:nvSpPr>
            <p:cNvPr id="63" name="pl63"/>
            <p:cNvSpPr/>
            <p:nvPr/>
          </p:nvSpPr>
          <p:spPr>
            <a:xfrm>
              <a:off x="5267799" y="35655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56561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56565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06559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0656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06567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065634"/>
              <a:ext cx="3397293" cy="699971"/>
            </a:xfrm>
            <a:custGeom>
              <a:avLst/>
              <a:pathLst>
                <a:path w="3397293" h="699971">
                  <a:moveTo>
                    <a:pt x="0" y="699971"/>
                  </a:moveTo>
                  <a:lnTo>
                    <a:pt x="141553" y="499979"/>
                  </a:lnTo>
                  <a:lnTo>
                    <a:pt x="283107" y="399983"/>
                  </a:lnTo>
                  <a:lnTo>
                    <a:pt x="424661" y="599975"/>
                  </a:lnTo>
                  <a:lnTo>
                    <a:pt x="566215" y="0"/>
                  </a:lnTo>
                  <a:lnTo>
                    <a:pt x="707769" y="199991"/>
                  </a:lnTo>
                  <a:lnTo>
                    <a:pt x="849323" y="199991"/>
                  </a:lnTo>
                  <a:lnTo>
                    <a:pt x="990877" y="99995"/>
                  </a:lnTo>
                  <a:lnTo>
                    <a:pt x="1132431" y="0"/>
                  </a:lnTo>
                  <a:lnTo>
                    <a:pt x="1273984" y="0"/>
                  </a:lnTo>
                  <a:lnTo>
                    <a:pt x="1415538" y="99995"/>
                  </a:lnTo>
                  <a:lnTo>
                    <a:pt x="1557092" y="0"/>
                  </a:lnTo>
                  <a:lnTo>
                    <a:pt x="1698646" y="199991"/>
                  </a:lnTo>
                  <a:lnTo>
                    <a:pt x="1840200" y="99995"/>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77" name="pl77"/>
            <p:cNvSpPr/>
            <p:nvPr/>
          </p:nvSpPr>
          <p:spPr>
            <a:xfrm>
              <a:off x="5437664" y="2065634"/>
              <a:ext cx="3397293" cy="799967"/>
            </a:xfrm>
            <a:custGeom>
              <a:avLst/>
              <a:pathLst>
                <a:path w="3397293" h="799967">
                  <a:moveTo>
                    <a:pt x="0" y="799967"/>
                  </a:moveTo>
                  <a:lnTo>
                    <a:pt x="141553" y="699971"/>
                  </a:lnTo>
                  <a:lnTo>
                    <a:pt x="283107" y="699971"/>
                  </a:lnTo>
                  <a:lnTo>
                    <a:pt x="424661" y="599975"/>
                  </a:lnTo>
                  <a:lnTo>
                    <a:pt x="566215" y="499979"/>
                  </a:lnTo>
                  <a:lnTo>
                    <a:pt x="707769" y="399983"/>
                  </a:lnTo>
                  <a:lnTo>
                    <a:pt x="849323" y="299987"/>
                  </a:lnTo>
                  <a:lnTo>
                    <a:pt x="990877" y="299987"/>
                  </a:lnTo>
                  <a:lnTo>
                    <a:pt x="1132431" y="199991"/>
                  </a:lnTo>
                  <a:lnTo>
                    <a:pt x="1273984" y="99995"/>
                  </a:lnTo>
                  <a:lnTo>
                    <a:pt x="1415538" y="99995"/>
                  </a:lnTo>
                  <a:lnTo>
                    <a:pt x="1557092" y="99995"/>
                  </a:lnTo>
                  <a:lnTo>
                    <a:pt x="1698646" y="99995"/>
                  </a:lnTo>
                  <a:lnTo>
                    <a:pt x="1840200" y="99995"/>
                  </a:lnTo>
                  <a:lnTo>
                    <a:pt x="1981754" y="99995"/>
                  </a:lnTo>
                  <a:lnTo>
                    <a:pt x="2123308" y="99995"/>
                  </a:lnTo>
                  <a:lnTo>
                    <a:pt x="2264862" y="0"/>
                  </a:lnTo>
                  <a:lnTo>
                    <a:pt x="2406416" y="0"/>
                  </a:lnTo>
                  <a:lnTo>
                    <a:pt x="2547969" y="0"/>
                  </a:lnTo>
                  <a:lnTo>
                    <a:pt x="2689523" y="0"/>
                  </a:lnTo>
                  <a:lnTo>
                    <a:pt x="2831077" y="199991"/>
                  </a:lnTo>
                  <a:lnTo>
                    <a:pt x="2972631" y="299987"/>
                  </a:lnTo>
                  <a:lnTo>
                    <a:pt x="3114185" y="99995"/>
                  </a:lnTo>
                  <a:lnTo>
                    <a:pt x="3255739" y="99995"/>
                  </a:lnTo>
                  <a:lnTo>
                    <a:pt x="3397293" y="99995"/>
                  </a:lnTo>
                </a:path>
              </a:pathLst>
            </a:custGeom>
            <a:ln w="27101" cap="flat">
              <a:solidFill>
                <a:srgbClr val="80BD41">
                  <a:alpha val="100000"/>
                </a:srgbClr>
              </a:solidFill>
              <a:prstDash val="solid"/>
              <a:round/>
            </a:ln>
          </p:spPr>
          <p:txBody>
            <a:bodyPr/>
            <a:lstStyle/>
            <a:p/>
          </p:txBody>
        </p:sp>
        <p:sp>
          <p:nvSpPr>
            <p:cNvPr id="78" name="pl78"/>
            <p:cNvSpPr/>
            <p:nvPr/>
          </p:nvSpPr>
          <p:spPr>
            <a:xfrm>
              <a:off x="5437664" y="1865643"/>
              <a:ext cx="3397293" cy="1999917"/>
            </a:xfrm>
            <a:custGeom>
              <a:avLst/>
              <a:pathLst>
                <a:path w="3397293" h="1999917">
                  <a:moveTo>
                    <a:pt x="0" y="1999917"/>
                  </a:moveTo>
                  <a:lnTo>
                    <a:pt x="141553" y="1899921"/>
                  </a:lnTo>
                  <a:lnTo>
                    <a:pt x="283107" y="1799925"/>
                  </a:lnTo>
                  <a:lnTo>
                    <a:pt x="424661" y="1799925"/>
                  </a:lnTo>
                  <a:lnTo>
                    <a:pt x="566215" y="1599934"/>
                  </a:lnTo>
                  <a:lnTo>
                    <a:pt x="707769" y="1299946"/>
                  </a:lnTo>
                  <a:lnTo>
                    <a:pt x="849323" y="1399942"/>
                  </a:lnTo>
                  <a:lnTo>
                    <a:pt x="990877" y="1399942"/>
                  </a:lnTo>
                  <a:lnTo>
                    <a:pt x="1132431" y="1399942"/>
                  </a:lnTo>
                  <a:lnTo>
                    <a:pt x="1273984" y="1299946"/>
                  </a:lnTo>
                  <a:lnTo>
                    <a:pt x="1415538" y="1099954"/>
                  </a:lnTo>
                  <a:lnTo>
                    <a:pt x="1557092" y="699971"/>
                  </a:lnTo>
                  <a:lnTo>
                    <a:pt x="1698646" y="699971"/>
                  </a:lnTo>
                  <a:lnTo>
                    <a:pt x="1840200" y="699971"/>
                  </a:lnTo>
                  <a:lnTo>
                    <a:pt x="1981754" y="599975"/>
                  </a:lnTo>
                  <a:lnTo>
                    <a:pt x="2123308" y="599975"/>
                  </a:lnTo>
                  <a:lnTo>
                    <a:pt x="2264862" y="499979"/>
                  </a:lnTo>
                  <a:lnTo>
                    <a:pt x="2406416" y="499979"/>
                  </a:lnTo>
                  <a:lnTo>
                    <a:pt x="2547969" y="299987"/>
                  </a:lnTo>
                  <a:lnTo>
                    <a:pt x="2689523" y="199991"/>
                  </a:lnTo>
                  <a:lnTo>
                    <a:pt x="2831077" y="699971"/>
                  </a:lnTo>
                  <a:lnTo>
                    <a:pt x="2972631" y="599975"/>
                  </a:lnTo>
                  <a:lnTo>
                    <a:pt x="3114185" y="99995"/>
                  </a:lnTo>
                  <a:lnTo>
                    <a:pt x="3255739" y="199991"/>
                  </a:lnTo>
                  <a:lnTo>
                    <a:pt x="3397293" y="0"/>
                  </a:lnTo>
                </a:path>
              </a:pathLst>
            </a:custGeom>
            <a:ln w="27101" cap="flat">
              <a:solidFill>
                <a:srgbClr val="961A49">
                  <a:alpha val="100000"/>
                </a:srgbClr>
              </a:solidFill>
              <a:prstDash val="solid"/>
              <a:round/>
            </a:ln>
          </p:spPr>
          <p:txBody>
            <a:bodyPr/>
            <a:lstStyle/>
            <a:p/>
          </p:txBody>
        </p:sp>
        <p:sp>
          <p:nvSpPr>
            <p:cNvPr id="79" name="pl79"/>
            <p:cNvSpPr/>
            <p:nvPr/>
          </p:nvSpPr>
          <p:spPr>
            <a:xfrm>
              <a:off x="5437664" y="206563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065634"/>
              <a:ext cx="3397293" cy="699971"/>
            </a:xfrm>
            <a:custGeom>
              <a:avLst/>
              <a:pathLst>
                <a:path w="3397293" h="699971">
                  <a:moveTo>
                    <a:pt x="0" y="699971"/>
                  </a:moveTo>
                  <a:lnTo>
                    <a:pt x="141553" y="499979"/>
                  </a:lnTo>
                  <a:lnTo>
                    <a:pt x="283107" y="399983"/>
                  </a:lnTo>
                  <a:lnTo>
                    <a:pt x="424661" y="599975"/>
                  </a:lnTo>
                  <a:lnTo>
                    <a:pt x="566215" y="0"/>
                  </a:lnTo>
                  <a:lnTo>
                    <a:pt x="707769" y="199991"/>
                  </a:lnTo>
                  <a:lnTo>
                    <a:pt x="849323" y="199991"/>
                  </a:lnTo>
                  <a:lnTo>
                    <a:pt x="990877" y="99995"/>
                  </a:lnTo>
                  <a:lnTo>
                    <a:pt x="1132431" y="0"/>
                  </a:lnTo>
                  <a:lnTo>
                    <a:pt x="1273984" y="0"/>
                  </a:lnTo>
                  <a:lnTo>
                    <a:pt x="1415538" y="99995"/>
                  </a:lnTo>
                  <a:lnTo>
                    <a:pt x="1557092" y="0"/>
                  </a:lnTo>
                  <a:lnTo>
                    <a:pt x="1698646" y="199991"/>
                  </a:lnTo>
                  <a:lnTo>
                    <a:pt x="1840200" y="99995"/>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81" name="pl81"/>
            <p:cNvSpPr/>
            <p:nvPr/>
          </p:nvSpPr>
          <p:spPr>
            <a:xfrm>
              <a:off x="5437664" y="1705649"/>
              <a:ext cx="0" cy="1059956"/>
            </a:xfrm>
            <a:custGeom>
              <a:avLst/>
              <a:pathLst>
                <a:path w="0" h="1059956">
                  <a:moveTo>
                    <a:pt x="0" y="1059956"/>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45433" y="1705649"/>
              <a:ext cx="0" cy="559976"/>
            </a:xfrm>
            <a:custGeom>
              <a:avLst/>
              <a:pathLst>
                <a:path w="0" h="559976">
                  <a:moveTo>
                    <a:pt x="0" y="559976"/>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53202" y="1705649"/>
              <a:ext cx="0" cy="459981"/>
            </a:xfrm>
            <a:custGeom>
              <a:avLst/>
              <a:pathLst>
                <a:path w="0" h="459981">
                  <a:moveTo>
                    <a:pt x="0" y="45998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60972" y="1705649"/>
              <a:ext cx="0" cy="359985"/>
            </a:xfrm>
            <a:custGeom>
              <a:avLst/>
              <a:pathLst>
                <a:path w="0" h="359985">
                  <a:moveTo>
                    <a:pt x="0" y="35998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7187" y="1705649"/>
              <a:ext cx="0" cy="359985"/>
            </a:xfrm>
            <a:custGeom>
              <a:avLst/>
              <a:pathLst>
                <a:path w="0" h="359985">
                  <a:moveTo>
                    <a:pt x="0" y="35998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3403" y="1705649"/>
              <a:ext cx="0" cy="359985"/>
            </a:xfrm>
            <a:custGeom>
              <a:avLst/>
              <a:pathLst>
                <a:path w="0" h="359985">
                  <a:moveTo>
                    <a:pt x="0" y="35998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1705649"/>
              <a:ext cx="0" cy="359985"/>
            </a:xfrm>
            <a:custGeom>
              <a:avLst/>
              <a:pathLst>
                <a:path w="0" h="359985">
                  <a:moveTo>
                    <a:pt x="0" y="35998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065634"/>
              <a:ext cx="3397293" cy="699971"/>
            </a:xfrm>
            <a:custGeom>
              <a:avLst/>
              <a:pathLst>
                <a:path w="3397293" h="699971">
                  <a:moveTo>
                    <a:pt x="0" y="699971"/>
                  </a:moveTo>
                  <a:lnTo>
                    <a:pt x="141553" y="499979"/>
                  </a:lnTo>
                  <a:lnTo>
                    <a:pt x="283107" y="399983"/>
                  </a:lnTo>
                  <a:lnTo>
                    <a:pt x="424661" y="599975"/>
                  </a:lnTo>
                  <a:lnTo>
                    <a:pt x="566215" y="0"/>
                  </a:lnTo>
                  <a:lnTo>
                    <a:pt x="707769" y="199991"/>
                  </a:lnTo>
                  <a:lnTo>
                    <a:pt x="849323" y="199991"/>
                  </a:lnTo>
                  <a:lnTo>
                    <a:pt x="990877" y="99995"/>
                  </a:lnTo>
                  <a:lnTo>
                    <a:pt x="1132431" y="0"/>
                  </a:lnTo>
                  <a:lnTo>
                    <a:pt x="1273984" y="0"/>
                  </a:lnTo>
                  <a:lnTo>
                    <a:pt x="1415538" y="99995"/>
                  </a:lnTo>
                  <a:lnTo>
                    <a:pt x="1557092" y="0"/>
                  </a:lnTo>
                  <a:lnTo>
                    <a:pt x="1698646" y="199991"/>
                  </a:lnTo>
                  <a:lnTo>
                    <a:pt x="1840200" y="99995"/>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89" name="tx89"/>
            <p:cNvSpPr/>
            <p:nvPr/>
          </p:nvSpPr>
          <p:spPr>
            <a:xfrm>
              <a:off x="5389469" y="1627857"/>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0" name="tx90"/>
            <p:cNvSpPr/>
            <p:nvPr/>
          </p:nvSpPr>
          <p:spPr>
            <a:xfrm>
              <a:off x="6097238" y="162653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1" name="tx91"/>
            <p:cNvSpPr/>
            <p:nvPr/>
          </p:nvSpPr>
          <p:spPr>
            <a:xfrm>
              <a:off x="6805008" y="162653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7530827" y="16252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8097042" y="16252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3258" y="16252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804812" y="16252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902429" y="212651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877160" y="18265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98" name="tx98"/>
            <p:cNvSpPr/>
            <p:nvPr/>
          </p:nvSpPr>
          <p:spPr>
            <a:xfrm>
              <a:off x="5003259" y="301347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a:off x="5127474" y="2013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0135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88627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88627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98283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74528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153371" y="4804015"/>
              <a:ext cx="7379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Bangladesh</a:t>
              </a:r>
            </a:p>
          </p:txBody>
        </p:sp>
        <p:sp>
          <p:nvSpPr>
            <p:cNvPr id="114" name="tx114"/>
            <p:cNvSpPr/>
            <p:nvPr/>
          </p:nvSpPr>
          <p:spPr>
            <a:xfrm>
              <a:off x="724993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8012387" y="482993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16" name="tx116"/>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38799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52961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667123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881285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45880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60042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74204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25146"/>
              <a:ext cx="6942926" cy="149993"/>
            </a:xfrm>
            <a:prstGeom prst="rect">
              <a:avLst/>
            </a:prstGeom>
            <a:solidFill>
              <a:srgbClr val="1CABE2">
                <a:alpha val="80000"/>
              </a:srgbClr>
            </a:solidFill>
          </p:spPr>
          <p:txBody>
            <a:bodyPr/>
            <a:lstStyle/>
            <a:p/>
          </p:txBody>
        </p:sp>
        <p:sp>
          <p:nvSpPr>
            <p:cNvPr id="129" name="rc129"/>
            <p:cNvSpPr/>
            <p:nvPr/>
          </p:nvSpPr>
          <p:spPr>
            <a:xfrm>
              <a:off x="1317178" y="5637654"/>
              <a:ext cx="7321564" cy="149993"/>
            </a:xfrm>
            <a:prstGeom prst="rect">
              <a:avLst/>
            </a:prstGeom>
            <a:solidFill>
              <a:srgbClr val="1CABE2">
                <a:alpha val="80000"/>
              </a:srgbClr>
            </a:solidFill>
          </p:spPr>
          <p:txBody>
            <a:bodyPr/>
            <a:lstStyle/>
            <a:p/>
          </p:txBody>
        </p:sp>
        <p:sp>
          <p:nvSpPr>
            <p:cNvPr id="130" name="rc130"/>
            <p:cNvSpPr/>
            <p:nvPr/>
          </p:nvSpPr>
          <p:spPr>
            <a:xfrm>
              <a:off x="1317178" y="5450161"/>
              <a:ext cx="7318780" cy="149993"/>
            </a:xfrm>
            <a:prstGeom prst="rect">
              <a:avLst/>
            </a:prstGeom>
            <a:solidFill>
              <a:srgbClr val="1CABE2">
                <a:alpha val="80000"/>
              </a:srgbClr>
            </a:solidFill>
          </p:spPr>
          <p:txBody>
            <a:bodyPr/>
            <a:lstStyle/>
            <a:p/>
          </p:txBody>
        </p:sp>
        <p:sp>
          <p:nvSpPr>
            <p:cNvPr id="131" name="tx13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303151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6" name="tx136"/>
            <p:cNvSpPr/>
            <p:nvPr/>
          </p:nvSpPr>
          <p:spPr>
            <a:xfrm>
              <a:off x="517313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7" name="tx137"/>
            <p:cNvSpPr/>
            <p:nvPr/>
          </p:nvSpPr>
          <p:spPr>
            <a:xfrm>
              <a:off x="731476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38" name="tx138"/>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Bangladesh (99%) was 10 percentage points higher than the global average (89%) and 4 percentage points higher than the average across all ROSA countries (95%).
National DTP1 coverage was the same as in 2019 (99%).
This equates to 34,000 zero-dose children in 2024 compared to 32,000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825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35550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4284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50146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7460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81901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919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6497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10379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955108" y="2298705"/>
              <a:ext cx="907748" cy="2447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963717" y="1260444"/>
              <a:ext cx="907748" cy="34855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2972326" y="1186282"/>
              <a:ext cx="907748" cy="35597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4989544" y="1112121"/>
              <a:ext cx="907748" cy="36339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5998153" y="1112121"/>
              <a:ext cx="907748" cy="36339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3980935" y="1112121"/>
              <a:ext cx="907748" cy="36339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7006762" y="1075040"/>
              <a:ext cx="907748" cy="367099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0" name="rc20"/>
            <p:cNvSpPr/>
            <p:nvPr/>
          </p:nvSpPr>
          <p:spPr>
            <a:xfrm>
              <a:off x="8015371" y="1075040"/>
              <a:ext cx="907748" cy="36709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955108" y="2298705"/>
              <a:ext cx="907748" cy="2447329"/>
            </a:xfrm>
            <a:prstGeom prst="rect">
              <a:avLst/>
            </a:prstGeom>
            <a:solidFill>
              <a:srgbClr val="0083CF">
                <a:alpha val="100000"/>
              </a:srgbClr>
            </a:solidFill>
          </p:spPr>
          <p:txBody>
            <a:bodyPr/>
            <a:lstStyle/>
            <a:p/>
          </p:txBody>
        </p:sp>
        <p:sp>
          <p:nvSpPr>
            <p:cNvPr id="22" name="rc22"/>
            <p:cNvSpPr/>
            <p:nvPr/>
          </p:nvSpPr>
          <p:spPr>
            <a:xfrm>
              <a:off x="1963717" y="1260444"/>
              <a:ext cx="907748" cy="3485590"/>
            </a:xfrm>
            <a:prstGeom prst="rect">
              <a:avLst/>
            </a:prstGeom>
            <a:solidFill>
              <a:srgbClr val="0083CF">
                <a:alpha val="100000"/>
              </a:srgbClr>
            </a:solidFill>
          </p:spPr>
          <p:txBody>
            <a:bodyPr/>
            <a:lstStyle/>
            <a:p/>
          </p:txBody>
        </p:sp>
        <p:sp>
          <p:nvSpPr>
            <p:cNvPr id="23" name="rc23"/>
            <p:cNvSpPr/>
            <p:nvPr/>
          </p:nvSpPr>
          <p:spPr>
            <a:xfrm>
              <a:off x="2972326" y="1186282"/>
              <a:ext cx="907748" cy="3559752"/>
            </a:xfrm>
            <a:prstGeom prst="rect">
              <a:avLst/>
            </a:prstGeom>
            <a:solidFill>
              <a:srgbClr val="0083CF">
                <a:alpha val="100000"/>
              </a:srgbClr>
            </a:solidFill>
          </p:spPr>
          <p:txBody>
            <a:bodyPr/>
            <a:lstStyle/>
            <a:p/>
          </p:txBody>
        </p:sp>
        <p:sp>
          <p:nvSpPr>
            <p:cNvPr id="24" name="rc24"/>
            <p:cNvSpPr/>
            <p:nvPr/>
          </p:nvSpPr>
          <p:spPr>
            <a:xfrm>
              <a:off x="4989544" y="1112121"/>
              <a:ext cx="907748" cy="3633913"/>
            </a:xfrm>
            <a:prstGeom prst="rect">
              <a:avLst/>
            </a:prstGeom>
            <a:solidFill>
              <a:srgbClr val="0083CF">
                <a:alpha val="100000"/>
              </a:srgbClr>
            </a:solidFill>
          </p:spPr>
          <p:txBody>
            <a:bodyPr/>
            <a:lstStyle/>
            <a:p/>
          </p:txBody>
        </p:sp>
        <p:sp>
          <p:nvSpPr>
            <p:cNvPr id="25" name="rc25"/>
            <p:cNvSpPr/>
            <p:nvPr/>
          </p:nvSpPr>
          <p:spPr>
            <a:xfrm>
              <a:off x="7006762" y="1075040"/>
              <a:ext cx="907748" cy="3670994"/>
            </a:xfrm>
            <a:prstGeom prst="rect">
              <a:avLst/>
            </a:prstGeom>
            <a:solidFill>
              <a:srgbClr val="F26A21">
                <a:alpha val="100000"/>
              </a:srgbClr>
            </a:solidFill>
          </p:spPr>
          <p:txBody>
            <a:bodyPr/>
            <a:lstStyle/>
            <a:p/>
          </p:txBody>
        </p:sp>
        <p:sp>
          <p:nvSpPr>
            <p:cNvPr id="26" name="pg26"/>
            <p:cNvSpPr/>
            <p:nvPr/>
          </p:nvSpPr>
          <p:spPr>
            <a:xfrm>
              <a:off x="1776759" y="4659937"/>
              <a:ext cx="86097" cy="86097"/>
            </a:xfrm>
            <a:custGeom>
              <a:avLst/>
              <a:pathLst>
                <a:path w="86097" h="86097">
                  <a:moveTo>
                    <a:pt x="86097" y="0"/>
                  </a:moveTo>
                  <a:lnTo>
                    <a:pt x="86097" y="12106"/>
                  </a:lnTo>
                  <a:lnTo>
                    <a:pt x="12106" y="86097"/>
                  </a:lnTo>
                  <a:lnTo>
                    <a:pt x="0" y="860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 name="pg27"/>
            <p:cNvSpPr/>
            <p:nvPr/>
          </p:nvSpPr>
          <p:spPr>
            <a:xfrm>
              <a:off x="1655691" y="4538870"/>
              <a:ext cx="207164" cy="207164"/>
            </a:xfrm>
            <a:custGeom>
              <a:avLst/>
              <a:pathLst>
                <a:path w="207164" h="207164">
                  <a:moveTo>
                    <a:pt x="207164" y="0"/>
                  </a:moveTo>
                  <a:lnTo>
                    <a:pt x="207164" y="12106"/>
                  </a:lnTo>
                  <a:lnTo>
                    <a:pt x="12106" y="207164"/>
                  </a:lnTo>
                  <a:lnTo>
                    <a:pt x="0" y="207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 name="pg28"/>
            <p:cNvSpPr/>
            <p:nvPr/>
          </p:nvSpPr>
          <p:spPr>
            <a:xfrm>
              <a:off x="1534624" y="4417802"/>
              <a:ext cx="328231" cy="328231"/>
            </a:xfrm>
            <a:custGeom>
              <a:avLst/>
              <a:pathLst>
                <a:path w="328231" h="328231">
                  <a:moveTo>
                    <a:pt x="328231" y="0"/>
                  </a:moveTo>
                  <a:lnTo>
                    <a:pt x="328231" y="12106"/>
                  </a:lnTo>
                  <a:lnTo>
                    <a:pt x="12106" y="328231"/>
                  </a:lnTo>
                  <a:lnTo>
                    <a:pt x="0" y="328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 name="pg29"/>
            <p:cNvSpPr/>
            <p:nvPr/>
          </p:nvSpPr>
          <p:spPr>
            <a:xfrm>
              <a:off x="1413557" y="4296735"/>
              <a:ext cx="449299" cy="449299"/>
            </a:xfrm>
            <a:custGeom>
              <a:avLst/>
              <a:pathLst>
                <a:path w="449299" h="449299">
                  <a:moveTo>
                    <a:pt x="449299" y="0"/>
                  </a:moveTo>
                  <a:lnTo>
                    <a:pt x="449299" y="12106"/>
                  </a:lnTo>
                  <a:lnTo>
                    <a:pt x="12106" y="449299"/>
                  </a:lnTo>
                  <a:lnTo>
                    <a:pt x="0" y="449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 name="pg30"/>
            <p:cNvSpPr/>
            <p:nvPr/>
          </p:nvSpPr>
          <p:spPr>
            <a:xfrm>
              <a:off x="1292489" y="4175667"/>
              <a:ext cx="570366" cy="570366"/>
            </a:xfrm>
            <a:custGeom>
              <a:avLst/>
              <a:pathLst>
                <a:path w="570366" h="570366">
                  <a:moveTo>
                    <a:pt x="570366" y="0"/>
                  </a:moveTo>
                  <a:lnTo>
                    <a:pt x="570366" y="12106"/>
                  </a:lnTo>
                  <a:lnTo>
                    <a:pt x="12106" y="570366"/>
                  </a:lnTo>
                  <a:lnTo>
                    <a:pt x="0" y="570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 name="pg31"/>
            <p:cNvSpPr/>
            <p:nvPr/>
          </p:nvSpPr>
          <p:spPr>
            <a:xfrm>
              <a:off x="1171422" y="4054600"/>
              <a:ext cx="691434" cy="691434"/>
            </a:xfrm>
            <a:custGeom>
              <a:avLst/>
              <a:pathLst>
                <a:path w="691434" h="691434">
                  <a:moveTo>
                    <a:pt x="691434" y="0"/>
                  </a:moveTo>
                  <a:lnTo>
                    <a:pt x="691434" y="12106"/>
                  </a:lnTo>
                  <a:lnTo>
                    <a:pt x="12106" y="691434"/>
                  </a:lnTo>
                  <a:lnTo>
                    <a:pt x="0" y="691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 name="pg32"/>
            <p:cNvSpPr/>
            <p:nvPr/>
          </p:nvSpPr>
          <p:spPr>
            <a:xfrm>
              <a:off x="1050354" y="3933533"/>
              <a:ext cx="812501" cy="812501"/>
            </a:xfrm>
            <a:custGeom>
              <a:avLst/>
              <a:pathLst>
                <a:path w="812501" h="812501">
                  <a:moveTo>
                    <a:pt x="812501" y="0"/>
                  </a:moveTo>
                  <a:lnTo>
                    <a:pt x="812501" y="12106"/>
                  </a:lnTo>
                  <a:lnTo>
                    <a:pt x="12106" y="812501"/>
                  </a:lnTo>
                  <a:lnTo>
                    <a:pt x="0" y="8125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 name="pg33"/>
            <p:cNvSpPr/>
            <p:nvPr/>
          </p:nvSpPr>
          <p:spPr>
            <a:xfrm>
              <a:off x="955108" y="381246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 name="pg34"/>
            <p:cNvSpPr/>
            <p:nvPr/>
          </p:nvSpPr>
          <p:spPr>
            <a:xfrm>
              <a:off x="955108" y="369139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 name="pg35"/>
            <p:cNvSpPr/>
            <p:nvPr/>
          </p:nvSpPr>
          <p:spPr>
            <a:xfrm>
              <a:off x="955108" y="357033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 name="pg36"/>
            <p:cNvSpPr/>
            <p:nvPr/>
          </p:nvSpPr>
          <p:spPr>
            <a:xfrm>
              <a:off x="955108" y="344926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 name="pg37"/>
            <p:cNvSpPr/>
            <p:nvPr/>
          </p:nvSpPr>
          <p:spPr>
            <a:xfrm>
              <a:off x="955108" y="332819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 name="pg38"/>
            <p:cNvSpPr/>
            <p:nvPr/>
          </p:nvSpPr>
          <p:spPr>
            <a:xfrm>
              <a:off x="955108" y="320712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 name="pg39"/>
            <p:cNvSpPr/>
            <p:nvPr/>
          </p:nvSpPr>
          <p:spPr>
            <a:xfrm>
              <a:off x="955108" y="308606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 name="pg40"/>
            <p:cNvSpPr/>
            <p:nvPr/>
          </p:nvSpPr>
          <p:spPr>
            <a:xfrm>
              <a:off x="955108" y="296499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 name="pg41"/>
            <p:cNvSpPr/>
            <p:nvPr/>
          </p:nvSpPr>
          <p:spPr>
            <a:xfrm>
              <a:off x="955108" y="28439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 name="pg42"/>
            <p:cNvSpPr/>
            <p:nvPr/>
          </p:nvSpPr>
          <p:spPr>
            <a:xfrm>
              <a:off x="955108" y="27228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 name="pg43"/>
            <p:cNvSpPr/>
            <p:nvPr/>
          </p:nvSpPr>
          <p:spPr>
            <a:xfrm>
              <a:off x="955108" y="26017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955108" y="24807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5108" y="23596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55108" y="2298705"/>
              <a:ext cx="859739" cy="859739"/>
            </a:xfrm>
            <a:custGeom>
              <a:avLst/>
              <a:pathLst>
                <a:path w="859739" h="859739">
                  <a:moveTo>
                    <a:pt x="847632" y="0"/>
                  </a:moveTo>
                  <a:lnTo>
                    <a:pt x="859739" y="0"/>
                  </a:lnTo>
                  <a:lnTo>
                    <a:pt x="0" y="859739"/>
                  </a:lnTo>
                  <a:lnTo>
                    <a:pt x="0" y="8476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955108" y="2298705"/>
              <a:ext cx="738671" cy="738671"/>
            </a:xfrm>
            <a:custGeom>
              <a:avLst/>
              <a:pathLst>
                <a:path w="738671" h="738671">
                  <a:moveTo>
                    <a:pt x="726564" y="0"/>
                  </a:moveTo>
                  <a:lnTo>
                    <a:pt x="738671" y="0"/>
                  </a:lnTo>
                  <a:lnTo>
                    <a:pt x="0" y="738671"/>
                  </a:lnTo>
                  <a:lnTo>
                    <a:pt x="0" y="7265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55108" y="2298705"/>
              <a:ext cx="617604" cy="617604"/>
            </a:xfrm>
            <a:custGeom>
              <a:avLst/>
              <a:pathLst>
                <a:path w="617604" h="617604">
                  <a:moveTo>
                    <a:pt x="605497" y="0"/>
                  </a:moveTo>
                  <a:lnTo>
                    <a:pt x="617604" y="0"/>
                  </a:lnTo>
                  <a:lnTo>
                    <a:pt x="0" y="617604"/>
                  </a:lnTo>
                  <a:lnTo>
                    <a:pt x="0" y="6054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55108" y="2298705"/>
              <a:ext cx="496536" cy="496536"/>
            </a:xfrm>
            <a:custGeom>
              <a:avLst/>
              <a:pathLst>
                <a:path w="496536" h="496536">
                  <a:moveTo>
                    <a:pt x="484430" y="0"/>
                  </a:moveTo>
                  <a:lnTo>
                    <a:pt x="496536" y="0"/>
                  </a:lnTo>
                  <a:lnTo>
                    <a:pt x="0" y="496536"/>
                  </a:lnTo>
                  <a:lnTo>
                    <a:pt x="0" y="4844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955108" y="2298705"/>
              <a:ext cx="375469" cy="375469"/>
            </a:xfrm>
            <a:custGeom>
              <a:avLst/>
              <a:pathLst>
                <a:path w="375469" h="375469">
                  <a:moveTo>
                    <a:pt x="363362" y="0"/>
                  </a:moveTo>
                  <a:lnTo>
                    <a:pt x="375469" y="0"/>
                  </a:lnTo>
                  <a:lnTo>
                    <a:pt x="0" y="375469"/>
                  </a:lnTo>
                  <a:lnTo>
                    <a:pt x="0" y="3633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55108" y="2298705"/>
              <a:ext cx="254401" cy="254401"/>
            </a:xfrm>
            <a:custGeom>
              <a:avLst/>
              <a:pathLst>
                <a:path w="254401" h="254401">
                  <a:moveTo>
                    <a:pt x="242295" y="0"/>
                  </a:moveTo>
                  <a:lnTo>
                    <a:pt x="254401" y="0"/>
                  </a:lnTo>
                  <a:lnTo>
                    <a:pt x="0" y="254401"/>
                  </a:lnTo>
                  <a:lnTo>
                    <a:pt x="0" y="2422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955108" y="2298705"/>
              <a:ext cx="133334" cy="133334"/>
            </a:xfrm>
            <a:custGeom>
              <a:avLst/>
              <a:pathLst>
                <a:path w="133334" h="133334">
                  <a:moveTo>
                    <a:pt x="121227" y="0"/>
                  </a:moveTo>
                  <a:lnTo>
                    <a:pt x="133334" y="0"/>
                  </a:lnTo>
                  <a:lnTo>
                    <a:pt x="0" y="133334"/>
                  </a:lnTo>
                  <a:lnTo>
                    <a:pt x="0" y="121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955108" y="2298705"/>
              <a:ext cx="12267" cy="12267"/>
            </a:xfrm>
            <a:custGeom>
              <a:avLst/>
              <a:pathLst>
                <a:path w="12267" h="12267">
                  <a:moveTo>
                    <a:pt x="160" y="0"/>
                  </a:moveTo>
                  <a:lnTo>
                    <a:pt x="12267" y="0"/>
                  </a:lnTo>
                  <a:lnTo>
                    <a:pt x="0" y="12267"/>
                  </a:lnTo>
                  <a:lnTo>
                    <a:pt x="0" y="1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2866366" y="4740935"/>
              <a:ext cx="5099" cy="5099"/>
            </a:xfrm>
            <a:custGeom>
              <a:avLst/>
              <a:pathLst>
                <a:path w="5099" h="5099">
                  <a:moveTo>
                    <a:pt x="5099" y="0"/>
                  </a:moveTo>
                  <a:lnTo>
                    <a:pt x="5099" y="5099"/>
                  </a:lnTo>
                  <a:lnTo>
                    <a:pt x="0" y="50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2745298" y="4619867"/>
              <a:ext cx="126166" cy="126166"/>
            </a:xfrm>
            <a:custGeom>
              <a:avLst/>
              <a:pathLst>
                <a:path w="126166" h="126166">
                  <a:moveTo>
                    <a:pt x="126166" y="0"/>
                  </a:moveTo>
                  <a:lnTo>
                    <a:pt x="126166" y="12106"/>
                  </a:lnTo>
                  <a:lnTo>
                    <a:pt x="12106" y="126166"/>
                  </a:lnTo>
                  <a:lnTo>
                    <a:pt x="0" y="126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2624231" y="4498800"/>
              <a:ext cx="247234" cy="247234"/>
            </a:xfrm>
            <a:custGeom>
              <a:avLst/>
              <a:pathLst>
                <a:path w="247234" h="247234">
                  <a:moveTo>
                    <a:pt x="247234" y="0"/>
                  </a:moveTo>
                  <a:lnTo>
                    <a:pt x="247234" y="12106"/>
                  </a:lnTo>
                  <a:lnTo>
                    <a:pt x="12106" y="247234"/>
                  </a:lnTo>
                  <a:lnTo>
                    <a:pt x="0" y="2472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2503163" y="4377733"/>
              <a:ext cx="368301" cy="368301"/>
            </a:xfrm>
            <a:custGeom>
              <a:avLst/>
              <a:pathLst>
                <a:path w="368301" h="368301">
                  <a:moveTo>
                    <a:pt x="368301" y="0"/>
                  </a:moveTo>
                  <a:lnTo>
                    <a:pt x="368301" y="12106"/>
                  </a:lnTo>
                  <a:lnTo>
                    <a:pt x="12106" y="368301"/>
                  </a:lnTo>
                  <a:lnTo>
                    <a:pt x="0" y="3683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2382096" y="4256665"/>
              <a:ext cx="489369" cy="489369"/>
            </a:xfrm>
            <a:custGeom>
              <a:avLst/>
              <a:pathLst>
                <a:path w="489369" h="489369">
                  <a:moveTo>
                    <a:pt x="489369" y="0"/>
                  </a:moveTo>
                  <a:lnTo>
                    <a:pt x="489369" y="12106"/>
                  </a:lnTo>
                  <a:lnTo>
                    <a:pt x="12106" y="489369"/>
                  </a:lnTo>
                  <a:lnTo>
                    <a:pt x="0" y="4893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2261029" y="4135598"/>
              <a:ext cx="610436" cy="610436"/>
            </a:xfrm>
            <a:custGeom>
              <a:avLst/>
              <a:pathLst>
                <a:path w="610436" h="610436">
                  <a:moveTo>
                    <a:pt x="610436" y="0"/>
                  </a:moveTo>
                  <a:lnTo>
                    <a:pt x="610436" y="12106"/>
                  </a:lnTo>
                  <a:lnTo>
                    <a:pt x="12106" y="610436"/>
                  </a:lnTo>
                  <a:lnTo>
                    <a:pt x="0" y="6104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2139961" y="4014530"/>
              <a:ext cx="731503" cy="731503"/>
            </a:xfrm>
            <a:custGeom>
              <a:avLst/>
              <a:pathLst>
                <a:path w="731503" h="731503">
                  <a:moveTo>
                    <a:pt x="731503" y="0"/>
                  </a:moveTo>
                  <a:lnTo>
                    <a:pt x="731503" y="12106"/>
                  </a:lnTo>
                  <a:lnTo>
                    <a:pt x="12106" y="731503"/>
                  </a:lnTo>
                  <a:lnTo>
                    <a:pt x="0" y="731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2018894" y="3893463"/>
              <a:ext cx="852571" cy="852571"/>
            </a:xfrm>
            <a:custGeom>
              <a:avLst/>
              <a:pathLst>
                <a:path w="852571" h="852571">
                  <a:moveTo>
                    <a:pt x="852571" y="0"/>
                  </a:moveTo>
                  <a:lnTo>
                    <a:pt x="852571" y="12106"/>
                  </a:lnTo>
                  <a:lnTo>
                    <a:pt x="12106" y="852571"/>
                  </a:lnTo>
                  <a:lnTo>
                    <a:pt x="0" y="8525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963717" y="377239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963717" y="365132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963717" y="353026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63717" y="340919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963717" y="32881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963717" y="31670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963717" y="30459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963717" y="29249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963717" y="28038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963717" y="268278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963717" y="256172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963717" y="24406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963717" y="23195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963717" y="21985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963717" y="20774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963717" y="19563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963717" y="18353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963717" y="17142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963717" y="15931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963717" y="14721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63717" y="13510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963717" y="1260444"/>
              <a:ext cx="889391" cy="889391"/>
            </a:xfrm>
            <a:custGeom>
              <a:avLst/>
              <a:pathLst>
                <a:path w="889391" h="889391">
                  <a:moveTo>
                    <a:pt x="877284" y="0"/>
                  </a:moveTo>
                  <a:lnTo>
                    <a:pt x="889391" y="0"/>
                  </a:lnTo>
                  <a:lnTo>
                    <a:pt x="0" y="889391"/>
                  </a:lnTo>
                  <a:lnTo>
                    <a:pt x="0" y="8772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963717" y="1260444"/>
              <a:ext cx="768323" cy="768323"/>
            </a:xfrm>
            <a:custGeom>
              <a:avLst/>
              <a:pathLst>
                <a:path w="768323" h="768323">
                  <a:moveTo>
                    <a:pt x="756216" y="0"/>
                  </a:moveTo>
                  <a:lnTo>
                    <a:pt x="768323" y="0"/>
                  </a:lnTo>
                  <a:lnTo>
                    <a:pt x="0" y="768323"/>
                  </a:lnTo>
                  <a:lnTo>
                    <a:pt x="0" y="7562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963717" y="1260444"/>
              <a:ext cx="647256" cy="647256"/>
            </a:xfrm>
            <a:custGeom>
              <a:avLst/>
              <a:pathLst>
                <a:path w="647256" h="647256">
                  <a:moveTo>
                    <a:pt x="635149" y="0"/>
                  </a:moveTo>
                  <a:lnTo>
                    <a:pt x="647256" y="0"/>
                  </a:lnTo>
                  <a:lnTo>
                    <a:pt x="0" y="647256"/>
                  </a:lnTo>
                  <a:lnTo>
                    <a:pt x="0" y="6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963717" y="1260444"/>
              <a:ext cx="526188" cy="526188"/>
            </a:xfrm>
            <a:custGeom>
              <a:avLst/>
              <a:pathLst>
                <a:path w="526188" h="526188">
                  <a:moveTo>
                    <a:pt x="514082" y="0"/>
                  </a:moveTo>
                  <a:lnTo>
                    <a:pt x="526188" y="0"/>
                  </a:lnTo>
                  <a:lnTo>
                    <a:pt x="0" y="526188"/>
                  </a:lnTo>
                  <a:lnTo>
                    <a:pt x="0" y="5140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963717" y="1260444"/>
              <a:ext cx="405121" cy="405121"/>
            </a:xfrm>
            <a:custGeom>
              <a:avLst/>
              <a:pathLst>
                <a:path w="405121" h="405121">
                  <a:moveTo>
                    <a:pt x="393014" y="0"/>
                  </a:moveTo>
                  <a:lnTo>
                    <a:pt x="405121" y="0"/>
                  </a:lnTo>
                  <a:lnTo>
                    <a:pt x="0" y="405121"/>
                  </a:lnTo>
                  <a:lnTo>
                    <a:pt x="0" y="3930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963717" y="1260444"/>
              <a:ext cx="284054" cy="284054"/>
            </a:xfrm>
            <a:custGeom>
              <a:avLst/>
              <a:pathLst>
                <a:path w="284054" h="284054">
                  <a:moveTo>
                    <a:pt x="271947" y="0"/>
                  </a:moveTo>
                  <a:lnTo>
                    <a:pt x="284054" y="0"/>
                  </a:lnTo>
                  <a:lnTo>
                    <a:pt x="0" y="284054"/>
                  </a:lnTo>
                  <a:lnTo>
                    <a:pt x="0" y="271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963717" y="1260444"/>
              <a:ext cx="162986" cy="162986"/>
            </a:xfrm>
            <a:custGeom>
              <a:avLst/>
              <a:pathLst>
                <a:path w="162986" h="162986">
                  <a:moveTo>
                    <a:pt x="150879" y="0"/>
                  </a:moveTo>
                  <a:lnTo>
                    <a:pt x="162986" y="0"/>
                  </a:lnTo>
                  <a:lnTo>
                    <a:pt x="0" y="162986"/>
                  </a:lnTo>
                  <a:lnTo>
                    <a:pt x="0" y="150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963717" y="1260444"/>
              <a:ext cx="41919" cy="41919"/>
            </a:xfrm>
            <a:custGeom>
              <a:avLst/>
              <a:pathLst>
                <a:path w="41919" h="41919">
                  <a:moveTo>
                    <a:pt x="29812" y="0"/>
                  </a:moveTo>
                  <a:lnTo>
                    <a:pt x="41919" y="0"/>
                  </a:lnTo>
                  <a:lnTo>
                    <a:pt x="0" y="41919"/>
                  </a:lnTo>
                  <a:lnTo>
                    <a:pt x="0" y="298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3834905" y="4700865"/>
              <a:ext cx="45169" cy="45169"/>
            </a:xfrm>
            <a:custGeom>
              <a:avLst/>
              <a:pathLst>
                <a:path w="45169" h="45169">
                  <a:moveTo>
                    <a:pt x="45169" y="0"/>
                  </a:moveTo>
                  <a:lnTo>
                    <a:pt x="45169" y="12106"/>
                  </a:lnTo>
                  <a:lnTo>
                    <a:pt x="12106" y="45169"/>
                  </a:lnTo>
                  <a:lnTo>
                    <a:pt x="0" y="451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3713838" y="4579798"/>
              <a:ext cx="166236" cy="166236"/>
            </a:xfrm>
            <a:custGeom>
              <a:avLst/>
              <a:pathLst>
                <a:path w="166236" h="166236">
                  <a:moveTo>
                    <a:pt x="166236" y="0"/>
                  </a:moveTo>
                  <a:lnTo>
                    <a:pt x="166236" y="12106"/>
                  </a:lnTo>
                  <a:lnTo>
                    <a:pt x="12106" y="166236"/>
                  </a:lnTo>
                  <a:lnTo>
                    <a:pt x="0" y="166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592770" y="4458730"/>
              <a:ext cx="287303" cy="287303"/>
            </a:xfrm>
            <a:custGeom>
              <a:avLst/>
              <a:pathLst>
                <a:path w="287303" h="287303">
                  <a:moveTo>
                    <a:pt x="287303" y="0"/>
                  </a:moveTo>
                  <a:lnTo>
                    <a:pt x="287303" y="12106"/>
                  </a:lnTo>
                  <a:lnTo>
                    <a:pt x="12106" y="287303"/>
                  </a:lnTo>
                  <a:lnTo>
                    <a:pt x="0" y="2873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471703" y="4337663"/>
              <a:ext cx="408371" cy="408371"/>
            </a:xfrm>
            <a:custGeom>
              <a:avLst/>
              <a:pathLst>
                <a:path w="408371" h="408371">
                  <a:moveTo>
                    <a:pt x="408371" y="0"/>
                  </a:moveTo>
                  <a:lnTo>
                    <a:pt x="408371" y="12106"/>
                  </a:lnTo>
                  <a:lnTo>
                    <a:pt x="12106" y="408371"/>
                  </a:lnTo>
                  <a:lnTo>
                    <a:pt x="0" y="408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350635" y="4216596"/>
              <a:ext cx="529438" cy="529438"/>
            </a:xfrm>
            <a:custGeom>
              <a:avLst/>
              <a:pathLst>
                <a:path w="529438" h="529438">
                  <a:moveTo>
                    <a:pt x="529438" y="0"/>
                  </a:moveTo>
                  <a:lnTo>
                    <a:pt x="529438" y="12106"/>
                  </a:lnTo>
                  <a:lnTo>
                    <a:pt x="12106" y="529438"/>
                  </a:lnTo>
                  <a:lnTo>
                    <a:pt x="0" y="529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229568" y="4095528"/>
              <a:ext cx="650506" cy="650506"/>
            </a:xfrm>
            <a:custGeom>
              <a:avLst/>
              <a:pathLst>
                <a:path w="650506" h="650506">
                  <a:moveTo>
                    <a:pt x="650506" y="0"/>
                  </a:moveTo>
                  <a:lnTo>
                    <a:pt x="650506" y="12106"/>
                  </a:lnTo>
                  <a:lnTo>
                    <a:pt x="12106" y="650506"/>
                  </a:lnTo>
                  <a:lnTo>
                    <a:pt x="0" y="650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108500" y="3974461"/>
              <a:ext cx="771573" cy="771573"/>
            </a:xfrm>
            <a:custGeom>
              <a:avLst/>
              <a:pathLst>
                <a:path w="771573" h="771573">
                  <a:moveTo>
                    <a:pt x="771573" y="0"/>
                  </a:moveTo>
                  <a:lnTo>
                    <a:pt x="771573" y="12106"/>
                  </a:lnTo>
                  <a:lnTo>
                    <a:pt x="12106" y="771573"/>
                  </a:lnTo>
                  <a:lnTo>
                    <a:pt x="0" y="7715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987433" y="3853393"/>
              <a:ext cx="892640" cy="892640"/>
            </a:xfrm>
            <a:custGeom>
              <a:avLst/>
              <a:pathLst>
                <a:path w="892640" h="892640">
                  <a:moveTo>
                    <a:pt x="892640" y="0"/>
                  </a:moveTo>
                  <a:lnTo>
                    <a:pt x="892640" y="12106"/>
                  </a:lnTo>
                  <a:lnTo>
                    <a:pt x="12106" y="892640"/>
                  </a:lnTo>
                  <a:lnTo>
                    <a:pt x="0" y="892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972326" y="37323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972326" y="36112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972326" y="34901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972326" y="33691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972326" y="32480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972326" y="312698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972326" y="300592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972326" y="28848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972326" y="27637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972326" y="26427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972326" y="25216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972326" y="24005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972326" y="22795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972326" y="21584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972326" y="20373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972326" y="19163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972326" y="17952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972326" y="16741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972326" y="15531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972326" y="14320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72326" y="13109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72326" y="11899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72326" y="1186282"/>
              <a:ext cx="802415" cy="802415"/>
            </a:xfrm>
            <a:custGeom>
              <a:avLst/>
              <a:pathLst>
                <a:path w="802415" h="802415">
                  <a:moveTo>
                    <a:pt x="790308" y="0"/>
                  </a:moveTo>
                  <a:lnTo>
                    <a:pt x="802415" y="0"/>
                  </a:lnTo>
                  <a:lnTo>
                    <a:pt x="0" y="802415"/>
                  </a:lnTo>
                  <a:lnTo>
                    <a:pt x="0" y="790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72326" y="1186282"/>
              <a:ext cx="681348" cy="681348"/>
            </a:xfrm>
            <a:custGeom>
              <a:avLst/>
              <a:pathLst>
                <a:path w="681348" h="681348">
                  <a:moveTo>
                    <a:pt x="669241" y="0"/>
                  </a:moveTo>
                  <a:lnTo>
                    <a:pt x="681348" y="0"/>
                  </a:lnTo>
                  <a:lnTo>
                    <a:pt x="0" y="681348"/>
                  </a:lnTo>
                  <a:lnTo>
                    <a:pt x="0" y="6692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72326" y="1186282"/>
              <a:ext cx="560280" cy="560280"/>
            </a:xfrm>
            <a:custGeom>
              <a:avLst/>
              <a:pathLst>
                <a:path w="560280" h="560280">
                  <a:moveTo>
                    <a:pt x="548173" y="0"/>
                  </a:moveTo>
                  <a:lnTo>
                    <a:pt x="560280" y="0"/>
                  </a:lnTo>
                  <a:lnTo>
                    <a:pt x="0" y="560280"/>
                  </a:lnTo>
                  <a:lnTo>
                    <a:pt x="0" y="548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72326" y="1186282"/>
              <a:ext cx="439213" cy="439213"/>
            </a:xfrm>
            <a:custGeom>
              <a:avLst/>
              <a:pathLst>
                <a:path w="439213" h="439213">
                  <a:moveTo>
                    <a:pt x="427106" y="0"/>
                  </a:moveTo>
                  <a:lnTo>
                    <a:pt x="439213" y="0"/>
                  </a:lnTo>
                  <a:lnTo>
                    <a:pt x="0" y="439213"/>
                  </a:lnTo>
                  <a:lnTo>
                    <a:pt x="0" y="4271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72326" y="1186282"/>
              <a:ext cx="318145" cy="318145"/>
            </a:xfrm>
            <a:custGeom>
              <a:avLst/>
              <a:pathLst>
                <a:path w="318145" h="318145">
                  <a:moveTo>
                    <a:pt x="306039" y="0"/>
                  </a:moveTo>
                  <a:lnTo>
                    <a:pt x="318145" y="0"/>
                  </a:lnTo>
                  <a:lnTo>
                    <a:pt x="0" y="318145"/>
                  </a:lnTo>
                  <a:lnTo>
                    <a:pt x="0" y="306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72326" y="1186282"/>
              <a:ext cx="197078" cy="197078"/>
            </a:xfrm>
            <a:custGeom>
              <a:avLst/>
              <a:pathLst>
                <a:path w="197078" h="197078">
                  <a:moveTo>
                    <a:pt x="184971" y="0"/>
                  </a:moveTo>
                  <a:lnTo>
                    <a:pt x="197078" y="0"/>
                  </a:lnTo>
                  <a:lnTo>
                    <a:pt x="0" y="197078"/>
                  </a:lnTo>
                  <a:lnTo>
                    <a:pt x="0" y="184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72326" y="1186282"/>
              <a:ext cx="76011" cy="76011"/>
            </a:xfrm>
            <a:custGeom>
              <a:avLst/>
              <a:pathLst>
                <a:path w="76011" h="76011">
                  <a:moveTo>
                    <a:pt x="63904" y="0"/>
                  </a:moveTo>
                  <a:lnTo>
                    <a:pt x="76011" y="0"/>
                  </a:lnTo>
                  <a:lnTo>
                    <a:pt x="0" y="76011"/>
                  </a:lnTo>
                  <a:lnTo>
                    <a:pt x="0" y="639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5893051" y="4741793"/>
              <a:ext cx="4241" cy="4241"/>
            </a:xfrm>
            <a:custGeom>
              <a:avLst/>
              <a:pathLst>
                <a:path w="4241" h="4241">
                  <a:moveTo>
                    <a:pt x="4241" y="0"/>
                  </a:moveTo>
                  <a:lnTo>
                    <a:pt x="4241" y="4241"/>
                  </a:lnTo>
                  <a:lnTo>
                    <a:pt x="0" y="42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5771984" y="4620726"/>
              <a:ext cx="125308" cy="125308"/>
            </a:xfrm>
            <a:custGeom>
              <a:avLst/>
              <a:pathLst>
                <a:path w="125308" h="125308">
                  <a:moveTo>
                    <a:pt x="125308" y="0"/>
                  </a:moveTo>
                  <a:lnTo>
                    <a:pt x="125308" y="12106"/>
                  </a:lnTo>
                  <a:lnTo>
                    <a:pt x="12106" y="125308"/>
                  </a:lnTo>
                  <a:lnTo>
                    <a:pt x="0" y="125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5650916" y="4499658"/>
              <a:ext cx="246375" cy="246375"/>
            </a:xfrm>
            <a:custGeom>
              <a:avLst/>
              <a:pathLst>
                <a:path w="246375" h="246375">
                  <a:moveTo>
                    <a:pt x="246375" y="0"/>
                  </a:moveTo>
                  <a:lnTo>
                    <a:pt x="246375" y="12106"/>
                  </a:lnTo>
                  <a:lnTo>
                    <a:pt x="12106" y="246375"/>
                  </a:lnTo>
                  <a:lnTo>
                    <a:pt x="0" y="246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5529849" y="4378591"/>
              <a:ext cx="367443" cy="367443"/>
            </a:xfrm>
            <a:custGeom>
              <a:avLst/>
              <a:pathLst>
                <a:path w="367443" h="367443">
                  <a:moveTo>
                    <a:pt x="367443" y="0"/>
                  </a:moveTo>
                  <a:lnTo>
                    <a:pt x="367443" y="12106"/>
                  </a:lnTo>
                  <a:lnTo>
                    <a:pt x="12106" y="367443"/>
                  </a:lnTo>
                  <a:lnTo>
                    <a:pt x="0" y="3674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5408781" y="4257524"/>
              <a:ext cx="488510" cy="488510"/>
            </a:xfrm>
            <a:custGeom>
              <a:avLst/>
              <a:pathLst>
                <a:path w="488510" h="488510">
                  <a:moveTo>
                    <a:pt x="488510" y="0"/>
                  </a:moveTo>
                  <a:lnTo>
                    <a:pt x="488510" y="12106"/>
                  </a:lnTo>
                  <a:lnTo>
                    <a:pt x="12106" y="488510"/>
                  </a:lnTo>
                  <a:lnTo>
                    <a:pt x="0" y="48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5287714" y="4136456"/>
              <a:ext cx="609578" cy="609578"/>
            </a:xfrm>
            <a:custGeom>
              <a:avLst/>
              <a:pathLst>
                <a:path w="609578" h="609578">
                  <a:moveTo>
                    <a:pt x="609578" y="0"/>
                  </a:moveTo>
                  <a:lnTo>
                    <a:pt x="609578" y="12106"/>
                  </a:lnTo>
                  <a:lnTo>
                    <a:pt x="12106" y="609578"/>
                  </a:lnTo>
                  <a:lnTo>
                    <a:pt x="0" y="6095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5166647" y="4015389"/>
              <a:ext cx="730645" cy="730645"/>
            </a:xfrm>
            <a:custGeom>
              <a:avLst/>
              <a:pathLst>
                <a:path w="730645" h="730645">
                  <a:moveTo>
                    <a:pt x="730645" y="0"/>
                  </a:moveTo>
                  <a:lnTo>
                    <a:pt x="730645" y="12106"/>
                  </a:lnTo>
                  <a:lnTo>
                    <a:pt x="12106" y="730645"/>
                  </a:lnTo>
                  <a:lnTo>
                    <a:pt x="0" y="730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5045579" y="3894321"/>
              <a:ext cx="851712" cy="851712"/>
            </a:xfrm>
            <a:custGeom>
              <a:avLst/>
              <a:pathLst>
                <a:path w="851712" h="851712">
                  <a:moveTo>
                    <a:pt x="851712" y="0"/>
                  </a:moveTo>
                  <a:lnTo>
                    <a:pt x="851712" y="12106"/>
                  </a:lnTo>
                  <a:lnTo>
                    <a:pt x="12106" y="851712"/>
                  </a:lnTo>
                  <a:lnTo>
                    <a:pt x="0" y="8517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4989544" y="37732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4989544" y="36521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4989544" y="35311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4989544" y="34100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4989544" y="32889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4989544" y="31679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4989544" y="30468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4989544" y="29257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4989544" y="28047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4989544" y="26836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4989544" y="25625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4989544" y="24415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4989544" y="23204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4989544" y="21993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4989544" y="20783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4989544" y="195724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4989544" y="183617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4989544" y="171510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4989544" y="159404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4989544" y="147297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4989544" y="135190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4989544" y="123083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4989544" y="1112121"/>
              <a:ext cx="907748" cy="917505"/>
            </a:xfrm>
            <a:custGeom>
              <a:avLst/>
              <a:pathLst>
                <a:path w="907748" h="917505">
                  <a:moveTo>
                    <a:pt x="905398" y="0"/>
                  </a:moveTo>
                  <a:lnTo>
                    <a:pt x="907748" y="0"/>
                  </a:lnTo>
                  <a:lnTo>
                    <a:pt x="907748" y="9756"/>
                  </a:lnTo>
                  <a:lnTo>
                    <a:pt x="0" y="917505"/>
                  </a:lnTo>
                  <a:lnTo>
                    <a:pt x="0" y="9053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4989544" y="1112121"/>
              <a:ext cx="796437" cy="796437"/>
            </a:xfrm>
            <a:custGeom>
              <a:avLst/>
              <a:pathLst>
                <a:path w="796437" h="796437">
                  <a:moveTo>
                    <a:pt x="784330" y="0"/>
                  </a:moveTo>
                  <a:lnTo>
                    <a:pt x="796437" y="0"/>
                  </a:lnTo>
                  <a:lnTo>
                    <a:pt x="0" y="796437"/>
                  </a:lnTo>
                  <a:lnTo>
                    <a:pt x="0" y="784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4989544" y="1112121"/>
              <a:ext cx="675370" cy="675370"/>
            </a:xfrm>
            <a:custGeom>
              <a:avLst/>
              <a:pathLst>
                <a:path w="675370" h="675370">
                  <a:moveTo>
                    <a:pt x="663263" y="0"/>
                  </a:moveTo>
                  <a:lnTo>
                    <a:pt x="675370" y="0"/>
                  </a:lnTo>
                  <a:lnTo>
                    <a:pt x="0" y="675370"/>
                  </a:lnTo>
                  <a:lnTo>
                    <a:pt x="0" y="6632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4989544" y="1112121"/>
              <a:ext cx="554302" cy="554302"/>
            </a:xfrm>
            <a:custGeom>
              <a:avLst/>
              <a:pathLst>
                <a:path w="554302" h="554302">
                  <a:moveTo>
                    <a:pt x="542196" y="0"/>
                  </a:moveTo>
                  <a:lnTo>
                    <a:pt x="554302" y="0"/>
                  </a:lnTo>
                  <a:lnTo>
                    <a:pt x="0" y="554302"/>
                  </a:lnTo>
                  <a:lnTo>
                    <a:pt x="0" y="5421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4989544" y="1112121"/>
              <a:ext cx="433235" cy="433235"/>
            </a:xfrm>
            <a:custGeom>
              <a:avLst/>
              <a:pathLst>
                <a:path w="433235" h="433235">
                  <a:moveTo>
                    <a:pt x="421128" y="0"/>
                  </a:moveTo>
                  <a:lnTo>
                    <a:pt x="433235" y="0"/>
                  </a:lnTo>
                  <a:lnTo>
                    <a:pt x="0" y="433235"/>
                  </a:lnTo>
                  <a:lnTo>
                    <a:pt x="0" y="4211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4989544" y="1112121"/>
              <a:ext cx="312167" cy="312167"/>
            </a:xfrm>
            <a:custGeom>
              <a:avLst/>
              <a:pathLst>
                <a:path w="312167" h="312167">
                  <a:moveTo>
                    <a:pt x="300061" y="0"/>
                  </a:moveTo>
                  <a:lnTo>
                    <a:pt x="312167" y="0"/>
                  </a:lnTo>
                  <a:lnTo>
                    <a:pt x="0" y="312167"/>
                  </a:lnTo>
                  <a:lnTo>
                    <a:pt x="0" y="3000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4989544" y="1112121"/>
              <a:ext cx="191100" cy="191100"/>
            </a:xfrm>
            <a:custGeom>
              <a:avLst/>
              <a:pathLst>
                <a:path w="191100" h="191100">
                  <a:moveTo>
                    <a:pt x="178993" y="0"/>
                  </a:moveTo>
                  <a:lnTo>
                    <a:pt x="191100" y="0"/>
                  </a:lnTo>
                  <a:lnTo>
                    <a:pt x="0" y="191100"/>
                  </a:lnTo>
                  <a:lnTo>
                    <a:pt x="0" y="178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4989544" y="1112121"/>
              <a:ext cx="70033" cy="70033"/>
            </a:xfrm>
            <a:custGeom>
              <a:avLst/>
              <a:pathLst>
                <a:path w="70033" h="70033">
                  <a:moveTo>
                    <a:pt x="57926" y="0"/>
                  </a:moveTo>
                  <a:lnTo>
                    <a:pt x="70033" y="0"/>
                  </a:lnTo>
                  <a:lnTo>
                    <a:pt x="0" y="70033"/>
                  </a:lnTo>
                  <a:lnTo>
                    <a:pt x="0" y="57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7830130" y="4661654"/>
              <a:ext cx="84380" cy="84380"/>
            </a:xfrm>
            <a:custGeom>
              <a:avLst/>
              <a:pathLst>
                <a:path w="84380" h="84380">
                  <a:moveTo>
                    <a:pt x="84380" y="0"/>
                  </a:moveTo>
                  <a:lnTo>
                    <a:pt x="84380" y="12106"/>
                  </a:lnTo>
                  <a:lnTo>
                    <a:pt x="12106" y="84380"/>
                  </a:lnTo>
                  <a:lnTo>
                    <a:pt x="0" y="843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7709062" y="4540587"/>
              <a:ext cx="205447" cy="205447"/>
            </a:xfrm>
            <a:custGeom>
              <a:avLst/>
              <a:pathLst>
                <a:path w="205447" h="205447">
                  <a:moveTo>
                    <a:pt x="205447" y="0"/>
                  </a:moveTo>
                  <a:lnTo>
                    <a:pt x="205447" y="12106"/>
                  </a:lnTo>
                  <a:lnTo>
                    <a:pt x="12106" y="205447"/>
                  </a:lnTo>
                  <a:lnTo>
                    <a:pt x="0" y="2054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7587995" y="4419519"/>
              <a:ext cx="326515" cy="326515"/>
            </a:xfrm>
            <a:custGeom>
              <a:avLst/>
              <a:pathLst>
                <a:path w="326515" h="326515">
                  <a:moveTo>
                    <a:pt x="326515" y="0"/>
                  </a:moveTo>
                  <a:lnTo>
                    <a:pt x="326515" y="12106"/>
                  </a:lnTo>
                  <a:lnTo>
                    <a:pt x="12106" y="326515"/>
                  </a:lnTo>
                  <a:lnTo>
                    <a:pt x="0" y="3265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7466927" y="4298452"/>
              <a:ext cx="447582" cy="447582"/>
            </a:xfrm>
            <a:custGeom>
              <a:avLst/>
              <a:pathLst>
                <a:path w="447582" h="447582">
                  <a:moveTo>
                    <a:pt x="447582" y="0"/>
                  </a:moveTo>
                  <a:lnTo>
                    <a:pt x="447582" y="12106"/>
                  </a:lnTo>
                  <a:lnTo>
                    <a:pt x="12106" y="447582"/>
                  </a:lnTo>
                  <a:lnTo>
                    <a:pt x="0" y="4475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7345860" y="4177384"/>
              <a:ext cx="568650" cy="568650"/>
            </a:xfrm>
            <a:custGeom>
              <a:avLst/>
              <a:pathLst>
                <a:path w="568650" h="568650">
                  <a:moveTo>
                    <a:pt x="568650" y="0"/>
                  </a:moveTo>
                  <a:lnTo>
                    <a:pt x="568650" y="12106"/>
                  </a:lnTo>
                  <a:lnTo>
                    <a:pt x="12106" y="568650"/>
                  </a:lnTo>
                  <a:lnTo>
                    <a:pt x="0" y="5686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7224793" y="4056317"/>
              <a:ext cx="689717" cy="689717"/>
            </a:xfrm>
            <a:custGeom>
              <a:avLst/>
              <a:pathLst>
                <a:path w="689717" h="689717">
                  <a:moveTo>
                    <a:pt x="689717" y="0"/>
                  </a:moveTo>
                  <a:lnTo>
                    <a:pt x="689717" y="12106"/>
                  </a:lnTo>
                  <a:lnTo>
                    <a:pt x="12106" y="689717"/>
                  </a:lnTo>
                  <a:lnTo>
                    <a:pt x="0" y="6897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7103725" y="3935249"/>
              <a:ext cx="810784" cy="810784"/>
            </a:xfrm>
            <a:custGeom>
              <a:avLst/>
              <a:pathLst>
                <a:path w="810784" h="810784">
                  <a:moveTo>
                    <a:pt x="810784" y="0"/>
                  </a:moveTo>
                  <a:lnTo>
                    <a:pt x="810784" y="12106"/>
                  </a:lnTo>
                  <a:lnTo>
                    <a:pt x="12106" y="810784"/>
                  </a:lnTo>
                  <a:lnTo>
                    <a:pt x="0" y="810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7006762" y="38141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7006762" y="36931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7006762" y="35720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7006762" y="34509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7006762" y="33299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7006762" y="32088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7006762" y="30877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7006762" y="29667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7006762" y="284564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7006762" y="272457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7006762" y="260350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7006762" y="248244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7006762" y="236137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7006762" y="224030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7006762" y="211923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7006762" y="199817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7006762" y="187710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7006762" y="175603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7006762" y="163496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7006762" y="151390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7006762" y="139283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7006762" y="127176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7006762" y="115069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7006762" y="1075040"/>
              <a:ext cx="874446" cy="874446"/>
            </a:xfrm>
            <a:custGeom>
              <a:avLst/>
              <a:pathLst>
                <a:path w="874446" h="874446">
                  <a:moveTo>
                    <a:pt x="862339" y="0"/>
                  </a:moveTo>
                  <a:lnTo>
                    <a:pt x="874446" y="0"/>
                  </a:lnTo>
                  <a:lnTo>
                    <a:pt x="0" y="874446"/>
                  </a:lnTo>
                  <a:lnTo>
                    <a:pt x="0" y="8623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7006762" y="1075040"/>
              <a:ext cx="753379" cy="753379"/>
            </a:xfrm>
            <a:custGeom>
              <a:avLst/>
              <a:pathLst>
                <a:path w="753379" h="753379">
                  <a:moveTo>
                    <a:pt x="741272" y="0"/>
                  </a:moveTo>
                  <a:lnTo>
                    <a:pt x="753379" y="0"/>
                  </a:lnTo>
                  <a:lnTo>
                    <a:pt x="0" y="753379"/>
                  </a:lnTo>
                  <a:lnTo>
                    <a:pt x="0" y="741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7006762" y="1075040"/>
              <a:ext cx="632311" cy="632311"/>
            </a:xfrm>
            <a:custGeom>
              <a:avLst/>
              <a:pathLst>
                <a:path w="632311" h="632311">
                  <a:moveTo>
                    <a:pt x="620204" y="0"/>
                  </a:moveTo>
                  <a:lnTo>
                    <a:pt x="632311" y="0"/>
                  </a:lnTo>
                  <a:lnTo>
                    <a:pt x="0" y="632311"/>
                  </a:lnTo>
                  <a:lnTo>
                    <a:pt x="0" y="6202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7006762" y="1075040"/>
              <a:ext cx="511244" cy="511244"/>
            </a:xfrm>
            <a:custGeom>
              <a:avLst/>
              <a:pathLst>
                <a:path w="511244" h="511244">
                  <a:moveTo>
                    <a:pt x="499137" y="0"/>
                  </a:moveTo>
                  <a:lnTo>
                    <a:pt x="511244" y="0"/>
                  </a:lnTo>
                  <a:lnTo>
                    <a:pt x="0" y="511244"/>
                  </a:lnTo>
                  <a:lnTo>
                    <a:pt x="0" y="4991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7006762" y="1075040"/>
              <a:ext cx="390176" cy="390176"/>
            </a:xfrm>
            <a:custGeom>
              <a:avLst/>
              <a:pathLst>
                <a:path w="390176" h="390176">
                  <a:moveTo>
                    <a:pt x="378070" y="0"/>
                  </a:moveTo>
                  <a:lnTo>
                    <a:pt x="390176" y="0"/>
                  </a:lnTo>
                  <a:lnTo>
                    <a:pt x="0" y="390176"/>
                  </a:lnTo>
                  <a:lnTo>
                    <a:pt x="0" y="378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7006762" y="1075040"/>
              <a:ext cx="269109" cy="269109"/>
            </a:xfrm>
            <a:custGeom>
              <a:avLst/>
              <a:pathLst>
                <a:path w="269109" h="269109">
                  <a:moveTo>
                    <a:pt x="257002" y="0"/>
                  </a:moveTo>
                  <a:lnTo>
                    <a:pt x="269109" y="0"/>
                  </a:lnTo>
                  <a:lnTo>
                    <a:pt x="0" y="269109"/>
                  </a:lnTo>
                  <a:lnTo>
                    <a:pt x="0" y="257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7006762" y="1075040"/>
              <a:ext cx="148041" cy="148041"/>
            </a:xfrm>
            <a:custGeom>
              <a:avLst/>
              <a:pathLst>
                <a:path w="148041" h="148041">
                  <a:moveTo>
                    <a:pt x="135935" y="0"/>
                  </a:moveTo>
                  <a:lnTo>
                    <a:pt x="148041" y="0"/>
                  </a:lnTo>
                  <a:lnTo>
                    <a:pt x="0" y="148041"/>
                  </a:lnTo>
                  <a:lnTo>
                    <a:pt x="0" y="135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7006762" y="1075040"/>
              <a:ext cx="26974" cy="26974"/>
            </a:xfrm>
            <a:custGeom>
              <a:avLst/>
              <a:pathLst>
                <a:path w="26974" h="26974">
                  <a:moveTo>
                    <a:pt x="14867" y="0"/>
                  </a:moveTo>
                  <a:lnTo>
                    <a:pt x="26974" y="0"/>
                  </a:lnTo>
                  <a:lnTo>
                    <a:pt x="0" y="26974"/>
                  </a:lnTo>
                  <a:lnTo>
                    <a:pt x="0" y="148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rc204"/>
            <p:cNvSpPr/>
            <p:nvPr/>
          </p:nvSpPr>
          <p:spPr>
            <a:xfrm>
              <a:off x="955108" y="2298705"/>
              <a:ext cx="907748" cy="2447329"/>
            </a:xfrm>
            <a:prstGeom prst="rect">
              <a:avLst/>
            </a:prstGeom>
            <a:ln w="1355" cap="flat">
              <a:solidFill>
                <a:srgbClr val="000000">
                  <a:alpha val="100000"/>
                </a:srgbClr>
              </a:solidFill>
              <a:prstDash val="solid"/>
              <a:miter/>
            </a:ln>
          </p:spPr>
          <p:txBody>
            <a:bodyPr/>
            <a:lstStyle/>
            <a:p/>
          </p:txBody>
        </p:sp>
        <p:sp>
          <p:nvSpPr>
            <p:cNvPr id="205" name="rc205"/>
            <p:cNvSpPr/>
            <p:nvPr/>
          </p:nvSpPr>
          <p:spPr>
            <a:xfrm>
              <a:off x="1963717" y="1260444"/>
              <a:ext cx="907748" cy="3485590"/>
            </a:xfrm>
            <a:prstGeom prst="rect">
              <a:avLst/>
            </a:prstGeom>
            <a:ln w="1355" cap="flat">
              <a:solidFill>
                <a:srgbClr val="000000">
                  <a:alpha val="100000"/>
                </a:srgbClr>
              </a:solidFill>
              <a:prstDash val="solid"/>
              <a:miter/>
            </a:ln>
          </p:spPr>
          <p:txBody>
            <a:bodyPr/>
            <a:lstStyle/>
            <a:p/>
          </p:txBody>
        </p:sp>
        <p:sp>
          <p:nvSpPr>
            <p:cNvPr id="206" name="rc206"/>
            <p:cNvSpPr/>
            <p:nvPr/>
          </p:nvSpPr>
          <p:spPr>
            <a:xfrm>
              <a:off x="2972326" y="1186282"/>
              <a:ext cx="907748" cy="3559752"/>
            </a:xfrm>
            <a:prstGeom prst="rect">
              <a:avLst/>
            </a:prstGeom>
            <a:ln w="1355" cap="flat">
              <a:solidFill>
                <a:srgbClr val="000000">
                  <a:alpha val="100000"/>
                </a:srgbClr>
              </a:solidFill>
              <a:prstDash val="solid"/>
              <a:miter/>
            </a:ln>
          </p:spPr>
          <p:txBody>
            <a:bodyPr/>
            <a:lstStyle/>
            <a:p/>
          </p:txBody>
        </p:sp>
        <p:sp>
          <p:nvSpPr>
            <p:cNvPr id="207" name="rc207"/>
            <p:cNvSpPr/>
            <p:nvPr/>
          </p:nvSpPr>
          <p:spPr>
            <a:xfrm>
              <a:off x="4989544" y="1112121"/>
              <a:ext cx="907748" cy="3633913"/>
            </a:xfrm>
            <a:prstGeom prst="rect">
              <a:avLst/>
            </a:prstGeom>
            <a:ln w="1355" cap="flat">
              <a:solidFill>
                <a:srgbClr val="000000">
                  <a:alpha val="100000"/>
                </a:srgbClr>
              </a:solidFill>
              <a:prstDash val="solid"/>
              <a:miter/>
            </a:ln>
          </p:spPr>
          <p:txBody>
            <a:bodyPr/>
            <a:lstStyle/>
            <a:p/>
          </p:txBody>
        </p:sp>
        <p:sp>
          <p:nvSpPr>
            <p:cNvPr id="208" name="rc208"/>
            <p:cNvSpPr/>
            <p:nvPr/>
          </p:nvSpPr>
          <p:spPr>
            <a:xfrm>
              <a:off x="7006762" y="1075040"/>
              <a:ext cx="907748" cy="3670994"/>
            </a:xfrm>
            <a:prstGeom prst="rect">
              <a:avLst/>
            </a:prstGeom>
            <a:ln w="1355" cap="flat">
              <a:solidFill>
                <a:srgbClr val="000000">
                  <a:alpha val="100000"/>
                </a:srgbClr>
              </a:solidFill>
              <a:prstDash val="solid"/>
              <a:miter/>
            </a:ln>
          </p:spPr>
          <p:txBody>
            <a:bodyPr/>
            <a:lstStyle/>
            <a:p/>
          </p:txBody>
        </p:sp>
        <p:sp>
          <p:nvSpPr>
            <p:cNvPr id="209" name="tx209"/>
            <p:cNvSpPr/>
            <p:nvPr/>
          </p:nvSpPr>
          <p:spPr>
            <a:xfrm>
              <a:off x="1328596" y="20979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66</a:t>
              </a:r>
            </a:p>
          </p:txBody>
        </p:sp>
        <p:sp>
          <p:nvSpPr>
            <p:cNvPr id="210" name="tx210"/>
            <p:cNvSpPr/>
            <p:nvPr/>
          </p:nvSpPr>
          <p:spPr>
            <a:xfrm>
              <a:off x="2337205" y="9973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211" name="tx211"/>
            <p:cNvSpPr/>
            <p:nvPr/>
          </p:nvSpPr>
          <p:spPr>
            <a:xfrm>
              <a:off x="3345814" y="91877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212" name="tx212"/>
            <p:cNvSpPr/>
            <p:nvPr/>
          </p:nvSpPr>
          <p:spPr>
            <a:xfrm>
              <a:off x="5363032" y="8401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213" name="tx213"/>
            <p:cNvSpPr/>
            <p:nvPr/>
          </p:nvSpPr>
          <p:spPr>
            <a:xfrm>
              <a:off x="6371641" y="8401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214" name="tx214"/>
            <p:cNvSpPr/>
            <p:nvPr/>
          </p:nvSpPr>
          <p:spPr>
            <a:xfrm>
              <a:off x="4354423" y="8401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215" name="tx215"/>
            <p:cNvSpPr/>
            <p:nvPr/>
          </p:nvSpPr>
          <p:spPr>
            <a:xfrm>
              <a:off x="7380250" y="80086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216" name="tx216"/>
            <p:cNvSpPr/>
            <p:nvPr/>
          </p:nvSpPr>
          <p:spPr>
            <a:xfrm>
              <a:off x="8388859" y="80086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217" name="pg217"/>
            <p:cNvSpPr/>
            <p:nvPr/>
          </p:nvSpPr>
          <p:spPr>
            <a:xfrm>
              <a:off x="1346316" y="341396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8" name="tx218"/>
            <p:cNvSpPr/>
            <p:nvPr/>
          </p:nvSpPr>
          <p:spPr>
            <a:xfrm>
              <a:off x="1378837" y="344617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19" name="pg219"/>
            <p:cNvSpPr/>
            <p:nvPr/>
          </p:nvSpPr>
          <p:spPr>
            <a:xfrm>
              <a:off x="2354925" y="28948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20" name="tx220"/>
            <p:cNvSpPr/>
            <p:nvPr/>
          </p:nvSpPr>
          <p:spPr>
            <a:xfrm>
              <a:off x="2387446" y="292566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221" name="pg221"/>
            <p:cNvSpPr/>
            <p:nvPr/>
          </p:nvSpPr>
          <p:spPr>
            <a:xfrm>
              <a:off x="3363534" y="285775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22" name="tx222"/>
            <p:cNvSpPr/>
            <p:nvPr/>
          </p:nvSpPr>
          <p:spPr>
            <a:xfrm>
              <a:off x="3396055" y="288996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23" name="pg223"/>
            <p:cNvSpPr/>
            <p:nvPr/>
          </p:nvSpPr>
          <p:spPr>
            <a:xfrm>
              <a:off x="5380752" y="28206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24" name="tx224"/>
            <p:cNvSpPr/>
            <p:nvPr/>
          </p:nvSpPr>
          <p:spPr>
            <a:xfrm>
              <a:off x="5413273" y="285293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225" name="pg225"/>
            <p:cNvSpPr/>
            <p:nvPr/>
          </p:nvSpPr>
          <p:spPr>
            <a:xfrm>
              <a:off x="7397970" y="28021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26" name="tx226"/>
            <p:cNvSpPr/>
            <p:nvPr/>
          </p:nvSpPr>
          <p:spPr>
            <a:xfrm>
              <a:off x="7430491" y="283465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227" name="tx227"/>
            <p:cNvSpPr/>
            <p:nvPr/>
          </p:nvSpPr>
          <p:spPr>
            <a:xfrm>
              <a:off x="663492" y="46939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228" name="tx228"/>
            <p:cNvSpPr/>
            <p:nvPr/>
          </p:nvSpPr>
          <p:spPr>
            <a:xfrm>
              <a:off x="585797" y="37669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229" name="tx229"/>
            <p:cNvSpPr/>
            <p:nvPr/>
          </p:nvSpPr>
          <p:spPr>
            <a:xfrm>
              <a:off x="585797" y="28398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230" name="tx230"/>
            <p:cNvSpPr/>
            <p:nvPr/>
          </p:nvSpPr>
          <p:spPr>
            <a:xfrm>
              <a:off x="585797" y="191456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231" name="tx231"/>
            <p:cNvSpPr/>
            <p:nvPr/>
          </p:nvSpPr>
          <p:spPr>
            <a:xfrm>
              <a:off x="508103" y="98584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232" name="tx232"/>
            <p:cNvSpPr/>
            <p:nvPr/>
          </p:nvSpPr>
          <p:spPr>
            <a:xfrm rot="-5400000">
              <a:off x="1024500" y="5306604"/>
              <a:ext cx="7378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Afghanistan</a:t>
              </a:r>
            </a:p>
          </p:txBody>
        </p:sp>
        <p:sp>
          <p:nvSpPr>
            <p:cNvPr id="233" name="tx233"/>
            <p:cNvSpPr/>
            <p:nvPr/>
          </p:nvSpPr>
          <p:spPr>
            <a:xfrm rot="-5400000">
              <a:off x="2148866" y="5220315"/>
              <a:ext cx="5358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Pakistan</a:t>
              </a:r>
            </a:p>
          </p:txBody>
        </p:sp>
        <p:sp>
          <p:nvSpPr>
            <p:cNvPr id="234" name="tx234"/>
            <p:cNvSpPr/>
            <p:nvPr/>
          </p:nvSpPr>
          <p:spPr>
            <a:xfrm rot="-5400000">
              <a:off x="3273915" y="510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India</a:t>
              </a:r>
            </a:p>
          </p:txBody>
        </p:sp>
        <p:sp>
          <p:nvSpPr>
            <p:cNvPr id="235" name="tx235"/>
            <p:cNvSpPr/>
            <p:nvPr/>
          </p:nvSpPr>
          <p:spPr>
            <a:xfrm rot="-5400000">
              <a:off x="4212605" y="5173793"/>
              <a:ext cx="44276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Bhutan</a:t>
              </a:r>
            </a:p>
          </p:txBody>
        </p:sp>
        <p:sp>
          <p:nvSpPr>
            <p:cNvPr id="236" name="tx236"/>
            <p:cNvSpPr/>
            <p:nvPr/>
          </p:nvSpPr>
          <p:spPr>
            <a:xfrm rot="-5400000">
              <a:off x="5247033" y="5121849"/>
              <a:ext cx="36500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Nepal</a:t>
              </a:r>
            </a:p>
          </p:txBody>
        </p:sp>
        <p:sp>
          <p:nvSpPr>
            <p:cNvPr id="237" name="tx237"/>
            <p:cNvSpPr/>
            <p:nvPr/>
          </p:nvSpPr>
          <p:spPr>
            <a:xfrm rot="-5400000">
              <a:off x="6155233" y="5246611"/>
              <a:ext cx="5901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Sri Lanka</a:t>
              </a:r>
            </a:p>
          </p:txBody>
        </p:sp>
        <p:sp>
          <p:nvSpPr>
            <p:cNvPr id="238" name="tx238"/>
            <p:cNvSpPr/>
            <p:nvPr/>
          </p:nvSpPr>
          <p:spPr>
            <a:xfrm rot="-5400000">
              <a:off x="7076973" y="5307491"/>
              <a:ext cx="7379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Bangladesh</a:t>
              </a:r>
            </a:p>
          </p:txBody>
        </p:sp>
        <p:sp>
          <p:nvSpPr>
            <p:cNvPr id="239" name="tx239"/>
            <p:cNvSpPr/>
            <p:nvPr/>
          </p:nvSpPr>
          <p:spPr>
            <a:xfrm rot="-5400000">
              <a:off x="8192812" y="5228023"/>
              <a:ext cx="5512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Maldives</a:t>
              </a:r>
            </a:p>
          </p:txBody>
        </p:sp>
        <p:sp>
          <p:nvSpPr>
            <p:cNvPr id="240" name="tx240"/>
            <p:cNvSpPr/>
            <p:nvPr/>
          </p:nvSpPr>
          <p:spPr>
            <a:xfrm rot="-5400000">
              <a:off x="-52544" y="2734855"/>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1" name="rc241"/>
            <p:cNvSpPr/>
            <p:nvPr/>
          </p:nvSpPr>
          <p:spPr>
            <a:xfrm>
              <a:off x="4285962" y="6114116"/>
              <a:ext cx="219455" cy="219455"/>
            </a:xfrm>
            <a:prstGeom prst="rect">
              <a:avLst/>
            </a:prstGeom>
            <a:solidFill>
              <a:srgbClr val="FFFFFF">
                <a:alpha val="100000"/>
              </a:srgbClr>
            </a:solidFill>
          </p:spPr>
          <p:txBody>
            <a:bodyPr/>
            <a:lstStyle/>
            <a:p/>
          </p:txBody>
        </p:sp>
        <p:sp>
          <p:nvSpPr>
            <p:cNvPr id="242" name="pg242"/>
            <p:cNvSpPr/>
            <p:nvPr/>
          </p:nvSpPr>
          <p:spPr>
            <a:xfrm>
              <a:off x="4470513"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375903"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28602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28602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28602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rc247"/>
            <p:cNvSpPr/>
            <p:nvPr/>
          </p:nvSpPr>
          <p:spPr>
            <a:xfrm>
              <a:off x="4285962" y="6114116"/>
              <a:ext cx="219455" cy="219455"/>
            </a:xfrm>
            <a:prstGeom prst="rect">
              <a:avLst/>
            </a:prstGeom>
            <a:ln w="476" cap="sq">
              <a:solidFill>
                <a:srgbClr val="000000">
                  <a:alpha val="100000"/>
                </a:srgbClr>
              </a:solidFill>
              <a:prstDash val="solid"/>
              <a:miter/>
            </a:ln>
          </p:spPr>
          <p:txBody>
            <a:bodyPr/>
            <a:lstStyle/>
            <a:p/>
          </p:txBody>
        </p:sp>
        <p:sp>
          <p:nvSpPr>
            <p:cNvPr id="248" name="tx248"/>
            <p:cNvSpPr/>
            <p:nvPr/>
          </p:nvSpPr>
          <p:spPr>
            <a:xfrm>
              <a:off x="4575007" y="6146081"/>
              <a:ext cx="101725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5 zero-dose</a:t>
              </a:r>
            </a:p>
          </p:txBody>
        </p:sp>
        <p:sp>
          <p:nvSpPr>
            <p:cNvPr id="249" name="tx249"/>
            <p:cNvSpPr/>
            <p:nvPr/>
          </p:nvSpPr>
          <p:spPr>
            <a:xfrm>
              <a:off x="803816" y="397941"/>
              <a:ext cx="5581642"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ROSA, 2024</a:t>
              </a:r>
            </a:p>
          </p:txBody>
        </p:sp>
        <p:sp>
          <p:nvSpPr>
            <p:cNvPr id="250" name="tx25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51" name="tx251"/>
            <p:cNvSpPr/>
            <p:nvPr/>
          </p:nvSpPr>
          <p:spPr>
            <a:xfrm>
              <a:off x="2377323" y="6568567"/>
              <a:ext cx="66970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5 rank based on absolute number of zero-dose children.</a:t>
              </a:r>
            </a:p>
          </p:txBody>
        </p:sp>
      </p:grpSp>
      <p:sp>
        <p:nvSpPr>
          <p:cNvPr id="2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ROSA from lowest to highest coverage, and the rank of the top 10 countries with the most zero-dose children, based on absolute numbers.
In 2024, Bangladesh ranked number 7 out of 8 countries for lowest DTP1 coverage (based on tied ranks).
Bangladesh was in the top 5 countries with the most zero-dose children (rank=4).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32889" y="905068"/>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5" name="pl5"/>
            <p:cNvSpPr/>
            <p:nvPr/>
          </p:nvSpPr>
          <p:spPr>
            <a:xfrm>
              <a:off x="632889" y="1604642"/>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6" name="pl6"/>
            <p:cNvSpPr/>
            <p:nvPr/>
          </p:nvSpPr>
          <p:spPr>
            <a:xfrm>
              <a:off x="632889" y="2304216"/>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7" name="pl7"/>
            <p:cNvSpPr/>
            <p:nvPr/>
          </p:nvSpPr>
          <p:spPr>
            <a:xfrm>
              <a:off x="632889" y="3003790"/>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8" name="pl8"/>
            <p:cNvSpPr/>
            <p:nvPr/>
          </p:nvSpPr>
          <p:spPr>
            <a:xfrm>
              <a:off x="632889" y="3703364"/>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9" name="pl9"/>
            <p:cNvSpPr/>
            <p:nvPr/>
          </p:nvSpPr>
          <p:spPr>
            <a:xfrm>
              <a:off x="632889" y="4402938"/>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10" name="pl10"/>
            <p:cNvSpPr/>
            <p:nvPr/>
          </p:nvSpPr>
          <p:spPr>
            <a:xfrm>
              <a:off x="632889" y="5102512"/>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11" name="pl11"/>
            <p:cNvSpPr/>
            <p:nvPr/>
          </p:nvSpPr>
          <p:spPr>
            <a:xfrm>
              <a:off x="632889" y="5802086"/>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12" name="pl12"/>
            <p:cNvSpPr/>
            <p:nvPr/>
          </p:nvSpPr>
          <p:spPr>
            <a:xfrm>
              <a:off x="2690946" y="1604642"/>
              <a:ext cx="4185878" cy="699339"/>
            </a:xfrm>
            <a:custGeom>
              <a:avLst/>
              <a:pathLst>
                <a:path w="4185878" h="699339">
                  <a:moveTo>
                    <a:pt x="0" y="699339"/>
                  </a:moveTo>
                  <a:lnTo>
                    <a:pt x="14093" y="699298"/>
                  </a:lnTo>
                  <a:lnTo>
                    <a:pt x="28187" y="699249"/>
                  </a:lnTo>
                  <a:lnTo>
                    <a:pt x="42281" y="699192"/>
                  </a:lnTo>
                  <a:lnTo>
                    <a:pt x="56375" y="699126"/>
                  </a:lnTo>
                  <a:lnTo>
                    <a:pt x="70469" y="699047"/>
                  </a:lnTo>
                  <a:lnTo>
                    <a:pt x="84563" y="698955"/>
                  </a:lnTo>
                  <a:lnTo>
                    <a:pt x="98657" y="698847"/>
                  </a:lnTo>
                  <a:lnTo>
                    <a:pt x="112750" y="698719"/>
                  </a:lnTo>
                  <a:lnTo>
                    <a:pt x="126844" y="698570"/>
                  </a:lnTo>
                  <a:lnTo>
                    <a:pt x="140938" y="698394"/>
                  </a:lnTo>
                  <a:lnTo>
                    <a:pt x="155032" y="698188"/>
                  </a:lnTo>
                  <a:lnTo>
                    <a:pt x="169126" y="697945"/>
                  </a:lnTo>
                  <a:lnTo>
                    <a:pt x="183220" y="697660"/>
                  </a:lnTo>
                  <a:lnTo>
                    <a:pt x="197314" y="697326"/>
                  </a:lnTo>
                  <a:lnTo>
                    <a:pt x="211408" y="696933"/>
                  </a:lnTo>
                  <a:lnTo>
                    <a:pt x="225501" y="696472"/>
                  </a:lnTo>
                  <a:lnTo>
                    <a:pt x="239595" y="695931"/>
                  </a:lnTo>
                  <a:lnTo>
                    <a:pt x="253689" y="695296"/>
                  </a:lnTo>
                  <a:lnTo>
                    <a:pt x="267783" y="694551"/>
                  </a:lnTo>
                  <a:lnTo>
                    <a:pt x="281877" y="693677"/>
                  </a:lnTo>
                  <a:lnTo>
                    <a:pt x="295971" y="692653"/>
                  </a:lnTo>
                  <a:lnTo>
                    <a:pt x="310065" y="691453"/>
                  </a:lnTo>
                  <a:lnTo>
                    <a:pt x="324158" y="690048"/>
                  </a:lnTo>
                  <a:lnTo>
                    <a:pt x="338252" y="688404"/>
                  </a:lnTo>
                  <a:lnTo>
                    <a:pt x="352346" y="686482"/>
                  </a:lnTo>
                  <a:lnTo>
                    <a:pt x="366440" y="684236"/>
                  </a:lnTo>
                  <a:lnTo>
                    <a:pt x="380534" y="681614"/>
                  </a:lnTo>
                  <a:lnTo>
                    <a:pt x="394628" y="678559"/>
                  </a:lnTo>
                  <a:lnTo>
                    <a:pt x="408722" y="675002"/>
                  </a:lnTo>
                  <a:lnTo>
                    <a:pt x="422816" y="670869"/>
                  </a:lnTo>
                  <a:lnTo>
                    <a:pt x="436909" y="666075"/>
                  </a:lnTo>
                  <a:lnTo>
                    <a:pt x="451003" y="660527"/>
                  </a:lnTo>
                  <a:lnTo>
                    <a:pt x="465097" y="654123"/>
                  </a:lnTo>
                  <a:lnTo>
                    <a:pt x="479191" y="646752"/>
                  </a:lnTo>
                  <a:lnTo>
                    <a:pt x="493285" y="638298"/>
                  </a:lnTo>
                  <a:lnTo>
                    <a:pt x="507379" y="628640"/>
                  </a:lnTo>
                  <a:lnTo>
                    <a:pt x="521473" y="617655"/>
                  </a:lnTo>
                  <a:lnTo>
                    <a:pt x="535566" y="605223"/>
                  </a:lnTo>
                  <a:lnTo>
                    <a:pt x="549660" y="591236"/>
                  </a:lnTo>
                  <a:lnTo>
                    <a:pt x="563754" y="575601"/>
                  </a:lnTo>
                  <a:lnTo>
                    <a:pt x="577848" y="558248"/>
                  </a:lnTo>
                  <a:lnTo>
                    <a:pt x="591942" y="539143"/>
                  </a:lnTo>
                  <a:lnTo>
                    <a:pt x="606036" y="518294"/>
                  </a:lnTo>
                  <a:lnTo>
                    <a:pt x="620130" y="495760"/>
                  </a:lnTo>
                  <a:lnTo>
                    <a:pt x="634224" y="471657"/>
                  </a:lnTo>
                  <a:lnTo>
                    <a:pt x="648317" y="446160"/>
                  </a:lnTo>
                  <a:lnTo>
                    <a:pt x="662411" y="419505"/>
                  </a:lnTo>
                  <a:lnTo>
                    <a:pt x="676505" y="391978"/>
                  </a:lnTo>
                  <a:lnTo>
                    <a:pt x="690599" y="363912"/>
                  </a:lnTo>
                  <a:lnTo>
                    <a:pt x="704693" y="335661"/>
                  </a:lnTo>
                  <a:lnTo>
                    <a:pt x="718787" y="307594"/>
                  </a:lnTo>
                  <a:lnTo>
                    <a:pt x="732881" y="280068"/>
                  </a:lnTo>
                  <a:lnTo>
                    <a:pt x="746974" y="253413"/>
                  </a:lnTo>
                  <a:lnTo>
                    <a:pt x="761068" y="227916"/>
                  </a:lnTo>
                  <a:lnTo>
                    <a:pt x="775162" y="203813"/>
                  </a:lnTo>
                  <a:lnTo>
                    <a:pt x="789256" y="181279"/>
                  </a:lnTo>
                  <a:lnTo>
                    <a:pt x="803350" y="160430"/>
                  </a:lnTo>
                  <a:lnTo>
                    <a:pt x="817444" y="141325"/>
                  </a:lnTo>
                  <a:lnTo>
                    <a:pt x="831538" y="123972"/>
                  </a:lnTo>
                  <a:lnTo>
                    <a:pt x="845632" y="108337"/>
                  </a:lnTo>
                  <a:lnTo>
                    <a:pt x="859725" y="94350"/>
                  </a:lnTo>
                  <a:lnTo>
                    <a:pt x="873819" y="81918"/>
                  </a:lnTo>
                  <a:lnTo>
                    <a:pt x="887913" y="70933"/>
                  </a:lnTo>
                  <a:lnTo>
                    <a:pt x="902007" y="61275"/>
                  </a:lnTo>
                  <a:lnTo>
                    <a:pt x="916101" y="52821"/>
                  </a:lnTo>
                  <a:lnTo>
                    <a:pt x="930195" y="45450"/>
                  </a:lnTo>
                  <a:lnTo>
                    <a:pt x="944289" y="39046"/>
                  </a:lnTo>
                  <a:lnTo>
                    <a:pt x="958382" y="33498"/>
                  </a:lnTo>
                  <a:lnTo>
                    <a:pt x="972476" y="28704"/>
                  </a:lnTo>
                  <a:lnTo>
                    <a:pt x="986570" y="24571"/>
                  </a:lnTo>
                  <a:lnTo>
                    <a:pt x="1000664" y="21014"/>
                  </a:lnTo>
                  <a:lnTo>
                    <a:pt x="1014758" y="17959"/>
                  </a:lnTo>
                  <a:lnTo>
                    <a:pt x="1028852" y="15337"/>
                  </a:lnTo>
                  <a:lnTo>
                    <a:pt x="1042946" y="13091"/>
                  </a:lnTo>
                  <a:lnTo>
                    <a:pt x="1057040" y="11169"/>
                  </a:lnTo>
                  <a:lnTo>
                    <a:pt x="1071133" y="9525"/>
                  </a:lnTo>
                  <a:lnTo>
                    <a:pt x="1085227" y="8120"/>
                  </a:lnTo>
                  <a:lnTo>
                    <a:pt x="1099321" y="6920"/>
                  </a:lnTo>
                  <a:lnTo>
                    <a:pt x="1113415" y="5896"/>
                  </a:lnTo>
                  <a:lnTo>
                    <a:pt x="1127509" y="5022"/>
                  </a:lnTo>
                  <a:lnTo>
                    <a:pt x="1141603" y="4277"/>
                  </a:lnTo>
                  <a:lnTo>
                    <a:pt x="1155697" y="3642"/>
                  </a:lnTo>
                  <a:lnTo>
                    <a:pt x="1169790" y="3101"/>
                  </a:lnTo>
                  <a:lnTo>
                    <a:pt x="1183884" y="2640"/>
                  </a:lnTo>
                  <a:lnTo>
                    <a:pt x="1197978" y="2247"/>
                  </a:lnTo>
                  <a:lnTo>
                    <a:pt x="1212072" y="1913"/>
                  </a:lnTo>
                  <a:lnTo>
                    <a:pt x="1226166" y="1628"/>
                  </a:lnTo>
                  <a:lnTo>
                    <a:pt x="1240260" y="1385"/>
                  </a:lnTo>
                  <a:lnTo>
                    <a:pt x="1254354" y="1179"/>
                  </a:lnTo>
                  <a:lnTo>
                    <a:pt x="1268448" y="1003"/>
                  </a:lnTo>
                  <a:lnTo>
                    <a:pt x="1282541" y="854"/>
                  </a:lnTo>
                  <a:lnTo>
                    <a:pt x="1296635" y="726"/>
                  </a:lnTo>
                  <a:lnTo>
                    <a:pt x="1310729" y="618"/>
                  </a:lnTo>
                  <a:lnTo>
                    <a:pt x="1324823" y="526"/>
                  </a:lnTo>
                  <a:lnTo>
                    <a:pt x="1338917" y="447"/>
                  </a:lnTo>
                  <a:lnTo>
                    <a:pt x="1353011" y="380"/>
                  </a:lnTo>
                  <a:lnTo>
                    <a:pt x="1367105" y="324"/>
                  </a:lnTo>
                  <a:lnTo>
                    <a:pt x="1381198" y="275"/>
                  </a:lnTo>
                  <a:lnTo>
                    <a:pt x="1395292" y="234"/>
                  </a:lnTo>
                  <a:lnTo>
                    <a:pt x="1395292" y="0"/>
                  </a:lnTo>
                  <a:lnTo>
                    <a:pt x="1409386" y="0"/>
                  </a:lnTo>
                  <a:lnTo>
                    <a:pt x="1423480" y="0"/>
                  </a:lnTo>
                  <a:lnTo>
                    <a:pt x="1437574" y="0"/>
                  </a:lnTo>
                  <a:lnTo>
                    <a:pt x="1451668" y="0"/>
                  </a:lnTo>
                  <a:lnTo>
                    <a:pt x="1465762" y="0"/>
                  </a:lnTo>
                  <a:lnTo>
                    <a:pt x="1479856" y="0"/>
                  </a:lnTo>
                  <a:lnTo>
                    <a:pt x="1493949" y="0"/>
                  </a:lnTo>
                  <a:lnTo>
                    <a:pt x="1508043" y="0"/>
                  </a:lnTo>
                  <a:lnTo>
                    <a:pt x="1522137" y="0"/>
                  </a:lnTo>
                  <a:lnTo>
                    <a:pt x="1536231" y="0"/>
                  </a:lnTo>
                  <a:lnTo>
                    <a:pt x="1550325" y="0"/>
                  </a:lnTo>
                  <a:lnTo>
                    <a:pt x="1564419" y="0"/>
                  </a:lnTo>
                  <a:lnTo>
                    <a:pt x="1578513" y="0"/>
                  </a:lnTo>
                  <a:lnTo>
                    <a:pt x="1592607" y="0"/>
                  </a:lnTo>
                  <a:lnTo>
                    <a:pt x="1606700" y="0"/>
                  </a:lnTo>
                  <a:lnTo>
                    <a:pt x="1620794" y="0"/>
                  </a:lnTo>
                  <a:lnTo>
                    <a:pt x="1634888" y="0"/>
                  </a:lnTo>
                  <a:lnTo>
                    <a:pt x="1648982" y="0"/>
                  </a:lnTo>
                  <a:lnTo>
                    <a:pt x="1663076" y="0"/>
                  </a:lnTo>
                  <a:lnTo>
                    <a:pt x="1677170" y="0"/>
                  </a:lnTo>
                  <a:lnTo>
                    <a:pt x="1691264" y="0"/>
                  </a:lnTo>
                  <a:lnTo>
                    <a:pt x="1705357" y="0"/>
                  </a:lnTo>
                  <a:lnTo>
                    <a:pt x="1719451" y="0"/>
                  </a:lnTo>
                  <a:lnTo>
                    <a:pt x="1733545" y="0"/>
                  </a:lnTo>
                  <a:lnTo>
                    <a:pt x="1747639" y="0"/>
                  </a:lnTo>
                  <a:lnTo>
                    <a:pt x="1761733" y="0"/>
                  </a:lnTo>
                  <a:lnTo>
                    <a:pt x="1775827" y="0"/>
                  </a:lnTo>
                  <a:lnTo>
                    <a:pt x="1789921" y="0"/>
                  </a:lnTo>
                  <a:lnTo>
                    <a:pt x="1804015" y="0"/>
                  </a:lnTo>
                  <a:lnTo>
                    <a:pt x="1818108" y="0"/>
                  </a:lnTo>
                  <a:lnTo>
                    <a:pt x="1832202" y="0"/>
                  </a:lnTo>
                  <a:lnTo>
                    <a:pt x="1846296" y="0"/>
                  </a:lnTo>
                  <a:lnTo>
                    <a:pt x="1860390" y="0"/>
                  </a:lnTo>
                  <a:lnTo>
                    <a:pt x="1874484" y="0"/>
                  </a:lnTo>
                  <a:lnTo>
                    <a:pt x="1888578" y="0"/>
                  </a:lnTo>
                  <a:lnTo>
                    <a:pt x="1902672" y="0"/>
                  </a:lnTo>
                  <a:lnTo>
                    <a:pt x="1916765" y="0"/>
                  </a:lnTo>
                  <a:lnTo>
                    <a:pt x="1930859" y="0"/>
                  </a:lnTo>
                  <a:lnTo>
                    <a:pt x="1944953" y="0"/>
                  </a:lnTo>
                  <a:lnTo>
                    <a:pt x="1959047" y="0"/>
                  </a:lnTo>
                  <a:lnTo>
                    <a:pt x="1973141" y="0"/>
                  </a:lnTo>
                  <a:lnTo>
                    <a:pt x="1987235" y="0"/>
                  </a:lnTo>
                  <a:lnTo>
                    <a:pt x="2001329" y="0"/>
                  </a:lnTo>
                  <a:lnTo>
                    <a:pt x="2015423" y="0"/>
                  </a:lnTo>
                  <a:lnTo>
                    <a:pt x="2029516" y="0"/>
                  </a:lnTo>
                  <a:lnTo>
                    <a:pt x="2043610" y="0"/>
                  </a:lnTo>
                  <a:lnTo>
                    <a:pt x="2057704" y="0"/>
                  </a:lnTo>
                  <a:lnTo>
                    <a:pt x="2071798" y="0"/>
                  </a:lnTo>
                  <a:lnTo>
                    <a:pt x="2085892" y="0"/>
                  </a:lnTo>
                  <a:lnTo>
                    <a:pt x="2099986" y="0"/>
                  </a:lnTo>
                  <a:lnTo>
                    <a:pt x="2114080" y="0"/>
                  </a:lnTo>
                  <a:lnTo>
                    <a:pt x="2128173" y="0"/>
                  </a:lnTo>
                  <a:lnTo>
                    <a:pt x="2142267" y="0"/>
                  </a:lnTo>
                  <a:lnTo>
                    <a:pt x="2156361" y="0"/>
                  </a:lnTo>
                  <a:lnTo>
                    <a:pt x="2170455" y="0"/>
                  </a:lnTo>
                  <a:lnTo>
                    <a:pt x="2184549" y="0"/>
                  </a:lnTo>
                  <a:lnTo>
                    <a:pt x="2198643" y="0"/>
                  </a:lnTo>
                  <a:lnTo>
                    <a:pt x="2212737" y="0"/>
                  </a:lnTo>
                  <a:lnTo>
                    <a:pt x="2226831" y="0"/>
                  </a:lnTo>
                  <a:lnTo>
                    <a:pt x="2240924" y="0"/>
                  </a:lnTo>
                  <a:lnTo>
                    <a:pt x="2255018" y="0"/>
                  </a:lnTo>
                  <a:lnTo>
                    <a:pt x="2269112" y="0"/>
                  </a:lnTo>
                  <a:lnTo>
                    <a:pt x="2283206" y="0"/>
                  </a:lnTo>
                  <a:lnTo>
                    <a:pt x="2297300" y="0"/>
                  </a:lnTo>
                  <a:lnTo>
                    <a:pt x="2311394" y="0"/>
                  </a:lnTo>
                  <a:lnTo>
                    <a:pt x="2325488" y="0"/>
                  </a:lnTo>
                  <a:lnTo>
                    <a:pt x="2339581" y="0"/>
                  </a:lnTo>
                  <a:lnTo>
                    <a:pt x="2353675" y="0"/>
                  </a:lnTo>
                  <a:lnTo>
                    <a:pt x="2367769" y="0"/>
                  </a:lnTo>
                  <a:lnTo>
                    <a:pt x="2381863" y="0"/>
                  </a:lnTo>
                  <a:lnTo>
                    <a:pt x="2395957" y="0"/>
                  </a:lnTo>
                  <a:lnTo>
                    <a:pt x="2410051" y="0"/>
                  </a:lnTo>
                  <a:lnTo>
                    <a:pt x="2424145" y="0"/>
                  </a:lnTo>
                  <a:lnTo>
                    <a:pt x="2438239" y="0"/>
                  </a:lnTo>
                  <a:lnTo>
                    <a:pt x="2452332" y="0"/>
                  </a:lnTo>
                  <a:lnTo>
                    <a:pt x="2466426" y="0"/>
                  </a:lnTo>
                  <a:lnTo>
                    <a:pt x="2480520" y="0"/>
                  </a:lnTo>
                  <a:lnTo>
                    <a:pt x="2494614" y="0"/>
                  </a:lnTo>
                  <a:lnTo>
                    <a:pt x="2508708" y="0"/>
                  </a:lnTo>
                  <a:lnTo>
                    <a:pt x="2522802" y="0"/>
                  </a:lnTo>
                  <a:lnTo>
                    <a:pt x="2536896" y="0"/>
                  </a:lnTo>
                  <a:lnTo>
                    <a:pt x="2550989" y="0"/>
                  </a:lnTo>
                  <a:lnTo>
                    <a:pt x="2565083" y="0"/>
                  </a:lnTo>
                  <a:lnTo>
                    <a:pt x="2579177" y="0"/>
                  </a:lnTo>
                  <a:lnTo>
                    <a:pt x="2593271" y="0"/>
                  </a:lnTo>
                  <a:lnTo>
                    <a:pt x="2607365" y="0"/>
                  </a:lnTo>
                  <a:lnTo>
                    <a:pt x="2621459" y="0"/>
                  </a:lnTo>
                  <a:lnTo>
                    <a:pt x="2635553" y="0"/>
                  </a:lnTo>
                  <a:lnTo>
                    <a:pt x="2649647" y="0"/>
                  </a:lnTo>
                  <a:lnTo>
                    <a:pt x="2663740" y="0"/>
                  </a:lnTo>
                  <a:lnTo>
                    <a:pt x="2677834" y="0"/>
                  </a:lnTo>
                  <a:lnTo>
                    <a:pt x="2691928" y="0"/>
                  </a:lnTo>
                  <a:lnTo>
                    <a:pt x="2706022" y="0"/>
                  </a:lnTo>
                  <a:lnTo>
                    <a:pt x="2720116" y="0"/>
                  </a:lnTo>
                  <a:lnTo>
                    <a:pt x="2734210" y="0"/>
                  </a:lnTo>
                  <a:lnTo>
                    <a:pt x="2748304" y="0"/>
                  </a:lnTo>
                  <a:lnTo>
                    <a:pt x="2762397" y="0"/>
                  </a:lnTo>
                  <a:lnTo>
                    <a:pt x="2776491" y="0"/>
                  </a:lnTo>
                  <a:lnTo>
                    <a:pt x="2790585" y="0"/>
                  </a:lnTo>
                  <a:lnTo>
                    <a:pt x="2790585" y="0"/>
                  </a:lnTo>
                  <a:lnTo>
                    <a:pt x="2804679" y="0"/>
                  </a:lnTo>
                  <a:lnTo>
                    <a:pt x="2818773" y="0"/>
                  </a:lnTo>
                  <a:lnTo>
                    <a:pt x="2832867" y="0"/>
                  </a:lnTo>
                  <a:lnTo>
                    <a:pt x="2846961" y="0"/>
                  </a:lnTo>
                  <a:lnTo>
                    <a:pt x="2861055" y="0"/>
                  </a:lnTo>
                  <a:lnTo>
                    <a:pt x="2875148" y="0"/>
                  </a:lnTo>
                  <a:lnTo>
                    <a:pt x="2889242" y="0"/>
                  </a:lnTo>
                  <a:lnTo>
                    <a:pt x="2903336" y="0"/>
                  </a:lnTo>
                  <a:lnTo>
                    <a:pt x="2917430" y="0"/>
                  </a:lnTo>
                  <a:lnTo>
                    <a:pt x="2931524" y="0"/>
                  </a:lnTo>
                  <a:lnTo>
                    <a:pt x="2945618" y="0"/>
                  </a:lnTo>
                  <a:lnTo>
                    <a:pt x="2959712" y="0"/>
                  </a:lnTo>
                  <a:lnTo>
                    <a:pt x="2973806" y="0"/>
                  </a:lnTo>
                  <a:lnTo>
                    <a:pt x="2987899" y="0"/>
                  </a:lnTo>
                  <a:lnTo>
                    <a:pt x="3001993" y="0"/>
                  </a:lnTo>
                  <a:lnTo>
                    <a:pt x="3016087" y="0"/>
                  </a:lnTo>
                  <a:lnTo>
                    <a:pt x="3030181" y="0"/>
                  </a:lnTo>
                  <a:lnTo>
                    <a:pt x="3044275" y="0"/>
                  </a:lnTo>
                  <a:lnTo>
                    <a:pt x="3058369" y="0"/>
                  </a:lnTo>
                  <a:lnTo>
                    <a:pt x="3072463" y="0"/>
                  </a:lnTo>
                  <a:lnTo>
                    <a:pt x="3086556" y="0"/>
                  </a:lnTo>
                  <a:lnTo>
                    <a:pt x="3100650" y="0"/>
                  </a:lnTo>
                  <a:lnTo>
                    <a:pt x="3114744" y="0"/>
                  </a:lnTo>
                  <a:lnTo>
                    <a:pt x="3128838" y="0"/>
                  </a:lnTo>
                  <a:lnTo>
                    <a:pt x="3142932" y="0"/>
                  </a:lnTo>
                  <a:lnTo>
                    <a:pt x="3157026" y="0"/>
                  </a:lnTo>
                  <a:lnTo>
                    <a:pt x="3171120" y="0"/>
                  </a:lnTo>
                  <a:lnTo>
                    <a:pt x="3185214" y="0"/>
                  </a:lnTo>
                  <a:lnTo>
                    <a:pt x="3199307" y="0"/>
                  </a:lnTo>
                  <a:lnTo>
                    <a:pt x="3213401" y="0"/>
                  </a:lnTo>
                  <a:lnTo>
                    <a:pt x="3227495" y="0"/>
                  </a:lnTo>
                  <a:lnTo>
                    <a:pt x="3241589" y="0"/>
                  </a:lnTo>
                  <a:lnTo>
                    <a:pt x="3255683" y="0"/>
                  </a:lnTo>
                  <a:lnTo>
                    <a:pt x="3269777" y="0"/>
                  </a:lnTo>
                  <a:lnTo>
                    <a:pt x="3283871" y="0"/>
                  </a:lnTo>
                  <a:lnTo>
                    <a:pt x="3297964" y="0"/>
                  </a:lnTo>
                  <a:lnTo>
                    <a:pt x="3312058" y="0"/>
                  </a:lnTo>
                  <a:lnTo>
                    <a:pt x="3326152" y="0"/>
                  </a:lnTo>
                  <a:lnTo>
                    <a:pt x="3340246" y="0"/>
                  </a:lnTo>
                  <a:lnTo>
                    <a:pt x="3354340" y="0"/>
                  </a:lnTo>
                  <a:lnTo>
                    <a:pt x="3368434" y="0"/>
                  </a:lnTo>
                  <a:lnTo>
                    <a:pt x="3382528" y="0"/>
                  </a:lnTo>
                  <a:lnTo>
                    <a:pt x="3396622" y="0"/>
                  </a:lnTo>
                  <a:lnTo>
                    <a:pt x="3410715" y="0"/>
                  </a:lnTo>
                  <a:lnTo>
                    <a:pt x="3424809" y="0"/>
                  </a:lnTo>
                  <a:lnTo>
                    <a:pt x="3438903" y="0"/>
                  </a:lnTo>
                  <a:lnTo>
                    <a:pt x="3452997" y="0"/>
                  </a:lnTo>
                  <a:lnTo>
                    <a:pt x="3467091" y="0"/>
                  </a:lnTo>
                  <a:lnTo>
                    <a:pt x="3481185" y="0"/>
                  </a:lnTo>
                  <a:lnTo>
                    <a:pt x="3495279" y="0"/>
                  </a:lnTo>
                  <a:lnTo>
                    <a:pt x="3509372" y="0"/>
                  </a:lnTo>
                  <a:lnTo>
                    <a:pt x="3523466" y="0"/>
                  </a:lnTo>
                  <a:lnTo>
                    <a:pt x="3537560" y="0"/>
                  </a:lnTo>
                  <a:lnTo>
                    <a:pt x="3551654" y="0"/>
                  </a:lnTo>
                  <a:lnTo>
                    <a:pt x="3565748" y="0"/>
                  </a:lnTo>
                  <a:lnTo>
                    <a:pt x="3579842" y="0"/>
                  </a:lnTo>
                  <a:lnTo>
                    <a:pt x="3593936" y="0"/>
                  </a:lnTo>
                  <a:lnTo>
                    <a:pt x="3608030" y="0"/>
                  </a:lnTo>
                  <a:lnTo>
                    <a:pt x="3622123" y="0"/>
                  </a:lnTo>
                  <a:lnTo>
                    <a:pt x="3636217" y="0"/>
                  </a:lnTo>
                  <a:lnTo>
                    <a:pt x="3650311" y="0"/>
                  </a:lnTo>
                  <a:lnTo>
                    <a:pt x="3664405" y="0"/>
                  </a:lnTo>
                  <a:lnTo>
                    <a:pt x="3678499" y="0"/>
                  </a:lnTo>
                  <a:lnTo>
                    <a:pt x="3692593" y="0"/>
                  </a:lnTo>
                  <a:lnTo>
                    <a:pt x="3706687" y="0"/>
                  </a:lnTo>
                  <a:lnTo>
                    <a:pt x="3720780" y="0"/>
                  </a:lnTo>
                  <a:lnTo>
                    <a:pt x="3734874" y="0"/>
                  </a:lnTo>
                  <a:lnTo>
                    <a:pt x="3748968" y="0"/>
                  </a:lnTo>
                  <a:lnTo>
                    <a:pt x="3763062" y="0"/>
                  </a:lnTo>
                  <a:lnTo>
                    <a:pt x="3777156" y="0"/>
                  </a:lnTo>
                  <a:lnTo>
                    <a:pt x="3791250" y="0"/>
                  </a:lnTo>
                  <a:lnTo>
                    <a:pt x="3805344" y="0"/>
                  </a:lnTo>
                  <a:lnTo>
                    <a:pt x="3819438" y="0"/>
                  </a:lnTo>
                  <a:lnTo>
                    <a:pt x="3833531" y="0"/>
                  </a:lnTo>
                  <a:lnTo>
                    <a:pt x="3847625" y="0"/>
                  </a:lnTo>
                  <a:lnTo>
                    <a:pt x="3861719" y="0"/>
                  </a:lnTo>
                  <a:lnTo>
                    <a:pt x="3875813" y="0"/>
                  </a:lnTo>
                  <a:lnTo>
                    <a:pt x="3889907" y="0"/>
                  </a:lnTo>
                  <a:lnTo>
                    <a:pt x="3904001" y="0"/>
                  </a:lnTo>
                  <a:lnTo>
                    <a:pt x="3918095" y="0"/>
                  </a:lnTo>
                  <a:lnTo>
                    <a:pt x="3932188" y="0"/>
                  </a:lnTo>
                  <a:lnTo>
                    <a:pt x="3946282" y="0"/>
                  </a:lnTo>
                  <a:lnTo>
                    <a:pt x="3960376" y="0"/>
                  </a:lnTo>
                  <a:lnTo>
                    <a:pt x="3974470" y="0"/>
                  </a:lnTo>
                  <a:lnTo>
                    <a:pt x="3988564" y="0"/>
                  </a:lnTo>
                  <a:lnTo>
                    <a:pt x="4002658" y="0"/>
                  </a:lnTo>
                  <a:lnTo>
                    <a:pt x="4016752" y="0"/>
                  </a:lnTo>
                  <a:lnTo>
                    <a:pt x="4030846" y="0"/>
                  </a:lnTo>
                  <a:lnTo>
                    <a:pt x="4044939" y="0"/>
                  </a:lnTo>
                  <a:lnTo>
                    <a:pt x="4059033" y="0"/>
                  </a:lnTo>
                  <a:lnTo>
                    <a:pt x="4073127" y="0"/>
                  </a:lnTo>
                  <a:lnTo>
                    <a:pt x="4087221" y="0"/>
                  </a:lnTo>
                  <a:lnTo>
                    <a:pt x="4101315" y="0"/>
                  </a:lnTo>
                  <a:lnTo>
                    <a:pt x="4115409" y="0"/>
                  </a:lnTo>
                  <a:lnTo>
                    <a:pt x="4129503" y="0"/>
                  </a:lnTo>
                  <a:lnTo>
                    <a:pt x="4143596" y="0"/>
                  </a:lnTo>
                  <a:lnTo>
                    <a:pt x="4157690" y="0"/>
                  </a:lnTo>
                  <a:lnTo>
                    <a:pt x="4171784" y="0"/>
                  </a:lnTo>
                  <a:lnTo>
                    <a:pt x="4185878" y="0"/>
                  </a:lnTo>
                </a:path>
              </a:pathLst>
            </a:custGeom>
            <a:ln w="40651" cap="flat">
              <a:solidFill>
                <a:srgbClr val="D3D3D3">
                  <a:alpha val="100000"/>
                </a:srgbClr>
              </a:solidFill>
              <a:prstDash val="solid"/>
              <a:round/>
            </a:ln>
          </p:spPr>
          <p:txBody>
            <a:bodyPr/>
            <a:lstStyle/>
            <a:p/>
          </p:txBody>
        </p:sp>
        <p:sp>
          <p:nvSpPr>
            <p:cNvPr id="13" name="pl13"/>
            <p:cNvSpPr/>
            <p:nvPr/>
          </p:nvSpPr>
          <p:spPr>
            <a:xfrm>
              <a:off x="2690946" y="3003790"/>
              <a:ext cx="4185878" cy="699339"/>
            </a:xfrm>
            <a:custGeom>
              <a:avLst/>
              <a:pathLst>
                <a:path w="4185878" h="699339">
                  <a:moveTo>
                    <a:pt x="0" y="699339"/>
                  </a:moveTo>
                  <a:lnTo>
                    <a:pt x="14093" y="699298"/>
                  </a:lnTo>
                  <a:lnTo>
                    <a:pt x="28187" y="699249"/>
                  </a:lnTo>
                  <a:lnTo>
                    <a:pt x="42281" y="699192"/>
                  </a:lnTo>
                  <a:lnTo>
                    <a:pt x="56375" y="699126"/>
                  </a:lnTo>
                  <a:lnTo>
                    <a:pt x="70469" y="699047"/>
                  </a:lnTo>
                  <a:lnTo>
                    <a:pt x="84563" y="698955"/>
                  </a:lnTo>
                  <a:lnTo>
                    <a:pt x="98657" y="698847"/>
                  </a:lnTo>
                  <a:lnTo>
                    <a:pt x="112750" y="698719"/>
                  </a:lnTo>
                  <a:lnTo>
                    <a:pt x="126844" y="698570"/>
                  </a:lnTo>
                  <a:lnTo>
                    <a:pt x="140938" y="698394"/>
                  </a:lnTo>
                  <a:lnTo>
                    <a:pt x="155032" y="698188"/>
                  </a:lnTo>
                  <a:lnTo>
                    <a:pt x="169126" y="697945"/>
                  </a:lnTo>
                  <a:lnTo>
                    <a:pt x="183220" y="697660"/>
                  </a:lnTo>
                  <a:lnTo>
                    <a:pt x="197314" y="697326"/>
                  </a:lnTo>
                  <a:lnTo>
                    <a:pt x="211408" y="696933"/>
                  </a:lnTo>
                  <a:lnTo>
                    <a:pt x="225501" y="696472"/>
                  </a:lnTo>
                  <a:lnTo>
                    <a:pt x="239595" y="695931"/>
                  </a:lnTo>
                  <a:lnTo>
                    <a:pt x="253689" y="695296"/>
                  </a:lnTo>
                  <a:lnTo>
                    <a:pt x="267783" y="694551"/>
                  </a:lnTo>
                  <a:lnTo>
                    <a:pt x="281877" y="693677"/>
                  </a:lnTo>
                  <a:lnTo>
                    <a:pt x="295971" y="692653"/>
                  </a:lnTo>
                  <a:lnTo>
                    <a:pt x="310065" y="691453"/>
                  </a:lnTo>
                  <a:lnTo>
                    <a:pt x="324158" y="690048"/>
                  </a:lnTo>
                  <a:lnTo>
                    <a:pt x="338252" y="688404"/>
                  </a:lnTo>
                  <a:lnTo>
                    <a:pt x="352346" y="686482"/>
                  </a:lnTo>
                  <a:lnTo>
                    <a:pt x="366440" y="684236"/>
                  </a:lnTo>
                  <a:lnTo>
                    <a:pt x="380534" y="681614"/>
                  </a:lnTo>
                  <a:lnTo>
                    <a:pt x="394628" y="678559"/>
                  </a:lnTo>
                  <a:lnTo>
                    <a:pt x="408722" y="675002"/>
                  </a:lnTo>
                  <a:lnTo>
                    <a:pt x="422816" y="670869"/>
                  </a:lnTo>
                  <a:lnTo>
                    <a:pt x="436909" y="666075"/>
                  </a:lnTo>
                  <a:lnTo>
                    <a:pt x="451003" y="660527"/>
                  </a:lnTo>
                  <a:lnTo>
                    <a:pt x="465097" y="654123"/>
                  </a:lnTo>
                  <a:lnTo>
                    <a:pt x="479191" y="646752"/>
                  </a:lnTo>
                  <a:lnTo>
                    <a:pt x="493285" y="638298"/>
                  </a:lnTo>
                  <a:lnTo>
                    <a:pt x="507379" y="628640"/>
                  </a:lnTo>
                  <a:lnTo>
                    <a:pt x="521473" y="617655"/>
                  </a:lnTo>
                  <a:lnTo>
                    <a:pt x="535566" y="605223"/>
                  </a:lnTo>
                  <a:lnTo>
                    <a:pt x="549660" y="591236"/>
                  </a:lnTo>
                  <a:lnTo>
                    <a:pt x="563754" y="575601"/>
                  </a:lnTo>
                  <a:lnTo>
                    <a:pt x="577848" y="558248"/>
                  </a:lnTo>
                  <a:lnTo>
                    <a:pt x="591942" y="539143"/>
                  </a:lnTo>
                  <a:lnTo>
                    <a:pt x="606036" y="518294"/>
                  </a:lnTo>
                  <a:lnTo>
                    <a:pt x="620130" y="495760"/>
                  </a:lnTo>
                  <a:lnTo>
                    <a:pt x="634224" y="471657"/>
                  </a:lnTo>
                  <a:lnTo>
                    <a:pt x="648317" y="446160"/>
                  </a:lnTo>
                  <a:lnTo>
                    <a:pt x="662411" y="419505"/>
                  </a:lnTo>
                  <a:lnTo>
                    <a:pt x="676505" y="391978"/>
                  </a:lnTo>
                  <a:lnTo>
                    <a:pt x="690599" y="363912"/>
                  </a:lnTo>
                  <a:lnTo>
                    <a:pt x="704693" y="335661"/>
                  </a:lnTo>
                  <a:lnTo>
                    <a:pt x="718787" y="307594"/>
                  </a:lnTo>
                  <a:lnTo>
                    <a:pt x="732881" y="280068"/>
                  </a:lnTo>
                  <a:lnTo>
                    <a:pt x="746974" y="253413"/>
                  </a:lnTo>
                  <a:lnTo>
                    <a:pt x="761068" y="227916"/>
                  </a:lnTo>
                  <a:lnTo>
                    <a:pt x="775162" y="203813"/>
                  </a:lnTo>
                  <a:lnTo>
                    <a:pt x="789256" y="181279"/>
                  </a:lnTo>
                  <a:lnTo>
                    <a:pt x="803350" y="160430"/>
                  </a:lnTo>
                  <a:lnTo>
                    <a:pt x="817444" y="141325"/>
                  </a:lnTo>
                  <a:lnTo>
                    <a:pt x="831538" y="123972"/>
                  </a:lnTo>
                  <a:lnTo>
                    <a:pt x="845632" y="108337"/>
                  </a:lnTo>
                  <a:lnTo>
                    <a:pt x="859725" y="94350"/>
                  </a:lnTo>
                  <a:lnTo>
                    <a:pt x="873819" y="81918"/>
                  </a:lnTo>
                  <a:lnTo>
                    <a:pt x="887913" y="70933"/>
                  </a:lnTo>
                  <a:lnTo>
                    <a:pt x="902007" y="61275"/>
                  </a:lnTo>
                  <a:lnTo>
                    <a:pt x="916101" y="52821"/>
                  </a:lnTo>
                  <a:lnTo>
                    <a:pt x="930195" y="45450"/>
                  </a:lnTo>
                  <a:lnTo>
                    <a:pt x="944289" y="39046"/>
                  </a:lnTo>
                  <a:lnTo>
                    <a:pt x="958382" y="33498"/>
                  </a:lnTo>
                  <a:lnTo>
                    <a:pt x="972476" y="28704"/>
                  </a:lnTo>
                  <a:lnTo>
                    <a:pt x="986570" y="24571"/>
                  </a:lnTo>
                  <a:lnTo>
                    <a:pt x="1000664" y="21014"/>
                  </a:lnTo>
                  <a:lnTo>
                    <a:pt x="1014758" y="17959"/>
                  </a:lnTo>
                  <a:lnTo>
                    <a:pt x="1028852" y="15337"/>
                  </a:lnTo>
                  <a:lnTo>
                    <a:pt x="1042946" y="13091"/>
                  </a:lnTo>
                  <a:lnTo>
                    <a:pt x="1057040" y="11169"/>
                  </a:lnTo>
                  <a:lnTo>
                    <a:pt x="1071133" y="9525"/>
                  </a:lnTo>
                  <a:lnTo>
                    <a:pt x="1085227" y="8120"/>
                  </a:lnTo>
                  <a:lnTo>
                    <a:pt x="1099321" y="6920"/>
                  </a:lnTo>
                  <a:lnTo>
                    <a:pt x="1113415" y="5896"/>
                  </a:lnTo>
                  <a:lnTo>
                    <a:pt x="1127509" y="5022"/>
                  </a:lnTo>
                  <a:lnTo>
                    <a:pt x="1141603" y="4277"/>
                  </a:lnTo>
                  <a:lnTo>
                    <a:pt x="1155697" y="3642"/>
                  </a:lnTo>
                  <a:lnTo>
                    <a:pt x="1169790" y="3101"/>
                  </a:lnTo>
                  <a:lnTo>
                    <a:pt x="1183884" y="2640"/>
                  </a:lnTo>
                  <a:lnTo>
                    <a:pt x="1197978" y="2247"/>
                  </a:lnTo>
                  <a:lnTo>
                    <a:pt x="1212072" y="1913"/>
                  </a:lnTo>
                  <a:lnTo>
                    <a:pt x="1226166" y="1628"/>
                  </a:lnTo>
                  <a:lnTo>
                    <a:pt x="1240260" y="1385"/>
                  </a:lnTo>
                  <a:lnTo>
                    <a:pt x="1254354" y="1179"/>
                  </a:lnTo>
                  <a:lnTo>
                    <a:pt x="1268448" y="1003"/>
                  </a:lnTo>
                  <a:lnTo>
                    <a:pt x="1282541" y="854"/>
                  </a:lnTo>
                  <a:lnTo>
                    <a:pt x="1296635" y="726"/>
                  </a:lnTo>
                  <a:lnTo>
                    <a:pt x="1310729" y="618"/>
                  </a:lnTo>
                  <a:lnTo>
                    <a:pt x="1324823" y="526"/>
                  </a:lnTo>
                  <a:lnTo>
                    <a:pt x="1338917" y="447"/>
                  </a:lnTo>
                  <a:lnTo>
                    <a:pt x="1353011" y="380"/>
                  </a:lnTo>
                  <a:lnTo>
                    <a:pt x="1367105" y="324"/>
                  </a:lnTo>
                  <a:lnTo>
                    <a:pt x="1381198" y="275"/>
                  </a:lnTo>
                  <a:lnTo>
                    <a:pt x="1395292" y="234"/>
                  </a:lnTo>
                  <a:lnTo>
                    <a:pt x="1395292" y="0"/>
                  </a:lnTo>
                  <a:lnTo>
                    <a:pt x="1409386" y="0"/>
                  </a:lnTo>
                  <a:lnTo>
                    <a:pt x="1423480" y="0"/>
                  </a:lnTo>
                  <a:lnTo>
                    <a:pt x="1437574" y="0"/>
                  </a:lnTo>
                  <a:lnTo>
                    <a:pt x="1451668" y="0"/>
                  </a:lnTo>
                  <a:lnTo>
                    <a:pt x="1465762" y="0"/>
                  </a:lnTo>
                  <a:lnTo>
                    <a:pt x="1479856" y="0"/>
                  </a:lnTo>
                  <a:lnTo>
                    <a:pt x="1493949" y="0"/>
                  </a:lnTo>
                  <a:lnTo>
                    <a:pt x="1508043" y="0"/>
                  </a:lnTo>
                  <a:lnTo>
                    <a:pt x="1522137" y="0"/>
                  </a:lnTo>
                  <a:lnTo>
                    <a:pt x="1536231" y="0"/>
                  </a:lnTo>
                  <a:lnTo>
                    <a:pt x="1550325" y="0"/>
                  </a:lnTo>
                  <a:lnTo>
                    <a:pt x="1564419" y="0"/>
                  </a:lnTo>
                  <a:lnTo>
                    <a:pt x="1578513" y="0"/>
                  </a:lnTo>
                  <a:lnTo>
                    <a:pt x="1592607" y="0"/>
                  </a:lnTo>
                  <a:lnTo>
                    <a:pt x="1606700" y="0"/>
                  </a:lnTo>
                  <a:lnTo>
                    <a:pt x="1620794" y="0"/>
                  </a:lnTo>
                  <a:lnTo>
                    <a:pt x="1634888" y="0"/>
                  </a:lnTo>
                  <a:lnTo>
                    <a:pt x="1648982" y="0"/>
                  </a:lnTo>
                  <a:lnTo>
                    <a:pt x="1663076" y="0"/>
                  </a:lnTo>
                  <a:lnTo>
                    <a:pt x="1677170" y="0"/>
                  </a:lnTo>
                  <a:lnTo>
                    <a:pt x="1691264" y="0"/>
                  </a:lnTo>
                  <a:lnTo>
                    <a:pt x="1705357" y="0"/>
                  </a:lnTo>
                  <a:lnTo>
                    <a:pt x="1719451" y="0"/>
                  </a:lnTo>
                  <a:lnTo>
                    <a:pt x="1733545" y="0"/>
                  </a:lnTo>
                  <a:lnTo>
                    <a:pt x="1747639" y="0"/>
                  </a:lnTo>
                  <a:lnTo>
                    <a:pt x="1761733" y="0"/>
                  </a:lnTo>
                  <a:lnTo>
                    <a:pt x="1775827" y="0"/>
                  </a:lnTo>
                  <a:lnTo>
                    <a:pt x="1789921" y="0"/>
                  </a:lnTo>
                  <a:lnTo>
                    <a:pt x="1804015" y="0"/>
                  </a:lnTo>
                  <a:lnTo>
                    <a:pt x="1818108" y="0"/>
                  </a:lnTo>
                  <a:lnTo>
                    <a:pt x="1832202" y="0"/>
                  </a:lnTo>
                  <a:lnTo>
                    <a:pt x="1846296" y="0"/>
                  </a:lnTo>
                  <a:lnTo>
                    <a:pt x="1860390" y="0"/>
                  </a:lnTo>
                  <a:lnTo>
                    <a:pt x="1874484" y="0"/>
                  </a:lnTo>
                  <a:lnTo>
                    <a:pt x="1888578" y="0"/>
                  </a:lnTo>
                  <a:lnTo>
                    <a:pt x="1902672" y="0"/>
                  </a:lnTo>
                  <a:lnTo>
                    <a:pt x="1916765" y="0"/>
                  </a:lnTo>
                  <a:lnTo>
                    <a:pt x="1930859" y="0"/>
                  </a:lnTo>
                  <a:lnTo>
                    <a:pt x="1944953" y="0"/>
                  </a:lnTo>
                  <a:lnTo>
                    <a:pt x="1959047" y="0"/>
                  </a:lnTo>
                  <a:lnTo>
                    <a:pt x="1973141" y="0"/>
                  </a:lnTo>
                  <a:lnTo>
                    <a:pt x="1987235" y="0"/>
                  </a:lnTo>
                  <a:lnTo>
                    <a:pt x="2001329" y="0"/>
                  </a:lnTo>
                  <a:lnTo>
                    <a:pt x="2015423" y="0"/>
                  </a:lnTo>
                  <a:lnTo>
                    <a:pt x="2029516" y="0"/>
                  </a:lnTo>
                  <a:lnTo>
                    <a:pt x="2043610" y="0"/>
                  </a:lnTo>
                  <a:lnTo>
                    <a:pt x="2057704" y="0"/>
                  </a:lnTo>
                  <a:lnTo>
                    <a:pt x="2071798" y="0"/>
                  </a:lnTo>
                  <a:lnTo>
                    <a:pt x="2085892" y="0"/>
                  </a:lnTo>
                  <a:lnTo>
                    <a:pt x="2099986" y="0"/>
                  </a:lnTo>
                  <a:lnTo>
                    <a:pt x="2114080" y="0"/>
                  </a:lnTo>
                  <a:lnTo>
                    <a:pt x="2128173" y="0"/>
                  </a:lnTo>
                  <a:lnTo>
                    <a:pt x="2142267" y="0"/>
                  </a:lnTo>
                  <a:lnTo>
                    <a:pt x="2156361" y="0"/>
                  </a:lnTo>
                  <a:lnTo>
                    <a:pt x="2170455" y="0"/>
                  </a:lnTo>
                  <a:lnTo>
                    <a:pt x="2184549" y="0"/>
                  </a:lnTo>
                  <a:lnTo>
                    <a:pt x="2198643" y="0"/>
                  </a:lnTo>
                  <a:lnTo>
                    <a:pt x="2212737" y="0"/>
                  </a:lnTo>
                  <a:lnTo>
                    <a:pt x="2226831" y="0"/>
                  </a:lnTo>
                  <a:lnTo>
                    <a:pt x="2240924" y="0"/>
                  </a:lnTo>
                  <a:lnTo>
                    <a:pt x="2255018" y="0"/>
                  </a:lnTo>
                  <a:lnTo>
                    <a:pt x="2269112" y="0"/>
                  </a:lnTo>
                  <a:lnTo>
                    <a:pt x="2283206" y="0"/>
                  </a:lnTo>
                  <a:lnTo>
                    <a:pt x="2297300" y="0"/>
                  </a:lnTo>
                  <a:lnTo>
                    <a:pt x="2311394" y="0"/>
                  </a:lnTo>
                  <a:lnTo>
                    <a:pt x="2325488" y="0"/>
                  </a:lnTo>
                  <a:lnTo>
                    <a:pt x="2339581" y="0"/>
                  </a:lnTo>
                  <a:lnTo>
                    <a:pt x="2353675" y="0"/>
                  </a:lnTo>
                  <a:lnTo>
                    <a:pt x="2367769" y="0"/>
                  </a:lnTo>
                  <a:lnTo>
                    <a:pt x="2381863" y="0"/>
                  </a:lnTo>
                  <a:lnTo>
                    <a:pt x="2395957" y="0"/>
                  </a:lnTo>
                  <a:lnTo>
                    <a:pt x="2410051" y="0"/>
                  </a:lnTo>
                  <a:lnTo>
                    <a:pt x="2424145" y="0"/>
                  </a:lnTo>
                  <a:lnTo>
                    <a:pt x="2438239" y="0"/>
                  </a:lnTo>
                  <a:lnTo>
                    <a:pt x="2452332" y="0"/>
                  </a:lnTo>
                  <a:lnTo>
                    <a:pt x="2466426" y="0"/>
                  </a:lnTo>
                  <a:lnTo>
                    <a:pt x="2480520" y="0"/>
                  </a:lnTo>
                  <a:lnTo>
                    <a:pt x="2494614" y="0"/>
                  </a:lnTo>
                  <a:lnTo>
                    <a:pt x="2508708" y="0"/>
                  </a:lnTo>
                  <a:lnTo>
                    <a:pt x="2522802" y="0"/>
                  </a:lnTo>
                  <a:lnTo>
                    <a:pt x="2536896" y="0"/>
                  </a:lnTo>
                  <a:lnTo>
                    <a:pt x="2550989" y="0"/>
                  </a:lnTo>
                  <a:lnTo>
                    <a:pt x="2565083" y="0"/>
                  </a:lnTo>
                  <a:lnTo>
                    <a:pt x="2579177" y="0"/>
                  </a:lnTo>
                  <a:lnTo>
                    <a:pt x="2593271" y="0"/>
                  </a:lnTo>
                  <a:lnTo>
                    <a:pt x="2607365" y="0"/>
                  </a:lnTo>
                  <a:lnTo>
                    <a:pt x="2621459" y="0"/>
                  </a:lnTo>
                  <a:lnTo>
                    <a:pt x="2635553" y="0"/>
                  </a:lnTo>
                  <a:lnTo>
                    <a:pt x="2649647" y="0"/>
                  </a:lnTo>
                  <a:lnTo>
                    <a:pt x="2663740" y="0"/>
                  </a:lnTo>
                  <a:lnTo>
                    <a:pt x="2677834" y="0"/>
                  </a:lnTo>
                  <a:lnTo>
                    <a:pt x="2691928" y="0"/>
                  </a:lnTo>
                  <a:lnTo>
                    <a:pt x="2706022" y="0"/>
                  </a:lnTo>
                  <a:lnTo>
                    <a:pt x="2720116" y="0"/>
                  </a:lnTo>
                  <a:lnTo>
                    <a:pt x="2734210" y="0"/>
                  </a:lnTo>
                  <a:lnTo>
                    <a:pt x="2748304" y="0"/>
                  </a:lnTo>
                  <a:lnTo>
                    <a:pt x="2762397" y="0"/>
                  </a:lnTo>
                  <a:lnTo>
                    <a:pt x="2776491" y="0"/>
                  </a:lnTo>
                  <a:lnTo>
                    <a:pt x="2790585" y="0"/>
                  </a:lnTo>
                  <a:lnTo>
                    <a:pt x="2790585" y="0"/>
                  </a:lnTo>
                  <a:lnTo>
                    <a:pt x="2804679" y="0"/>
                  </a:lnTo>
                  <a:lnTo>
                    <a:pt x="2818773" y="0"/>
                  </a:lnTo>
                  <a:lnTo>
                    <a:pt x="2832867" y="0"/>
                  </a:lnTo>
                  <a:lnTo>
                    <a:pt x="2846961" y="0"/>
                  </a:lnTo>
                  <a:lnTo>
                    <a:pt x="2861055" y="0"/>
                  </a:lnTo>
                  <a:lnTo>
                    <a:pt x="2875148" y="0"/>
                  </a:lnTo>
                  <a:lnTo>
                    <a:pt x="2889242" y="0"/>
                  </a:lnTo>
                  <a:lnTo>
                    <a:pt x="2903336" y="0"/>
                  </a:lnTo>
                  <a:lnTo>
                    <a:pt x="2917430" y="0"/>
                  </a:lnTo>
                  <a:lnTo>
                    <a:pt x="2931524" y="0"/>
                  </a:lnTo>
                  <a:lnTo>
                    <a:pt x="2945618" y="0"/>
                  </a:lnTo>
                  <a:lnTo>
                    <a:pt x="2959712" y="0"/>
                  </a:lnTo>
                  <a:lnTo>
                    <a:pt x="2973806" y="0"/>
                  </a:lnTo>
                  <a:lnTo>
                    <a:pt x="2987899" y="0"/>
                  </a:lnTo>
                  <a:lnTo>
                    <a:pt x="3001993" y="0"/>
                  </a:lnTo>
                  <a:lnTo>
                    <a:pt x="3016087" y="0"/>
                  </a:lnTo>
                  <a:lnTo>
                    <a:pt x="3030181" y="0"/>
                  </a:lnTo>
                  <a:lnTo>
                    <a:pt x="3044275" y="0"/>
                  </a:lnTo>
                  <a:lnTo>
                    <a:pt x="3058369" y="0"/>
                  </a:lnTo>
                  <a:lnTo>
                    <a:pt x="3072463" y="0"/>
                  </a:lnTo>
                  <a:lnTo>
                    <a:pt x="3086556" y="0"/>
                  </a:lnTo>
                  <a:lnTo>
                    <a:pt x="3100650" y="0"/>
                  </a:lnTo>
                  <a:lnTo>
                    <a:pt x="3114744" y="0"/>
                  </a:lnTo>
                  <a:lnTo>
                    <a:pt x="3128838" y="0"/>
                  </a:lnTo>
                  <a:lnTo>
                    <a:pt x="3142932" y="0"/>
                  </a:lnTo>
                  <a:lnTo>
                    <a:pt x="3157026" y="0"/>
                  </a:lnTo>
                  <a:lnTo>
                    <a:pt x="3171120" y="0"/>
                  </a:lnTo>
                  <a:lnTo>
                    <a:pt x="3185214" y="0"/>
                  </a:lnTo>
                  <a:lnTo>
                    <a:pt x="3199307" y="0"/>
                  </a:lnTo>
                  <a:lnTo>
                    <a:pt x="3213401" y="0"/>
                  </a:lnTo>
                  <a:lnTo>
                    <a:pt x="3227495" y="0"/>
                  </a:lnTo>
                  <a:lnTo>
                    <a:pt x="3241589" y="0"/>
                  </a:lnTo>
                  <a:lnTo>
                    <a:pt x="3255683" y="0"/>
                  </a:lnTo>
                  <a:lnTo>
                    <a:pt x="3269777" y="0"/>
                  </a:lnTo>
                  <a:lnTo>
                    <a:pt x="3283871" y="0"/>
                  </a:lnTo>
                  <a:lnTo>
                    <a:pt x="3297964" y="0"/>
                  </a:lnTo>
                  <a:lnTo>
                    <a:pt x="3312058" y="0"/>
                  </a:lnTo>
                  <a:lnTo>
                    <a:pt x="3326152" y="0"/>
                  </a:lnTo>
                  <a:lnTo>
                    <a:pt x="3340246" y="0"/>
                  </a:lnTo>
                  <a:lnTo>
                    <a:pt x="3354340" y="0"/>
                  </a:lnTo>
                  <a:lnTo>
                    <a:pt x="3368434" y="0"/>
                  </a:lnTo>
                  <a:lnTo>
                    <a:pt x="3382528" y="0"/>
                  </a:lnTo>
                  <a:lnTo>
                    <a:pt x="3396622" y="0"/>
                  </a:lnTo>
                  <a:lnTo>
                    <a:pt x="3410715" y="0"/>
                  </a:lnTo>
                  <a:lnTo>
                    <a:pt x="3424809" y="0"/>
                  </a:lnTo>
                  <a:lnTo>
                    <a:pt x="3438903" y="0"/>
                  </a:lnTo>
                  <a:lnTo>
                    <a:pt x="3452997" y="0"/>
                  </a:lnTo>
                  <a:lnTo>
                    <a:pt x="3467091" y="0"/>
                  </a:lnTo>
                  <a:lnTo>
                    <a:pt x="3481185" y="0"/>
                  </a:lnTo>
                  <a:lnTo>
                    <a:pt x="3495279" y="0"/>
                  </a:lnTo>
                  <a:lnTo>
                    <a:pt x="3509372" y="0"/>
                  </a:lnTo>
                  <a:lnTo>
                    <a:pt x="3523466" y="0"/>
                  </a:lnTo>
                  <a:lnTo>
                    <a:pt x="3537560" y="0"/>
                  </a:lnTo>
                  <a:lnTo>
                    <a:pt x="3551654" y="0"/>
                  </a:lnTo>
                  <a:lnTo>
                    <a:pt x="3565748" y="0"/>
                  </a:lnTo>
                  <a:lnTo>
                    <a:pt x="3579842" y="0"/>
                  </a:lnTo>
                  <a:lnTo>
                    <a:pt x="3593936" y="0"/>
                  </a:lnTo>
                  <a:lnTo>
                    <a:pt x="3608030" y="0"/>
                  </a:lnTo>
                  <a:lnTo>
                    <a:pt x="3622123" y="0"/>
                  </a:lnTo>
                  <a:lnTo>
                    <a:pt x="3636217" y="0"/>
                  </a:lnTo>
                  <a:lnTo>
                    <a:pt x="3650311" y="0"/>
                  </a:lnTo>
                  <a:lnTo>
                    <a:pt x="3664405" y="0"/>
                  </a:lnTo>
                  <a:lnTo>
                    <a:pt x="3678499" y="0"/>
                  </a:lnTo>
                  <a:lnTo>
                    <a:pt x="3692593" y="0"/>
                  </a:lnTo>
                  <a:lnTo>
                    <a:pt x="3706687" y="0"/>
                  </a:lnTo>
                  <a:lnTo>
                    <a:pt x="3720780" y="0"/>
                  </a:lnTo>
                  <a:lnTo>
                    <a:pt x="3734874" y="0"/>
                  </a:lnTo>
                  <a:lnTo>
                    <a:pt x="3748968" y="0"/>
                  </a:lnTo>
                  <a:lnTo>
                    <a:pt x="3763062" y="0"/>
                  </a:lnTo>
                  <a:lnTo>
                    <a:pt x="3777156" y="0"/>
                  </a:lnTo>
                  <a:lnTo>
                    <a:pt x="3791250" y="0"/>
                  </a:lnTo>
                  <a:lnTo>
                    <a:pt x="3805344" y="0"/>
                  </a:lnTo>
                  <a:lnTo>
                    <a:pt x="3819438" y="0"/>
                  </a:lnTo>
                  <a:lnTo>
                    <a:pt x="3833531" y="0"/>
                  </a:lnTo>
                  <a:lnTo>
                    <a:pt x="3847625" y="0"/>
                  </a:lnTo>
                  <a:lnTo>
                    <a:pt x="3861719" y="0"/>
                  </a:lnTo>
                  <a:lnTo>
                    <a:pt x="3875813" y="0"/>
                  </a:lnTo>
                  <a:lnTo>
                    <a:pt x="3889907" y="0"/>
                  </a:lnTo>
                  <a:lnTo>
                    <a:pt x="3904001" y="0"/>
                  </a:lnTo>
                  <a:lnTo>
                    <a:pt x="3918095" y="0"/>
                  </a:lnTo>
                  <a:lnTo>
                    <a:pt x="3932188" y="0"/>
                  </a:lnTo>
                  <a:lnTo>
                    <a:pt x="3946282" y="0"/>
                  </a:lnTo>
                  <a:lnTo>
                    <a:pt x="3960376" y="0"/>
                  </a:lnTo>
                  <a:lnTo>
                    <a:pt x="3974470" y="0"/>
                  </a:lnTo>
                  <a:lnTo>
                    <a:pt x="3988564" y="0"/>
                  </a:lnTo>
                  <a:lnTo>
                    <a:pt x="4002658" y="0"/>
                  </a:lnTo>
                  <a:lnTo>
                    <a:pt x="4016752" y="0"/>
                  </a:lnTo>
                  <a:lnTo>
                    <a:pt x="4030846" y="0"/>
                  </a:lnTo>
                  <a:lnTo>
                    <a:pt x="4044939" y="0"/>
                  </a:lnTo>
                  <a:lnTo>
                    <a:pt x="4059033" y="0"/>
                  </a:lnTo>
                  <a:lnTo>
                    <a:pt x="4073127" y="0"/>
                  </a:lnTo>
                  <a:lnTo>
                    <a:pt x="4087221" y="0"/>
                  </a:lnTo>
                  <a:lnTo>
                    <a:pt x="4101315" y="0"/>
                  </a:lnTo>
                  <a:lnTo>
                    <a:pt x="4115409" y="0"/>
                  </a:lnTo>
                  <a:lnTo>
                    <a:pt x="4129503" y="0"/>
                  </a:lnTo>
                  <a:lnTo>
                    <a:pt x="4143596" y="0"/>
                  </a:lnTo>
                  <a:lnTo>
                    <a:pt x="4157690" y="0"/>
                  </a:lnTo>
                  <a:lnTo>
                    <a:pt x="4171784" y="0"/>
                  </a:lnTo>
                  <a:lnTo>
                    <a:pt x="4185878" y="0"/>
                  </a:lnTo>
                </a:path>
              </a:pathLst>
            </a:custGeom>
            <a:ln w="40651" cap="flat">
              <a:solidFill>
                <a:srgbClr val="F26A21">
                  <a:alpha val="100000"/>
                </a:srgbClr>
              </a:solidFill>
              <a:prstDash val="solid"/>
              <a:round/>
            </a:ln>
          </p:spPr>
          <p:txBody>
            <a:bodyPr/>
            <a:lstStyle/>
            <a:p/>
          </p:txBody>
        </p:sp>
        <p:sp>
          <p:nvSpPr>
            <p:cNvPr id="14" name="pl14"/>
            <p:cNvSpPr/>
            <p:nvPr/>
          </p:nvSpPr>
          <p:spPr>
            <a:xfrm>
              <a:off x="2690946" y="5102512"/>
              <a:ext cx="4185878" cy="699339"/>
            </a:xfrm>
            <a:custGeom>
              <a:avLst/>
              <a:pathLst>
                <a:path w="4185878" h="699339">
                  <a:moveTo>
                    <a:pt x="0" y="699339"/>
                  </a:moveTo>
                  <a:lnTo>
                    <a:pt x="14093" y="699298"/>
                  </a:lnTo>
                  <a:lnTo>
                    <a:pt x="28187" y="699249"/>
                  </a:lnTo>
                  <a:lnTo>
                    <a:pt x="42281" y="699192"/>
                  </a:lnTo>
                  <a:lnTo>
                    <a:pt x="56375" y="699126"/>
                  </a:lnTo>
                  <a:lnTo>
                    <a:pt x="70469" y="699047"/>
                  </a:lnTo>
                  <a:lnTo>
                    <a:pt x="84563" y="698955"/>
                  </a:lnTo>
                  <a:lnTo>
                    <a:pt x="98657" y="698847"/>
                  </a:lnTo>
                  <a:lnTo>
                    <a:pt x="112750" y="698719"/>
                  </a:lnTo>
                  <a:lnTo>
                    <a:pt x="126844" y="698570"/>
                  </a:lnTo>
                  <a:lnTo>
                    <a:pt x="140938" y="698394"/>
                  </a:lnTo>
                  <a:lnTo>
                    <a:pt x="155032" y="698188"/>
                  </a:lnTo>
                  <a:lnTo>
                    <a:pt x="169126" y="697945"/>
                  </a:lnTo>
                  <a:lnTo>
                    <a:pt x="183220" y="697660"/>
                  </a:lnTo>
                  <a:lnTo>
                    <a:pt x="197314" y="697326"/>
                  </a:lnTo>
                  <a:lnTo>
                    <a:pt x="211408" y="696933"/>
                  </a:lnTo>
                  <a:lnTo>
                    <a:pt x="225501" y="696472"/>
                  </a:lnTo>
                  <a:lnTo>
                    <a:pt x="239595" y="695931"/>
                  </a:lnTo>
                  <a:lnTo>
                    <a:pt x="253689" y="695296"/>
                  </a:lnTo>
                  <a:lnTo>
                    <a:pt x="267783" y="694551"/>
                  </a:lnTo>
                  <a:lnTo>
                    <a:pt x="281877" y="693677"/>
                  </a:lnTo>
                  <a:lnTo>
                    <a:pt x="295971" y="692653"/>
                  </a:lnTo>
                  <a:lnTo>
                    <a:pt x="310065" y="691453"/>
                  </a:lnTo>
                  <a:lnTo>
                    <a:pt x="324158" y="690048"/>
                  </a:lnTo>
                  <a:lnTo>
                    <a:pt x="338252" y="688404"/>
                  </a:lnTo>
                  <a:lnTo>
                    <a:pt x="352346" y="686482"/>
                  </a:lnTo>
                  <a:lnTo>
                    <a:pt x="366440" y="684236"/>
                  </a:lnTo>
                  <a:lnTo>
                    <a:pt x="380534" y="681614"/>
                  </a:lnTo>
                  <a:lnTo>
                    <a:pt x="394628" y="678559"/>
                  </a:lnTo>
                  <a:lnTo>
                    <a:pt x="408722" y="675002"/>
                  </a:lnTo>
                  <a:lnTo>
                    <a:pt x="422816" y="670869"/>
                  </a:lnTo>
                  <a:lnTo>
                    <a:pt x="436909" y="666075"/>
                  </a:lnTo>
                  <a:lnTo>
                    <a:pt x="451003" y="660527"/>
                  </a:lnTo>
                  <a:lnTo>
                    <a:pt x="465097" y="654123"/>
                  </a:lnTo>
                  <a:lnTo>
                    <a:pt x="479191" y="646752"/>
                  </a:lnTo>
                  <a:lnTo>
                    <a:pt x="493285" y="638298"/>
                  </a:lnTo>
                  <a:lnTo>
                    <a:pt x="507379" y="628640"/>
                  </a:lnTo>
                  <a:lnTo>
                    <a:pt x="521473" y="617655"/>
                  </a:lnTo>
                  <a:lnTo>
                    <a:pt x="535566" y="605223"/>
                  </a:lnTo>
                  <a:lnTo>
                    <a:pt x="549660" y="591236"/>
                  </a:lnTo>
                  <a:lnTo>
                    <a:pt x="563754" y="575601"/>
                  </a:lnTo>
                  <a:lnTo>
                    <a:pt x="577848" y="558248"/>
                  </a:lnTo>
                  <a:lnTo>
                    <a:pt x="591942" y="539143"/>
                  </a:lnTo>
                  <a:lnTo>
                    <a:pt x="606036" y="518294"/>
                  </a:lnTo>
                  <a:lnTo>
                    <a:pt x="620130" y="495760"/>
                  </a:lnTo>
                  <a:lnTo>
                    <a:pt x="634224" y="471657"/>
                  </a:lnTo>
                  <a:lnTo>
                    <a:pt x="648317" y="446160"/>
                  </a:lnTo>
                  <a:lnTo>
                    <a:pt x="662411" y="419505"/>
                  </a:lnTo>
                  <a:lnTo>
                    <a:pt x="676505" y="391978"/>
                  </a:lnTo>
                  <a:lnTo>
                    <a:pt x="690599" y="363912"/>
                  </a:lnTo>
                  <a:lnTo>
                    <a:pt x="704693" y="335661"/>
                  </a:lnTo>
                  <a:lnTo>
                    <a:pt x="718787" y="307594"/>
                  </a:lnTo>
                  <a:lnTo>
                    <a:pt x="732881" y="280068"/>
                  </a:lnTo>
                  <a:lnTo>
                    <a:pt x="746974" y="253413"/>
                  </a:lnTo>
                  <a:lnTo>
                    <a:pt x="761068" y="227916"/>
                  </a:lnTo>
                  <a:lnTo>
                    <a:pt x="775162" y="203813"/>
                  </a:lnTo>
                  <a:lnTo>
                    <a:pt x="789256" y="181279"/>
                  </a:lnTo>
                  <a:lnTo>
                    <a:pt x="803350" y="160430"/>
                  </a:lnTo>
                  <a:lnTo>
                    <a:pt x="817444" y="141325"/>
                  </a:lnTo>
                  <a:lnTo>
                    <a:pt x="831538" y="123972"/>
                  </a:lnTo>
                  <a:lnTo>
                    <a:pt x="845632" y="108337"/>
                  </a:lnTo>
                  <a:lnTo>
                    <a:pt x="859725" y="94350"/>
                  </a:lnTo>
                  <a:lnTo>
                    <a:pt x="873819" y="81918"/>
                  </a:lnTo>
                  <a:lnTo>
                    <a:pt x="887913" y="70933"/>
                  </a:lnTo>
                  <a:lnTo>
                    <a:pt x="902007" y="61275"/>
                  </a:lnTo>
                  <a:lnTo>
                    <a:pt x="916101" y="52821"/>
                  </a:lnTo>
                  <a:lnTo>
                    <a:pt x="930195" y="45450"/>
                  </a:lnTo>
                  <a:lnTo>
                    <a:pt x="944289" y="39046"/>
                  </a:lnTo>
                  <a:lnTo>
                    <a:pt x="958382" y="33498"/>
                  </a:lnTo>
                  <a:lnTo>
                    <a:pt x="972476" y="28704"/>
                  </a:lnTo>
                  <a:lnTo>
                    <a:pt x="986570" y="24571"/>
                  </a:lnTo>
                  <a:lnTo>
                    <a:pt x="1000664" y="21014"/>
                  </a:lnTo>
                  <a:lnTo>
                    <a:pt x="1014758" y="17959"/>
                  </a:lnTo>
                  <a:lnTo>
                    <a:pt x="1028852" y="15337"/>
                  </a:lnTo>
                  <a:lnTo>
                    <a:pt x="1042946" y="13091"/>
                  </a:lnTo>
                  <a:lnTo>
                    <a:pt x="1057040" y="11169"/>
                  </a:lnTo>
                  <a:lnTo>
                    <a:pt x="1071133" y="9525"/>
                  </a:lnTo>
                  <a:lnTo>
                    <a:pt x="1085227" y="8120"/>
                  </a:lnTo>
                  <a:lnTo>
                    <a:pt x="1099321" y="6920"/>
                  </a:lnTo>
                  <a:lnTo>
                    <a:pt x="1113415" y="5896"/>
                  </a:lnTo>
                  <a:lnTo>
                    <a:pt x="1127509" y="5022"/>
                  </a:lnTo>
                  <a:lnTo>
                    <a:pt x="1141603" y="4277"/>
                  </a:lnTo>
                  <a:lnTo>
                    <a:pt x="1155697" y="3642"/>
                  </a:lnTo>
                  <a:lnTo>
                    <a:pt x="1169790" y="3101"/>
                  </a:lnTo>
                  <a:lnTo>
                    <a:pt x="1183884" y="2640"/>
                  </a:lnTo>
                  <a:lnTo>
                    <a:pt x="1197978" y="2247"/>
                  </a:lnTo>
                  <a:lnTo>
                    <a:pt x="1212072" y="1913"/>
                  </a:lnTo>
                  <a:lnTo>
                    <a:pt x="1226166" y="1628"/>
                  </a:lnTo>
                  <a:lnTo>
                    <a:pt x="1240260" y="1385"/>
                  </a:lnTo>
                  <a:lnTo>
                    <a:pt x="1254354" y="1179"/>
                  </a:lnTo>
                  <a:lnTo>
                    <a:pt x="1268448" y="1003"/>
                  </a:lnTo>
                  <a:lnTo>
                    <a:pt x="1282541" y="854"/>
                  </a:lnTo>
                  <a:lnTo>
                    <a:pt x="1296635" y="726"/>
                  </a:lnTo>
                  <a:lnTo>
                    <a:pt x="1310729" y="618"/>
                  </a:lnTo>
                  <a:lnTo>
                    <a:pt x="1324823" y="526"/>
                  </a:lnTo>
                  <a:lnTo>
                    <a:pt x="1338917" y="447"/>
                  </a:lnTo>
                  <a:lnTo>
                    <a:pt x="1353011" y="380"/>
                  </a:lnTo>
                  <a:lnTo>
                    <a:pt x="1367105" y="324"/>
                  </a:lnTo>
                  <a:lnTo>
                    <a:pt x="1381198" y="275"/>
                  </a:lnTo>
                  <a:lnTo>
                    <a:pt x="1395292" y="234"/>
                  </a:lnTo>
                  <a:lnTo>
                    <a:pt x="1395292" y="0"/>
                  </a:lnTo>
                  <a:lnTo>
                    <a:pt x="1409386" y="0"/>
                  </a:lnTo>
                  <a:lnTo>
                    <a:pt x="1423480" y="0"/>
                  </a:lnTo>
                  <a:lnTo>
                    <a:pt x="1437574" y="0"/>
                  </a:lnTo>
                  <a:lnTo>
                    <a:pt x="1451668" y="0"/>
                  </a:lnTo>
                  <a:lnTo>
                    <a:pt x="1465762" y="0"/>
                  </a:lnTo>
                  <a:lnTo>
                    <a:pt x="1479856" y="0"/>
                  </a:lnTo>
                  <a:lnTo>
                    <a:pt x="1493949" y="0"/>
                  </a:lnTo>
                  <a:lnTo>
                    <a:pt x="1508043" y="0"/>
                  </a:lnTo>
                  <a:lnTo>
                    <a:pt x="1522137" y="0"/>
                  </a:lnTo>
                  <a:lnTo>
                    <a:pt x="1536231" y="0"/>
                  </a:lnTo>
                  <a:lnTo>
                    <a:pt x="1550325" y="0"/>
                  </a:lnTo>
                  <a:lnTo>
                    <a:pt x="1564419" y="0"/>
                  </a:lnTo>
                  <a:lnTo>
                    <a:pt x="1578513" y="0"/>
                  </a:lnTo>
                  <a:lnTo>
                    <a:pt x="1592607" y="0"/>
                  </a:lnTo>
                  <a:lnTo>
                    <a:pt x="1606700" y="0"/>
                  </a:lnTo>
                  <a:lnTo>
                    <a:pt x="1620794" y="0"/>
                  </a:lnTo>
                  <a:lnTo>
                    <a:pt x="1634888" y="0"/>
                  </a:lnTo>
                  <a:lnTo>
                    <a:pt x="1648982" y="0"/>
                  </a:lnTo>
                  <a:lnTo>
                    <a:pt x="1663076" y="0"/>
                  </a:lnTo>
                  <a:lnTo>
                    <a:pt x="1677170" y="0"/>
                  </a:lnTo>
                  <a:lnTo>
                    <a:pt x="1691264" y="0"/>
                  </a:lnTo>
                  <a:lnTo>
                    <a:pt x="1705357" y="0"/>
                  </a:lnTo>
                  <a:lnTo>
                    <a:pt x="1719451" y="0"/>
                  </a:lnTo>
                  <a:lnTo>
                    <a:pt x="1733545" y="0"/>
                  </a:lnTo>
                  <a:lnTo>
                    <a:pt x="1747639" y="0"/>
                  </a:lnTo>
                  <a:lnTo>
                    <a:pt x="1761733" y="0"/>
                  </a:lnTo>
                  <a:lnTo>
                    <a:pt x="1775827" y="0"/>
                  </a:lnTo>
                  <a:lnTo>
                    <a:pt x="1789921" y="0"/>
                  </a:lnTo>
                  <a:lnTo>
                    <a:pt x="1804015" y="0"/>
                  </a:lnTo>
                  <a:lnTo>
                    <a:pt x="1818108" y="0"/>
                  </a:lnTo>
                  <a:lnTo>
                    <a:pt x="1832202" y="0"/>
                  </a:lnTo>
                  <a:lnTo>
                    <a:pt x="1846296" y="0"/>
                  </a:lnTo>
                  <a:lnTo>
                    <a:pt x="1860390" y="0"/>
                  </a:lnTo>
                  <a:lnTo>
                    <a:pt x="1874484" y="0"/>
                  </a:lnTo>
                  <a:lnTo>
                    <a:pt x="1888578" y="0"/>
                  </a:lnTo>
                  <a:lnTo>
                    <a:pt x="1902672" y="0"/>
                  </a:lnTo>
                  <a:lnTo>
                    <a:pt x="1916765" y="0"/>
                  </a:lnTo>
                  <a:lnTo>
                    <a:pt x="1930859" y="0"/>
                  </a:lnTo>
                  <a:lnTo>
                    <a:pt x="1944953" y="0"/>
                  </a:lnTo>
                  <a:lnTo>
                    <a:pt x="1959047" y="0"/>
                  </a:lnTo>
                  <a:lnTo>
                    <a:pt x="1973141" y="0"/>
                  </a:lnTo>
                  <a:lnTo>
                    <a:pt x="1987235" y="0"/>
                  </a:lnTo>
                  <a:lnTo>
                    <a:pt x="2001329" y="0"/>
                  </a:lnTo>
                  <a:lnTo>
                    <a:pt x="2015423" y="0"/>
                  </a:lnTo>
                  <a:lnTo>
                    <a:pt x="2029516" y="0"/>
                  </a:lnTo>
                  <a:lnTo>
                    <a:pt x="2043610" y="0"/>
                  </a:lnTo>
                  <a:lnTo>
                    <a:pt x="2057704" y="0"/>
                  </a:lnTo>
                  <a:lnTo>
                    <a:pt x="2071798" y="0"/>
                  </a:lnTo>
                  <a:lnTo>
                    <a:pt x="2085892" y="0"/>
                  </a:lnTo>
                  <a:lnTo>
                    <a:pt x="2099986" y="0"/>
                  </a:lnTo>
                  <a:lnTo>
                    <a:pt x="2114080" y="0"/>
                  </a:lnTo>
                  <a:lnTo>
                    <a:pt x="2128173" y="0"/>
                  </a:lnTo>
                  <a:lnTo>
                    <a:pt x="2142267" y="0"/>
                  </a:lnTo>
                  <a:lnTo>
                    <a:pt x="2156361" y="0"/>
                  </a:lnTo>
                  <a:lnTo>
                    <a:pt x="2170455" y="0"/>
                  </a:lnTo>
                  <a:lnTo>
                    <a:pt x="2184549" y="0"/>
                  </a:lnTo>
                  <a:lnTo>
                    <a:pt x="2198643" y="0"/>
                  </a:lnTo>
                  <a:lnTo>
                    <a:pt x="2212737" y="0"/>
                  </a:lnTo>
                  <a:lnTo>
                    <a:pt x="2226831" y="0"/>
                  </a:lnTo>
                  <a:lnTo>
                    <a:pt x="2240924" y="0"/>
                  </a:lnTo>
                  <a:lnTo>
                    <a:pt x="2255018" y="0"/>
                  </a:lnTo>
                  <a:lnTo>
                    <a:pt x="2269112" y="0"/>
                  </a:lnTo>
                  <a:lnTo>
                    <a:pt x="2283206" y="0"/>
                  </a:lnTo>
                  <a:lnTo>
                    <a:pt x="2297300" y="0"/>
                  </a:lnTo>
                  <a:lnTo>
                    <a:pt x="2311394" y="0"/>
                  </a:lnTo>
                  <a:lnTo>
                    <a:pt x="2325488" y="0"/>
                  </a:lnTo>
                  <a:lnTo>
                    <a:pt x="2339581" y="0"/>
                  </a:lnTo>
                  <a:lnTo>
                    <a:pt x="2353675" y="0"/>
                  </a:lnTo>
                  <a:lnTo>
                    <a:pt x="2367769" y="0"/>
                  </a:lnTo>
                  <a:lnTo>
                    <a:pt x="2381863" y="0"/>
                  </a:lnTo>
                  <a:lnTo>
                    <a:pt x="2395957" y="0"/>
                  </a:lnTo>
                  <a:lnTo>
                    <a:pt x="2410051" y="0"/>
                  </a:lnTo>
                  <a:lnTo>
                    <a:pt x="2424145" y="0"/>
                  </a:lnTo>
                  <a:lnTo>
                    <a:pt x="2438239" y="0"/>
                  </a:lnTo>
                  <a:lnTo>
                    <a:pt x="2452332" y="0"/>
                  </a:lnTo>
                  <a:lnTo>
                    <a:pt x="2466426" y="0"/>
                  </a:lnTo>
                  <a:lnTo>
                    <a:pt x="2480520" y="0"/>
                  </a:lnTo>
                  <a:lnTo>
                    <a:pt x="2494614" y="0"/>
                  </a:lnTo>
                  <a:lnTo>
                    <a:pt x="2508708" y="0"/>
                  </a:lnTo>
                  <a:lnTo>
                    <a:pt x="2522802" y="0"/>
                  </a:lnTo>
                  <a:lnTo>
                    <a:pt x="2536896" y="0"/>
                  </a:lnTo>
                  <a:lnTo>
                    <a:pt x="2550989" y="0"/>
                  </a:lnTo>
                  <a:lnTo>
                    <a:pt x="2565083" y="0"/>
                  </a:lnTo>
                  <a:lnTo>
                    <a:pt x="2579177" y="0"/>
                  </a:lnTo>
                  <a:lnTo>
                    <a:pt x="2593271" y="0"/>
                  </a:lnTo>
                  <a:lnTo>
                    <a:pt x="2607365" y="0"/>
                  </a:lnTo>
                  <a:lnTo>
                    <a:pt x="2621459" y="0"/>
                  </a:lnTo>
                  <a:lnTo>
                    <a:pt x="2635553" y="0"/>
                  </a:lnTo>
                  <a:lnTo>
                    <a:pt x="2649647" y="0"/>
                  </a:lnTo>
                  <a:lnTo>
                    <a:pt x="2663740" y="0"/>
                  </a:lnTo>
                  <a:lnTo>
                    <a:pt x="2677834" y="0"/>
                  </a:lnTo>
                  <a:lnTo>
                    <a:pt x="2691928" y="0"/>
                  </a:lnTo>
                  <a:lnTo>
                    <a:pt x="2706022" y="0"/>
                  </a:lnTo>
                  <a:lnTo>
                    <a:pt x="2720116" y="0"/>
                  </a:lnTo>
                  <a:lnTo>
                    <a:pt x="2734210" y="0"/>
                  </a:lnTo>
                  <a:lnTo>
                    <a:pt x="2748304" y="0"/>
                  </a:lnTo>
                  <a:lnTo>
                    <a:pt x="2762397" y="0"/>
                  </a:lnTo>
                  <a:lnTo>
                    <a:pt x="2776491" y="0"/>
                  </a:lnTo>
                  <a:lnTo>
                    <a:pt x="2790585" y="0"/>
                  </a:lnTo>
                  <a:lnTo>
                    <a:pt x="2790585" y="0"/>
                  </a:lnTo>
                  <a:lnTo>
                    <a:pt x="2804679" y="0"/>
                  </a:lnTo>
                  <a:lnTo>
                    <a:pt x="2818773" y="0"/>
                  </a:lnTo>
                  <a:lnTo>
                    <a:pt x="2832867" y="0"/>
                  </a:lnTo>
                  <a:lnTo>
                    <a:pt x="2846961" y="0"/>
                  </a:lnTo>
                  <a:lnTo>
                    <a:pt x="2861055" y="0"/>
                  </a:lnTo>
                  <a:lnTo>
                    <a:pt x="2875148" y="0"/>
                  </a:lnTo>
                  <a:lnTo>
                    <a:pt x="2889242" y="0"/>
                  </a:lnTo>
                  <a:lnTo>
                    <a:pt x="2903336" y="0"/>
                  </a:lnTo>
                  <a:lnTo>
                    <a:pt x="2917430" y="0"/>
                  </a:lnTo>
                  <a:lnTo>
                    <a:pt x="2931524" y="0"/>
                  </a:lnTo>
                  <a:lnTo>
                    <a:pt x="2945618" y="0"/>
                  </a:lnTo>
                  <a:lnTo>
                    <a:pt x="2959712" y="0"/>
                  </a:lnTo>
                  <a:lnTo>
                    <a:pt x="2973806" y="0"/>
                  </a:lnTo>
                  <a:lnTo>
                    <a:pt x="2987899" y="0"/>
                  </a:lnTo>
                  <a:lnTo>
                    <a:pt x="3001993" y="0"/>
                  </a:lnTo>
                  <a:lnTo>
                    <a:pt x="3016087" y="0"/>
                  </a:lnTo>
                  <a:lnTo>
                    <a:pt x="3030181" y="0"/>
                  </a:lnTo>
                  <a:lnTo>
                    <a:pt x="3044275" y="0"/>
                  </a:lnTo>
                  <a:lnTo>
                    <a:pt x="3058369" y="0"/>
                  </a:lnTo>
                  <a:lnTo>
                    <a:pt x="3072463" y="0"/>
                  </a:lnTo>
                  <a:lnTo>
                    <a:pt x="3086556" y="0"/>
                  </a:lnTo>
                  <a:lnTo>
                    <a:pt x="3100650" y="0"/>
                  </a:lnTo>
                  <a:lnTo>
                    <a:pt x="3114744" y="0"/>
                  </a:lnTo>
                  <a:lnTo>
                    <a:pt x="3128838" y="0"/>
                  </a:lnTo>
                  <a:lnTo>
                    <a:pt x="3142932" y="0"/>
                  </a:lnTo>
                  <a:lnTo>
                    <a:pt x="3157026" y="0"/>
                  </a:lnTo>
                  <a:lnTo>
                    <a:pt x="3171120" y="0"/>
                  </a:lnTo>
                  <a:lnTo>
                    <a:pt x="3185214" y="0"/>
                  </a:lnTo>
                  <a:lnTo>
                    <a:pt x="3199307" y="0"/>
                  </a:lnTo>
                  <a:lnTo>
                    <a:pt x="3213401" y="0"/>
                  </a:lnTo>
                  <a:lnTo>
                    <a:pt x="3227495" y="0"/>
                  </a:lnTo>
                  <a:lnTo>
                    <a:pt x="3241589" y="0"/>
                  </a:lnTo>
                  <a:lnTo>
                    <a:pt x="3255683" y="0"/>
                  </a:lnTo>
                  <a:lnTo>
                    <a:pt x="3269777" y="0"/>
                  </a:lnTo>
                  <a:lnTo>
                    <a:pt x="3283871" y="0"/>
                  </a:lnTo>
                  <a:lnTo>
                    <a:pt x="3297964" y="0"/>
                  </a:lnTo>
                  <a:lnTo>
                    <a:pt x="3312058" y="0"/>
                  </a:lnTo>
                  <a:lnTo>
                    <a:pt x="3326152" y="0"/>
                  </a:lnTo>
                  <a:lnTo>
                    <a:pt x="3340246" y="0"/>
                  </a:lnTo>
                  <a:lnTo>
                    <a:pt x="3354340" y="0"/>
                  </a:lnTo>
                  <a:lnTo>
                    <a:pt x="3368434" y="0"/>
                  </a:lnTo>
                  <a:lnTo>
                    <a:pt x="3382528" y="0"/>
                  </a:lnTo>
                  <a:lnTo>
                    <a:pt x="3396622" y="0"/>
                  </a:lnTo>
                  <a:lnTo>
                    <a:pt x="3410715" y="0"/>
                  </a:lnTo>
                  <a:lnTo>
                    <a:pt x="3424809" y="0"/>
                  </a:lnTo>
                  <a:lnTo>
                    <a:pt x="3438903" y="0"/>
                  </a:lnTo>
                  <a:lnTo>
                    <a:pt x="3452997" y="0"/>
                  </a:lnTo>
                  <a:lnTo>
                    <a:pt x="3467091" y="0"/>
                  </a:lnTo>
                  <a:lnTo>
                    <a:pt x="3481185" y="0"/>
                  </a:lnTo>
                  <a:lnTo>
                    <a:pt x="3495279" y="0"/>
                  </a:lnTo>
                  <a:lnTo>
                    <a:pt x="3509372" y="0"/>
                  </a:lnTo>
                  <a:lnTo>
                    <a:pt x="3523466" y="0"/>
                  </a:lnTo>
                  <a:lnTo>
                    <a:pt x="3537560" y="0"/>
                  </a:lnTo>
                  <a:lnTo>
                    <a:pt x="3551654" y="0"/>
                  </a:lnTo>
                  <a:lnTo>
                    <a:pt x="3565748" y="0"/>
                  </a:lnTo>
                  <a:lnTo>
                    <a:pt x="3579842" y="0"/>
                  </a:lnTo>
                  <a:lnTo>
                    <a:pt x="3593936" y="0"/>
                  </a:lnTo>
                  <a:lnTo>
                    <a:pt x="3608030" y="0"/>
                  </a:lnTo>
                  <a:lnTo>
                    <a:pt x="3622123" y="0"/>
                  </a:lnTo>
                  <a:lnTo>
                    <a:pt x="3636217" y="0"/>
                  </a:lnTo>
                  <a:lnTo>
                    <a:pt x="3650311" y="0"/>
                  </a:lnTo>
                  <a:lnTo>
                    <a:pt x="3664405" y="0"/>
                  </a:lnTo>
                  <a:lnTo>
                    <a:pt x="3678499" y="0"/>
                  </a:lnTo>
                  <a:lnTo>
                    <a:pt x="3692593" y="0"/>
                  </a:lnTo>
                  <a:lnTo>
                    <a:pt x="3706687" y="0"/>
                  </a:lnTo>
                  <a:lnTo>
                    <a:pt x="3720780" y="0"/>
                  </a:lnTo>
                  <a:lnTo>
                    <a:pt x="3734874" y="0"/>
                  </a:lnTo>
                  <a:lnTo>
                    <a:pt x="3748968" y="0"/>
                  </a:lnTo>
                  <a:lnTo>
                    <a:pt x="3763062" y="0"/>
                  </a:lnTo>
                  <a:lnTo>
                    <a:pt x="3777156" y="0"/>
                  </a:lnTo>
                  <a:lnTo>
                    <a:pt x="3791250" y="0"/>
                  </a:lnTo>
                  <a:lnTo>
                    <a:pt x="3805344" y="0"/>
                  </a:lnTo>
                  <a:lnTo>
                    <a:pt x="3819438" y="0"/>
                  </a:lnTo>
                  <a:lnTo>
                    <a:pt x="3833531" y="0"/>
                  </a:lnTo>
                  <a:lnTo>
                    <a:pt x="3847625" y="0"/>
                  </a:lnTo>
                  <a:lnTo>
                    <a:pt x="3861719" y="0"/>
                  </a:lnTo>
                  <a:lnTo>
                    <a:pt x="3875813" y="0"/>
                  </a:lnTo>
                  <a:lnTo>
                    <a:pt x="3889907" y="0"/>
                  </a:lnTo>
                  <a:lnTo>
                    <a:pt x="3904001" y="0"/>
                  </a:lnTo>
                  <a:lnTo>
                    <a:pt x="3918095" y="0"/>
                  </a:lnTo>
                  <a:lnTo>
                    <a:pt x="3932188" y="0"/>
                  </a:lnTo>
                  <a:lnTo>
                    <a:pt x="3946282" y="0"/>
                  </a:lnTo>
                  <a:lnTo>
                    <a:pt x="3960376" y="0"/>
                  </a:lnTo>
                  <a:lnTo>
                    <a:pt x="3974470" y="0"/>
                  </a:lnTo>
                  <a:lnTo>
                    <a:pt x="3988564" y="0"/>
                  </a:lnTo>
                  <a:lnTo>
                    <a:pt x="4002658" y="0"/>
                  </a:lnTo>
                  <a:lnTo>
                    <a:pt x="4016752" y="0"/>
                  </a:lnTo>
                  <a:lnTo>
                    <a:pt x="4030846" y="0"/>
                  </a:lnTo>
                  <a:lnTo>
                    <a:pt x="4044939" y="0"/>
                  </a:lnTo>
                  <a:lnTo>
                    <a:pt x="4059033" y="0"/>
                  </a:lnTo>
                  <a:lnTo>
                    <a:pt x="4073127" y="0"/>
                  </a:lnTo>
                  <a:lnTo>
                    <a:pt x="4087221" y="0"/>
                  </a:lnTo>
                  <a:lnTo>
                    <a:pt x="4101315" y="0"/>
                  </a:lnTo>
                  <a:lnTo>
                    <a:pt x="4115409" y="0"/>
                  </a:lnTo>
                  <a:lnTo>
                    <a:pt x="4129503" y="0"/>
                  </a:lnTo>
                  <a:lnTo>
                    <a:pt x="4143596" y="0"/>
                  </a:lnTo>
                  <a:lnTo>
                    <a:pt x="4157690" y="0"/>
                  </a:lnTo>
                  <a:lnTo>
                    <a:pt x="4171784" y="0"/>
                  </a:lnTo>
                  <a:lnTo>
                    <a:pt x="4185878" y="0"/>
                  </a:lnTo>
                </a:path>
              </a:pathLst>
            </a:custGeom>
            <a:ln w="40651" cap="flat">
              <a:solidFill>
                <a:srgbClr val="D3D3D3">
                  <a:alpha val="100000"/>
                </a:srgbClr>
              </a:solidFill>
              <a:prstDash val="solid"/>
              <a:round/>
            </a:ln>
          </p:spPr>
          <p:txBody>
            <a:bodyPr/>
            <a:lstStyle/>
            <a:p/>
          </p:txBody>
        </p:sp>
        <p:sp>
          <p:nvSpPr>
            <p:cNvPr id="15" name="pl15"/>
            <p:cNvSpPr/>
            <p:nvPr/>
          </p:nvSpPr>
          <p:spPr>
            <a:xfrm>
              <a:off x="2690946" y="905068"/>
              <a:ext cx="4185878" cy="0"/>
            </a:xfrm>
            <a:custGeom>
              <a:avLst/>
              <a:pathLst>
                <a:path w="4185878" h="0">
                  <a:moveTo>
                    <a:pt x="0" y="0"/>
                  </a:moveTo>
                  <a:lnTo>
                    <a:pt x="14093" y="0"/>
                  </a:lnTo>
                  <a:lnTo>
                    <a:pt x="28187" y="0"/>
                  </a:lnTo>
                  <a:lnTo>
                    <a:pt x="42281" y="0"/>
                  </a:lnTo>
                  <a:lnTo>
                    <a:pt x="56375" y="0"/>
                  </a:lnTo>
                  <a:lnTo>
                    <a:pt x="70469" y="0"/>
                  </a:lnTo>
                  <a:lnTo>
                    <a:pt x="84563" y="0"/>
                  </a:lnTo>
                  <a:lnTo>
                    <a:pt x="98657" y="0"/>
                  </a:lnTo>
                  <a:lnTo>
                    <a:pt x="112750" y="0"/>
                  </a:lnTo>
                  <a:lnTo>
                    <a:pt x="126844" y="0"/>
                  </a:lnTo>
                  <a:lnTo>
                    <a:pt x="140938" y="0"/>
                  </a:lnTo>
                  <a:lnTo>
                    <a:pt x="155032" y="0"/>
                  </a:lnTo>
                  <a:lnTo>
                    <a:pt x="169126" y="0"/>
                  </a:lnTo>
                  <a:lnTo>
                    <a:pt x="183220" y="0"/>
                  </a:lnTo>
                  <a:lnTo>
                    <a:pt x="197314" y="0"/>
                  </a:lnTo>
                  <a:lnTo>
                    <a:pt x="211408" y="0"/>
                  </a:lnTo>
                  <a:lnTo>
                    <a:pt x="225501" y="0"/>
                  </a:lnTo>
                  <a:lnTo>
                    <a:pt x="239595" y="0"/>
                  </a:lnTo>
                  <a:lnTo>
                    <a:pt x="253689" y="0"/>
                  </a:lnTo>
                  <a:lnTo>
                    <a:pt x="267783" y="0"/>
                  </a:lnTo>
                  <a:lnTo>
                    <a:pt x="281877" y="0"/>
                  </a:lnTo>
                  <a:lnTo>
                    <a:pt x="295971" y="0"/>
                  </a:lnTo>
                  <a:lnTo>
                    <a:pt x="310065" y="0"/>
                  </a:lnTo>
                  <a:lnTo>
                    <a:pt x="324158" y="0"/>
                  </a:lnTo>
                  <a:lnTo>
                    <a:pt x="338252" y="0"/>
                  </a:lnTo>
                  <a:lnTo>
                    <a:pt x="352346" y="0"/>
                  </a:lnTo>
                  <a:lnTo>
                    <a:pt x="366440" y="0"/>
                  </a:lnTo>
                  <a:lnTo>
                    <a:pt x="380534" y="0"/>
                  </a:lnTo>
                  <a:lnTo>
                    <a:pt x="394628" y="0"/>
                  </a:lnTo>
                  <a:lnTo>
                    <a:pt x="408722" y="0"/>
                  </a:lnTo>
                  <a:lnTo>
                    <a:pt x="422816" y="0"/>
                  </a:lnTo>
                  <a:lnTo>
                    <a:pt x="436909" y="0"/>
                  </a:lnTo>
                  <a:lnTo>
                    <a:pt x="451003" y="0"/>
                  </a:lnTo>
                  <a:lnTo>
                    <a:pt x="465097" y="0"/>
                  </a:lnTo>
                  <a:lnTo>
                    <a:pt x="479191" y="0"/>
                  </a:lnTo>
                  <a:lnTo>
                    <a:pt x="493285" y="0"/>
                  </a:lnTo>
                  <a:lnTo>
                    <a:pt x="507379" y="0"/>
                  </a:lnTo>
                  <a:lnTo>
                    <a:pt x="521473" y="0"/>
                  </a:lnTo>
                  <a:lnTo>
                    <a:pt x="535566" y="0"/>
                  </a:lnTo>
                  <a:lnTo>
                    <a:pt x="549660" y="0"/>
                  </a:lnTo>
                  <a:lnTo>
                    <a:pt x="563754" y="0"/>
                  </a:lnTo>
                  <a:lnTo>
                    <a:pt x="577848" y="0"/>
                  </a:lnTo>
                  <a:lnTo>
                    <a:pt x="591942" y="0"/>
                  </a:lnTo>
                  <a:lnTo>
                    <a:pt x="606036" y="0"/>
                  </a:lnTo>
                  <a:lnTo>
                    <a:pt x="620130" y="0"/>
                  </a:lnTo>
                  <a:lnTo>
                    <a:pt x="634224" y="0"/>
                  </a:lnTo>
                  <a:lnTo>
                    <a:pt x="648317" y="0"/>
                  </a:lnTo>
                  <a:lnTo>
                    <a:pt x="662411" y="0"/>
                  </a:lnTo>
                  <a:lnTo>
                    <a:pt x="676505" y="0"/>
                  </a:lnTo>
                  <a:lnTo>
                    <a:pt x="690599" y="0"/>
                  </a:lnTo>
                  <a:lnTo>
                    <a:pt x="704693" y="0"/>
                  </a:lnTo>
                  <a:lnTo>
                    <a:pt x="718787" y="0"/>
                  </a:lnTo>
                  <a:lnTo>
                    <a:pt x="732881" y="0"/>
                  </a:lnTo>
                  <a:lnTo>
                    <a:pt x="746974" y="0"/>
                  </a:lnTo>
                  <a:lnTo>
                    <a:pt x="761068" y="0"/>
                  </a:lnTo>
                  <a:lnTo>
                    <a:pt x="775162" y="0"/>
                  </a:lnTo>
                  <a:lnTo>
                    <a:pt x="789256" y="0"/>
                  </a:lnTo>
                  <a:lnTo>
                    <a:pt x="803350" y="0"/>
                  </a:lnTo>
                  <a:lnTo>
                    <a:pt x="817444" y="0"/>
                  </a:lnTo>
                  <a:lnTo>
                    <a:pt x="831538" y="0"/>
                  </a:lnTo>
                  <a:lnTo>
                    <a:pt x="845632" y="0"/>
                  </a:lnTo>
                  <a:lnTo>
                    <a:pt x="859725" y="0"/>
                  </a:lnTo>
                  <a:lnTo>
                    <a:pt x="873819" y="0"/>
                  </a:lnTo>
                  <a:lnTo>
                    <a:pt x="887913" y="0"/>
                  </a:lnTo>
                  <a:lnTo>
                    <a:pt x="902007" y="0"/>
                  </a:lnTo>
                  <a:lnTo>
                    <a:pt x="916101" y="0"/>
                  </a:lnTo>
                  <a:lnTo>
                    <a:pt x="930195" y="0"/>
                  </a:lnTo>
                  <a:lnTo>
                    <a:pt x="944289" y="0"/>
                  </a:lnTo>
                  <a:lnTo>
                    <a:pt x="958382" y="0"/>
                  </a:lnTo>
                  <a:lnTo>
                    <a:pt x="972476" y="0"/>
                  </a:lnTo>
                  <a:lnTo>
                    <a:pt x="986570" y="0"/>
                  </a:lnTo>
                  <a:lnTo>
                    <a:pt x="1000664" y="0"/>
                  </a:lnTo>
                  <a:lnTo>
                    <a:pt x="1014758" y="0"/>
                  </a:lnTo>
                  <a:lnTo>
                    <a:pt x="1028852" y="0"/>
                  </a:lnTo>
                  <a:lnTo>
                    <a:pt x="1042946" y="0"/>
                  </a:lnTo>
                  <a:lnTo>
                    <a:pt x="1057040" y="0"/>
                  </a:lnTo>
                  <a:lnTo>
                    <a:pt x="1071133" y="0"/>
                  </a:lnTo>
                  <a:lnTo>
                    <a:pt x="1085227" y="0"/>
                  </a:lnTo>
                  <a:lnTo>
                    <a:pt x="1099321" y="0"/>
                  </a:lnTo>
                  <a:lnTo>
                    <a:pt x="1113415" y="0"/>
                  </a:lnTo>
                  <a:lnTo>
                    <a:pt x="1127509" y="0"/>
                  </a:lnTo>
                  <a:lnTo>
                    <a:pt x="1141603" y="0"/>
                  </a:lnTo>
                  <a:lnTo>
                    <a:pt x="1155697" y="0"/>
                  </a:lnTo>
                  <a:lnTo>
                    <a:pt x="1169790" y="0"/>
                  </a:lnTo>
                  <a:lnTo>
                    <a:pt x="1183884" y="0"/>
                  </a:lnTo>
                  <a:lnTo>
                    <a:pt x="1197978" y="0"/>
                  </a:lnTo>
                  <a:lnTo>
                    <a:pt x="1212072" y="0"/>
                  </a:lnTo>
                  <a:lnTo>
                    <a:pt x="1226166" y="0"/>
                  </a:lnTo>
                  <a:lnTo>
                    <a:pt x="1240260" y="0"/>
                  </a:lnTo>
                  <a:lnTo>
                    <a:pt x="1254354" y="0"/>
                  </a:lnTo>
                  <a:lnTo>
                    <a:pt x="1268448" y="0"/>
                  </a:lnTo>
                  <a:lnTo>
                    <a:pt x="1282541" y="0"/>
                  </a:lnTo>
                  <a:lnTo>
                    <a:pt x="1296635" y="0"/>
                  </a:lnTo>
                  <a:lnTo>
                    <a:pt x="1310729" y="0"/>
                  </a:lnTo>
                  <a:lnTo>
                    <a:pt x="1324823" y="0"/>
                  </a:lnTo>
                  <a:lnTo>
                    <a:pt x="1338917" y="0"/>
                  </a:lnTo>
                  <a:lnTo>
                    <a:pt x="1353011" y="0"/>
                  </a:lnTo>
                  <a:lnTo>
                    <a:pt x="1367105" y="0"/>
                  </a:lnTo>
                  <a:lnTo>
                    <a:pt x="1381198" y="0"/>
                  </a:lnTo>
                  <a:lnTo>
                    <a:pt x="1395292" y="0"/>
                  </a:lnTo>
                  <a:lnTo>
                    <a:pt x="1395292" y="0"/>
                  </a:lnTo>
                  <a:lnTo>
                    <a:pt x="1409386" y="0"/>
                  </a:lnTo>
                  <a:lnTo>
                    <a:pt x="1423480" y="0"/>
                  </a:lnTo>
                  <a:lnTo>
                    <a:pt x="1437574" y="0"/>
                  </a:lnTo>
                  <a:lnTo>
                    <a:pt x="1451668" y="0"/>
                  </a:lnTo>
                  <a:lnTo>
                    <a:pt x="1465762" y="0"/>
                  </a:lnTo>
                  <a:lnTo>
                    <a:pt x="1479856" y="0"/>
                  </a:lnTo>
                  <a:lnTo>
                    <a:pt x="1493949" y="0"/>
                  </a:lnTo>
                  <a:lnTo>
                    <a:pt x="1508043" y="0"/>
                  </a:lnTo>
                  <a:lnTo>
                    <a:pt x="1522137" y="0"/>
                  </a:lnTo>
                  <a:lnTo>
                    <a:pt x="1536231" y="0"/>
                  </a:lnTo>
                  <a:lnTo>
                    <a:pt x="1550325" y="0"/>
                  </a:lnTo>
                  <a:lnTo>
                    <a:pt x="1564419" y="0"/>
                  </a:lnTo>
                  <a:lnTo>
                    <a:pt x="1578513" y="0"/>
                  </a:lnTo>
                  <a:lnTo>
                    <a:pt x="1592607" y="0"/>
                  </a:lnTo>
                  <a:lnTo>
                    <a:pt x="1606700" y="0"/>
                  </a:lnTo>
                  <a:lnTo>
                    <a:pt x="1620794" y="0"/>
                  </a:lnTo>
                  <a:lnTo>
                    <a:pt x="1634888" y="0"/>
                  </a:lnTo>
                  <a:lnTo>
                    <a:pt x="1648982" y="0"/>
                  </a:lnTo>
                  <a:lnTo>
                    <a:pt x="1663076" y="0"/>
                  </a:lnTo>
                  <a:lnTo>
                    <a:pt x="1677170" y="0"/>
                  </a:lnTo>
                  <a:lnTo>
                    <a:pt x="1691264" y="0"/>
                  </a:lnTo>
                  <a:lnTo>
                    <a:pt x="1705357" y="0"/>
                  </a:lnTo>
                  <a:lnTo>
                    <a:pt x="1719451" y="0"/>
                  </a:lnTo>
                  <a:lnTo>
                    <a:pt x="1733545" y="0"/>
                  </a:lnTo>
                  <a:lnTo>
                    <a:pt x="1747639" y="0"/>
                  </a:lnTo>
                  <a:lnTo>
                    <a:pt x="1761733" y="0"/>
                  </a:lnTo>
                  <a:lnTo>
                    <a:pt x="1775827" y="0"/>
                  </a:lnTo>
                  <a:lnTo>
                    <a:pt x="1789921" y="0"/>
                  </a:lnTo>
                  <a:lnTo>
                    <a:pt x="1804015" y="0"/>
                  </a:lnTo>
                  <a:lnTo>
                    <a:pt x="1818108" y="0"/>
                  </a:lnTo>
                  <a:lnTo>
                    <a:pt x="1832202" y="0"/>
                  </a:lnTo>
                  <a:lnTo>
                    <a:pt x="1846296" y="0"/>
                  </a:lnTo>
                  <a:lnTo>
                    <a:pt x="1860390" y="0"/>
                  </a:lnTo>
                  <a:lnTo>
                    <a:pt x="1874484" y="0"/>
                  </a:lnTo>
                  <a:lnTo>
                    <a:pt x="1888578" y="0"/>
                  </a:lnTo>
                  <a:lnTo>
                    <a:pt x="1902672" y="0"/>
                  </a:lnTo>
                  <a:lnTo>
                    <a:pt x="1916765" y="0"/>
                  </a:lnTo>
                  <a:lnTo>
                    <a:pt x="1930859" y="0"/>
                  </a:lnTo>
                  <a:lnTo>
                    <a:pt x="1944953" y="0"/>
                  </a:lnTo>
                  <a:lnTo>
                    <a:pt x="1959047" y="0"/>
                  </a:lnTo>
                  <a:lnTo>
                    <a:pt x="1973141" y="0"/>
                  </a:lnTo>
                  <a:lnTo>
                    <a:pt x="1987235" y="0"/>
                  </a:lnTo>
                  <a:lnTo>
                    <a:pt x="2001329" y="0"/>
                  </a:lnTo>
                  <a:lnTo>
                    <a:pt x="2015423" y="0"/>
                  </a:lnTo>
                  <a:lnTo>
                    <a:pt x="2029516" y="0"/>
                  </a:lnTo>
                  <a:lnTo>
                    <a:pt x="2043610" y="0"/>
                  </a:lnTo>
                  <a:lnTo>
                    <a:pt x="2057704" y="0"/>
                  </a:lnTo>
                  <a:lnTo>
                    <a:pt x="2071798" y="0"/>
                  </a:lnTo>
                  <a:lnTo>
                    <a:pt x="2085892" y="0"/>
                  </a:lnTo>
                  <a:lnTo>
                    <a:pt x="2099986" y="0"/>
                  </a:lnTo>
                  <a:lnTo>
                    <a:pt x="2114080" y="0"/>
                  </a:lnTo>
                  <a:lnTo>
                    <a:pt x="2128173" y="0"/>
                  </a:lnTo>
                  <a:lnTo>
                    <a:pt x="2142267" y="0"/>
                  </a:lnTo>
                  <a:lnTo>
                    <a:pt x="2156361" y="0"/>
                  </a:lnTo>
                  <a:lnTo>
                    <a:pt x="2170455" y="0"/>
                  </a:lnTo>
                  <a:lnTo>
                    <a:pt x="2184549" y="0"/>
                  </a:lnTo>
                  <a:lnTo>
                    <a:pt x="2198643" y="0"/>
                  </a:lnTo>
                  <a:lnTo>
                    <a:pt x="2212737" y="0"/>
                  </a:lnTo>
                  <a:lnTo>
                    <a:pt x="2226831" y="0"/>
                  </a:lnTo>
                  <a:lnTo>
                    <a:pt x="2240924" y="0"/>
                  </a:lnTo>
                  <a:lnTo>
                    <a:pt x="2255018" y="0"/>
                  </a:lnTo>
                  <a:lnTo>
                    <a:pt x="2269112" y="0"/>
                  </a:lnTo>
                  <a:lnTo>
                    <a:pt x="2283206" y="0"/>
                  </a:lnTo>
                  <a:lnTo>
                    <a:pt x="2297300" y="0"/>
                  </a:lnTo>
                  <a:lnTo>
                    <a:pt x="2311394" y="0"/>
                  </a:lnTo>
                  <a:lnTo>
                    <a:pt x="2325488" y="0"/>
                  </a:lnTo>
                  <a:lnTo>
                    <a:pt x="2339581" y="0"/>
                  </a:lnTo>
                  <a:lnTo>
                    <a:pt x="2353675" y="0"/>
                  </a:lnTo>
                  <a:lnTo>
                    <a:pt x="2367769" y="0"/>
                  </a:lnTo>
                  <a:lnTo>
                    <a:pt x="2381863" y="0"/>
                  </a:lnTo>
                  <a:lnTo>
                    <a:pt x="2395957" y="0"/>
                  </a:lnTo>
                  <a:lnTo>
                    <a:pt x="2410051" y="0"/>
                  </a:lnTo>
                  <a:lnTo>
                    <a:pt x="2424145" y="0"/>
                  </a:lnTo>
                  <a:lnTo>
                    <a:pt x="2438239" y="0"/>
                  </a:lnTo>
                  <a:lnTo>
                    <a:pt x="2452332" y="0"/>
                  </a:lnTo>
                  <a:lnTo>
                    <a:pt x="2466426" y="0"/>
                  </a:lnTo>
                  <a:lnTo>
                    <a:pt x="2480520" y="0"/>
                  </a:lnTo>
                  <a:lnTo>
                    <a:pt x="2494614" y="0"/>
                  </a:lnTo>
                  <a:lnTo>
                    <a:pt x="2508708" y="0"/>
                  </a:lnTo>
                  <a:lnTo>
                    <a:pt x="2522802" y="0"/>
                  </a:lnTo>
                  <a:lnTo>
                    <a:pt x="2536896" y="0"/>
                  </a:lnTo>
                  <a:lnTo>
                    <a:pt x="2550989" y="0"/>
                  </a:lnTo>
                  <a:lnTo>
                    <a:pt x="2565083" y="0"/>
                  </a:lnTo>
                  <a:lnTo>
                    <a:pt x="2579177" y="0"/>
                  </a:lnTo>
                  <a:lnTo>
                    <a:pt x="2593271" y="0"/>
                  </a:lnTo>
                  <a:lnTo>
                    <a:pt x="2607365" y="0"/>
                  </a:lnTo>
                  <a:lnTo>
                    <a:pt x="2621459" y="0"/>
                  </a:lnTo>
                  <a:lnTo>
                    <a:pt x="2635553" y="0"/>
                  </a:lnTo>
                  <a:lnTo>
                    <a:pt x="2649647" y="0"/>
                  </a:lnTo>
                  <a:lnTo>
                    <a:pt x="2663740" y="0"/>
                  </a:lnTo>
                  <a:lnTo>
                    <a:pt x="2677834" y="0"/>
                  </a:lnTo>
                  <a:lnTo>
                    <a:pt x="2691928" y="0"/>
                  </a:lnTo>
                  <a:lnTo>
                    <a:pt x="2706022" y="0"/>
                  </a:lnTo>
                  <a:lnTo>
                    <a:pt x="2720116" y="0"/>
                  </a:lnTo>
                  <a:lnTo>
                    <a:pt x="2734210" y="0"/>
                  </a:lnTo>
                  <a:lnTo>
                    <a:pt x="2748304" y="0"/>
                  </a:lnTo>
                  <a:lnTo>
                    <a:pt x="2762397" y="0"/>
                  </a:lnTo>
                  <a:lnTo>
                    <a:pt x="2776491" y="0"/>
                  </a:lnTo>
                  <a:lnTo>
                    <a:pt x="2790585" y="0"/>
                  </a:lnTo>
                  <a:lnTo>
                    <a:pt x="2790585" y="0"/>
                  </a:lnTo>
                  <a:lnTo>
                    <a:pt x="2804679" y="0"/>
                  </a:lnTo>
                  <a:lnTo>
                    <a:pt x="2818773" y="0"/>
                  </a:lnTo>
                  <a:lnTo>
                    <a:pt x="2832867" y="0"/>
                  </a:lnTo>
                  <a:lnTo>
                    <a:pt x="2846961" y="0"/>
                  </a:lnTo>
                  <a:lnTo>
                    <a:pt x="2861055" y="0"/>
                  </a:lnTo>
                  <a:lnTo>
                    <a:pt x="2875148" y="0"/>
                  </a:lnTo>
                  <a:lnTo>
                    <a:pt x="2889242" y="0"/>
                  </a:lnTo>
                  <a:lnTo>
                    <a:pt x="2903336" y="0"/>
                  </a:lnTo>
                  <a:lnTo>
                    <a:pt x="2917430" y="0"/>
                  </a:lnTo>
                  <a:lnTo>
                    <a:pt x="2931524" y="0"/>
                  </a:lnTo>
                  <a:lnTo>
                    <a:pt x="2945618" y="0"/>
                  </a:lnTo>
                  <a:lnTo>
                    <a:pt x="2959712" y="0"/>
                  </a:lnTo>
                  <a:lnTo>
                    <a:pt x="2973806" y="0"/>
                  </a:lnTo>
                  <a:lnTo>
                    <a:pt x="2987899" y="0"/>
                  </a:lnTo>
                  <a:lnTo>
                    <a:pt x="3001993" y="0"/>
                  </a:lnTo>
                  <a:lnTo>
                    <a:pt x="3016087" y="0"/>
                  </a:lnTo>
                  <a:lnTo>
                    <a:pt x="3030181" y="0"/>
                  </a:lnTo>
                  <a:lnTo>
                    <a:pt x="3044275" y="0"/>
                  </a:lnTo>
                  <a:lnTo>
                    <a:pt x="3058369" y="0"/>
                  </a:lnTo>
                  <a:lnTo>
                    <a:pt x="3072463" y="0"/>
                  </a:lnTo>
                  <a:lnTo>
                    <a:pt x="3086556" y="0"/>
                  </a:lnTo>
                  <a:lnTo>
                    <a:pt x="3100650" y="0"/>
                  </a:lnTo>
                  <a:lnTo>
                    <a:pt x="3114744" y="0"/>
                  </a:lnTo>
                  <a:lnTo>
                    <a:pt x="3128838" y="0"/>
                  </a:lnTo>
                  <a:lnTo>
                    <a:pt x="3142932" y="0"/>
                  </a:lnTo>
                  <a:lnTo>
                    <a:pt x="3157026" y="0"/>
                  </a:lnTo>
                  <a:lnTo>
                    <a:pt x="3171120" y="0"/>
                  </a:lnTo>
                  <a:lnTo>
                    <a:pt x="3185214" y="0"/>
                  </a:lnTo>
                  <a:lnTo>
                    <a:pt x="3199307" y="0"/>
                  </a:lnTo>
                  <a:lnTo>
                    <a:pt x="3213401" y="0"/>
                  </a:lnTo>
                  <a:lnTo>
                    <a:pt x="3227495" y="0"/>
                  </a:lnTo>
                  <a:lnTo>
                    <a:pt x="3241589" y="0"/>
                  </a:lnTo>
                  <a:lnTo>
                    <a:pt x="3255683" y="0"/>
                  </a:lnTo>
                  <a:lnTo>
                    <a:pt x="3269777" y="0"/>
                  </a:lnTo>
                  <a:lnTo>
                    <a:pt x="3283871" y="0"/>
                  </a:lnTo>
                  <a:lnTo>
                    <a:pt x="3297964" y="0"/>
                  </a:lnTo>
                  <a:lnTo>
                    <a:pt x="3312058" y="0"/>
                  </a:lnTo>
                  <a:lnTo>
                    <a:pt x="3326152" y="0"/>
                  </a:lnTo>
                  <a:lnTo>
                    <a:pt x="3340246" y="0"/>
                  </a:lnTo>
                  <a:lnTo>
                    <a:pt x="3354340" y="0"/>
                  </a:lnTo>
                  <a:lnTo>
                    <a:pt x="3368434" y="0"/>
                  </a:lnTo>
                  <a:lnTo>
                    <a:pt x="3382528" y="0"/>
                  </a:lnTo>
                  <a:lnTo>
                    <a:pt x="3396622" y="0"/>
                  </a:lnTo>
                  <a:lnTo>
                    <a:pt x="3410715" y="0"/>
                  </a:lnTo>
                  <a:lnTo>
                    <a:pt x="3424809" y="0"/>
                  </a:lnTo>
                  <a:lnTo>
                    <a:pt x="3438903" y="0"/>
                  </a:lnTo>
                  <a:lnTo>
                    <a:pt x="3452997" y="0"/>
                  </a:lnTo>
                  <a:lnTo>
                    <a:pt x="3467091" y="0"/>
                  </a:lnTo>
                  <a:lnTo>
                    <a:pt x="3481185" y="0"/>
                  </a:lnTo>
                  <a:lnTo>
                    <a:pt x="3495279" y="0"/>
                  </a:lnTo>
                  <a:lnTo>
                    <a:pt x="3509372" y="0"/>
                  </a:lnTo>
                  <a:lnTo>
                    <a:pt x="3523466" y="0"/>
                  </a:lnTo>
                  <a:lnTo>
                    <a:pt x="3537560" y="0"/>
                  </a:lnTo>
                  <a:lnTo>
                    <a:pt x="3551654" y="0"/>
                  </a:lnTo>
                  <a:lnTo>
                    <a:pt x="3565748" y="0"/>
                  </a:lnTo>
                  <a:lnTo>
                    <a:pt x="3579842" y="0"/>
                  </a:lnTo>
                  <a:lnTo>
                    <a:pt x="3593936" y="0"/>
                  </a:lnTo>
                  <a:lnTo>
                    <a:pt x="3608030" y="0"/>
                  </a:lnTo>
                  <a:lnTo>
                    <a:pt x="3622123" y="0"/>
                  </a:lnTo>
                  <a:lnTo>
                    <a:pt x="3636217" y="0"/>
                  </a:lnTo>
                  <a:lnTo>
                    <a:pt x="3650311" y="0"/>
                  </a:lnTo>
                  <a:lnTo>
                    <a:pt x="3664405" y="0"/>
                  </a:lnTo>
                  <a:lnTo>
                    <a:pt x="3678499" y="0"/>
                  </a:lnTo>
                  <a:lnTo>
                    <a:pt x="3692593" y="0"/>
                  </a:lnTo>
                  <a:lnTo>
                    <a:pt x="3706687" y="0"/>
                  </a:lnTo>
                  <a:lnTo>
                    <a:pt x="3720780" y="0"/>
                  </a:lnTo>
                  <a:lnTo>
                    <a:pt x="3734874" y="0"/>
                  </a:lnTo>
                  <a:lnTo>
                    <a:pt x="3748968" y="0"/>
                  </a:lnTo>
                  <a:lnTo>
                    <a:pt x="3763062" y="0"/>
                  </a:lnTo>
                  <a:lnTo>
                    <a:pt x="3777156" y="0"/>
                  </a:lnTo>
                  <a:lnTo>
                    <a:pt x="3791250" y="0"/>
                  </a:lnTo>
                  <a:lnTo>
                    <a:pt x="3805344" y="0"/>
                  </a:lnTo>
                  <a:lnTo>
                    <a:pt x="3819438" y="0"/>
                  </a:lnTo>
                  <a:lnTo>
                    <a:pt x="3833531" y="0"/>
                  </a:lnTo>
                  <a:lnTo>
                    <a:pt x="3847625" y="0"/>
                  </a:lnTo>
                  <a:lnTo>
                    <a:pt x="3861719" y="0"/>
                  </a:lnTo>
                  <a:lnTo>
                    <a:pt x="3875813" y="0"/>
                  </a:lnTo>
                  <a:lnTo>
                    <a:pt x="3889907" y="0"/>
                  </a:lnTo>
                  <a:lnTo>
                    <a:pt x="3904001" y="0"/>
                  </a:lnTo>
                  <a:lnTo>
                    <a:pt x="3918095" y="0"/>
                  </a:lnTo>
                  <a:lnTo>
                    <a:pt x="3932188" y="0"/>
                  </a:lnTo>
                  <a:lnTo>
                    <a:pt x="3946282" y="0"/>
                  </a:lnTo>
                  <a:lnTo>
                    <a:pt x="3960376" y="0"/>
                  </a:lnTo>
                  <a:lnTo>
                    <a:pt x="3974470" y="0"/>
                  </a:lnTo>
                  <a:lnTo>
                    <a:pt x="3988564" y="0"/>
                  </a:lnTo>
                  <a:lnTo>
                    <a:pt x="4002658" y="0"/>
                  </a:lnTo>
                  <a:lnTo>
                    <a:pt x="4016752" y="0"/>
                  </a:lnTo>
                  <a:lnTo>
                    <a:pt x="4030846" y="0"/>
                  </a:lnTo>
                  <a:lnTo>
                    <a:pt x="4044939" y="0"/>
                  </a:lnTo>
                  <a:lnTo>
                    <a:pt x="4059033" y="0"/>
                  </a:lnTo>
                  <a:lnTo>
                    <a:pt x="4073127" y="0"/>
                  </a:lnTo>
                  <a:lnTo>
                    <a:pt x="4087221" y="0"/>
                  </a:lnTo>
                  <a:lnTo>
                    <a:pt x="4101315" y="0"/>
                  </a:lnTo>
                  <a:lnTo>
                    <a:pt x="4115409" y="0"/>
                  </a:lnTo>
                  <a:lnTo>
                    <a:pt x="4129503" y="0"/>
                  </a:lnTo>
                  <a:lnTo>
                    <a:pt x="4143596" y="0"/>
                  </a:lnTo>
                  <a:lnTo>
                    <a:pt x="4157690" y="0"/>
                  </a:lnTo>
                  <a:lnTo>
                    <a:pt x="4171784" y="0"/>
                  </a:lnTo>
                  <a:lnTo>
                    <a:pt x="4185878" y="0"/>
                  </a:lnTo>
                </a:path>
              </a:pathLst>
            </a:custGeom>
            <a:ln w="40651" cap="flat">
              <a:solidFill>
                <a:srgbClr val="D3D3D3">
                  <a:alpha val="100000"/>
                </a:srgbClr>
              </a:solidFill>
              <a:prstDash val="solid"/>
              <a:round/>
            </a:ln>
          </p:spPr>
          <p:txBody>
            <a:bodyPr/>
            <a:lstStyle/>
            <a:p/>
          </p:txBody>
        </p:sp>
        <p:sp>
          <p:nvSpPr>
            <p:cNvPr id="16" name="pl16"/>
            <p:cNvSpPr/>
            <p:nvPr/>
          </p:nvSpPr>
          <p:spPr>
            <a:xfrm>
              <a:off x="2690946" y="5102746"/>
              <a:ext cx="4185878" cy="699339"/>
            </a:xfrm>
            <a:custGeom>
              <a:avLst/>
              <a:pathLst>
                <a:path w="4185878" h="699339">
                  <a:moveTo>
                    <a:pt x="0" y="0"/>
                  </a:moveTo>
                  <a:lnTo>
                    <a:pt x="14093" y="41"/>
                  </a:lnTo>
                  <a:lnTo>
                    <a:pt x="28187" y="89"/>
                  </a:lnTo>
                  <a:lnTo>
                    <a:pt x="42281" y="146"/>
                  </a:lnTo>
                  <a:lnTo>
                    <a:pt x="56375" y="213"/>
                  </a:lnTo>
                  <a:lnTo>
                    <a:pt x="70469" y="291"/>
                  </a:lnTo>
                  <a:lnTo>
                    <a:pt x="84563" y="383"/>
                  </a:lnTo>
                  <a:lnTo>
                    <a:pt x="98657" y="492"/>
                  </a:lnTo>
                  <a:lnTo>
                    <a:pt x="112750" y="619"/>
                  </a:lnTo>
                  <a:lnTo>
                    <a:pt x="126844" y="768"/>
                  </a:lnTo>
                  <a:lnTo>
                    <a:pt x="140938" y="944"/>
                  </a:lnTo>
                  <a:lnTo>
                    <a:pt x="155032" y="1151"/>
                  </a:lnTo>
                  <a:lnTo>
                    <a:pt x="169126" y="1393"/>
                  </a:lnTo>
                  <a:lnTo>
                    <a:pt x="183220" y="1678"/>
                  </a:lnTo>
                  <a:lnTo>
                    <a:pt x="197314" y="2013"/>
                  </a:lnTo>
                  <a:lnTo>
                    <a:pt x="211408" y="2405"/>
                  </a:lnTo>
                  <a:lnTo>
                    <a:pt x="225501" y="2866"/>
                  </a:lnTo>
                  <a:lnTo>
                    <a:pt x="239595" y="3408"/>
                  </a:lnTo>
                  <a:lnTo>
                    <a:pt x="253689" y="4043"/>
                  </a:lnTo>
                  <a:lnTo>
                    <a:pt x="267783" y="4788"/>
                  </a:lnTo>
                  <a:lnTo>
                    <a:pt x="281877" y="5661"/>
                  </a:lnTo>
                  <a:lnTo>
                    <a:pt x="295971" y="6685"/>
                  </a:lnTo>
                  <a:lnTo>
                    <a:pt x="310065" y="7885"/>
                  </a:lnTo>
                  <a:lnTo>
                    <a:pt x="324158" y="9290"/>
                  </a:lnTo>
                  <a:lnTo>
                    <a:pt x="338252" y="10934"/>
                  </a:lnTo>
                  <a:lnTo>
                    <a:pt x="352346" y="12857"/>
                  </a:lnTo>
                  <a:lnTo>
                    <a:pt x="366440" y="15103"/>
                  </a:lnTo>
                  <a:lnTo>
                    <a:pt x="380534" y="17724"/>
                  </a:lnTo>
                  <a:lnTo>
                    <a:pt x="394628" y="20780"/>
                  </a:lnTo>
                  <a:lnTo>
                    <a:pt x="408722" y="24336"/>
                  </a:lnTo>
                  <a:lnTo>
                    <a:pt x="422816" y="28470"/>
                  </a:lnTo>
                  <a:lnTo>
                    <a:pt x="436909" y="33264"/>
                  </a:lnTo>
                  <a:lnTo>
                    <a:pt x="451003" y="38811"/>
                  </a:lnTo>
                  <a:lnTo>
                    <a:pt x="465097" y="45216"/>
                  </a:lnTo>
                  <a:lnTo>
                    <a:pt x="479191" y="52586"/>
                  </a:lnTo>
                  <a:lnTo>
                    <a:pt x="493285" y="61040"/>
                  </a:lnTo>
                  <a:lnTo>
                    <a:pt x="507379" y="70698"/>
                  </a:lnTo>
                  <a:lnTo>
                    <a:pt x="521473" y="81684"/>
                  </a:lnTo>
                  <a:lnTo>
                    <a:pt x="535566" y="94115"/>
                  </a:lnTo>
                  <a:lnTo>
                    <a:pt x="549660" y="108102"/>
                  </a:lnTo>
                  <a:lnTo>
                    <a:pt x="563754" y="123738"/>
                  </a:lnTo>
                  <a:lnTo>
                    <a:pt x="577848" y="141090"/>
                  </a:lnTo>
                  <a:lnTo>
                    <a:pt x="591942" y="160195"/>
                  </a:lnTo>
                  <a:lnTo>
                    <a:pt x="606036" y="181044"/>
                  </a:lnTo>
                  <a:lnTo>
                    <a:pt x="620130" y="203578"/>
                  </a:lnTo>
                  <a:lnTo>
                    <a:pt x="634224" y="227682"/>
                  </a:lnTo>
                  <a:lnTo>
                    <a:pt x="648317" y="253178"/>
                  </a:lnTo>
                  <a:lnTo>
                    <a:pt x="662411" y="279834"/>
                  </a:lnTo>
                  <a:lnTo>
                    <a:pt x="676505" y="307360"/>
                  </a:lnTo>
                  <a:lnTo>
                    <a:pt x="690599" y="335427"/>
                  </a:lnTo>
                  <a:lnTo>
                    <a:pt x="704693" y="363677"/>
                  </a:lnTo>
                  <a:lnTo>
                    <a:pt x="718787" y="391744"/>
                  </a:lnTo>
                  <a:lnTo>
                    <a:pt x="732881" y="419270"/>
                  </a:lnTo>
                  <a:lnTo>
                    <a:pt x="746974" y="445925"/>
                  </a:lnTo>
                  <a:lnTo>
                    <a:pt x="761068" y="471422"/>
                  </a:lnTo>
                  <a:lnTo>
                    <a:pt x="775162" y="495526"/>
                  </a:lnTo>
                  <a:lnTo>
                    <a:pt x="789256" y="518060"/>
                  </a:lnTo>
                  <a:lnTo>
                    <a:pt x="803350" y="538908"/>
                  </a:lnTo>
                  <a:lnTo>
                    <a:pt x="817444" y="558013"/>
                  </a:lnTo>
                  <a:lnTo>
                    <a:pt x="831538" y="575366"/>
                  </a:lnTo>
                  <a:lnTo>
                    <a:pt x="845632" y="591002"/>
                  </a:lnTo>
                  <a:lnTo>
                    <a:pt x="859725" y="604989"/>
                  </a:lnTo>
                  <a:lnTo>
                    <a:pt x="873819" y="617420"/>
                  </a:lnTo>
                  <a:lnTo>
                    <a:pt x="887913" y="628405"/>
                  </a:lnTo>
                  <a:lnTo>
                    <a:pt x="902007" y="638064"/>
                  </a:lnTo>
                  <a:lnTo>
                    <a:pt x="916101" y="646518"/>
                  </a:lnTo>
                  <a:lnTo>
                    <a:pt x="930195" y="653888"/>
                  </a:lnTo>
                  <a:lnTo>
                    <a:pt x="944289" y="660292"/>
                  </a:lnTo>
                  <a:lnTo>
                    <a:pt x="958382" y="665840"/>
                  </a:lnTo>
                  <a:lnTo>
                    <a:pt x="972476" y="670634"/>
                  </a:lnTo>
                  <a:lnTo>
                    <a:pt x="986570" y="674767"/>
                  </a:lnTo>
                  <a:lnTo>
                    <a:pt x="1000664" y="678324"/>
                  </a:lnTo>
                  <a:lnTo>
                    <a:pt x="1014758" y="681380"/>
                  </a:lnTo>
                  <a:lnTo>
                    <a:pt x="1028852" y="684001"/>
                  </a:lnTo>
                  <a:lnTo>
                    <a:pt x="1042946" y="686247"/>
                  </a:lnTo>
                  <a:lnTo>
                    <a:pt x="1057040" y="688170"/>
                  </a:lnTo>
                  <a:lnTo>
                    <a:pt x="1071133" y="689814"/>
                  </a:lnTo>
                  <a:lnTo>
                    <a:pt x="1085227" y="691219"/>
                  </a:lnTo>
                  <a:lnTo>
                    <a:pt x="1099321" y="692418"/>
                  </a:lnTo>
                  <a:lnTo>
                    <a:pt x="1113415" y="693442"/>
                  </a:lnTo>
                  <a:lnTo>
                    <a:pt x="1127509" y="694316"/>
                  </a:lnTo>
                  <a:lnTo>
                    <a:pt x="1141603" y="695061"/>
                  </a:lnTo>
                  <a:lnTo>
                    <a:pt x="1155697" y="695696"/>
                  </a:lnTo>
                  <a:lnTo>
                    <a:pt x="1169790" y="696237"/>
                  </a:lnTo>
                  <a:lnTo>
                    <a:pt x="1183884" y="696698"/>
                  </a:lnTo>
                  <a:lnTo>
                    <a:pt x="1197978" y="697091"/>
                  </a:lnTo>
                  <a:lnTo>
                    <a:pt x="1212072" y="697426"/>
                  </a:lnTo>
                  <a:lnTo>
                    <a:pt x="1226166" y="697710"/>
                  </a:lnTo>
                  <a:lnTo>
                    <a:pt x="1240260" y="697953"/>
                  </a:lnTo>
                  <a:lnTo>
                    <a:pt x="1254354" y="698159"/>
                  </a:lnTo>
                  <a:lnTo>
                    <a:pt x="1268448" y="698335"/>
                  </a:lnTo>
                  <a:lnTo>
                    <a:pt x="1282541" y="698485"/>
                  </a:lnTo>
                  <a:lnTo>
                    <a:pt x="1296635" y="698612"/>
                  </a:lnTo>
                  <a:lnTo>
                    <a:pt x="1310729" y="698720"/>
                  </a:lnTo>
                  <a:lnTo>
                    <a:pt x="1324823" y="698813"/>
                  </a:lnTo>
                  <a:lnTo>
                    <a:pt x="1338917" y="698891"/>
                  </a:lnTo>
                  <a:lnTo>
                    <a:pt x="1353011" y="698958"/>
                  </a:lnTo>
                  <a:lnTo>
                    <a:pt x="1367105" y="699015"/>
                  </a:lnTo>
                  <a:lnTo>
                    <a:pt x="1381198" y="699063"/>
                  </a:lnTo>
                  <a:lnTo>
                    <a:pt x="1395292" y="699104"/>
                  </a:lnTo>
                  <a:lnTo>
                    <a:pt x="1395292" y="699339"/>
                  </a:lnTo>
                  <a:lnTo>
                    <a:pt x="1409386" y="699339"/>
                  </a:lnTo>
                  <a:lnTo>
                    <a:pt x="1423480" y="699339"/>
                  </a:lnTo>
                  <a:lnTo>
                    <a:pt x="1437574" y="699339"/>
                  </a:lnTo>
                  <a:lnTo>
                    <a:pt x="1451668" y="699339"/>
                  </a:lnTo>
                  <a:lnTo>
                    <a:pt x="1465762" y="699339"/>
                  </a:lnTo>
                  <a:lnTo>
                    <a:pt x="1479856" y="699339"/>
                  </a:lnTo>
                  <a:lnTo>
                    <a:pt x="1493949" y="699339"/>
                  </a:lnTo>
                  <a:lnTo>
                    <a:pt x="1508043" y="699339"/>
                  </a:lnTo>
                  <a:lnTo>
                    <a:pt x="1522137" y="699339"/>
                  </a:lnTo>
                  <a:lnTo>
                    <a:pt x="1536231" y="699339"/>
                  </a:lnTo>
                  <a:lnTo>
                    <a:pt x="1550325" y="699339"/>
                  </a:lnTo>
                  <a:lnTo>
                    <a:pt x="1564419" y="699339"/>
                  </a:lnTo>
                  <a:lnTo>
                    <a:pt x="1578513" y="699339"/>
                  </a:lnTo>
                  <a:lnTo>
                    <a:pt x="1592607" y="699339"/>
                  </a:lnTo>
                  <a:lnTo>
                    <a:pt x="1606700" y="699339"/>
                  </a:lnTo>
                  <a:lnTo>
                    <a:pt x="1620794" y="699339"/>
                  </a:lnTo>
                  <a:lnTo>
                    <a:pt x="1634888" y="699339"/>
                  </a:lnTo>
                  <a:lnTo>
                    <a:pt x="1648982" y="699339"/>
                  </a:lnTo>
                  <a:lnTo>
                    <a:pt x="1663076" y="699339"/>
                  </a:lnTo>
                  <a:lnTo>
                    <a:pt x="1677170" y="699339"/>
                  </a:lnTo>
                  <a:lnTo>
                    <a:pt x="1691264" y="699339"/>
                  </a:lnTo>
                  <a:lnTo>
                    <a:pt x="1705357" y="699339"/>
                  </a:lnTo>
                  <a:lnTo>
                    <a:pt x="1719451" y="699339"/>
                  </a:lnTo>
                  <a:lnTo>
                    <a:pt x="1733545" y="699339"/>
                  </a:lnTo>
                  <a:lnTo>
                    <a:pt x="1747639" y="699339"/>
                  </a:lnTo>
                  <a:lnTo>
                    <a:pt x="1761733" y="699339"/>
                  </a:lnTo>
                  <a:lnTo>
                    <a:pt x="1775827" y="699339"/>
                  </a:lnTo>
                  <a:lnTo>
                    <a:pt x="1789921" y="699339"/>
                  </a:lnTo>
                  <a:lnTo>
                    <a:pt x="1804015" y="699339"/>
                  </a:lnTo>
                  <a:lnTo>
                    <a:pt x="1818108" y="699339"/>
                  </a:lnTo>
                  <a:lnTo>
                    <a:pt x="1832202" y="699339"/>
                  </a:lnTo>
                  <a:lnTo>
                    <a:pt x="1846296" y="699339"/>
                  </a:lnTo>
                  <a:lnTo>
                    <a:pt x="1860390" y="699339"/>
                  </a:lnTo>
                  <a:lnTo>
                    <a:pt x="1874484" y="699339"/>
                  </a:lnTo>
                  <a:lnTo>
                    <a:pt x="1888578" y="699339"/>
                  </a:lnTo>
                  <a:lnTo>
                    <a:pt x="1902672" y="699339"/>
                  </a:lnTo>
                  <a:lnTo>
                    <a:pt x="1916765" y="699339"/>
                  </a:lnTo>
                  <a:lnTo>
                    <a:pt x="1930859" y="699339"/>
                  </a:lnTo>
                  <a:lnTo>
                    <a:pt x="1944953" y="699339"/>
                  </a:lnTo>
                  <a:lnTo>
                    <a:pt x="1959047" y="699339"/>
                  </a:lnTo>
                  <a:lnTo>
                    <a:pt x="1973141" y="699339"/>
                  </a:lnTo>
                  <a:lnTo>
                    <a:pt x="1987235" y="699339"/>
                  </a:lnTo>
                  <a:lnTo>
                    <a:pt x="2001329" y="699339"/>
                  </a:lnTo>
                  <a:lnTo>
                    <a:pt x="2015423" y="699339"/>
                  </a:lnTo>
                  <a:lnTo>
                    <a:pt x="2029516" y="699339"/>
                  </a:lnTo>
                  <a:lnTo>
                    <a:pt x="2043610" y="699339"/>
                  </a:lnTo>
                  <a:lnTo>
                    <a:pt x="2057704" y="699339"/>
                  </a:lnTo>
                  <a:lnTo>
                    <a:pt x="2071798" y="699339"/>
                  </a:lnTo>
                  <a:lnTo>
                    <a:pt x="2085892" y="699339"/>
                  </a:lnTo>
                  <a:lnTo>
                    <a:pt x="2099986" y="699339"/>
                  </a:lnTo>
                  <a:lnTo>
                    <a:pt x="2114080" y="699339"/>
                  </a:lnTo>
                  <a:lnTo>
                    <a:pt x="2128173" y="699339"/>
                  </a:lnTo>
                  <a:lnTo>
                    <a:pt x="2142267" y="699339"/>
                  </a:lnTo>
                  <a:lnTo>
                    <a:pt x="2156361" y="699339"/>
                  </a:lnTo>
                  <a:lnTo>
                    <a:pt x="2170455" y="699339"/>
                  </a:lnTo>
                  <a:lnTo>
                    <a:pt x="2184549" y="699339"/>
                  </a:lnTo>
                  <a:lnTo>
                    <a:pt x="2198643" y="699339"/>
                  </a:lnTo>
                  <a:lnTo>
                    <a:pt x="2212737" y="699339"/>
                  </a:lnTo>
                  <a:lnTo>
                    <a:pt x="2226831" y="699339"/>
                  </a:lnTo>
                  <a:lnTo>
                    <a:pt x="2240924" y="699339"/>
                  </a:lnTo>
                  <a:lnTo>
                    <a:pt x="2255018" y="699339"/>
                  </a:lnTo>
                  <a:lnTo>
                    <a:pt x="2269112" y="699339"/>
                  </a:lnTo>
                  <a:lnTo>
                    <a:pt x="2283206" y="699339"/>
                  </a:lnTo>
                  <a:lnTo>
                    <a:pt x="2297300" y="699339"/>
                  </a:lnTo>
                  <a:lnTo>
                    <a:pt x="2311394" y="699339"/>
                  </a:lnTo>
                  <a:lnTo>
                    <a:pt x="2325488" y="699339"/>
                  </a:lnTo>
                  <a:lnTo>
                    <a:pt x="2339581" y="699339"/>
                  </a:lnTo>
                  <a:lnTo>
                    <a:pt x="2353675" y="699339"/>
                  </a:lnTo>
                  <a:lnTo>
                    <a:pt x="2367769" y="699339"/>
                  </a:lnTo>
                  <a:lnTo>
                    <a:pt x="2381863" y="699339"/>
                  </a:lnTo>
                  <a:lnTo>
                    <a:pt x="2395957" y="699339"/>
                  </a:lnTo>
                  <a:lnTo>
                    <a:pt x="2410051" y="699339"/>
                  </a:lnTo>
                  <a:lnTo>
                    <a:pt x="2424145" y="699339"/>
                  </a:lnTo>
                  <a:lnTo>
                    <a:pt x="2438239" y="699339"/>
                  </a:lnTo>
                  <a:lnTo>
                    <a:pt x="2452332" y="699339"/>
                  </a:lnTo>
                  <a:lnTo>
                    <a:pt x="2466426" y="699339"/>
                  </a:lnTo>
                  <a:lnTo>
                    <a:pt x="2480520" y="699339"/>
                  </a:lnTo>
                  <a:lnTo>
                    <a:pt x="2494614" y="699339"/>
                  </a:lnTo>
                  <a:lnTo>
                    <a:pt x="2508708" y="699339"/>
                  </a:lnTo>
                  <a:lnTo>
                    <a:pt x="2522802" y="699339"/>
                  </a:lnTo>
                  <a:lnTo>
                    <a:pt x="2536896" y="699339"/>
                  </a:lnTo>
                  <a:lnTo>
                    <a:pt x="2550989" y="699339"/>
                  </a:lnTo>
                  <a:lnTo>
                    <a:pt x="2565083" y="699339"/>
                  </a:lnTo>
                  <a:lnTo>
                    <a:pt x="2579177" y="699339"/>
                  </a:lnTo>
                  <a:lnTo>
                    <a:pt x="2593271" y="699339"/>
                  </a:lnTo>
                  <a:lnTo>
                    <a:pt x="2607365" y="699339"/>
                  </a:lnTo>
                  <a:lnTo>
                    <a:pt x="2621459" y="699339"/>
                  </a:lnTo>
                  <a:lnTo>
                    <a:pt x="2635553" y="699339"/>
                  </a:lnTo>
                  <a:lnTo>
                    <a:pt x="2649647" y="699339"/>
                  </a:lnTo>
                  <a:lnTo>
                    <a:pt x="2663740" y="699339"/>
                  </a:lnTo>
                  <a:lnTo>
                    <a:pt x="2677834" y="699339"/>
                  </a:lnTo>
                  <a:lnTo>
                    <a:pt x="2691928" y="699339"/>
                  </a:lnTo>
                  <a:lnTo>
                    <a:pt x="2706022" y="699339"/>
                  </a:lnTo>
                  <a:lnTo>
                    <a:pt x="2720116" y="699339"/>
                  </a:lnTo>
                  <a:lnTo>
                    <a:pt x="2734210" y="699339"/>
                  </a:lnTo>
                  <a:lnTo>
                    <a:pt x="2748304" y="699339"/>
                  </a:lnTo>
                  <a:lnTo>
                    <a:pt x="2762397" y="699339"/>
                  </a:lnTo>
                  <a:lnTo>
                    <a:pt x="2776491" y="699339"/>
                  </a:lnTo>
                  <a:lnTo>
                    <a:pt x="2790585" y="699339"/>
                  </a:lnTo>
                  <a:lnTo>
                    <a:pt x="2790585" y="699339"/>
                  </a:lnTo>
                  <a:lnTo>
                    <a:pt x="2804679" y="699339"/>
                  </a:lnTo>
                  <a:lnTo>
                    <a:pt x="2818773" y="699339"/>
                  </a:lnTo>
                  <a:lnTo>
                    <a:pt x="2832867" y="699339"/>
                  </a:lnTo>
                  <a:lnTo>
                    <a:pt x="2846961" y="699339"/>
                  </a:lnTo>
                  <a:lnTo>
                    <a:pt x="2861055" y="699339"/>
                  </a:lnTo>
                  <a:lnTo>
                    <a:pt x="2875148" y="699339"/>
                  </a:lnTo>
                  <a:lnTo>
                    <a:pt x="2889242" y="699339"/>
                  </a:lnTo>
                  <a:lnTo>
                    <a:pt x="2903336" y="699339"/>
                  </a:lnTo>
                  <a:lnTo>
                    <a:pt x="2917430" y="699339"/>
                  </a:lnTo>
                  <a:lnTo>
                    <a:pt x="2931524" y="699339"/>
                  </a:lnTo>
                  <a:lnTo>
                    <a:pt x="2945618" y="699339"/>
                  </a:lnTo>
                  <a:lnTo>
                    <a:pt x="2959712" y="699339"/>
                  </a:lnTo>
                  <a:lnTo>
                    <a:pt x="2973806" y="699339"/>
                  </a:lnTo>
                  <a:lnTo>
                    <a:pt x="2987899" y="699339"/>
                  </a:lnTo>
                  <a:lnTo>
                    <a:pt x="3001993" y="699339"/>
                  </a:lnTo>
                  <a:lnTo>
                    <a:pt x="3016087" y="699339"/>
                  </a:lnTo>
                  <a:lnTo>
                    <a:pt x="3030181" y="699339"/>
                  </a:lnTo>
                  <a:lnTo>
                    <a:pt x="3044275" y="699339"/>
                  </a:lnTo>
                  <a:lnTo>
                    <a:pt x="3058369" y="699339"/>
                  </a:lnTo>
                  <a:lnTo>
                    <a:pt x="3072463" y="699339"/>
                  </a:lnTo>
                  <a:lnTo>
                    <a:pt x="3086556" y="699339"/>
                  </a:lnTo>
                  <a:lnTo>
                    <a:pt x="3100650" y="699339"/>
                  </a:lnTo>
                  <a:lnTo>
                    <a:pt x="3114744" y="699339"/>
                  </a:lnTo>
                  <a:lnTo>
                    <a:pt x="3128838" y="699339"/>
                  </a:lnTo>
                  <a:lnTo>
                    <a:pt x="3142932" y="699339"/>
                  </a:lnTo>
                  <a:lnTo>
                    <a:pt x="3157026" y="699339"/>
                  </a:lnTo>
                  <a:lnTo>
                    <a:pt x="3171120" y="699339"/>
                  </a:lnTo>
                  <a:lnTo>
                    <a:pt x="3185214" y="699339"/>
                  </a:lnTo>
                  <a:lnTo>
                    <a:pt x="3199307" y="699339"/>
                  </a:lnTo>
                  <a:lnTo>
                    <a:pt x="3213401" y="699339"/>
                  </a:lnTo>
                  <a:lnTo>
                    <a:pt x="3227495" y="699339"/>
                  </a:lnTo>
                  <a:lnTo>
                    <a:pt x="3241589" y="699339"/>
                  </a:lnTo>
                  <a:lnTo>
                    <a:pt x="3255683" y="699339"/>
                  </a:lnTo>
                  <a:lnTo>
                    <a:pt x="3269777" y="699339"/>
                  </a:lnTo>
                  <a:lnTo>
                    <a:pt x="3283871" y="699339"/>
                  </a:lnTo>
                  <a:lnTo>
                    <a:pt x="3297964" y="699339"/>
                  </a:lnTo>
                  <a:lnTo>
                    <a:pt x="3312058" y="699339"/>
                  </a:lnTo>
                  <a:lnTo>
                    <a:pt x="3326152" y="699339"/>
                  </a:lnTo>
                  <a:lnTo>
                    <a:pt x="3340246" y="699339"/>
                  </a:lnTo>
                  <a:lnTo>
                    <a:pt x="3354340" y="699339"/>
                  </a:lnTo>
                  <a:lnTo>
                    <a:pt x="3368434" y="699339"/>
                  </a:lnTo>
                  <a:lnTo>
                    <a:pt x="3382528" y="699339"/>
                  </a:lnTo>
                  <a:lnTo>
                    <a:pt x="3396622" y="699339"/>
                  </a:lnTo>
                  <a:lnTo>
                    <a:pt x="3410715" y="699339"/>
                  </a:lnTo>
                  <a:lnTo>
                    <a:pt x="3424809" y="699339"/>
                  </a:lnTo>
                  <a:lnTo>
                    <a:pt x="3438903" y="699339"/>
                  </a:lnTo>
                  <a:lnTo>
                    <a:pt x="3452997" y="699339"/>
                  </a:lnTo>
                  <a:lnTo>
                    <a:pt x="3467091" y="699339"/>
                  </a:lnTo>
                  <a:lnTo>
                    <a:pt x="3481185" y="699339"/>
                  </a:lnTo>
                  <a:lnTo>
                    <a:pt x="3495279" y="699339"/>
                  </a:lnTo>
                  <a:lnTo>
                    <a:pt x="3509372" y="699339"/>
                  </a:lnTo>
                  <a:lnTo>
                    <a:pt x="3523466" y="699339"/>
                  </a:lnTo>
                  <a:lnTo>
                    <a:pt x="3537560" y="699339"/>
                  </a:lnTo>
                  <a:lnTo>
                    <a:pt x="3551654" y="699339"/>
                  </a:lnTo>
                  <a:lnTo>
                    <a:pt x="3565748" y="699339"/>
                  </a:lnTo>
                  <a:lnTo>
                    <a:pt x="3579842" y="699339"/>
                  </a:lnTo>
                  <a:lnTo>
                    <a:pt x="3593936" y="699339"/>
                  </a:lnTo>
                  <a:lnTo>
                    <a:pt x="3608030" y="699339"/>
                  </a:lnTo>
                  <a:lnTo>
                    <a:pt x="3622123" y="699339"/>
                  </a:lnTo>
                  <a:lnTo>
                    <a:pt x="3636217" y="699339"/>
                  </a:lnTo>
                  <a:lnTo>
                    <a:pt x="3650311" y="699339"/>
                  </a:lnTo>
                  <a:lnTo>
                    <a:pt x="3664405" y="699339"/>
                  </a:lnTo>
                  <a:lnTo>
                    <a:pt x="3678499" y="699339"/>
                  </a:lnTo>
                  <a:lnTo>
                    <a:pt x="3692593" y="699339"/>
                  </a:lnTo>
                  <a:lnTo>
                    <a:pt x="3706687" y="699339"/>
                  </a:lnTo>
                  <a:lnTo>
                    <a:pt x="3720780" y="699339"/>
                  </a:lnTo>
                  <a:lnTo>
                    <a:pt x="3734874" y="699339"/>
                  </a:lnTo>
                  <a:lnTo>
                    <a:pt x="3748968" y="699339"/>
                  </a:lnTo>
                  <a:lnTo>
                    <a:pt x="3763062" y="699339"/>
                  </a:lnTo>
                  <a:lnTo>
                    <a:pt x="3777156" y="699339"/>
                  </a:lnTo>
                  <a:lnTo>
                    <a:pt x="3791250" y="699339"/>
                  </a:lnTo>
                  <a:lnTo>
                    <a:pt x="3805344" y="699339"/>
                  </a:lnTo>
                  <a:lnTo>
                    <a:pt x="3819438" y="699339"/>
                  </a:lnTo>
                  <a:lnTo>
                    <a:pt x="3833531" y="699339"/>
                  </a:lnTo>
                  <a:lnTo>
                    <a:pt x="3847625" y="699339"/>
                  </a:lnTo>
                  <a:lnTo>
                    <a:pt x="3861719" y="699339"/>
                  </a:lnTo>
                  <a:lnTo>
                    <a:pt x="3875813" y="699339"/>
                  </a:lnTo>
                  <a:lnTo>
                    <a:pt x="3889907" y="699339"/>
                  </a:lnTo>
                  <a:lnTo>
                    <a:pt x="3904001" y="699339"/>
                  </a:lnTo>
                  <a:lnTo>
                    <a:pt x="3918095" y="699339"/>
                  </a:lnTo>
                  <a:lnTo>
                    <a:pt x="3932188" y="699339"/>
                  </a:lnTo>
                  <a:lnTo>
                    <a:pt x="3946282" y="699339"/>
                  </a:lnTo>
                  <a:lnTo>
                    <a:pt x="3960376" y="699339"/>
                  </a:lnTo>
                  <a:lnTo>
                    <a:pt x="3974470" y="699339"/>
                  </a:lnTo>
                  <a:lnTo>
                    <a:pt x="3988564" y="699339"/>
                  </a:lnTo>
                  <a:lnTo>
                    <a:pt x="4002658" y="699339"/>
                  </a:lnTo>
                  <a:lnTo>
                    <a:pt x="4016752" y="699339"/>
                  </a:lnTo>
                  <a:lnTo>
                    <a:pt x="4030846" y="699339"/>
                  </a:lnTo>
                  <a:lnTo>
                    <a:pt x="4044939" y="699339"/>
                  </a:lnTo>
                  <a:lnTo>
                    <a:pt x="4059033" y="699339"/>
                  </a:lnTo>
                  <a:lnTo>
                    <a:pt x="4073127" y="699339"/>
                  </a:lnTo>
                  <a:lnTo>
                    <a:pt x="4087221" y="699339"/>
                  </a:lnTo>
                  <a:lnTo>
                    <a:pt x="4101315" y="699339"/>
                  </a:lnTo>
                  <a:lnTo>
                    <a:pt x="4115409" y="699339"/>
                  </a:lnTo>
                  <a:lnTo>
                    <a:pt x="4129503" y="699339"/>
                  </a:lnTo>
                  <a:lnTo>
                    <a:pt x="4143596" y="699339"/>
                  </a:lnTo>
                  <a:lnTo>
                    <a:pt x="4157690" y="699339"/>
                  </a:lnTo>
                  <a:lnTo>
                    <a:pt x="4171784" y="699339"/>
                  </a:lnTo>
                  <a:lnTo>
                    <a:pt x="4185878" y="699339"/>
                  </a:lnTo>
                </a:path>
              </a:pathLst>
            </a:custGeom>
            <a:ln w="40651" cap="flat">
              <a:solidFill>
                <a:srgbClr val="D3D3D3">
                  <a:alpha val="100000"/>
                </a:srgbClr>
              </a:solidFill>
              <a:prstDash val="solid"/>
              <a:round/>
            </a:ln>
          </p:spPr>
          <p:txBody>
            <a:bodyPr/>
            <a:lstStyle/>
            <a:p/>
          </p:txBody>
        </p:sp>
        <p:sp>
          <p:nvSpPr>
            <p:cNvPr id="17" name="pl17"/>
            <p:cNvSpPr/>
            <p:nvPr/>
          </p:nvSpPr>
          <p:spPr>
            <a:xfrm>
              <a:off x="2690946" y="3004025"/>
              <a:ext cx="4185878" cy="699339"/>
            </a:xfrm>
            <a:custGeom>
              <a:avLst/>
              <a:pathLst>
                <a:path w="4185878" h="699339">
                  <a:moveTo>
                    <a:pt x="0" y="0"/>
                  </a:moveTo>
                  <a:lnTo>
                    <a:pt x="14093" y="41"/>
                  </a:lnTo>
                  <a:lnTo>
                    <a:pt x="28187" y="89"/>
                  </a:lnTo>
                  <a:lnTo>
                    <a:pt x="42281" y="146"/>
                  </a:lnTo>
                  <a:lnTo>
                    <a:pt x="56375" y="213"/>
                  </a:lnTo>
                  <a:lnTo>
                    <a:pt x="70469" y="291"/>
                  </a:lnTo>
                  <a:lnTo>
                    <a:pt x="84563" y="383"/>
                  </a:lnTo>
                  <a:lnTo>
                    <a:pt x="98657" y="492"/>
                  </a:lnTo>
                  <a:lnTo>
                    <a:pt x="112750" y="619"/>
                  </a:lnTo>
                  <a:lnTo>
                    <a:pt x="126844" y="768"/>
                  </a:lnTo>
                  <a:lnTo>
                    <a:pt x="140938" y="944"/>
                  </a:lnTo>
                  <a:lnTo>
                    <a:pt x="155032" y="1151"/>
                  </a:lnTo>
                  <a:lnTo>
                    <a:pt x="169126" y="1393"/>
                  </a:lnTo>
                  <a:lnTo>
                    <a:pt x="183220" y="1678"/>
                  </a:lnTo>
                  <a:lnTo>
                    <a:pt x="197314" y="2013"/>
                  </a:lnTo>
                  <a:lnTo>
                    <a:pt x="211408" y="2405"/>
                  </a:lnTo>
                  <a:lnTo>
                    <a:pt x="225501" y="2866"/>
                  </a:lnTo>
                  <a:lnTo>
                    <a:pt x="239595" y="3408"/>
                  </a:lnTo>
                  <a:lnTo>
                    <a:pt x="253689" y="4043"/>
                  </a:lnTo>
                  <a:lnTo>
                    <a:pt x="267783" y="4788"/>
                  </a:lnTo>
                  <a:lnTo>
                    <a:pt x="281877" y="5661"/>
                  </a:lnTo>
                  <a:lnTo>
                    <a:pt x="295971" y="6685"/>
                  </a:lnTo>
                  <a:lnTo>
                    <a:pt x="310065" y="7885"/>
                  </a:lnTo>
                  <a:lnTo>
                    <a:pt x="324158" y="9290"/>
                  </a:lnTo>
                  <a:lnTo>
                    <a:pt x="338252" y="10934"/>
                  </a:lnTo>
                  <a:lnTo>
                    <a:pt x="352346" y="12857"/>
                  </a:lnTo>
                  <a:lnTo>
                    <a:pt x="366440" y="15103"/>
                  </a:lnTo>
                  <a:lnTo>
                    <a:pt x="380534" y="17724"/>
                  </a:lnTo>
                  <a:lnTo>
                    <a:pt x="394628" y="20780"/>
                  </a:lnTo>
                  <a:lnTo>
                    <a:pt x="408722" y="24336"/>
                  </a:lnTo>
                  <a:lnTo>
                    <a:pt x="422816" y="28470"/>
                  </a:lnTo>
                  <a:lnTo>
                    <a:pt x="436909" y="33264"/>
                  </a:lnTo>
                  <a:lnTo>
                    <a:pt x="451003" y="38811"/>
                  </a:lnTo>
                  <a:lnTo>
                    <a:pt x="465097" y="45216"/>
                  </a:lnTo>
                  <a:lnTo>
                    <a:pt x="479191" y="52586"/>
                  </a:lnTo>
                  <a:lnTo>
                    <a:pt x="493285" y="61040"/>
                  </a:lnTo>
                  <a:lnTo>
                    <a:pt x="507379" y="70698"/>
                  </a:lnTo>
                  <a:lnTo>
                    <a:pt x="521473" y="81684"/>
                  </a:lnTo>
                  <a:lnTo>
                    <a:pt x="535566" y="94115"/>
                  </a:lnTo>
                  <a:lnTo>
                    <a:pt x="549660" y="108102"/>
                  </a:lnTo>
                  <a:lnTo>
                    <a:pt x="563754" y="123738"/>
                  </a:lnTo>
                  <a:lnTo>
                    <a:pt x="577848" y="141090"/>
                  </a:lnTo>
                  <a:lnTo>
                    <a:pt x="591942" y="160195"/>
                  </a:lnTo>
                  <a:lnTo>
                    <a:pt x="606036" y="181044"/>
                  </a:lnTo>
                  <a:lnTo>
                    <a:pt x="620130" y="203578"/>
                  </a:lnTo>
                  <a:lnTo>
                    <a:pt x="634224" y="227682"/>
                  </a:lnTo>
                  <a:lnTo>
                    <a:pt x="648317" y="253178"/>
                  </a:lnTo>
                  <a:lnTo>
                    <a:pt x="662411" y="279834"/>
                  </a:lnTo>
                  <a:lnTo>
                    <a:pt x="676505" y="307360"/>
                  </a:lnTo>
                  <a:lnTo>
                    <a:pt x="690599" y="335427"/>
                  </a:lnTo>
                  <a:lnTo>
                    <a:pt x="704693" y="363677"/>
                  </a:lnTo>
                  <a:lnTo>
                    <a:pt x="718787" y="391744"/>
                  </a:lnTo>
                  <a:lnTo>
                    <a:pt x="732881" y="419270"/>
                  </a:lnTo>
                  <a:lnTo>
                    <a:pt x="746974" y="445925"/>
                  </a:lnTo>
                  <a:lnTo>
                    <a:pt x="761068" y="471422"/>
                  </a:lnTo>
                  <a:lnTo>
                    <a:pt x="775162" y="495526"/>
                  </a:lnTo>
                  <a:lnTo>
                    <a:pt x="789256" y="518060"/>
                  </a:lnTo>
                  <a:lnTo>
                    <a:pt x="803350" y="538908"/>
                  </a:lnTo>
                  <a:lnTo>
                    <a:pt x="817444" y="558013"/>
                  </a:lnTo>
                  <a:lnTo>
                    <a:pt x="831538" y="575366"/>
                  </a:lnTo>
                  <a:lnTo>
                    <a:pt x="845632" y="591002"/>
                  </a:lnTo>
                  <a:lnTo>
                    <a:pt x="859725" y="604989"/>
                  </a:lnTo>
                  <a:lnTo>
                    <a:pt x="873819" y="617420"/>
                  </a:lnTo>
                  <a:lnTo>
                    <a:pt x="887913" y="628405"/>
                  </a:lnTo>
                  <a:lnTo>
                    <a:pt x="902007" y="638064"/>
                  </a:lnTo>
                  <a:lnTo>
                    <a:pt x="916101" y="646518"/>
                  </a:lnTo>
                  <a:lnTo>
                    <a:pt x="930195" y="653888"/>
                  </a:lnTo>
                  <a:lnTo>
                    <a:pt x="944289" y="660292"/>
                  </a:lnTo>
                  <a:lnTo>
                    <a:pt x="958382" y="665840"/>
                  </a:lnTo>
                  <a:lnTo>
                    <a:pt x="972476" y="670634"/>
                  </a:lnTo>
                  <a:lnTo>
                    <a:pt x="986570" y="674767"/>
                  </a:lnTo>
                  <a:lnTo>
                    <a:pt x="1000664" y="678324"/>
                  </a:lnTo>
                  <a:lnTo>
                    <a:pt x="1014758" y="681380"/>
                  </a:lnTo>
                  <a:lnTo>
                    <a:pt x="1028852" y="684001"/>
                  </a:lnTo>
                  <a:lnTo>
                    <a:pt x="1042946" y="686247"/>
                  </a:lnTo>
                  <a:lnTo>
                    <a:pt x="1057040" y="688170"/>
                  </a:lnTo>
                  <a:lnTo>
                    <a:pt x="1071133" y="689814"/>
                  </a:lnTo>
                  <a:lnTo>
                    <a:pt x="1085227" y="691219"/>
                  </a:lnTo>
                  <a:lnTo>
                    <a:pt x="1099321" y="692418"/>
                  </a:lnTo>
                  <a:lnTo>
                    <a:pt x="1113415" y="693442"/>
                  </a:lnTo>
                  <a:lnTo>
                    <a:pt x="1127509" y="694316"/>
                  </a:lnTo>
                  <a:lnTo>
                    <a:pt x="1141603" y="695061"/>
                  </a:lnTo>
                  <a:lnTo>
                    <a:pt x="1155697" y="695696"/>
                  </a:lnTo>
                  <a:lnTo>
                    <a:pt x="1169790" y="696237"/>
                  </a:lnTo>
                  <a:lnTo>
                    <a:pt x="1183884" y="696698"/>
                  </a:lnTo>
                  <a:lnTo>
                    <a:pt x="1197978" y="697091"/>
                  </a:lnTo>
                  <a:lnTo>
                    <a:pt x="1212072" y="697426"/>
                  </a:lnTo>
                  <a:lnTo>
                    <a:pt x="1226166" y="697710"/>
                  </a:lnTo>
                  <a:lnTo>
                    <a:pt x="1240260" y="697953"/>
                  </a:lnTo>
                  <a:lnTo>
                    <a:pt x="1254354" y="698159"/>
                  </a:lnTo>
                  <a:lnTo>
                    <a:pt x="1268448" y="698335"/>
                  </a:lnTo>
                  <a:lnTo>
                    <a:pt x="1282541" y="698485"/>
                  </a:lnTo>
                  <a:lnTo>
                    <a:pt x="1296635" y="698612"/>
                  </a:lnTo>
                  <a:lnTo>
                    <a:pt x="1310729" y="698720"/>
                  </a:lnTo>
                  <a:lnTo>
                    <a:pt x="1324823" y="698813"/>
                  </a:lnTo>
                  <a:lnTo>
                    <a:pt x="1338917" y="698891"/>
                  </a:lnTo>
                  <a:lnTo>
                    <a:pt x="1353011" y="698958"/>
                  </a:lnTo>
                  <a:lnTo>
                    <a:pt x="1367105" y="699015"/>
                  </a:lnTo>
                  <a:lnTo>
                    <a:pt x="1381198" y="699063"/>
                  </a:lnTo>
                  <a:lnTo>
                    <a:pt x="1395292" y="699104"/>
                  </a:lnTo>
                  <a:lnTo>
                    <a:pt x="1395292" y="699339"/>
                  </a:lnTo>
                  <a:lnTo>
                    <a:pt x="1409386" y="699339"/>
                  </a:lnTo>
                  <a:lnTo>
                    <a:pt x="1423480" y="699339"/>
                  </a:lnTo>
                  <a:lnTo>
                    <a:pt x="1437574" y="699339"/>
                  </a:lnTo>
                  <a:lnTo>
                    <a:pt x="1451668" y="699339"/>
                  </a:lnTo>
                  <a:lnTo>
                    <a:pt x="1465762" y="699339"/>
                  </a:lnTo>
                  <a:lnTo>
                    <a:pt x="1479856" y="699339"/>
                  </a:lnTo>
                  <a:lnTo>
                    <a:pt x="1493949" y="699339"/>
                  </a:lnTo>
                  <a:lnTo>
                    <a:pt x="1508043" y="699339"/>
                  </a:lnTo>
                  <a:lnTo>
                    <a:pt x="1522137" y="699339"/>
                  </a:lnTo>
                  <a:lnTo>
                    <a:pt x="1536231" y="699339"/>
                  </a:lnTo>
                  <a:lnTo>
                    <a:pt x="1550325" y="699339"/>
                  </a:lnTo>
                  <a:lnTo>
                    <a:pt x="1564419" y="699339"/>
                  </a:lnTo>
                  <a:lnTo>
                    <a:pt x="1578513" y="699339"/>
                  </a:lnTo>
                  <a:lnTo>
                    <a:pt x="1592607" y="699339"/>
                  </a:lnTo>
                  <a:lnTo>
                    <a:pt x="1606700" y="699339"/>
                  </a:lnTo>
                  <a:lnTo>
                    <a:pt x="1620794" y="699339"/>
                  </a:lnTo>
                  <a:lnTo>
                    <a:pt x="1634888" y="699339"/>
                  </a:lnTo>
                  <a:lnTo>
                    <a:pt x="1648982" y="699339"/>
                  </a:lnTo>
                  <a:lnTo>
                    <a:pt x="1663076" y="699339"/>
                  </a:lnTo>
                  <a:lnTo>
                    <a:pt x="1677170" y="699339"/>
                  </a:lnTo>
                  <a:lnTo>
                    <a:pt x="1691264" y="699339"/>
                  </a:lnTo>
                  <a:lnTo>
                    <a:pt x="1705357" y="699339"/>
                  </a:lnTo>
                  <a:lnTo>
                    <a:pt x="1719451" y="699339"/>
                  </a:lnTo>
                  <a:lnTo>
                    <a:pt x="1733545" y="699339"/>
                  </a:lnTo>
                  <a:lnTo>
                    <a:pt x="1747639" y="699339"/>
                  </a:lnTo>
                  <a:lnTo>
                    <a:pt x="1761733" y="699339"/>
                  </a:lnTo>
                  <a:lnTo>
                    <a:pt x="1775827" y="699339"/>
                  </a:lnTo>
                  <a:lnTo>
                    <a:pt x="1789921" y="699339"/>
                  </a:lnTo>
                  <a:lnTo>
                    <a:pt x="1804015" y="699339"/>
                  </a:lnTo>
                  <a:lnTo>
                    <a:pt x="1818108" y="699339"/>
                  </a:lnTo>
                  <a:lnTo>
                    <a:pt x="1832202" y="699339"/>
                  </a:lnTo>
                  <a:lnTo>
                    <a:pt x="1846296" y="699339"/>
                  </a:lnTo>
                  <a:lnTo>
                    <a:pt x="1860390" y="699339"/>
                  </a:lnTo>
                  <a:lnTo>
                    <a:pt x="1874484" y="699339"/>
                  </a:lnTo>
                  <a:lnTo>
                    <a:pt x="1888578" y="699339"/>
                  </a:lnTo>
                  <a:lnTo>
                    <a:pt x="1902672" y="699339"/>
                  </a:lnTo>
                  <a:lnTo>
                    <a:pt x="1916765" y="699339"/>
                  </a:lnTo>
                  <a:lnTo>
                    <a:pt x="1930859" y="699339"/>
                  </a:lnTo>
                  <a:lnTo>
                    <a:pt x="1944953" y="699339"/>
                  </a:lnTo>
                  <a:lnTo>
                    <a:pt x="1959047" y="699339"/>
                  </a:lnTo>
                  <a:lnTo>
                    <a:pt x="1973141" y="699339"/>
                  </a:lnTo>
                  <a:lnTo>
                    <a:pt x="1987235" y="699339"/>
                  </a:lnTo>
                  <a:lnTo>
                    <a:pt x="2001329" y="699339"/>
                  </a:lnTo>
                  <a:lnTo>
                    <a:pt x="2015423" y="699339"/>
                  </a:lnTo>
                  <a:lnTo>
                    <a:pt x="2029516" y="699339"/>
                  </a:lnTo>
                  <a:lnTo>
                    <a:pt x="2043610" y="699339"/>
                  </a:lnTo>
                  <a:lnTo>
                    <a:pt x="2057704" y="699339"/>
                  </a:lnTo>
                  <a:lnTo>
                    <a:pt x="2071798" y="699339"/>
                  </a:lnTo>
                  <a:lnTo>
                    <a:pt x="2085892" y="699339"/>
                  </a:lnTo>
                  <a:lnTo>
                    <a:pt x="2099986" y="699339"/>
                  </a:lnTo>
                  <a:lnTo>
                    <a:pt x="2114080" y="699339"/>
                  </a:lnTo>
                  <a:lnTo>
                    <a:pt x="2128173" y="699339"/>
                  </a:lnTo>
                  <a:lnTo>
                    <a:pt x="2142267" y="699339"/>
                  </a:lnTo>
                  <a:lnTo>
                    <a:pt x="2156361" y="699339"/>
                  </a:lnTo>
                  <a:lnTo>
                    <a:pt x="2170455" y="699339"/>
                  </a:lnTo>
                  <a:lnTo>
                    <a:pt x="2184549" y="699339"/>
                  </a:lnTo>
                  <a:lnTo>
                    <a:pt x="2198643" y="699339"/>
                  </a:lnTo>
                  <a:lnTo>
                    <a:pt x="2212737" y="699339"/>
                  </a:lnTo>
                  <a:lnTo>
                    <a:pt x="2226831" y="699339"/>
                  </a:lnTo>
                  <a:lnTo>
                    <a:pt x="2240924" y="699339"/>
                  </a:lnTo>
                  <a:lnTo>
                    <a:pt x="2255018" y="699339"/>
                  </a:lnTo>
                  <a:lnTo>
                    <a:pt x="2269112" y="699339"/>
                  </a:lnTo>
                  <a:lnTo>
                    <a:pt x="2283206" y="699339"/>
                  </a:lnTo>
                  <a:lnTo>
                    <a:pt x="2297300" y="699339"/>
                  </a:lnTo>
                  <a:lnTo>
                    <a:pt x="2311394" y="699339"/>
                  </a:lnTo>
                  <a:lnTo>
                    <a:pt x="2325488" y="699339"/>
                  </a:lnTo>
                  <a:lnTo>
                    <a:pt x="2339581" y="699339"/>
                  </a:lnTo>
                  <a:lnTo>
                    <a:pt x="2353675" y="699339"/>
                  </a:lnTo>
                  <a:lnTo>
                    <a:pt x="2367769" y="699339"/>
                  </a:lnTo>
                  <a:lnTo>
                    <a:pt x="2381863" y="699339"/>
                  </a:lnTo>
                  <a:lnTo>
                    <a:pt x="2395957" y="699339"/>
                  </a:lnTo>
                  <a:lnTo>
                    <a:pt x="2410051" y="699339"/>
                  </a:lnTo>
                  <a:lnTo>
                    <a:pt x="2424145" y="699339"/>
                  </a:lnTo>
                  <a:lnTo>
                    <a:pt x="2438239" y="699339"/>
                  </a:lnTo>
                  <a:lnTo>
                    <a:pt x="2452332" y="699339"/>
                  </a:lnTo>
                  <a:lnTo>
                    <a:pt x="2466426" y="699339"/>
                  </a:lnTo>
                  <a:lnTo>
                    <a:pt x="2480520" y="699339"/>
                  </a:lnTo>
                  <a:lnTo>
                    <a:pt x="2494614" y="699339"/>
                  </a:lnTo>
                  <a:lnTo>
                    <a:pt x="2508708" y="699339"/>
                  </a:lnTo>
                  <a:lnTo>
                    <a:pt x="2522802" y="699339"/>
                  </a:lnTo>
                  <a:lnTo>
                    <a:pt x="2536896" y="699339"/>
                  </a:lnTo>
                  <a:lnTo>
                    <a:pt x="2550989" y="699339"/>
                  </a:lnTo>
                  <a:lnTo>
                    <a:pt x="2565083" y="699339"/>
                  </a:lnTo>
                  <a:lnTo>
                    <a:pt x="2579177" y="699339"/>
                  </a:lnTo>
                  <a:lnTo>
                    <a:pt x="2593271" y="699339"/>
                  </a:lnTo>
                  <a:lnTo>
                    <a:pt x="2607365" y="699339"/>
                  </a:lnTo>
                  <a:lnTo>
                    <a:pt x="2621459" y="699339"/>
                  </a:lnTo>
                  <a:lnTo>
                    <a:pt x="2635553" y="699339"/>
                  </a:lnTo>
                  <a:lnTo>
                    <a:pt x="2649647" y="699339"/>
                  </a:lnTo>
                  <a:lnTo>
                    <a:pt x="2663740" y="699339"/>
                  </a:lnTo>
                  <a:lnTo>
                    <a:pt x="2677834" y="699339"/>
                  </a:lnTo>
                  <a:lnTo>
                    <a:pt x="2691928" y="699339"/>
                  </a:lnTo>
                  <a:lnTo>
                    <a:pt x="2706022" y="699339"/>
                  </a:lnTo>
                  <a:lnTo>
                    <a:pt x="2720116" y="699339"/>
                  </a:lnTo>
                  <a:lnTo>
                    <a:pt x="2734210" y="699339"/>
                  </a:lnTo>
                  <a:lnTo>
                    <a:pt x="2748304" y="699339"/>
                  </a:lnTo>
                  <a:lnTo>
                    <a:pt x="2762397" y="699339"/>
                  </a:lnTo>
                  <a:lnTo>
                    <a:pt x="2776491" y="699339"/>
                  </a:lnTo>
                  <a:lnTo>
                    <a:pt x="2790585" y="699339"/>
                  </a:lnTo>
                  <a:lnTo>
                    <a:pt x="2790585" y="699339"/>
                  </a:lnTo>
                  <a:lnTo>
                    <a:pt x="2804679" y="699339"/>
                  </a:lnTo>
                  <a:lnTo>
                    <a:pt x="2818773" y="699339"/>
                  </a:lnTo>
                  <a:lnTo>
                    <a:pt x="2832867" y="699339"/>
                  </a:lnTo>
                  <a:lnTo>
                    <a:pt x="2846961" y="699339"/>
                  </a:lnTo>
                  <a:lnTo>
                    <a:pt x="2861055" y="699339"/>
                  </a:lnTo>
                  <a:lnTo>
                    <a:pt x="2875148" y="699339"/>
                  </a:lnTo>
                  <a:lnTo>
                    <a:pt x="2889242" y="699339"/>
                  </a:lnTo>
                  <a:lnTo>
                    <a:pt x="2903336" y="699339"/>
                  </a:lnTo>
                  <a:lnTo>
                    <a:pt x="2917430" y="699339"/>
                  </a:lnTo>
                  <a:lnTo>
                    <a:pt x="2931524" y="699339"/>
                  </a:lnTo>
                  <a:lnTo>
                    <a:pt x="2945618" y="699339"/>
                  </a:lnTo>
                  <a:lnTo>
                    <a:pt x="2959712" y="699339"/>
                  </a:lnTo>
                  <a:lnTo>
                    <a:pt x="2973806" y="699339"/>
                  </a:lnTo>
                  <a:lnTo>
                    <a:pt x="2987899" y="699339"/>
                  </a:lnTo>
                  <a:lnTo>
                    <a:pt x="3001993" y="699339"/>
                  </a:lnTo>
                  <a:lnTo>
                    <a:pt x="3016087" y="699339"/>
                  </a:lnTo>
                  <a:lnTo>
                    <a:pt x="3030181" y="699339"/>
                  </a:lnTo>
                  <a:lnTo>
                    <a:pt x="3044275" y="699339"/>
                  </a:lnTo>
                  <a:lnTo>
                    <a:pt x="3058369" y="699339"/>
                  </a:lnTo>
                  <a:lnTo>
                    <a:pt x="3072463" y="699339"/>
                  </a:lnTo>
                  <a:lnTo>
                    <a:pt x="3086556" y="699339"/>
                  </a:lnTo>
                  <a:lnTo>
                    <a:pt x="3100650" y="699339"/>
                  </a:lnTo>
                  <a:lnTo>
                    <a:pt x="3114744" y="699339"/>
                  </a:lnTo>
                  <a:lnTo>
                    <a:pt x="3128838" y="699339"/>
                  </a:lnTo>
                  <a:lnTo>
                    <a:pt x="3142932" y="699339"/>
                  </a:lnTo>
                  <a:lnTo>
                    <a:pt x="3157026" y="699339"/>
                  </a:lnTo>
                  <a:lnTo>
                    <a:pt x="3171120" y="699339"/>
                  </a:lnTo>
                  <a:lnTo>
                    <a:pt x="3185214" y="699339"/>
                  </a:lnTo>
                  <a:lnTo>
                    <a:pt x="3199307" y="699339"/>
                  </a:lnTo>
                  <a:lnTo>
                    <a:pt x="3213401" y="699339"/>
                  </a:lnTo>
                  <a:lnTo>
                    <a:pt x="3227495" y="699339"/>
                  </a:lnTo>
                  <a:lnTo>
                    <a:pt x="3241589" y="699339"/>
                  </a:lnTo>
                  <a:lnTo>
                    <a:pt x="3255683" y="699339"/>
                  </a:lnTo>
                  <a:lnTo>
                    <a:pt x="3269777" y="699339"/>
                  </a:lnTo>
                  <a:lnTo>
                    <a:pt x="3283871" y="699339"/>
                  </a:lnTo>
                  <a:lnTo>
                    <a:pt x="3297964" y="699339"/>
                  </a:lnTo>
                  <a:lnTo>
                    <a:pt x="3312058" y="699339"/>
                  </a:lnTo>
                  <a:lnTo>
                    <a:pt x="3326152" y="699339"/>
                  </a:lnTo>
                  <a:lnTo>
                    <a:pt x="3340246" y="699339"/>
                  </a:lnTo>
                  <a:lnTo>
                    <a:pt x="3354340" y="699339"/>
                  </a:lnTo>
                  <a:lnTo>
                    <a:pt x="3368434" y="699339"/>
                  </a:lnTo>
                  <a:lnTo>
                    <a:pt x="3382528" y="699339"/>
                  </a:lnTo>
                  <a:lnTo>
                    <a:pt x="3396622" y="699339"/>
                  </a:lnTo>
                  <a:lnTo>
                    <a:pt x="3410715" y="699339"/>
                  </a:lnTo>
                  <a:lnTo>
                    <a:pt x="3424809" y="699339"/>
                  </a:lnTo>
                  <a:lnTo>
                    <a:pt x="3438903" y="699339"/>
                  </a:lnTo>
                  <a:lnTo>
                    <a:pt x="3452997" y="699339"/>
                  </a:lnTo>
                  <a:lnTo>
                    <a:pt x="3467091" y="699339"/>
                  </a:lnTo>
                  <a:lnTo>
                    <a:pt x="3481185" y="699339"/>
                  </a:lnTo>
                  <a:lnTo>
                    <a:pt x="3495279" y="699339"/>
                  </a:lnTo>
                  <a:lnTo>
                    <a:pt x="3509372" y="699339"/>
                  </a:lnTo>
                  <a:lnTo>
                    <a:pt x="3523466" y="699339"/>
                  </a:lnTo>
                  <a:lnTo>
                    <a:pt x="3537560" y="699339"/>
                  </a:lnTo>
                  <a:lnTo>
                    <a:pt x="3551654" y="699339"/>
                  </a:lnTo>
                  <a:lnTo>
                    <a:pt x="3565748" y="699339"/>
                  </a:lnTo>
                  <a:lnTo>
                    <a:pt x="3579842" y="699339"/>
                  </a:lnTo>
                  <a:lnTo>
                    <a:pt x="3593936" y="699339"/>
                  </a:lnTo>
                  <a:lnTo>
                    <a:pt x="3608030" y="699339"/>
                  </a:lnTo>
                  <a:lnTo>
                    <a:pt x="3622123" y="699339"/>
                  </a:lnTo>
                  <a:lnTo>
                    <a:pt x="3636217" y="699339"/>
                  </a:lnTo>
                  <a:lnTo>
                    <a:pt x="3650311" y="699339"/>
                  </a:lnTo>
                  <a:lnTo>
                    <a:pt x="3664405" y="699339"/>
                  </a:lnTo>
                  <a:lnTo>
                    <a:pt x="3678499" y="699339"/>
                  </a:lnTo>
                  <a:lnTo>
                    <a:pt x="3692593" y="699339"/>
                  </a:lnTo>
                  <a:lnTo>
                    <a:pt x="3706687" y="699339"/>
                  </a:lnTo>
                  <a:lnTo>
                    <a:pt x="3720780" y="699339"/>
                  </a:lnTo>
                  <a:lnTo>
                    <a:pt x="3734874" y="699339"/>
                  </a:lnTo>
                  <a:lnTo>
                    <a:pt x="3748968" y="699339"/>
                  </a:lnTo>
                  <a:lnTo>
                    <a:pt x="3763062" y="699339"/>
                  </a:lnTo>
                  <a:lnTo>
                    <a:pt x="3777156" y="699339"/>
                  </a:lnTo>
                  <a:lnTo>
                    <a:pt x="3791250" y="699339"/>
                  </a:lnTo>
                  <a:lnTo>
                    <a:pt x="3805344" y="699339"/>
                  </a:lnTo>
                  <a:lnTo>
                    <a:pt x="3819438" y="699339"/>
                  </a:lnTo>
                  <a:lnTo>
                    <a:pt x="3833531" y="699339"/>
                  </a:lnTo>
                  <a:lnTo>
                    <a:pt x="3847625" y="699339"/>
                  </a:lnTo>
                  <a:lnTo>
                    <a:pt x="3861719" y="699339"/>
                  </a:lnTo>
                  <a:lnTo>
                    <a:pt x="3875813" y="699339"/>
                  </a:lnTo>
                  <a:lnTo>
                    <a:pt x="3889907" y="699339"/>
                  </a:lnTo>
                  <a:lnTo>
                    <a:pt x="3904001" y="699339"/>
                  </a:lnTo>
                  <a:lnTo>
                    <a:pt x="3918095" y="699339"/>
                  </a:lnTo>
                  <a:lnTo>
                    <a:pt x="3932188" y="699339"/>
                  </a:lnTo>
                  <a:lnTo>
                    <a:pt x="3946282" y="699339"/>
                  </a:lnTo>
                  <a:lnTo>
                    <a:pt x="3960376" y="699339"/>
                  </a:lnTo>
                  <a:lnTo>
                    <a:pt x="3974470" y="699339"/>
                  </a:lnTo>
                  <a:lnTo>
                    <a:pt x="3988564" y="699339"/>
                  </a:lnTo>
                  <a:lnTo>
                    <a:pt x="4002658" y="699339"/>
                  </a:lnTo>
                  <a:lnTo>
                    <a:pt x="4016752" y="699339"/>
                  </a:lnTo>
                  <a:lnTo>
                    <a:pt x="4030846" y="699339"/>
                  </a:lnTo>
                  <a:lnTo>
                    <a:pt x="4044939" y="699339"/>
                  </a:lnTo>
                  <a:lnTo>
                    <a:pt x="4059033" y="699339"/>
                  </a:lnTo>
                  <a:lnTo>
                    <a:pt x="4073127" y="699339"/>
                  </a:lnTo>
                  <a:lnTo>
                    <a:pt x="4087221" y="699339"/>
                  </a:lnTo>
                  <a:lnTo>
                    <a:pt x="4101315" y="699339"/>
                  </a:lnTo>
                  <a:lnTo>
                    <a:pt x="4115409" y="699339"/>
                  </a:lnTo>
                  <a:lnTo>
                    <a:pt x="4129503" y="699339"/>
                  </a:lnTo>
                  <a:lnTo>
                    <a:pt x="4143596" y="699339"/>
                  </a:lnTo>
                  <a:lnTo>
                    <a:pt x="4157690" y="699339"/>
                  </a:lnTo>
                  <a:lnTo>
                    <a:pt x="4171784" y="699339"/>
                  </a:lnTo>
                  <a:lnTo>
                    <a:pt x="4185878" y="699339"/>
                  </a:lnTo>
                </a:path>
              </a:pathLst>
            </a:custGeom>
            <a:ln w="40651" cap="flat">
              <a:solidFill>
                <a:srgbClr val="D3D3D3">
                  <a:alpha val="100000"/>
                </a:srgbClr>
              </a:solidFill>
              <a:prstDash val="solid"/>
              <a:round/>
            </a:ln>
          </p:spPr>
          <p:txBody>
            <a:bodyPr/>
            <a:lstStyle/>
            <a:p/>
          </p:txBody>
        </p:sp>
        <p:sp>
          <p:nvSpPr>
            <p:cNvPr id="18" name="pl18"/>
            <p:cNvSpPr/>
            <p:nvPr/>
          </p:nvSpPr>
          <p:spPr>
            <a:xfrm>
              <a:off x="2690946" y="1604877"/>
              <a:ext cx="4185878" cy="699339"/>
            </a:xfrm>
            <a:custGeom>
              <a:avLst/>
              <a:pathLst>
                <a:path w="4185878" h="699339">
                  <a:moveTo>
                    <a:pt x="0" y="0"/>
                  </a:moveTo>
                  <a:lnTo>
                    <a:pt x="14093" y="41"/>
                  </a:lnTo>
                  <a:lnTo>
                    <a:pt x="28187" y="89"/>
                  </a:lnTo>
                  <a:lnTo>
                    <a:pt x="42281" y="146"/>
                  </a:lnTo>
                  <a:lnTo>
                    <a:pt x="56375" y="213"/>
                  </a:lnTo>
                  <a:lnTo>
                    <a:pt x="70469" y="291"/>
                  </a:lnTo>
                  <a:lnTo>
                    <a:pt x="84563" y="383"/>
                  </a:lnTo>
                  <a:lnTo>
                    <a:pt x="98657" y="492"/>
                  </a:lnTo>
                  <a:lnTo>
                    <a:pt x="112750" y="619"/>
                  </a:lnTo>
                  <a:lnTo>
                    <a:pt x="126844" y="768"/>
                  </a:lnTo>
                  <a:lnTo>
                    <a:pt x="140938" y="944"/>
                  </a:lnTo>
                  <a:lnTo>
                    <a:pt x="155032" y="1151"/>
                  </a:lnTo>
                  <a:lnTo>
                    <a:pt x="169126" y="1393"/>
                  </a:lnTo>
                  <a:lnTo>
                    <a:pt x="183220" y="1678"/>
                  </a:lnTo>
                  <a:lnTo>
                    <a:pt x="197314" y="2013"/>
                  </a:lnTo>
                  <a:lnTo>
                    <a:pt x="211408" y="2405"/>
                  </a:lnTo>
                  <a:lnTo>
                    <a:pt x="225501" y="2866"/>
                  </a:lnTo>
                  <a:lnTo>
                    <a:pt x="239595" y="3408"/>
                  </a:lnTo>
                  <a:lnTo>
                    <a:pt x="253689" y="4043"/>
                  </a:lnTo>
                  <a:lnTo>
                    <a:pt x="267783" y="4788"/>
                  </a:lnTo>
                  <a:lnTo>
                    <a:pt x="281877" y="5661"/>
                  </a:lnTo>
                  <a:lnTo>
                    <a:pt x="295971" y="6685"/>
                  </a:lnTo>
                  <a:lnTo>
                    <a:pt x="310065" y="7885"/>
                  </a:lnTo>
                  <a:lnTo>
                    <a:pt x="324158" y="9290"/>
                  </a:lnTo>
                  <a:lnTo>
                    <a:pt x="338252" y="10934"/>
                  </a:lnTo>
                  <a:lnTo>
                    <a:pt x="352346" y="12857"/>
                  </a:lnTo>
                  <a:lnTo>
                    <a:pt x="366440" y="15103"/>
                  </a:lnTo>
                  <a:lnTo>
                    <a:pt x="380534" y="17724"/>
                  </a:lnTo>
                  <a:lnTo>
                    <a:pt x="394628" y="20780"/>
                  </a:lnTo>
                  <a:lnTo>
                    <a:pt x="408722" y="24336"/>
                  </a:lnTo>
                  <a:lnTo>
                    <a:pt x="422816" y="28470"/>
                  </a:lnTo>
                  <a:lnTo>
                    <a:pt x="436909" y="33264"/>
                  </a:lnTo>
                  <a:lnTo>
                    <a:pt x="451003" y="38811"/>
                  </a:lnTo>
                  <a:lnTo>
                    <a:pt x="465097" y="45216"/>
                  </a:lnTo>
                  <a:lnTo>
                    <a:pt x="479191" y="52586"/>
                  </a:lnTo>
                  <a:lnTo>
                    <a:pt x="493285" y="61040"/>
                  </a:lnTo>
                  <a:lnTo>
                    <a:pt x="507379" y="70698"/>
                  </a:lnTo>
                  <a:lnTo>
                    <a:pt x="521473" y="81684"/>
                  </a:lnTo>
                  <a:lnTo>
                    <a:pt x="535566" y="94115"/>
                  </a:lnTo>
                  <a:lnTo>
                    <a:pt x="549660" y="108102"/>
                  </a:lnTo>
                  <a:lnTo>
                    <a:pt x="563754" y="123738"/>
                  </a:lnTo>
                  <a:lnTo>
                    <a:pt x="577848" y="141090"/>
                  </a:lnTo>
                  <a:lnTo>
                    <a:pt x="591942" y="160195"/>
                  </a:lnTo>
                  <a:lnTo>
                    <a:pt x="606036" y="181044"/>
                  </a:lnTo>
                  <a:lnTo>
                    <a:pt x="620130" y="203578"/>
                  </a:lnTo>
                  <a:lnTo>
                    <a:pt x="634224" y="227682"/>
                  </a:lnTo>
                  <a:lnTo>
                    <a:pt x="648317" y="253178"/>
                  </a:lnTo>
                  <a:lnTo>
                    <a:pt x="662411" y="279834"/>
                  </a:lnTo>
                  <a:lnTo>
                    <a:pt x="676505" y="307360"/>
                  </a:lnTo>
                  <a:lnTo>
                    <a:pt x="690599" y="335427"/>
                  </a:lnTo>
                  <a:lnTo>
                    <a:pt x="704693" y="363677"/>
                  </a:lnTo>
                  <a:lnTo>
                    <a:pt x="718787" y="391744"/>
                  </a:lnTo>
                  <a:lnTo>
                    <a:pt x="732881" y="419270"/>
                  </a:lnTo>
                  <a:lnTo>
                    <a:pt x="746974" y="445925"/>
                  </a:lnTo>
                  <a:lnTo>
                    <a:pt x="761068" y="471422"/>
                  </a:lnTo>
                  <a:lnTo>
                    <a:pt x="775162" y="495526"/>
                  </a:lnTo>
                  <a:lnTo>
                    <a:pt x="789256" y="518060"/>
                  </a:lnTo>
                  <a:lnTo>
                    <a:pt x="803350" y="538908"/>
                  </a:lnTo>
                  <a:lnTo>
                    <a:pt x="817444" y="558013"/>
                  </a:lnTo>
                  <a:lnTo>
                    <a:pt x="831538" y="575366"/>
                  </a:lnTo>
                  <a:lnTo>
                    <a:pt x="845632" y="591002"/>
                  </a:lnTo>
                  <a:lnTo>
                    <a:pt x="859725" y="604989"/>
                  </a:lnTo>
                  <a:lnTo>
                    <a:pt x="873819" y="617420"/>
                  </a:lnTo>
                  <a:lnTo>
                    <a:pt x="887913" y="628405"/>
                  </a:lnTo>
                  <a:lnTo>
                    <a:pt x="902007" y="638064"/>
                  </a:lnTo>
                  <a:lnTo>
                    <a:pt x="916101" y="646518"/>
                  </a:lnTo>
                  <a:lnTo>
                    <a:pt x="930195" y="653888"/>
                  </a:lnTo>
                  <a:lnTo>
                    <a:pt x="944289" y="660292"/>
                  </a:lnTo>
                  <a:lnTo>
                    <a:pt x="958382" y="665840"/>
                  </a:lnTo>
                  <a:lnTo>
                    <a:pt x="972476" y="670634"/>
                  </a:lnTo>
                  <a:lnTo>
                    <a:pt x="986570" y="674767"/>
                  </a:lnTo>
                  <a:lnTo>
                    <a:pt x="1000664" y="678324"/>
                  </a:lnTo>
                  <a:lnTo>
                    <a:pt x="1014758" y="681380"/>
                  </a:lnTo>
                  <a:lnTo>
                    <a:pt x="1028852" y="684001"/>
                  </a:lnTo>
                  <a:lnTo>
                    <a:pt x="1042946" y="686247"/>
                  </a:lnTo>
                  <a:lnTo>
                    <a:pt x="1057040" y="688170"/>
                  </a:lnTo>
                  <a:lnTo>
                    <a:pt x="1071133" y="689814"/>
                  </a:lnTo>
                  <a:lnTo>
                    <a:pt x="1085227" y="691219"/>
                  </a:lnTo>
                  <a:lnTo>
                    <a:pt x="1099321" y="692418"/>
                  </a:lnTo>
                  <a:lnTo>
                    <a:pt x="1113415" y="693442"/>
                  </a:lnTo>
                  <a:lnTo>
                    <a:pt x="1127509" y="694316"/>
                  </a:lnTo>
                  <a:lnTo>
                    <a:pt x="1141603" y="695061"/>
                  </a:lnTo>
                  <a:lnTo>
                    <a:pt x="1155697" y="695696"/>
                  </a:lnTo>
                  <a:lnTo>
                    <a:pt x="1169790" y="696237"/>
                  </a:lnTo>
                  <a:lnTo>
                    <a:pt x="1183884" y="696698"/>
                  </a:lnTo>
                  <a:lnTo>
                    <a:pt x="1197978" y="697091"/>
                  </a:lnTo>
                  <a:lnTo>
                    <a:pt x="1212072" y="697426"/>
                  </a:lnTo>
                  <a:lnTo>
                    <a:pt x="1226166" y="697710"/>
                  </a:lnTo>
                  <a:lnTo>
                    <a:pt x="1240260" y="697953"/>
                  </a:lnTo>
                  <a:lnTo>
                    <a:pt x="1254354" y="698159"/>
                  </a:lnTo>
                  <a:lnTo>
                    <a:pt x="1268448" y="698335"/>
                  </a:lnTo>
                  <a:lnTo>
                    <a:pt x="1282541" y="698485"/>
                  </a:lnTo>
                  <a:lnTo>
                    <a:pt x="1296635" y="698612"/>
                  </a:lnTo>
                  <a:lnTo>
                    <a:pt x="1310729" y="698720"/>
                  </a:lnTo>
                  <a:lnTo>
                    <a:pt x="1324823" y="698813"/>
                  </a:lnTo>
                  <a:lnTo>
                    <a:pt x="1338917" y="698891"/>
                  </a:lnTo>
                  <a:lnTo>
                    <a:pt x="1353011" y="698958"/>
                  </a:lnTo>
                  <a:lnTo>
                    <a:pt x="1367105" y="699015"/>
                  </a:lnTo>
                  <a:lnTo>
                    <a:pt x="1381198" y="699063"/>
                  </a:lnTo>
                  <a:lnTo>
                    <a:pt x="1395292" y="699104"/>
                  </a:lnTo>
                  <a:lnTo>
                    <a:pt x="1395292" y="699339"/>
                  </a:lnTo>
                  <a:lnTo>
                    <a:pt x="1409386" y="699339"/>
                  </a:lnTo>
                  <a:lnTo>
                    <a:pt x="1423480" y="699339"/>
                  </a:lnTo>
                  <a:lnTo>
                    <a:pt x="1437574" y="699339"/>
                  </a:lnTo>
                  <a:lnTo>
                    <a:pt x="1451668" y="699339"/>
                  </a:lnTo>
                  <a:lnTo>
                    <a:pt x="1465762" y="699339"/>
                  </a:lnTo>
                  <a:lnTo>
                    <a:pt x="1479856" y="699339"/>
                  </a:lnTo>
                  <a:lnTo>
                    <a:pt x="1493949" y="699339"/>
                  </a:lnTo>
                  <a:lnTo>
                    <a:pt x="1508043" y="699339"/>
                  </a:lnTo>
                  <a:lnTo>
                    <a:pt x="1522137" y="699339"/>
                  </a:lnTo>
                  <a:lnTo>
                    <a:pt x="1536231" y="699339"/>
                  </a:lnTo>
                  <a:lnTo>
                    <a:pt x="1550325" y="699339"/>
                  </a:lnTo>
                  <a:lnTo>
                    <a:pt x="1564419" y="699339"/>
                  </a:lnTo>
                  <a:lnTo>
                    <a:pt x="1578513" y="699339"/>
                  </a:lnTo>
                  <a:lnTo>
                    <a:pt x="1592607" y="699339"/>
                  </a:lnTo>
                  <a:lnTo>
                    <a:pt x="1606700" y="699339"/>
                  </a:lnTo>
                  <a:lnTo>
                    <a:pt x="1620794" y="699339"/>
                  </a:lnTo>
                  <a:lnTo>
                    <a:pt x="1634888" y="699339"/>
                  </a:lnTo>
                  <a:lnTo>
                    <a:pt x="1648982" y="699339"/>
                  </a:lnTo>
                  <a:lnTo>
                    <a:pt x="1663076" y="699339"/>
                  </a:lnTo>
                  <a:lnTo>
                    <a:pt x="1677170" y="699339"/>
                  </a:lnTo>
                  <a:lnTo>
                    <a:pt x="1691264" y="699339"/>
                  </a:lnTo>
                  <a:lnTo>
                    <a:pt x="1705357" y="699339"/>
                  </a:lnTo>
                  <a:lnTo>
                    <a:pt x="1719451" y="699339"/>
                  </a:lnTo>
                  <a:lnTo>
                    <a:pt x="1733545" y="699339"/>
                  </a:lnTo>
                  <a:lnTo>
                    <a:pt x="1747639" y="699339"/>
                  </a:lnTo>
                  <a:lnTo>
                    <a:pt x="1761733" y="699339"/>
                  </a:lnTo>
                  <a:lnTo>
                    <a:pt x="1775827" y="699339"/>
                  </a:lnTo>
                  <a:lnTo>
                    <a:pt x="1789921" y="699339"/>
                  </a:lnTo>
                  <a:lnTo>
                    <a:pt x="1804015" y="699339"/>
                  </a:lnTo>
                  <a:lnTo>
                    <a:pt x="1818108" y="699339"/>
                  </a:lnTo>
                  <a:lnTo>
                    <a:pt x="1832202" y="699339"/>
                  </a:lnTo>
                  <a:lnTo>
                    <a:pt x="1846296" y="699339"/>
                  </a:lnTo>
                  <a:lnTo>
                    <a:pt x="1860390" y="699339"/>
                  </a:lnTo>
                  <a:lnTo>
                    <a:pt x="1874484" y="699339"/>
                  </a:lnTo>
                  <a:lnTo>
                    <a:pt x="1888578" y="699339"/>
                  </a:lnTo>
                  <a:lnTo>
                    <a:pt x="1902672" y="699339"/>
                  </a:lnTo>
                  <a:lnTo>
                    <a:pt x="1916765" y="699339"/>
                  </a:lnTo>
                  <a:lnTo>
                    <a:pt x="1930859" y="699339"/>
                  </a:lnTo>
                  <a:lnTo>
                    <a:pt x="1944953" y="699339"/>
                  </a:lnTo>
                  <a:lnTo>
                    <a:pt x="1959047" y="699339"/>
                  </a:lnTo>
                  <a:lnTo>
                    <a:pt x="1973141" y="699339"/>
                  </a:lnTo>
                  <a:lnTo>
                    <a:pt x="1987235" y="699339"/>
                  </a:lnTo>
                  <a:lnTo>
                    <a:pt x="2001329" y="699339"/>
                  </a:lnTo>
                  <a:lnTo>
                    <a:pt x="2015423" y="699339"/>
                  </a:lnTo>
                  <a:lnTo>
                    <a:pt x="2029516" y="699339"/>
                  </a:lnTo>
                  <a:lnTo>
                    <a:pt x="2043610" y="699339"/>
                  </a:lnTo>
                  <a:lnTo>
                    <a:pt x="2057704" y="699339"/>
                  </a:lnTo>
                  <a:lnTo>
                    <a:pt x="2071798" y="699339"/>
                  </a:lnTo>
                  <a:lnTo>
                    <a:pt x="2085892" y="699339"/>
                  </a:lnTo>
                  <a:lnTo>
                    <a:pt x="2099986" y="699339"/>
                  </a:lnTo>
                  <a:lnTo>
                    <a:pt x="2114080" y="699339"/>
                  </a:lnTo>
                  <a:lnTo>
                    <a:pt x="2128173" y="699339"/>
                  </a:lnTo>
                  <a:lnTo>
                    <a:pt x="2142267" y="699339"/>
                  </a:lnTo>
                  <a:lnTo>
                    <a:pt x="2156361" y="699339"/>
                  </a:lnTo>
                  <a:lnTo>
                    <a:pt x="2170455" y="699339"/>
                  </a:lnTo>
                  <a:lnTo>
                    <a:pt x="2184549" y="699339"/>
                  </a:lnTo>
                  <a:lnTo>
                    <a:pt x="2198643" y="699339"/>
                  </a:lnTo>
                  <a:lnTo>
                    <a:pt x="2212737" y="699339"/>
                  </a:lnTo>
                  <a:lnTo>
                    <a:pt x="2226831" y="699339"/>
                  </a:lnTo>
                  <a:lnTo>
                    <a:pt x="2240924" y="699339"/>
                  </a:lnTo>
                  <a:lnTo>
                    <a:pt x="2255018" y="699339"/>
                  </a:lnTo>
                  <a:lnTo>
                    <a:pt x="2269112" y="699339"/>
                  </a:lnTo>
                  <a:lnTo>
                    <a:pt x="2283206" y="699339"/>
                  </a:lnTo>
                  <a:lnTo>
                    <a:pt x="2297300" y="699339"/>
                  </a:lnTo>
                  <a:lnTo>
                    <a:pt x="2311394" y="699339"/>
                  </a:lnTo>
                  <a:lnTo>
                    <a:pt x="2325488" y="699339"/>
                  </a:lnTo>
                  <a:lnTo>
                    <a:pt x="2339581" y="699339"/>
                  </a:lnTo>
                  <a:lnTo>
                    <a:pt x="2353675" y="699339"/>
                  </a:lnTo>
                  <a:lnTo>
                    <a:pt x="2367769" y="699339"/>
                  </a:lnTo>
                  <a:lnTo>
                    <a:pt x="2381863" y="699339"/>
                  </a:lnTo>
                  <a:lnTo>
                    <a:pt x="2395957" y="699339"/>
                  </a:lnTo>
                  <a:lnTo>
                    <a:pt x="2410051" y="699339"/>
                  </a:lnTo>
                  <a:lnTo>
                    <a:pt x="2424145" y="699339"/>
                  </a:lnTo>
                  <a:lnTo>
                    <a:pt x="2438239" y="699339"/>
                  </a:lnTo>
                  <a:lnTo>
                    <a:pt x="2452332" y="699339"/>
                  </a:lnTo>
                  <a:lnTo>
                    <a:pt x="2466426" y="699339"/>
                  </a:lnTo>
                  <a:lnTo>
                    <a:pt x="2480520" y="699339"/>
                  </a:lnTo>
                  <a:lnTo>
                    <a:pt x="2494614" y="699339"/>
                  </a:lnTo>
                  <a:lnTo>
                    <a:pt x="2508708" y="699339"/>
                  </a:lnTo>
                  <a:lnTo>
                    <a:pt x="2522802" y="699339"/>
                  </a:lnTo>
                  <a:lnTo>
                    <a:pt x="2536896" y="699339"/>
                  </a:lnTo>
                  <a:lnTo>
                    <a:pt x="2550989" y="699339"/>
                  </a:lnTo>
                  <a:lnTo>
                    <a:pt x="2565083" y="699339"/>
                  </a:lnTo>
                  <a:lnTo>
                    <a:pt x="2579177" y="699339"/>
                  </a:lnTo>
                  <a:lnTo>
                    <a:pt x="2593271" y="699339"/>
                  </a:lnTo>
                  <a:lnTo>
                    <a:pt x="2607365" y="699339"/>
                  </a:lnTo>
                  <a:lnTo>
                    <a:pt x="2621459" y="699339"/>
                  </a:lnTo>
                  <a:lnTo>
                    <a:pt x="2635553" y="699339"/>
                  </a:lnTo>
                  <a:lnTo>
                    <a:pt x="2649647" y="699339"/>
                  </a:lnTo>
                  <a:lnTo>
                    <a:pt x="2663740" y="699339"/>
                  </a:lnTo>
                  <a:lnTo>
                    <a:pt x="2677834" y="699339"/>
                  </a:lnTo>
                  <a:lnTo>
                    <a:pt x="2691928" y="699339"/>
                  </a:lnTo>
                  <a:lnTo>
                    <a:pt x="2706022" y="699339"/>
                  </a:lnTo>
                  <a:lnTo>
                    <a:pt x="2720116" y="699339"/>
                  </a:lnTo>
                  <a:lnTo>
                    <a:pt x="2734210" y="699339"/>
                  </a:lnTo>
                  <a:lnTo>
                    <a:pt x="2748304" y="699339"/>
                  </a:lnTo>
                  <a:lnTo>
                    <a:pt x="2762397" y="699339"/>
                  </a:lnTo>
                  <a:lnTo>
                    <a:pt x="2776491" y="699339"/>
                  </a:lnTo>
                  <a:lnTo>
                    <a:pt x="2790585" y="699339"/>
                  </a:lnTo>
                  <a:lnTo>
                    <a:pt x="2790585" y="699339"/>
                  </a:lnTo>
                  <a:lnTo>
                    <a:pt x="2804679" y="699339"/>
                  </a:lnTo>
                  <a:lnTo>
                    <a:pt x="2818773" y="699339"/>
                  </a:lnTo>
                  <a:lnTo>
                    <a:pt x="2832867" y="699339"/>
                  </a:lnTo>
                  <a:lnTo>
                    <a:pt x="2846961" y="699339"/>
                  </a:lnTo>
                  <a:lnTo>
                    <a:pt x="2861055" y="699339"/>
                  </a:lnTo>
                  <a:lnTo>
                    <a:pt x="2875148" y="699339"/>
                  </a:lnTo>
                  <a:lnTo>
                    <a:pt x="2889242" y="699339"/>
                  </a:lnTo>
                  <a:lnTo>
                    <a:pt x="2903336" y="699339"/>
                  </a:lnTo>
                  <a:lnTo>
                    <a:pt x="2917430" y="699339"/>
                  </a:lnTo>
                  <a:lnTo>
                    <a:pt x="2931524" y="699339"/>
                  </a:lnTo>
                  <a:lnTo>
                    <a:pt x="2945618" y="699339"/>
                  </a:lnTo>
                  <a:lnTo>
                    <a:pt x="2959712" y="699339"/>
                  </a:lnTo>
                  <a:lnTo>
                    <a:pt x="2973806" y="699339"/>
                  </a:lnTo>
                  <a:lnTo>
                    <a:pt x="2987899" y="699339"/>
                  </a:lnTo>
                  <a:lnTo>
                    <a:pt x="3001993" y="699339"/>
                  </a:lnTo>
                  <a:lnTo>
                    <a:pt x="3016087" y="699339"/>
                  </a:lnTo>
                  <a:lnTo>
                    <a:pt x="3030181" y="699339"/>
                  </a:lnTo>
                  <a:lnTo>
                    <a:pt x="3044275" y="699339"/>
                  </a:lnTo>
                  <a:lnTo>
                    <a:pt x="3058369" y="699339"/>
                  </a:lnTo>
                  <a:lnTo>
                    <a:pt x="3072463" y="699339"/>
                  </a:lnTo>
                  <a:lnTo>
                    <a:pt x="3086556" y="699339"/>
                  </a:lnTo>
                  <a:lnTo>
                    <a:pt x="3100650" y="699339"/>
                  </a:lnTo>
                  <a:lnTo>
                    <a:pt x="3114744" y="699339"/>
                  </a:lnTo>
                  <a:lnTo>
                    <a:pt x="3128838" y="699339"/>
                  </a:lnTo>
                  <a:lnTo>
                    <a:pt x="3142932" y="699339"/>
                  </a:lnTo>
                  <a:lnTo>
                    <a:pt x="3157026" y="699339"/>
                  </a:lnTo>
                  <a:lnTo>
                    <a:pt x="3171120" y="699339"/>
                  </a:lnTo>
                  <a:lnTo>
                    <a:pt x="3185214" y="699339"/>
                  </a:lnTo>
                  <a:lnTo>
                    <a:pt x="3199307" y="699339"/>
                  </a:lnTo>
                  <a:lnTo>
                    <a:pt x="3213401" y="699339"/>
                  </a:lnTo>
                  <a:lnTo>
                    <a:pt x="3227495" y="699339"/>
                  </a:lnTo>
                  <a:lnTo>
                    <a:pt x="3241589" y="699339"/>
                  </a:lnTo>
                  <a:lnTo>
                    <a:pt x="3255683" y="699339"/>
                  </a:lnTo>
                  <a:lnTo>
                    <a:pt x="3269777" y="699339"/>
                  </a:lnTo>
                  <a:lnTo>
                    <a:pt x="3283871" y="699339"/>
                  </a:lnTo>
                  <a:lnTo>
                    <a:pt x="3297964" y="699339"/>
                  </a:lnTo>
                  <a:lnTo>
                    <a:pt x="3312058" y="699339"/>
                  </a:lnTo>
                  <a:lnTo>
                    <a:pt x="3326152" y="699339"/>
                  </a:lnTo>
                  <a:lnTo>
                    <a:pt x="3340246" y="699339"/>
                  </a:lnTo>
                  <a:lnTo>
                    <a:pt x="3354340" y="699339"/>
                  </a:lnTo>
                  <a:lnTo>
                    <a:pt x="3368434" y="699339"/>
                  </a:lnTo>
                  <a:lnTo>
                    <a:pt x="3382528" y="699339"/>
                  </a:lnTo>
                  <a:lnTo>
                    <a:pt x="3396622" y="699339"/>
                  </a:lnTo>
                  <a:lnTo>
                    <a:pt x="3410715" y="699339"/>
                  </a:lnTo>
                  <a:lnTo>
                    <a:pt x="3424809" y="699339"/>
                  </a:lnTo>
                  <a:lnTo>
                    <a:pt x="3438903" y="699339"/>
                  </a:lnTo>
                  <a:lnTo>
                    <a:pt x="3452997" y="699339"/>
                  </a:lnTo>
                  <a:lnTo>
                    <a:pt x="3467091" y="699339"/>
                  </a:lnTo>
                  <a:lnTo>
                    <a:pt x="3481185" y="699339"/>
                  </a:lnTo>
                  <a:lnTo>
                    <a:pt x="3495279" y="699339"/>
                  </a:lnTo>
                  <a:lnTo>
                    <a:pt x="3509372" y="699339"/>
                  </a:lnTo>
                  <a:lnTo>
                    <a:pt x="3523466" y="699339"/>
                  </a:lnTo>
                  <a:lnTo>
                    <a:pt x="3537560" y="699339"/>
                  </a:lnTo>
                  <a:lnTo>
                    <a:pt x="3551654" y="699339"/>
                  </a:lnTo>
                  <a:lnTo>
                    <a:pt x="3565748" y="699339"/>
                  </a:lnTo>
                  <a:lnTo>
                    <a:pt x="3579842" y="699339"/>
                  </a:lnTo>
                  <a:lnTo>
                    <a:pt x="3593936" y="699339"/>
                  </a:lnTo>
                  <a:lnTo>
                    <a:pt x="3608030" y="699339"/>
                  </a:lnTo>
                  <a:lnTo>
                    <a:pt x="3622123" y="699339"/>
                  </a:lnTo>
                  <a:lnTo>
                    <a:pt x="3636217" y="699339"/>
                  </a:lnTo>
                  <a:lnTo>
                    <a:pt x="3650311" y="699339"/>
                  </a:lnTo>
                  <a:lnTo>
                    <a:pt x="3664405" y="699339"/>
                  </a:lnTo>
                  <a:lnTo>
                    <a:pt x="3678499" y="699339"/>
                  </a:lnTo>
                  <a:lnTo>
                    <a:pt x="3692593" y="699339"/>
                  </a:lnTo>
                  <a:lnTo>
                    <a:pt x="3706687" y="699339"/>
                  </a:lnTo>
                  <a:lnTo>
                    <a:pt x="3720780" y="699339"/>
                  </a:lnTo>
                  <a:lnTo>
                    <a:pt x="3734874" y="699339"/>
                  </a:lnTo>
                  <a:lnTo>
                    <a:pt x="3748968" y="699339"/>
                  </a:lnTo>
                  <a:lnTo>
                    <a:pt x="3763062" y="699339"/>
                  </a:lnTo>
                  <a:lnTo>
                    <a:pt x="3777156" y="699339"/>
                  </a:lnTo>
                  <a:lnTo>
                    <a:pt x="3791250" y="699339"/>
                  </a:lnTo>
                  <a:lnTo>
                    <a:pt x="3805344" y="699339"/>
                  </a:lnTo>
                  <a:lnTo>
                    <a:pt x="3819438" y="699339"/>
                  </a:lnTo>
                  <a:lnTo>
                    <a:pt x="3833531" y="699339"/>
                  </a:lnTo>
                  <a:lnTo>
                    <a:pt x="3847625" y="699339"/>
                  </a:lnTo>
                  <a:lnTo>
                    <a:pt x="3861719" y="699339"/>
                  </a:lnTo>
                  <a:lnTo>
                    <a:pt x="3875813" y="699339"/>
                  </a:lnTo>
                  <a:lnTo>
                    <a:pt x="3889907" y="699339"/>
                  </a:lnTo>
                  <a:lnTo>
                    <a:pt x="3904001" y="699339"/>
                  </a:lnTo>
                  <a:lnTo>
                    <a:pt x="3918095" y="699339"/>
                  </a:lnTo>
                  <a:lnTo>
                    <a:pt x="3932188" y="699339"/>
                  </a:lnTo>
                  <a:lnTo>
                    <a:pt x="3946282" y="699339"/>
                  </a:lnTo>
                  <a:lnTo>
                    <a:pt x="3960376" y="699339"/>
                  </a:lnTo>
                  <a:lnTo>
                    <a:pt x="3974470" y="699339"/>
                  </a:lnTo>
                  <a:lnTo>
                    <a:pt x="3988564" y="699339"/>
                  </a:lnTo>
                  <a:lnTo>
                    <a:pt x="4002658" y="699339"/>
                  </a:lnTo>
                  <a:lnTo>
                    <a:pt x="4016752" y="699339"/>
                  </a:lnTo>
                  <a:lnTo>
                    <a:pt x="4030846" y="699339"/>
                  </a:lnTo>
                  <a:lnTo>
                    <a:pt x="4044939" y="699339"/>
                  </a:lnTo>
                  <a:lnTo>
                    <a:pt x="4059033" y="699339"/>
                  </a:lnTo>
                  <a:lnTo>
                    <a:pt x="4073127" y="699339"/>
                  </a:lnTo>
                  <a:lnTo>
                    <a:pt x="4087221" y="699339"/>
                  </a:lnTo>
                  <a:lnTo>
                    <a:pt x="4101315" y="699339"/>
                  </a:lnTo>
                  <a:lnTo>
                    <a:pt x="4115409" y="699339"/>
                  </a:lnTo>
                  <a:lnTo>
                    <a:pt x="4129503" y="699339"/>
                  </a:lnTo>
                  <a:lnTo>
                    <a:pt x="4143596" y="699339"/>
                  </a:lnTo>
                  <a:lnTo>
                    <a:pt x="4157690" y="699339"/>
                  </a:lnTo>
                  <a:lnTo>
                    <a:pt x="4171784" y="699339"/>
                  </a:lnTo>
                  <a:lnTo>
                    <a:pt x="4185878" y="699339"/>
                  </a:lnTo>
                </a:path>
              </a:pathLst>
            </a:custGeom>
            <a:ln w="40651" cap="flat">
              <a:solidFill>
                <a:srgbClr val="D3D3D3">
                  <a:alpha val="100000"/>
                </a:srgbClr>
              </a:solidFill>
              <a:prstDash val="solid"/>
              <a:round/>
            </a:ln>
          </p:spPr>
          <p:txBody>
            <a:bodyPr/>
            <a:lstStyle/>
            <a:p/>
          </p:txBody>
        </p:sp>
        <p:sp>
          <p:nvSpPr>
            <p:cNvPr id="19" name="pl19"/>
            <p:cNvSpPr/>
            <p:nvPr/>
          </p:nvSpPr>
          <p:spPr>
            <a:xfrm>
              <a:off x="2690946" y="4402938"/>
              <a:ext cx="4185878" cy="0"/>
            </a:xfrm>
            <a:custGeom>
              <a:avLst/>
              <a:pathLst>
                <a:path w="4185878" h="0">
                  <a:moveTo>
                    <a:pt x="0" y="0"/>
                  </a:moveTo>
                  <a:lnTo>
                    <a:pt x="14093" y="0"/>
                  </a:lnTo>
                  <a:lnTo>
                    <a:pt x="28187" y="0"/>
                  </a:lnTo>
                  <a:lnTo>
                    <a:pt x="42281" y="0"/>
                  </a:lnTo>
                  <a:lnTo>
                    <a:pt x="56375" y="0"/>
                  </a:lnTo>
                  <a:lnTo>
                    <a:pt x="70469" y="0"/>
                  </a:lnTo>
                  <a:lnTo>
                    <a:pt x="84563" y="0"/>
                  </a:lnTo>
                  <a:lnTo>
                    <a:pt x="98657" y="0"/>
                  </a:lnTo>
                  <a:lnTo>
                    <a:pt x="112750" y="0"/>
                  </a:lnTo>
                  <a:lnTo>
                    <a:pt x="126844" y="0"/>
                  </a:lnTo>
                  <a:lnTo>
                    <a:pt x="140938" y="0"/>
                  </a:lnTo>
                  <a:lnTo>
                    <a:pt x="155032" y="0"/>
                  </a:lnTo>
                  <a:lnTo>
                    <a:pt x="169126" y="0"/>
                  </a:lnTo>
                  <a:lnTo>
                    <a:pt x="183220" y="0"/>
                  </a:lnTo>
                  <a:lnTo>
                    <a:pt x="197314" y="0"/>
                  </a:lnTo>
                  <a:lnTo>
                    <a:pt x="211408" y="0"/>
                  </a:lnTo>
                  <a:lnTo>
                    <a:pt x="225501" y="0"/>
                  </a:lnTo>
                  <a:lnTo>
                    <a:pt x="239595" y="0"/>
                  </a:lnTo>
                  <a:lnTo>
                    <a:pt x="253689" y="0"/>
                  </a:lnTo>
                  <a:lnTo>
                    <a:pt x="267783" y="0"/>
                  </a:lnTo>
                  <a:lnTo>
                    <a:pt x="281877" y="0"/>
                  </a:lnTo>
                  <a:lnTo>
                    <a:pt x="295971" y="0"/>
                  </a:lnTo>
                  <a:lnTo>
                    <a:pt x="310065" y="0"/>
                  </a:lnTo>
                  <a:lnTo>
                    <a:pt x="324158" y="0"/>
                  </a:lnTo>
                  <a:lnTo>
                    <a:pt x="338252" y="0"/>
                  </a:lnTo>
                  <a:lnTo>
                    <a:pt x="352346" y="0"/>
                  </a:lnTo>
                  <a:lnTo>
                    <a:pt x="366440" y="0"/>
                  </a:lnTo>
                  <a:lnTo>
                    <a:pt x="380534" y="0"/>
                  </a:lnTo>
                  <a:lnTo>
                    <a:pt x="394628" y="0"/>
                  </a:lnTo>
                  <a:lnTo>
                    <a:pt x="408722" y="0"/>
                  </a:lnTo>
                  <a:lnTo>
                    <a:pt x="422816" y="0"/>
                  </a:lnTo>
                  <a:lnTo>
                    <a:pt x="436909" y="0"/>
                  </a:lnTo>
                  <a:lnTo>
                    <a:pt x="451003" y="0"/>
                  </a:lnTo>
                  <a:lnTo>
                    <a:pt x="465097" y="0"/>
                  </a:lnTo>
                  <a:lnTo>
                    <a:pt x="479191" y="0"/>
                  </a:lnTo>
                  <a:lnTo>
                    <a:pt x="493285" y="0"/>
                  </a:lnTo>
                  <a:lnTo>
                    <a:pt x="507379" y="0"/>
                  </a:lnTo>
                  <a:lnTo>
                    <a:pt x="521473" y="0"/>
                  </a:lnTo>
                  <a:lnTo>
                    <a:pt x="535566" y="0"/>
                  </a:lnTo>
                  <a:lnTo>
                    <a:pt x="549660" y="0"/>
                  </a:lnTo>
                  <a:lnTo>
                    <a:pt x="563754" y="0"/>
                  </a:lnTo>
                  <a:lnTo>
                    <a:pt x="577848" y="0"/>
                  </a:lnTo>
                  <a:lnTo>
                    <a:pt x="591942" y="0"/>
                  </a:lnTo>
                  <a:lnTo>
                    <a:pt x="606036" y="0"/>
                  </a:lnTo>
                  <a:lnTo>
                    <a:pt x="620130" y="0"/>
                  </a:lnTo>
                  <a:lnTo>
                    <a:pt x="634224" y="0"/>
                  </a:lnTo>
                  <a:lnTo>
                    <a:pt x="648317" y="0"/>
                  </a:lnTo>
                  <a:lnTo>
                    <a:pt x="662411" y="0"/>
                  </a:lnTo>
                  <a:lnTo>
                    <a:pt x="676505" y="0"/>
                  </a:lnTo>
                  <a:lnTo>
                    <a:pt x="690599" y="0"/>
                  </a:lnTo>
                  <a:lnTo>
                    <a:pt x="704693" y="0"/>
                  </a:lnTo>
                  <a:lnTo>
                    <a:pt x="718787" y="0"/>
                  </a:lnTo>
                  <a:lnTo>
                    <a:pt x="732881" y="0"/>
                  </a:lnTo>
                  <a:lnTo>
                    <a:pt x="746974" y="0"/>
                  </a:lnTo>
                  <a:lnTo>
                    <a:pt x="761068" y="0"/>
                  </a:lnTo>
                  <a:lnTo>
                    <a:pt x="775162" y="0"/>
                  </a:lnTo>
                  <a:lnTo>
                    <a:pt x="789256" y="0"/>
                  </a:lnTo>
                  <a:lnTo>
                    <a:pt x="803350" y="0"/>
                  </a:lnTo>
                  <a:lnTo>
                    <a:pt x="817444" y="0"/>
                  </a:lnTo>
                  <a:lnTo>
                    <a:pt x="831538" y="0"/>
                  </a:lnTo>
                  <a:lnTo>
                    <a:pt x="845632" y="0"/>
                  </a:lnTo>
                  <a:lnTo>
                    <a:pt x="859725" y="0"/>
                  </a:lnTo>
                  <a:lnTo>
                    <a:pt x="873819" y="0"/>
                  </a:lnTo>
                  <a:lnTo>
                    <a:pt x="887913" y="0"/>
                  </a:lnTo>
                  <a:lnTo>
                    <a:pt x="902007" y="0"/>
                  </a:lnTo>
                  <a:lnTo>
                    <a:pt x="916101" y="0"/>
                  </a:lnTo>
                  <a:lnTo>
                    <a:pt x="930195" y="0"/>
                  </a:lnTo>
                  <a:lnTo>
                    <a:pt x="944289" y="0"/>
                  </a:lnTo>
                  <a:lnTo>
                    <a:pt x="958382" y="0"/>
                  </a:lnTo>
                  <a:lnTo>
                    <a:pt x="972476" y="0"/>
                  </a:lnTo>
                  <a:lnTo>
                    <a:pt x="986570" y="0"/>
                  </a:lnTo>
                  <a:lnTo>
                    <a:pt x="1000664" y="0"/>
                  </a:lnTo>
                  <a:lnTo>
                    <a:pt x="1014758" y="0"/>
                  </a:lnTo>
                  <a:lnTo>
                    <a:pt x="1028852" y="0"/>
                  </a:lnTo>
                  <a:lnTo>
                    <a:pt x="1042946" y="0"/>
                  </a:lnTo>
                  <a:lnTo>
                    <a:pt x="1057040" y="0"/>
                  </a:lnTo>
                  <a:lnTo>
                    <a:pt x="1071133" y="0"/>
                  </a:lnTo>
                  <a:lnTo>
                    <a:pt x="1085227" y="0"/>
                  </a:lnTo>
                  <a:lnTo>
                    <a:pt x="1099321" y="0"/>
                  </a:lnTo>
                  <a:lnTo>
                    <a:pt x="1113415" y="0"/>
                  </a:lnTo>
                  <a:lnTo>
                    <a:pt x="1127509" y="0"/>
                  </a:lnTo>
                  <a:lnTo>
                    <a:pt x="1141603" y="0"/>
                  </a:lnTo>
                  <a:lnTo>
                    <a:pt x="1155697" y="0"/>
                  </a:lnTo>
                  <a:lnTo>
                    <a:pt x="1169790" y="0"/>
                  </a:lnTo>
                  <a:lnTo>
                    <a:pt x="1183884" y="0"/>
                  </a:lnTo>
                  <a:lnTo>
                    <a:pt x="1197978" y="0"/>
                  </a:lnTo>
                  <a:lnTo>
                    <a:pt x="1212072" y="0"/>
                  </a:lnTo>
                  <a:lnTo>
                    <a:pt x="1226166" y="0"/>
                  </a:lnTo>
                  <a:lnTo>
                    <a:pt x="1240260" y="0"/>
                  </a:lnTo>
                  <a:lnTo>
                    <a:pt x="1254354" y="0"/>
                  </a:lnTo>
                  <a:lnTo>
                    <a:pt x="1268448" y="0"/>
                  </a:lnTo>
                  <a:lnTo>
                    <a:pt x="1282541" y="0"/>
                  </a:lnTo>
                  <a:lnTo>
                    <a:pt x="1296635" y="0"/>
                  </a:lnTo>
                  <a:lnTo>
                    <a:pt x="1310729" y="0"/>
                  </a:lnTo>
                  <a:lnTo>
                    <a:pt x="1324823" y="0"/>
                  </a:lnTo>
                  <a:lnTo>
                    <a:pt x="1338917" y="0"/>
                  </a:lnTo>
                  <a:lnTo>
                    <a:pt x="1353011" y="0"/>
                  </a:lnTo>
                  <a:lnTo>
                    <a:pt x="1367105" y="0"/>
                  </a:lnTo>
                  <a:lnTo>
                    <a:pt x="1381198" y="0"/>
                  </a:lnTo>
                  <a:lnTo>
                    <a:pt x="1395292" y="0"/>
                  </a:lnTo>
                  <a:lnTo>
                    <a:pt x="1395292" y="0"/>
                  </a:lnTo>
                  <a:lnTo>
                    <a:pt x="1409386" y="0"/>
                  </a:lnTo>
                  <a:lnTo>
                    <a:pt x="1423480" y="0"/>
                  </a:lnTo>
                  <a:lnTo>
                    <a:pt x="1437574" y="0"/>
                  </a:lnTo>
                  <a:lnTo>
                    <a:pt x="1451668" y="0"/>
                  </a:lnTo>
                  <a:lnTo>
                    <a:pt x="1465762" y="0"/>
                  </a:lnTo>
                  <a:lnTo>
                    <a:pt x="1479856" y="0"/>
                  </a:lnTo>
                  <a:lnTo>
                    <a:pt x="1493949" y="0"/>
                  </a:lnTo>
                  <a:lnTo>
                    <a:pt x="1508043" y="0"/>
                  </a:lnTo>
                  <a:lnTo>
                    <a:pt x="1522137" y="0"/>
                  </a:lnTo>
                  <a:lnTo>
                    <a:pt x="1536231" y="0"/>
                  </a:lnTo>
                  <a:lnTo>
                    <a:pt x="1550325" y="0"/>
                  </a:lnTo>
                  <a:lnTo>
                    <a:pt x="1564419" y="0"/>
                  </a:lnTo>
                  <a:lnTo>
                    <a:pt x="1578513" y="0"/>
                  </a:lnTo>
                  <a:lnTo>
                    <a:pt x="1592607" y="0"/>
                  </a:lnTo>
                  <a:lnTo>
                    <a:pt x="1606700" y="0"/>
                  </a:lnTo>
                  <a:lnTo>
                    <a:pt x="1620794" y="0"/>
                  </a:lnTo>
                  <a:lnTo>
                    <a:pt x="1634888" y="0"/>
                  </a:lnTo>
                  <a:lnTo>
                    <a:pt x="1648982" y="0"/>
                  </a:lnTo>
                  <a:lnTo>
                    <a:pt x="1663076" y="0"/>
                  </a:lnTo>
                  <a:lnTo>
                    <a:pt x="1677170" y="0"/>
                  </a:lnTo>
                  <a:lnTo>
                    <a:pt x="1691264" y="0"/>
                  </a:lnTo>
                  <a:lnTo>
                    <a:pt x="1705357" y="0"/>
                  </a:lnTo>
                  <a:lnTo>
                    <a:pt x="1719451" y="0"/>
                  </a:lnTo>
                  <a:lnTo>
                    <a:pt x="1733545" y="0"/>
                  </a:lnTo>
                  <a:lnTo>
                    <a:pt x="1747639" y="0"/>
                  </a:lnTo>
                  <a:lnTo>
                    <a:pt x="1761733" y="0"/>
                  </a:lnTo>
                  <a:lnTo>
                    <a:pt x="1775827" y="0"/>
                  </a:lnTo>
                  <a:lnTo>
                    <a:pt x="1789921" y="0"/>
                  </a:lnTo>
                  <a:lnTo>
                    <a:pt x="1804015" y="0"/>
                  </a:lnTo>
                  <a:lnTo>
                    <a:pt x="1818108" y="0"/>
                  </a:lnTo>
                  <a:lnTo>
                    <a:pt x="1832202" y="0"/>
                  </a:lnTo>
                  <a:lnTo>
                    <a:pt x="1846296" y="0"/>
                  </a:lnTo>
                  <a:lnTo>
                    <a:pt x="1860390" y="0"/>
                  </a:lnTo>
                  <a:lnTo>
                    <a:pt x="1874484" y="0"/>
                  </a:lnTo>
                  <a:lnTo>
                    <a:pt x="1888578" y="0"/>
                  </a:lnTo>
                  <a:lnTo>
                    <a:pt x="1902672" y="0"/>
                  </a:lnTo>
                  <a:lnTo>
                    <a:pt x="1916765" y="0"/>
                  </a:lnTo>
                  <a:lnTo>
                    <a:pt x="1930859" y="0"/>
                  </a:lnTo>
                  <a:lnTo>
                    <a:pt x="1944953" y="0"/>
                  </a:lnTo>
                  <a:lnTo>
                    <a:pt x="1959047" y="0"/>
                  </a:lnTo>
                  <a:lnTo>
                    <a:pt x="1973141" y="0"/>
                  </a:lnTo>
                  <a:lnTo>
                    <a:pt x="1987235" y="0"/>
                  </a:lnTo>
                  <a:lnTo>
                    <a:pt x="2001329" y="0"/>
                  </a:lnTo>
                  <a:lnTo>
                    <a:pt x="2015423" y="0"/>
                  </a:lnTo>
                  <a:lnTo>
                    <a:pt x="2029516" y="0"/>
                  </a:lnTo>
                  <a:lnTo>
                    <a:pt x="2043610" y="0"/>
                  </a:lnTo>
                  <a:lnTo>
                    <a:pt x="2057704" y="0"/>
                  </a:lnTo>
                  <a:lnTo>
                    <a:pt x="2071798" y="0"/>
                  </a:lnTo>
                  <a:lnTo>
                    <a:pt x="2085892" y="0"/>
                  </a:lnTo>
                  <a:lnTo>
                    <a:pt x="2099986" y="0"/>
                  </a:lnTo>
                  <a:lnTo>
                    <a:pt x="2114080" y="0"/>
                  </a:lnTo>
                  <a:lnTo>
                    <a:pt x="2128173" y="0"/>
                  </a:lnTo>
                  <a:lnTo>
                    <a:pt x="2142267" y="0"/>
                  </a:lnTo>
                  <a:lnTo>
                    <a:pt x="2156361" y="0"/>
                  </a:lnTo>
                  <a:lnTo>
                    <a:pt x="2170455" y="0"/>
                  </a:lnTo>
                  <a:lnTo>
                    <a:pt x="2184549" y="0"/>
                  </a:lnTo>
                  <a:lnTo>
                    <a:pt x="2198643" y="0"/>
                  </a:lnTo>
                  <a:lnTo>
                    <a:pt x="2212737" y="0"/>
                  </a:lnTo>
                  <a:lnTo>
                    <a:pt x="2226831" y="0"/>
                  </a:lnTo>
                  <a:lnTo>
                    <a:pt x="2240924" y="0"/>
                  </a:lnTo>
                  <a:lnTo>
                    <a:pt x="2255018" y="0"/>
                  </a:lnTo>
                  <a:lnTo>
                    <a:pt x="2269112" y="0"/>
                  </a:lnTo>
                  <a:lnTo>
                    <a:pt x="2283206" y="0"/>
                  </a:lnTo>
                  <a:lnTo>
                    <a:pt x="2297300" y="0"/>
                  </a:lnTo>
                  <a:lnTo>
                    <a:pt x="2311394" y="0"/>
                  </a:lnTo>
                  <a:lnTo>
                    <a:pt x="2325488" y="0"/>
                  </a:lnTo>
                  <a:lnTo>
                    <a:pt x="2339581" y="0"/>
                  </a:lnTo>
                  <a:lnTo>
                    <a:pt x="2353675" y="0"/>
                  </a:lnTo>
                  <a:lnTo>
                    <a:pt x="2367769" y="0"/>
                  </a:lnTo>
                  <a:lnTo>
                    <a:pt x="2381863" y="0"/>
                  </a:lnTo>
                  <a:lnTo>
                    <a:pt x="2395957" y="0"/>
                  </a:lnTo>
                  <a:lnTo>
                    <a:pt x="2410051" y="0"/>
                  </a:lnTo>
                  <a:lnTo>
                    <a:pt x="2424145" y="0"/>
                  </a:lnTo>
                  <a:lnTo>
                    <a:pt x="2438239" y="0"/>
                  </a:lnTo>
                  <a:lnTo>
                    <a:pt x="2452332" y="0"/>
                  </a:lnTo>
                  <a:lnTo>
                    <a:pt x="2466426" y="0"/>
                  </a:lnTo>
                  <a:lnTo>
                    <a:pt x="2480520" y="0"/>
                  </a:lnTo>
                  <a:lnTo>
                    <a:pt x="2494614" y="0"/>
                  </a:lnTo>
                  <a:lnTo>
                    <a:pt x="2508708" y="0"/>
                  </a:lnTo>
                  <a:lnTo>
                    <a:pt x="2522802" y="0"/>
                  </a:lnTo>
                  <a:lnTo>
                    <a:pt x="2536896" y="0"/>
                  </a:lnTo>
                  <a:lnTo>
                    <a:pt x="2550989" y="0"/>
                  </a:lnTo>
                  <a:lnTo>
                    <a:pt x="2565083" y="0"/>
                  </a:lnTo>
                  <a:lnTo>
                    <a:pt x="2579177" y="0"/>
                  </a:lnTo>
                  <a:lnTo>
                    <a:pt x="2593271" y="0"/>
                  </a:lnTo>
                  <a:lnTo>
                    <a:pt x="2607365" y="0"/>
                  </a:lnTo>
                  <a:lnTo>
                    <a:pt x="2621459" y="0"/>
                  </a:lnTo>
                  <a:lnTo>
                    <a:pt x="2635553" y="0"/>
                  </a:lnTo>
                  <a:lnTo>
                    <a:pt x="2649647" y="0"/>
                  </a:lnTo>
                  <a:lnTo>
                    <a:pt x="2663740" y="0"/>
                  </a:lnTo>
                  <a:lnTo>
                    <a:pt x="2677834" y="0"/>
                  </a:lnTo>
                  <a:lnTo>
                    <a:pt x="2691928" y="0"/>
                  </a:lnTo>
                  <a:lnTo>
                    <a:pt x="2706022" y="0"/>
                  </a:lnTo>
                  <a:lnTo>
                    <a:pt x="2720116" y="0"/>
                  </a:lnTo>
                  <a:lnTo>
                    <a:pt x="2734210" y="0"/>
                  </a:lnTo>
                  <a:lnTo>
                    <a:pt x="2748304" y="0"/>
                  </a:lnTo>
                  <a:lnTo>
                    <a:pt x="2762397" y="0"/>
                  </a:lnTo>
                  <a:lnTo>
                    <a:pt x="2776491" y="0"/>
                  </a:lnTo>
                  <a:lnTo>
                    <a:pt x="2790585" y="0"/>
                  </a:lnTo>
                  <a:lnTo>
                    <a:pt x="2790585" y="0"/>
                  </a:lnTo>
                  <a:lnTo>
                    <a:pt x="2804679" y="0"/>
                  </a:lnTo>
                  <a:lnTo>
                    <a:pt x="2818773" y="0"/>
                  </a:lnTo>
                  <a:lnTo>
                    <a:pt x="2832867" y="0"/>
                  </a:lnTo>
                  <a:lnTo>
                    <a:pt x="2846961" y="0"/>
                  </a:lnTo>
                  <a:lnTo>
                    <a:pt x="2861055" y="0"/>
                  </a:lnTo>
                  <a:lnTo>
                    <a:pt x="2875148" y="0"/>
                  </a:lnTo>
                  <a:lnTo>
                    <a:pt x="2889242" y="0"/>
                  </a:lnTo>
                  <a:lnTo>
                    <a:pt x="2903336" y="0"/>
                  </a:lnTo>
                  <a:lnTo>
                    <a:pt x="2917430" y="0"/>
                  </a:lnTo>
                  <a:lnTo>
                    <a:pt x="2931524" y="0"/>
                  </a:lnTo>
                  <a:lnTo>
                    <a:pt x="2945618" y="0"/>
                  </a:lnTo>
                  <a:lnTo>
                    <a:pt x="2959712" y="0"/>
                  </a:lnTo>
                  <a:lnTo>
                    <a:pt x="2973806" y="0"/>
                  </a:lnTo>
                  <a:lnTo>
                    <a:pt x="2987899" y="0"/>
                  </a:lnTo>
                  <a:lnTo>
                    <a:pt x="3001993" y="0"/>
                  </a:lnTo>
                  <a:lnTo>
                    <a:pt x="3016087" y="0"/>
                  </a:lnTo>
                  <a:lnTo>
                    <a:pt x="3030181" y="0"/>
                  </a:lnTo>
                  <a:lnTo>
                    <a:pt x="3044275" y="0"/>
                  </a:lnTo>
                  <a:lnTo>
                    <a:pt x="3058369" y="0"/>
                  </a:lnTo>
                  <a:lnTo>
                    <a:pt x="3072463" y="0"/>
                  </a:lnTo>
                  <a:lnTo>
                    <a:pt x="3086556" y="0"/>
                  </a:lnTo>
                  <a:lnTo>
                    <a:pt x="3100650" y="0"/>
                  </a:lnTo>
                  <a:lnTo>
                    <a:pt x="3114744" y="0"/>
                  </a:lnTo>
                  <a:lnTo>
                    <a:pt x="3128838" y="0"/>
                  </a:lnTo>
                  <a:lnTo>
                    <a:pt x="3142932" y="0"/>
                  </a:lnTo>
                  <a:lnTo>
                    <a:pt x="3157026" y="0"/>
                  </a:lnTo>
                  <a:lnTo>
                    <a:pt x="3171120" y="0"/>
                  </a:lnTo>
                  <a:lnTo>
                    <a:pt x="3185214" y="0"/>
                  </a:lnTo>
                  <a:lnTo>
                    <a:pt x="3199307" y="0"/>
                  </a:lnTo>
                  <a:lnTo>
                    <a:pt x="3213401" y="0"/>
                  </a:lnTo>
                  <a:lnTo>
                    <a:pt x="3227495" y="0"/>
                  </a:lnTo>
                  <a:lnTo>
                    <a:pt x="3241589" y="0"/>
                  </a:lnTo>
                  <a:lnTo>
                    <a:pt x="3255683" y="0"/>
                  </a:lnTo>
                  <a:lnTo>
                    <a:pt x="3269777" y="0"/>
                  </a:lnTo>
                  <a:lnTo>
                    <a:pt x="3283871" y="0"/>
                  </a:lnTo>
                  <a:lnTo>
                    <a:pt x="3297964" y="0"/>
                  </a:lnTo>
                  <a:lnTo>
                    <a:pt x="3312058" y="0"/>
                  </a:lnTo>
                  <a:lnTo>
                    <a:pt x="3326152" y="0"/>
                  </a:lnTo>
                  <a:lnTo>
                    <a:pt x="3340246" y="0"/>
                  </a:lnTo>
                  <a:lnTo>
                    <a:pt x="3354340" y="0"/>
                  </a:lnTo>
                  <a:lnTo>
                    <a:pt x="3368434" y="0"/>
                  </a:lnTo>
                  <a:lnTo>
                    <a:pt x="3382528" y="0"/>
                  </a:lnTo>
                  <a:lnTo>
                    <a:pt x="3396622" y="0"/>
                  </a:lnTo>
                  <a:lnTo>
                    <a:pt x="3410715" y="0"/>
                  </a:lnTo>
                  <a:lnTo>
                    <a:pt x="3424809" y="0"/>
                  </a:lnTo>
                  <a:lnTo>
                    <a:pt x="3438903" y="0"/>
                  </a:lnTo>
                  <a:lnTo>
                    <a:pt x="3452997" y="0"/>
                  </a:lnTo>
                  <a:lnTo>
                    <a:pt x="3467091" y="0"/>
                  </a:lnTo>
                  <a:lnTo>
                    <a:pt x="3481185" y="0"/>
                  </a:lnTo>
                  <a:lnTo>
                    <a:pt x="3495279" y="0"/>
                  </a:lnTo>
                  <a:lnTo>
                    <a:pt x="3509372" y="0"/>
                  </a:lnTo>
                  <a:lnTo>
                    <a:pt x="3523466" y="0"/>
                  </a:lnTo>
                  <a:lnTo>
                    <a:pt x="3537560" y="0"/>
                  </a:lnTo>
                  <a:lnTo>
                    <a:pt x="3551654" y="0"/>
                  </a:lnTo>
                  <a:lnTo>
                    <a:pt x="3565748" y="0"/>
                  </a:lnTo>
                  <a:lnTo>
                    <a:pt x="3579842" y="0"/>
                  </a:lnTo>
                  <a:lnTo>
                    <a:pt x="3593936" y="0"/>
                  </a:lnTo>
                  <a:lnTo>
                    <a:pt x="3608030" y="0"/>
                  </a:lnTo>
                  <a:lnTo>
                    <a:pt x="3622123" y="0"/>
                  </a:lnTo>
                  <a:lnTo>
                    <a:pt x="3636217" y="0"/>
                  </a:lnTo>
                  <a:lnTo>
                    <a:pt x="3650311" y="0"/>
                  </a:lnTo>
                  <a:lnTo>
                    <a:pt x="3664405" y="0"/>
                  </a:lnTo>
                  <a:lnTo>
                    <a:pt x="3678499" y="0"/>
                  </a:lnTo>
                  <a:lnTo>
                    <a:pt x="3692593" y="0"/>
                  </a:lnTo>
                  <a:lnTo>
                    <a:pt x="3706687" y="0"/>
                  </a:lnTo>
                  <a:lnTo>
                    <a:pt x="3720780" y="0"/>
                  </a:lnTo>
                  <a:lnTo>
                    <a:pt x="3734874" y="0"/>
                  </a:lnTo>
                  <a:lnTo>
                    <a:pt x="3748968" y="0"/>
                  </a:lnTo>
                  <a:lnTo>
                    <a:pt x="3763062" y="0"/>
                  </a:lnTo>
                  <a:lnTo>
                    <a:pt x="3777156" y="0"/>
                  </a:lnTo>
                  <a:lnTo>
                    <a:pt x="3791250" y="0"/>
                  </a:lnTo>
                  <a:lnTo>
                    <a:pt x="3805344" y="0"/>
                  </a:lnTo>
                  <a:lnTo>
                    <a:pt x="3819438" y="0"/>
                  </a:lnTo>
                  <a:lnTo>
                    <a:pt x="3833531" y="0"/>
                  </a:lnTo>
                  <a:lnTo>
                    <a:pt x="3847625" y="0"/>
                  </a:lnTo>
                  <a:lnTo>
                    <a:pt x="3861719" y="0"/>
                  </a:lnTo>
                  <a:lnTo>
                    <a:pt x="3875813" y="0"/>
                  </a:lnTo>
                  <a:lnTo>
                    <a:pt x="3889907" y="0"/>
                  </a:lnTo>
                  <a:lnTo>
                    <a:pt x="3904001" y="0"/>
                  </a:lnTo>
                  <a:lnTo>
                    <a:pt x="3918095" y="0"/>
                  </a:lnTo>
                  <a:lnTo>
                    <a:pt x="3932188" y="0"/>
                  </a:lnTo>
                  <a:lnTo>
                    <a:pt x="3946282" y="0"/>
                  </a:lnTo>
                  <a:lnTo>
                    <a:pt x="3960376" y="0"/>
                  </a:lnTo>
                  <a:lnTo>
                    <a:pt x="3974470" y="0"/>
                  </a:lnTo>
                  <a:lnTo>
                    <a:pt x="3988564" y="0"/>
                  </a:lnTo>
                  <a:lnTo>
                    <a:pt x="4002658" y="0"/>
                  </a:lnTo>
                  <a:lnTo>
                    <a:pt x="4016752" y="0"/>
                  </a:lnTo>
                  <a:lnTo>
                    <a:pt x="4030846" y="0"/>
                  </a:lnTo>
                  <a:lnTo>
                    <a:pt x="4044939" y="0"/>
                  </a:lnTo>
                  <a:lnTo>
                    <a:pt x="4059033" y="0"/>
                  </a:lnTo>
                  <a:lnTo>
                    <a:pt x="4073127" y="0"/>
                  </a:lnTo>
                  <a:lnTo>
                    <a:pt x="4087221" y="0"/>
                  </a:lnTo>
                  <a:lnTo>
                    <a:pt x="4101315" y="0"/>
                  </a:lnTo>
                  <a:lnTo>
                    <a:pt x="4115409" y="0"/>
                  </a:lnTo>
                  <a:lnTo>
                    <a:pt x="4129503" y="0"/>
                  </a:lnTo>
                  <a:lnTo>
                    <a:pt x="4143596" y="0"/>
                  </a:lnTo>
                  <a:lnTo>
                    <a:pt x="4157690" y="0"/>
                  </a:lnTo>
                  <a:lnTo>
                    <a:pt x="4171784" y="0"/>
                  </a:lnTo>
                  <a:lnTo>
                    <a:pt x="4185878" y="0"/>
                  </a:lnTo>
                </a:path>
              </a:pathLst>
            </a:custGeom>
            <a:ln w="40651" cap="flat">
              <a:solidFill>
                <a:srgbClr val="D3D3D3">
                  <a:alpha val="100000"/>
                </a:srgbClr>
              </a:solidFill>
              <a:prstDash val="solid"/>
              <a:round/>
            </a:ln>
          </p:spPr>
          <p:txBody>
            <a:bodyPr/>
            <a:lstStyle/>
            <a:p/>
          </p:txBody>
        </p:sp>
        <p:sp>
          <p:nvSpPr>
            <p:cNvPr id="20" name="pt20"/>
            <p:cNvSpPr/>
            <p:nvPr/>
          </p:nvSpPr>
          <p:spPr>
            <a:xfrm>
              <a:off x="263224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 name="pt21"/>
            <p:cNvSpPr/>
            <p:nvPr/>
          </p:nvSpPr>
          <p:spPr>
            <a:xfrm>
              <a:off x="5422829"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 name="pt22"/>
            <p:cNvSpPr/>
            <p:nvPr/>
          </p:nvSpPr>
          <p:spPr>
            <a:xfrm>
              <a:off x="4027536"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 name="pt23"/>
            <p:cNvSpPr/>
            <p:nvPr/>
          </p:nvSpPr>
          <p:spPr>
            <a:xfrm>
              <a:off x="6818122"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 name="pt24"/>
            <p:cNvSpPr/>
            <p:nvPr/>
          </p:nvSpPr>
          <p:spPr>
            <a:xfrm>
              <a:off x="2632243" y="15459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5" name="pt25"/>
            <p:cNvSpPr/>
            <p:nvPr/>
          </p:nvSpPr>
          <p:spPr>
            <a:xfrm>
              <a:off x="2632243" y="22455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6" name="pt26"/>
            <p:cNvSpPr/>
            <p:nvPr/>
          </p:nvSpPr>
          <p:spPr>
            <a:xfrm>
              <a:off x="6818122" y="15459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7" name="pt27"/>
            <p:cNvSpPr/>
            <p:nvPr/>
          </p:nvSpPr>
          <p:spPr>
            <a:xfrm>
              <a:off x="5422829" y="15459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8" name="pt28"/>
            <p:cNvSpPr/>
            <p:nvPr/>
          </p:nvSpPr>
          <p:spPr>
            <a:xfrm>
              <a:off x="4027536" y="15459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9" name="pt29"/>
            <p:cNvSpPr/>
            <p:nvPr/>
          </p:nvSpPr>
          <p:spPr>
            <a:xfrm>
              <a:off x="4027536" y="22455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0" name="pt30"/>
            <p:cNvSpPr/>
            <p:nvPr/>
          </p:nvSpPr>
          <p:spPr>
            <a:xfrm>
              <a:off x="6818122" y="22455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1" name="pt31"/>
            <p:cNvSpPr/>
            <p:nvPr/>
          </p:nvSpPr>
          <p:spPr>
            <a:xfrm>
              <a:off x="5422829" y="22455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2" name="pt32"/>
            <p:cNvSpPr/>
            <p:nvPr/>
          </p:nvSpPr>
          <p:spPr>
            <a:xfrm>
              <a:off x="2632243" y="29450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3" name="pt33"/>
            <p:cNvSpPr/>
            <p:nvPr/>
          </p:nvSpPr>
          <p:spPr>
            <a:xfrm>
              <a:off x="5422829" y="29450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34" name="pt34"/>
            <p:cNvSpPr/>
            <p:nvPr/>
          </p:nvSpPr>
          <p:spPr>
            <a:xfrm>
              <a:off x="6818122" y="29450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35" name="pt35"/>
            <p:cNvSpPr/>
            <p:nvPr/>
          </p:nvSpPr>
          <p:spPr>
            <a:xfrm>
              <a:off x="4027536" y="29450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36" name="pt36"/>
            <p:cNvSpPr/>
            <p:nvPr/>
          </p:nvSpPr>
          <p:spPr>
            <a:xfrm>
              <a:off x="2632243" y="364466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37" name="pt37"/>
            <p:cNvSpPr/>
            <p:nvPr/>
          </p:nvSpPr>
          <p:spPr>
            <a:xfrm>
              <a:off x="4027536" y="364466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8" name="pt38"/>
            <p:cNvSpPr/>
            <p:nvPr/>
          </p:nvSpPr>
          <p:spPr>
            <a:xfrm>
              <a:off x="5422829" y="364466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9" name="pt39"/>
            <p:cNvSpPr/>
            <p:nvPr/>
          </p:nvSpPr>
          <p:spPr>
            <a:xfrm>
              <a:off x="2632243" y="43442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0" name="pt40"/>
            <p:cNvSpPr/>
            <p:nvPr/>
          </p:nvSpPr>
          <p:spPr>
            <a:xfrm>
              <a:off x="6818122" y="364466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1" name="pt41"/>
            <p:cNvSpPr/>
            <p:nvPr/>
          </p:nvSpPr>
          <p:spPr>
            <a:xfrm>
              <a:off x="4027536" y="43442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2" name="pt42"/>
            <p:cNvSpPr/>
            <p:nvPr/>
          </p:nvSpPr>
          <p:spPr>
            <a:xfrm>
              <a:off x="6818122" y="43442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3" name="pt43"/>
            <p:cNvSpPr/>
            <p:nvPr/>
          </p:nvSpPr>
          <p:spPr>
            <a:xfrm>
              <a:off x="5422829" y="43442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4" name="pt44"/>
            <p:cNvSpPr/>
            <p:nvPr/>
          </p:nvSpPr>
          <p:spPr>
            <a:xfrm>
              <a:off x="4027536" y="50438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6818122" y="50438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2632243" y="50438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63224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5422829" y="50438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4027536"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5422829"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6818122"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tx52"/>
            <p:cNvSpPr/>
            <p:nvPr/>
          </p:nvSpPr>
          <p:spPr>
            <a:xfrm>
              <a:off x="1458544" y="821153"/>
              <a:ext cx="109287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 (2,736,000)</a:t>
              </a:r>
            </a:p>
          </p:txBody>
        </p:sp>
        <p:sp>
          <p:nvSpPr>
            <p:cNvPr id="53" name="tx53"/>
            <p:cNvSpPr/>
            <p:nvPr/>
          </p:nvSpPr>
          <p:spPr>
            <a:xfrm>
              <a:off x="1338141" y="1520727"/>
              <a:ext cx="121327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 (651,000)</a:t>
              </a:r>
            </a:p>
          </p:txBody>
        </p:sp>
        <p:sp>
          <p:nvSpPr>
            <p:cNvPr id="54" name="tx54"/>
            <p:cNvSpPr/>
            <p:nvPr/>
          </p:nvSpPr>
          <p:spPr>
            <a:xfrm>
              <a:off x="1129095" y="2220301"/>
              <a:ext cx="142232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 (503,000)</a:t>
              </a:r>
            </a:p>
          </p:txBody>
        </p:sp>
        <p:sp>
          <p:nvSpPr>
            <p:cNvPr id="55" name="tx55"/>
            <p:cNvSpPr/>
            <p:nvPr/>
          </p:nvSpPr>
          <p:spPr>
            <a:xfrm>
              <a:off x="1595250" y="2919875"/>
              <a:ext cx="95616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Nepal (45,000)</a:t>
              </a:r>
            </a:p>
          </p:txBody>
        </p:sp>
        <p:sp>
          <p:nvSpPr>
            <p:cNvPr id="56" name="tx56"/>
            <p:cNvSpPr/>
            <p:nvPr/>
          </p:nvSpPr>
          <p:spPr>
            <a:xfrm>
              <a:off x="1209410" y="3619449"/>
              <a:ext cx="134200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 (33,000)</a:t>
              </a:r>
            </a:p>
          </p:txBody>
        </p:sp>
        <p:sp>
          <p:nvSpPr>
            <p:cNvPr id="57" name="tx57"/>
            <p:cNvSpPr/>
            <p:nvPr/>
          </p:nvSpPr>
          <p:spPr>
            <a:xfrm>
              <a:off x="1362278" y="4319023"/>
              <a:ext cx="118913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Sri Lanka (13,000)</a:t>
              </a:r>
            </a:p>
          </p:txBody>
        </p:sp>
        <p:sp>
          <p:nvSpPr>
            <p:cNvPr id="58" name="tx58"/>
            <p:cNvSpPr/>
            <p:nvPr/>
          </p:nvSpPr>
          <p:spPr>
            <a:xfrm>
              <a:off x="1519099" y="5018597"/>
              <a:ext cx="103231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Maldives (&lt;200)</a:t>
              </a:r>
            </a:p>
          </p:txBody>
        </p:sp>
        <p:sp>
          <p:nvSpPr>
            <p:cNvPr id="59" name="tx59"/>
            <p:cNvSpPr/>
            <p:nvPr/>
          </p:nvSpPr>
          <p:spPr>
            <a:xfrm>
              <a:off x="1631315" y="5718170"/>
              <a:ext cx="92010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Bhutan (&lt;100)</a:t>
              </a:r>
            </a:p>
          </p:txBody>
        </p:sp>
        <p:sp>
          <p:nvSpPr>
            <p:cNvPr id="60" name="tx60"/>
            <p:cNvSpPr/>
            <p:nvPr/>
          </p:nvSpPr>
          <p:spPr>
            <a:xfrm>
              <a:off x="7016353" y="821153"/>
              <a:ext cx="97232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 (909,000)</a:t>
              </a:r>
            </a:p>
          </p:txBody>
        </p:sp>
        <p:sp>
          <p:nvSpPr>
            <p:cNvPr id="61" name="tx61"/>
            <p:cNvSpPr/>
            <p:nvPr/>
          </p:nvSpPr>
          <p:spPr>
            <a:xfrm>
              <a:off x="7016353" y="1520727"/>
              <a:ext cx="142232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 (490,000)</a:t>
              </a:r>
            </a:p>
          </p:txBody>
        </p:sp>
        <p:sp>
          <p:nvSpPr>
            <p:cNvPr id="62" name="tx62"/>
            <p:cNvSpPr/>
            <p:nvPr/>
          </p:nvSpPr>
          <p:spPr>
            <a:xfrm>
              <a:off x="7016353" y="2220301"/>
              <a:ext cx="121327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 (397,000)</a:t>
              </a:r>
            </a:p>
          </p:txBody>
        </p:sp>
        <p:sp>
          <p:nvSpPr>
            <p:cNvPr id="63" name="tx63"/>
            <p:cNvSpPr/>
            <p:nvPr/>
          </p:nvSpPr>
          <p:spPr>
            <a:xfrm>
              <a:off x="7016353" y="2919875"/>
              <a:ext cx="134200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 (34,000)</a:t>
              </a:r>
            </a:p>
          </p:txBody>
        </p:sp>
        <p:sp>
          <p:nvSpPr>
            <p:cNvPr id="64" name="tx64"/>
            <p:cNvSpPr/>
            <p:nvPr/>
          </p:nvSpPr>
          <p:spPr>
            <a:xfrm>
              <a:off x="7016353" y="3619449"/>
              <a:ext cx="95616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Nepal (11,000)</a:t>
              </a:r>
            </a:p>
          </p:txBody>
        </p:sp>
        <p:sp>
          <p:nvSpPr>
            <p:cNvPr id="65" name="tx65"/>
            <p:cNvSpPr/>
            <p:nvPr/>
          </p:nvSpPr>
          <p:spPr>
            <a:xfrm>
              <a:off x="7016353" y="4319023"/>
              <a:ext cx="110875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Sri Lanka (6,000)</a:t>
              </a:r>
            </a:p>
          </p:txBody>
        </p:sp>
        <p:sp>
          <p:nvSpPr>
            <p:cNvPr id="66" name="tx66"/>
            <p:cNvSpPr/>
            <p:nvPr/>
          </p:nvSpPr>
          <p:spPr>
            <a:xfrm>
              <a:off x="7016353" y="5018597"/>
              <a:ext cx="92010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Bhutan (&lt;200)</a:t>
              </a:r>
            </a:p>
          </p:txBody>
        </p:sp>
        <p:sp>
          <p:nvSpPr>
            <p:cNvPr id="67" name="tx67"/>
            <p:cNvSpPr/>
            <p:nvPr/>
          </p:nvSpPr>
          <p:spPr>
            <a:xfrm>
              <a:off x="7016353" y="5718170"/>
              <a:ext cx="103231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Maldives (&lt;100)</a:t>
              </a:r>
            </a:p>
          </p:txBody>
        </p:sp>
        <p:sp>
          <p:nvSpPr>
            <p:cNvPr id="68" name="tx68"/>
            <p:cNvSpPr/>
            <p:nvPr/>
          </p:nvSpPr>
          <p:spPr>
            <a:xfrm>
              <a:off x="508103"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69" name="tx69"/>
            <p:cNvSpPr/>
            <p:nvPr/>
          </p:nvSpPr>
          <p:spPr>
            <a:xfrm>
              <a:off x="508103" y="156431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70" name="tx70"/>
            <p:cNvSpPr/>
            <p:nvPr/>
          </p:nvSpPr>
          <p:spPr>
            <a:xfrm>
              <a:off x="508103" y="226247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71" name="tx71"/>
            <p:cNvSpPr/>
            <p:nvPr/>
          </p:nvSpPr>
          <p:spPr>
            <a:xfrm>
              <a:off x="508103" y="296379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72" name="tx72"/>
            <p:cNvSpPr/>
            <p:nvPr/>
          </p:nvSpPr>
          <p:spPr>
            <a:xfrm>
              <a:off x="508103" y="366309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73" name="tx73"/>
            <p:cNvSpPr/>
            <p:nvPr/>
          </p:nvSpPr>
          <p:spPr>
            <a:xfrm>
              <a:off x="508103" y="43612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74" name="tx74"/>
            <p:cNvSpPr/>
            <p:nvPr/>
          </p:nvSpPr>
          <p:spPr>
            <a:xfrm>
              <a:off x="508103" y="506354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75" name="tx75"/>
            <p:cNvSpPr/>
            <p:nvPr/>
          </p:nvSpPr>
          <p:spPr>
            <a:xfrm>
              <a:off x="508103" y="576039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76" name="tx76"/>
            <p:cNvSpPr/>
            <p:nvPr/>
          </p:nvSpPr>
          <p:spPr>
            <a:xfrm>
              <a:off x="2535557"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7" name="tx77"/>
            <p:cNvSpPr/>
            <p:nvPr/>
          </p:nvSpPr>
          <p:spPr>
            <a:xfrm>
              <a:off x="393085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8" name="tx78"/>
            <p:cNvSpPr/>
            <p:nvPr/>
          </p:nvSpPr>
          <p:spPr>
            <a:xfrm>
              <a:off x="5326142"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9" name="tx79"/>
            <p:cNvSpPr/>
            <p:nvPr/>
          </p:nvSpPr>
          <p:spPr>
            <a:xfrm>
              <a:off x="6721435"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80" name="tx80"/>
            <p:cNvSpPr/>
            <p:nvPr/>
          </p:nvSpPr>
          <p:spPr>
            <a:xfrm>
              <a:off x="632889" y="397941"/>
              <a:ext cx="5190373"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ROSA, 2021-2024</a:t>
              </a:r>
            </a:p>
          </p:txBody>
        </p:sp>
        <p:sp>
          <p:nvSpPr>
            <p:cNvPr id="81" name="tx8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2" name="tx82"/>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ROSA based on the absolute number of zero-dose children, with rank 1 representing the country with the most zero-dose children.
In 2021, Bangladesh ranked number 5 out of 8 countries with 33,000 zero-dose children.
In 2024, Bangladesh ranked number 4 out of 8 countries with 34,000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156207"/>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217551"/>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27889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134023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3686879"/>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2748223"/>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180956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870910"/>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423662" y="3169027"/>
              <a:ext cx="200644" cy="1456508"/>
            </a:xfrm>
            <a:prstGeom prst="rect">
              <a:avLst/>
            </a:prstGeom>
            <a:solidFill>
              <a:srgbClr val="80BD41">
                <a:alpha val="100000"/>
              </a:srgbClr>
            </a:solidFill>
          </p:spPr>
          <p:txBody>
            <a:bodyPr/>
            <a:lstStyle/>
            <a:p/>
          </p:txBody>
        </p:sp>
        <p:sp>
          <p:nvSpPr>
            <p:cNvPr id="27" name="rc27"/>
            <p:cNvSpPr/>
            <p:nvPr/>
          </p:nvSpPr>
          <p:spPr>
            <a:xfrm>
              <a:off x="1423662" y="2849305"/>
              <a:ext cx="200644" cy="142098"/>
            </a:xfrm>
            <a:prstGeom prst="rect">
              <a:avLst/>
            </a:prstGeom>
            <a:solidFill>
              <a:srgbClr val="0058AB">
                <a:alpha val="100000"/>
              </a:srgbClr>
            </a:solidFill>
          </p:spPr>
          <p:txBody>
            <a:bodyPr/>
            <a:lstStyle/>
            <a:p/>
          </p:txBody>
        </p:sp>
        <p:sp>
          <p:nvSpPr>
            <p:cNvPr id="28" name="rc28"/>
            <p:cNvSpPr/>
            <p:nvPr/>
          </p:nvSpPr>
          <p:spPr>
            <a:xfrm>
              <a:off x="1423662" y="2991404"/>
              <a:ext cx="200644" cy="177622"/>
            </a:xfrm>
            <a:prstGeom prst="rect">
              <a:avLst/>
            </a:prstGeom>
            <a:solidFill>
              <a:srgbClr val="1CABE2">
                <a:alpha val="100000"/>
              </a:srgbClr>
            </a:solidFill>
          </p:spPr>
          <p:txBody>
            <a:bodyPr/>
            <a:lstStyle/>
            <a:p/>
          </p:txBody>
        </p:sp>
        <p:sp>
          <p:nvSpPr>
            <p:cNvPr id="29" name="rc29"/>
            <p:cNvSpPr/>
            <p:nvPr/>
          </p:nvSpPr>
          <p:spPr>
            <a:xfrm>
              <a:off x="1646600" y="3109109"/>
              <a:ext cx="200644" cy="1516425"/>
            </a:xfrm>
            <a:prstGeom prst="rect">
              <a:avLst/>
            </a:prstGeom>
            <a:solidFill>
              <a:srgbClr val="80BD41">
                <a:alpha val="100000"/>
              </a:srgbClr>
            </a:solidFill>
          </p:spPr>
          <p:txBody>
            <a:bodyPr/>
            <a:lstStyle/>
            <a:p/>
          </p:txBody>
        </p:sp>
        <p:sp>
          <p:nvSpPr>
            <p:cNvPr id="30" name="rc30"/>
            <p:cNvSpPr/>
            <p:nvPr/>
          </p:nvSpPr>
          <p:spPr>
            <a:xfrm>
              <a:off x="1646600" y="2841505"/>
              <a:ext cx="200644" cy="107042"/>
            </a:xfrm>
            <a:prstGeom prst="rect">
              <a:avLst/>
            </a:prstGeom>
            <a:solidFill>
              <a:srgbClr val="0058AB">
                <a:alpha val="100000"/>
              </a:srgbClr>
            </a:solidFill>
          </p:spPr>
          <p:txBody>
            <a:bodyPr/>
            <a:lstStyle/>
            <a:p/>
          </p:txBody>
        </p:sp>
        <p:sp>
          <p:nvSpPr>
            <p:cNvPr id="31" name="rc31"/>
            <p:cNvSpPr/>
            <p:nvPr/>
          </p:nvSpPr>
          <p:spPr>
            <a:xfrm>
              <a:off x="1646600" y="2948547"/>
              <a:ext cx="200644" cy="160562"/>
            </a:xfrm>
            <a:prstGeom prst="rect">
              <a:avLst/>
            </a:prstGeom>
            <a:solidFill>
              <a:srgbClr val="1CABE2">
                <a:alpha val="100000"/>
              </a:srgbClr>
            </a:solidFill>
          </p:spPr>
          <p:txBody>
            <a:bodyPr/>
            <a:lstStyle/>
            <a:p/>
          </p:txBody>
        </p:sp>
        <p:sp>
          <p:nvSpPr>
            <p:cNvPr id="32" name="rc32"/>
            <p:cNvSpPr/>
            <p:nvPr/>
          </p:nvSpPr>
          <p:spPr>
            <a:xfrm>
              <a:off x="1869538" y="3152443"/>
              <a:ext cx="200644" cy="1473092"/>
            </a:xfrm>
            <a:prstGeom prst="rect">
              <a:avLst/>
            </a:prstGeom>
            <a:solidFill>
              <a:srgbClr val="80BD41">
                <a:alpha val="100000"/>
              </a:srgbClr>
            </a:solidFill>
          </p:spPr>
          <p:txBody>
            <a:bodyPr/>
            <a:lstStyle/>
            <a:p/>
          </p:txBody>
        </p:sp>
        <p:sp>
          <p:nvSpPr>
            <p:cNvPr id="33" name="rc33"/>
            <p:cNvSpPr/>
            <p:nvPr/>
          </p:nvSpPr>
          <p:spPr>
            <a:xfrm>
              <a:off x="1869538" y="2850725"/>
              <a:ext cx="200644" cy="88740"/>
            </a:xfrm>
            <a:prstGeom prst="rect">
              <a:avLst/>
            </a:prstGeom>
            <a:solidFill>
              <a:srgbClr val="0058AB">
                <a:alpha val="100000"/>
              </a:srgbClr>
            </a:solidFill>
          </p:spPr>
          <p:txBody>
            <a:bodyPr/>
            <a:lstStyle/>
            <a:p/>
          </p:txBody>
        </p:sp>
        <p:sp>
          <p:nvSpPr>
            <p:cNvPr id="34" name="rc34"/>
            <p:cNvSpPr/>
            <p:nvPr/>
          </p:nvSpPr>
          <p:spPr>
            <a:xfrm>
              <a:off x="1869538" y="2939466"/>
              <a:ext cx="200644" cy="212977"/>
            </a:xfrm>
            <a:prstGeom prst="rect">
              <a:avLst/>
            </a:prstGeom>
            <a:solidFill>
              <a:srgbClr val="1CABE2">
                <a:alpha val="100000"/>
              </a:srgbClr>
            </a:solidFill>
          </p:spPr>
          <p:txBody>
            <a:bodyPr/>
            <a:lstStyle/>
            <a:p/>
          </p:txBody>
        </p:sp>
        <p:sp>
          <p:nvSpPr>
            <p:cNvPr id="35" name="rc35"/>
            <p:cNvSpPr/>
            <p:nvPr/>
          </p:nvSpPr>
          <p:spPr>
            <a:xfrm>
              <a:off x="2092476" y="3098995"/>
              <a:ext cx="200644" cy="1526539"/>
            </a:xfrm>
            <a:prstGeom prst="rect">
              <a:avLst/>
            </a:prstGeom>
            <a:solidFill>
              <a:srgbClr val="80BD41">
                <a:alpha val="100000"/>
              </a:srgbClr>
            </a:solidFill>
          </p:spPr>
          <p:txBody>
            <a:bodyPr/>
            <a:lstStyle/>
            <a:p/>
          </p:txBody>
        </p:sp>
        <p:sp>
          <p:nvSpPr>
            <p:cNvPr id="36" name="rc36"/>
            <p:cNvSpPr/>
            <p:nvPr/>
          </p:nvSpPr>
          <p:spPr>
            <a:xfrm>
              <a:off x="2092476" y="2870892"/>
              <a:ext cx="200644" cy="122825"/>
            </a:xfrm>
            <a:prstGeom prst="rect">
              <a:avLst/>
            </a:prstGeom>
            <a:solidFill>
              <a:srgbClr val="0058AB">
                <a:alpha val="100000"/>
              </a:srgbClr>
            </a:solidFill>
          </p:spPr>
          <p:txBody>
            <a:bodyPr/>
            <a:lstStyle/>
            <a:p/>
          </p:txBody>
        </p:sp>
        <p:sp>
          <p:nvSpPr>
            <p:cNvPr id="37" name="rc37"/>
            <p:cNvSpPr/>
            <p:nvPr/>
          </p:nvSpPr>
          <p:spPr>
            <a:xfrm>
              <a:off x="2092476" y="2993717"/>
              <a:ext cx="200644" cy="105278"/>
            </a:xfrm>
            <a:prstGeom prst="rect">
              <a:avLst/>
            </a:prstGeom>
            <a:solidFill>
              <a:srgbClr val="1CABE2">
                <a:alpha val="100000"/>
              </a:srgbClr>
            </a:solidFill>
          </p:spPr>
          <p:txBody>
            <a:bodyPr/>
            <a:lstStyle/>
            <a:p/>
          </p:txBody>
        </p:sp>
        <p:sp>
          <p:nvSpPr>
            <p:cNvPr id="38" name="rc38"/>
            <p:cNvSpPr/>
            <p:nvPr/>
          </p:nvSpPr>
          <p:spPr>
            <a:xfrm>
              <a:off x="2315413" y="2909314"/>
              <a:ext cx="200644" cy="1716220"/>
            </a:xfrm>
            <a:prstGeom prst="rect">
              <a:avLst/>
            </a:prstGeom>
            <a:solidFill>
              <a:srgbClr val="80BD41">
                <a:alpha val="100000"/>
              </a:srgbClr>
            </a:solidFill>
          </p:spPr>
          <p:txBody>
            <a:bodyPr/>
            <a:lstStyle/>
            <a:p/>
          </p:txBody>
        </p:sp>
        <p:sp>
          <p:nvSpPr>
            <p:cNvPr id="39" name="rc39"/>
            <p:cNvSpPr/>
            <p:nvPr/>
          </p:nvSpPr>
          <p:spPr>
            <a:xfrm>
              <a:off x="2315413" y="2891979"/>
              <a:ext cx="200644" cy="17335"/>
            </a:xfrm>
            <a:prstGeom prst="rect">
              <a:avLst/>
            </a:prstGeom>
            <a:solidFill>
              <a:srgbClr val="0058AB">
                <a:alpha val="100000"/>
              </a:srgbClr>
            </a:solidFill>
          </p:spPr>
          <p:txBody>
            <a:bodyPr/>
            <a:lstStyle/>
            <a:p/>
          </p:txBody>
        </p:sp>
        <p:sp>
          <p:nvSpPr>
            <p:cNvPr id="40" name="rc40"/>
            <p:cNvSpPr/>
            <p:nvPr/>
          </p:nvSpPr>
          <p:spPr>
            <a:xfrm>
              <a:off x="2315413" y="2909314"/>
              <a:ext cx="200644" cy="0"/>
            </a:xfrm>
            <a:prstGeom prst="rect">
              <a:avLst/>
            </a:prstGeom>
            <a:solidFill>
              <a:srgbClr val="1CABE2">
                <a:alpha val="100000"/>
              </a:srgbClr>
            </a:solidFill>
          </p:spPr>
          <p:txBody>
            <a:bodyPr/>
            <a:lstStyle/>
            <a:p/>
          </p:txBody>
        </p:sp>
        <p:sp>
          <p:nvSpPr>
            <p:cNvPr id="41" name="rc41"/>
            <p:cNvSpPr/>
            <p:nvPr/>
          </p:nvSpPr>
          <p:spPr>
            <a:xfrm>
              <a:off x="2538351" y="3046932"/>
              <a:ext cx="200644" cy="1578602"/>
            </a:xfrm>
            <a:prstGeom prst="rect">
              <a:avLst/>
            </a:prstGeom>
            <a:solidFill>
              <a:srgbClr val="80BD41">
                <a:alpha val="100000"/>
              </a:srgbClr>
            </a:solidFill>
          </p:spPr>
          <p:txBody>
            <a:bodyPr/>
            <a:lstStyle/>
            <a:p/>
          </p:txBody>
        </p:sp>
        <p:sp>
          <p:nvSpPr>
            <p:cNvPr id="42" name="rc42"/>
            <p:cNvSpPr/>
            <p:nvPr/>
          </p:nvSpPr>
          <p:spPr>
            <a:xfrm>
              <a:off x="2538351" y="2928112"/>
              <a:ext cx="200644" cy="50922"/>
            </a:xfrm>
            <a:prstGeom prst="rect">
              <a:avLst/>
            </a:prstGeom>
            <a:solidFill>
              <a:srgbClr val="0058AB">
                <a:alpha val="100000"/>
              </a:srgbClr>
            </a:solidFill>
          </p:spPr>
          <p:txBody>
            <a:bodyPr/>
            <a:lstStyle/>
            <a:p/>
          </p:txBody>
        </p:sp>
        <p:sp>
          <p:nvSpPr>
            <p:cNvPr id="43" name="rc43"/>
            <p:cNvSpPr/>
            <p:nvPr/>
          </p:nvSpPr>
          <p:spPr>
            <a:xfrm>
              <a:off x="2538351" y="2979035"/>
              <a:ext cx="200644" cy="67897"/>
            </a:xfrm>
            <a:prstGeom prst="rect">
              <a:avLst/>
            </a:prstGeom>
            <a:solidFill>
              <a:srgbClr val="1CABE2">
                <a:alpha val="100000"/>
              </a:srgbClr>
            </a:solidFill>
          </p:spPr>
          <p:txBody>
            <a:bodyPr/>
            <a:lstStyle/>
            <a:p/>
          </p:txBody>
        </p:sp>
        <p:sp>
          <p:nvSpPr>
            <p:cNvPr id="44" name="rc44"/>
            <p:cNvSpPr/>
            <p:nvPr/>
          </p:nvSpPr>
          <p:spPr>
            <a:xfrm>
              <a:off x="2761289" y="3058549"/>
              <a:ext cx="200644" cy="1566986"/>
            </a:xfrm>
            <a:prstGeom prst="rect">
              <a:avLst/>
            </a:prstGeom>
            <a:solidFill>
              <a:srgbClr val="80BD41">
                <a:alpha val="100000"/>
              </a:srgbClr>
            </a:solidFill>
          </p:spPr>
          <p:txBody>
            <a:bodyPr/>
            <a:lstStyle/>
            <a:p/>
          </p:txBody>
        </p:sp>
        <p:sp>
          <p:nvSpPr>
            <p:cNvPr id="45" name="rc45"/>
            <p:cNvSpPr/>
            <p:nvPr/>
          </p:nvSpPr>
          <p:spPr>
            <a:xfrm>
              <a:off x="2761289" y="2958528"/>
              <a:ext cx="200644" cy="50010"/>
            </a:xfrm>
            <a:prstGeom prst="rect">
              <a:avLst/>
            </a:prstGeom>
            <a:solidFill>
              <a:srgbClr val="0058AB">
                <a:alpha val="100000"/>
              </a:srgbClr>
            </a:solidFill>
          </p:spPr>
          <p:txBody>
            <a:bodyPr/>
            <a:lstStyle/>
            <a:p/>
          </p:txBody>
        </p:sp>
        <p:sp>
          <p:nvSpPr>
            <p:cNvPr id="46" name="rc46"/>
            <p:cNvSpPr/>
            <p:nvPr/>
          </p:nvSpPr>
          <p:spPr>
            <a:xfrm>
              <a:off x="2761289" y="3008538"/>
              <a:ext cx="200644" cy="50010"/>
            </a:xfrm>
            <a:prstGeom prst="rect">
              <a:avLst/>
            </a:prstGeom>
            <a:solidFill>
              <a:srgbClr val="1CABE2">
                <a:alpha val="100000"/>
              </a:srgbClr>
            </a:solidFill>
          </p:spPr>
          <p:txBody>
            <a:bodyPr/>
            <a:lstStyle/>
            <a:p/>
          </p:txBody>
        </p:sp>
        <p:sp>
          <p:nvSpPr>
            <p:cNvPr id="47" name="rc47"/>
            <p:cNvSpPr/>
            <p:nvPr/>
          </p:nvSpPr>
          <p:spPr>
            <a:xfrm>
              <a:off x="2984227" y="3084901"/>
              <a:ext cx="200644" cy="1540633"/>
            </a:xfrm>
            <a:prstGeom prst="rect">
              <a:avLst/>
            </a:prstGeom>
            <a:solidFill>
              <a:srgbClr val="80BD41">
                <a:alpha val="100000"/>
              </a:srgbClr>
            </a:solidFill>
          </p:spPr>
          <p:txBody>
            <a:bodyPr/>
            <a:lstStyle/>
            <a:p/>
          </p:txBody>
        </p:sp>
        <p:sp>
          <p:nvSpPr>
            <p:cNvPr id="48" name="rc48"/>
            <p:cNvSpPr/>
            <p:nvPr/>
          </p:nvSpPr>
          <p:spPr>
            <a:xfrm>
              <a:off x="2984227" y="2986563"/>
              <a:ext cx="200644" cy="32779"/>
            </a:xfrm>
            <a:prstGeom prst="rect">
              <a:avLst/>
            </a:prstGeom>
            <a:solidFill>
              <a:srgbClr val="0058AB">
                <a:alpha val="100000"/>
              </a:srgbClr>
            </a:solidFill>
          </p:spPr>
          <p:txBody>
            <a:bodyPr/>
            <a:lstStyle/>
            <a:p/>
          </p:txBody>
        </p:sp>
        <p:sp>
          <p:nvSpPr>
            <p:cNvPr id="49" name="rc49"/>
            <p:cNvSpPr/>
            <p:nvPr/>
          </p:nvSpPr>
          <p:spPr>
            <a:xfrm>
              <a:off x="2984227" y="3019342"/>
              <a:ext cx="200644" cy="65559"/>
            </a:xfrm>
            <a:prstGeom prst="rect">
              <a:avLst/>
            </a:prstGeom>
            <a:solidFill>
              <a:srgbClr val="1CABE2">
                <a:alpha val="100000"/>
              </a:srgbClr>
            </a:solidFill>
          </p:spPr>
          <p:txBody>
            <a:bodyPr/>
            <a:lstStyle/>
            <a:p/>
          </p:txBody>
        </p:sp>
        <p:sp>
          <p:nvSpPr>
            <p:cNvPr id="50" name="rc50"/>
            <p:cNvSpPr/>
            <p:nvPr/>
          </p:nvSpPr>
          <p:spPr>
            <a:xfrm>
              <a:off x="3207165" y="3088280"/>
              <a:ext cx="200644" cy="1537255"/>
            </a:xfrm>
            <a:prstGeom prst="rect">
              <a:avLst/>
            </a:prstGeom>
            <a:solidFill>
              <a:srgbClr val="80BD41">
                <a:alpha val="100000"/>
              </a:srgbClr>
            </a:solidFill>
          </p:spPr>
          <p:txBody>
            <a:bodyPr/>
            <a:lstStyle/>
            <a:p/>
          </p:txBody>
        </p:sp>
        <p:sp>
          <p:nvSpPr>
            <p:cNvPr id="51" name="rc51"/>
            <p:cNvSpPr/>
            <p:nvPr/>
          </p:nvSpPr>
          <p:spPr>
            <a:xfrm>
              <a:off x="3207165" y="3024227"/>
              <a:ext cx="200644" cy="16013"/>
            </a:xfrm>
            <a:prstGeom prst="rect">
              <a:avLst/>
            </a:prstGeom>
            <a:solidFill>
              <a:srgbClr val="0058AB">
                <a:alpha val="100000"/>
              </a:srgbClr>
            </a:solidFill>
          </p:spPr>
          <p:txBody>
            <a:bodyPr/>
            <a:lstStyle/>
            <a:p/>
          </p:txBody>
        </p:sp>
        <p:sp>
          <p:nvSpPr>
            <p:cNvPr id="52" name="rc52"/>
            <p:cNvSpPr/>
            <p:nvPr/>
          </p:nvSpPr>
          <p:spPr>
            <a:xfrm>
              <a:off x="3207165" y="3040240"/>
              <a:ext cx="200644" cy="48039"/>
            </a:xfrm>
            <a:prstGeom prst="rect">
              <a:avLst/>
            </a:prstGeom>
            <a:solidFill>
              <a:srgbClr val="1CABE2">
                <a:alpha val="100000"/>
              </a:srgbClr>
            </a:solidFill>
          </p:spPr>
          <p:txBody>
            <a:bodyPr/>
            <a:lstStyle/>
            <a:p/>
          </p:txBody>
        </p:sp>
        <p:sp>
          <p:nvSpPr>
            <p:cNvPr id="53" name="rc53"/>
            <p:cNvSpPr/>
            <p:nvPr/>
          </p:nvSpPr>
          <p:spPr>
            <a:xfrm>
              <a:off x="3430103" y="3112121"/>
              <a:ext cx="200644" cy="1513414"/>
            </a:xfrm>
            <a:prstGeom prst="rect">
              <a:avLst/>
            </a:prstGeom>
            <a:solidFill>
              <a:srgbClr val="80BD41">
                <a:alpha val="100000"/>
              </a:srgbClr>
            </a:solidFill>
          </p:spPr>
          <p:txBody>
            <a:bodyPr/>
            <a:lstStyle/>
            <a:p/>
          </p:txBody>
        </p:sp>
        <p:sp>
          <p:nvSpPr>
            <p:cNvPr id="54" name="rc54"/>
            <p:cNvSpPr/>
            <p:nvPr/>
          </p:nvSpPr>
          <p:spPr>
            <a:xfrm>
              <a:off x="3430103" y="3065314"/>
              <a:ext cx="200644" cy="15602"/>
            </a:xfrm>
            <a:prstGeom prst="rect">
              <a:avLst/>
            </a:prstGeom>
            <a:solidFill>
              <a:srgbClr val="0058AB">
                <a:alpha val="100000"/>
              </a:srgbClr>
            </a:solidFill>
          </p:spPr>
          <p:txBody>
            <a:bodyPr/>
            <a:lstStyle/>
            <a:p/>
          </p:txBody>
        </p:sp>
        <p:sp>
          <p:nvSpPr>
            <p:cNvPr id="55" name="rc55"/>
            <p:cNvSpPr/>
            <p:nvPr/>
          </p:nvSpPr>
          <p:spPr>
            <a:xfrm>
              <a:off x="3430103" y="3080917"/>
              <a:ext cx="200644" cy="31204"/>
            </a:xfrm>
            <a:prstGeom prst="rect">
              <a:avLst/>
            </a:prstGeom>
            <a:solidFill>
              <a:srgbClr val="1CABE2">
                <a:alpha val="100000"/>
              </a:srgbClr>
            </a:solidFill>
          </p:spPr>
          <p:txBody>
            <a:bodyPr/>
            <a:lstStyle/>
            <a:p/>
          </p:txBody>
        </p:sp>
        <p:sp>
          <p:nvSpPr>
            <p:cNvPr id="56" name="rc56"/>
            <p:cNvSpPr/>
            <p:nvPr/>
          </p:nvSpPr>
          <p:spPr>
            <a:xfrm>
              <a:off x="3653041" y="3205846"/>
              <a:ext cx="200644" cy="1419688"/>
            </a:xfrm>
            <a:prstGeom prst="rect">
              <a:avLst/>
            </a:prstGeom>
            <a:solidFill>
              <a:srgbClr val="80BD41">
                <a:alpha val="100000"/>
              </a:srgbClr>
            </a:solidFill>
          </p:spPr>
          <p:txBody>
            <a:bodyPr/>
            <a:lstStyle/>
            <a:p/>
          </p:txBody>
        </p:sp>
        <p:sp>
          <p:nvSpPr>
            <p:cNvPr id="57" name="rc57"/>
            <p:cNvSpPr/>
            <p:nvPr/>
          </p:nvSpPr>
          <p:spPr>
            <a:xfrm>
              <a:off x="3653041" y="3115228"/>
              <a:ext cx="200644" cy="30205"/>
            </a:xfrm>
            <a:prstGeom prst="rect">
              <a:avLst/>
            </a:prstGeom>
            <a:solidFill>
              <a:srgbClr val="0058AB">
                <a:alpha val="100000"/>
              </a:srgbClr>
            </a:solidFill>
          </p:spPr>
          <p:txBody>
            <a:bodyPr/>
            <a:lstStyle/>
            <a:p/>
          </p:txBody>
        </p:sp>
        <p:sp>
          <p:nvSpPr>
            <p:cNvPr id="58" name="rc58"/>
            <p:cNvSpPr/>
            <p:nvPr/>
          </p:nvSpPr>
          <p:spPr>
            <a:xfrm>
              <a:off x="3653041" y="3145434"/>
              <a:ext cx="200644" cy="60412"/>
            </a:xfrm>
            <a:prstGeom prst="rect">
              <a:avLst/>
            </a:prstGeom>
            <a:solidFill>
              <a:srgbClr val="1CABE2">
                <a:alpha val="100000"/>
              </a:srgbClr>
            </a:solidFill>
          </p:spPr>
          <p:txBody>
            <a:bodyPr/>
            <a:lstStyle/>
            <a:p/>
          </p:txBody>
        </p:sp>
        <p:sp>
          <p:nvSpPr>
            <p:cNvPr id="59" name="rc59"/>
            <p:cNvSpPr/>
            <p:nvPr/>
          </p:nvSpPr>
          <p:spPr>
            <a:xfrm>
              <a:off x="3875979" y="3211292"/>
              <a:ext cx="200644" cy="1414243"/>
            </a:xfrm>
            <a:prstGeom prst="rect">
              <a:avLst/>
            </a:prstGeom>
            <a:solidFill>
              <a:srgbClr val="80BD41">
                <a:alpha val="100000"/>
              </a:srgbClr>
            </a:solidFill>
          </p:spPr>
          <p:txBody>
            <a:bodyPr/>
            <a:lstStyle/>
            <a:p/>
          </p:txBody>
        </p:sp>
        <p:sp>
          <p:nvSpPr>
            <p:cNvPr id="60" name="rc60"/>
            <p:cNvSpPr/>
            <p:nvPr/>
          </p:nvSpPr>
          <p:spPr>
            <a:xfrm>
              <a:off x="3875979" y="3152365"/>
              <a:ext cx="200644" cy="14731"/>
            </a:xfrm>
            <a:prstGeom prst="rect">
              <a:avLst/>
            </a:prstGeom>
            <a:solidFill>
              <a:srgbClr val="0058AB">
                <a:alpha val="100000"/>
              </a:srgbClr>
            </a:solidFill>
          </p:spPr>
          <p:txBody>
            <a:bodyPr/>
            <a:lstStyle/>
            <a:p/>
          </p:txBody>
        </p:sp>
        <p:sp>
          <p:nvSpPr>
            <p:cNvPr id="61" name="rc61"/>
            <p:cNvSpPr/>
            <p:nvPr/>
          </p:nvSpPr>
          <p:spPr>
            <a:xfrm>
              <a:off x="3875979" y="3167097"/>
              <a:ext cx="200644" cy="44195"/>
            </a:xfrm>
            <a:prstGeom prst="rect">
              <a:avLst/>
            </a:prstGeom>
            <a:solidFill>
              <a:srgbClr val="1CABE2">
                <a:alpha val="100000"/>
              </a:srgbClr>
            </a:solidFill>
          </p:spPr>
          <p:txBody>
            <a:bodyPr/>
            <a:lstStyle/>
            <a:p/>
          </p:txBody>
        </p:sp>
        <p:sp>
          <p:nvSpPr>
            <p:cNvPr id="62" name="rc62"/>
            <p:cNvSpPr/>
            <p:nvPr/>
          </p:nvSpPr>
          <p:spPr>
            <a:xfrm>
              <a:off x="4098916" y="3252457"/>
              <a:ext cx="200644" cy="1373078"/>
            </a:xfrm>
            <a:prstGeom prst="rect">
              <a:avLst/>
            </a:prstGeom>
            <a:solidFill>
              <a:srgbClr val="80BD41">
                <a:alpha val="100000"/>
              </a:srgbClr>
            </a:solidFill>
          </p:spPr>
          <p:txBody>
            <a:bodyPr/>
            <a:lstStyle/>
            <a:p/>
          </p:txBody>
        </p:sp>
        <p:sp>
          <p:nvSpPr>
            <p:cNvPr id="63" name="rc63"/>
            <p:cNvSpPr/>
            <p:nvPr/>
          </p:nvSpPr>
          <p:spPr>
            <a:xfrm>
              <a:off x="4098916" y="3164813"/>
              <a:ext cx="200644" cy="43821"/>
            </a:xfrm>
            <a:prstGeom prst="rect">
              <a:avLst/>
            </a:prstGeom>
            <a:solidFill>
              <a:srgbClr val="0058AB">
                <a:alpha val="100000"/>
              </a:srgbClr>
            </a:solidFill>
          </p:spPr>
          <p:txBody>
            <a:bodyPr/>
            <a:lstStyle/>
            <a:p/>
          </p:txBody>
        </p:sp>
        <p:sp>
          <p:nvSpPr>
            <p:cNvPr id="64" name="rc64"/>
            <p:cNvSpPr/>
            <p:nvPr/>
          </p:nvSpPr>
          <p:spPr>
            <a:xfrm>
              <a:off x="4098916" y="3208635"/>
              <a:ext cx="200644" cy="43821"/>
            </a:xfrm>
            <a:prstGeom prst="rect">
              <a:avLst/>
            </a:prstGeom>
            <a:solidFill>
              <a:srgbClr val="1CABE2">
                <a:alpha val="100000"/>
              </a:srgbClr>
            </a:solidFill>
          </p:spPr>
          <p:txBody>
            <a:bodyPr/>
            <a:lstStyle/>
            <a:p/>
          </p:txBody>
        </p:sp>
        <p:sp>
          <p:nvSpPr>
            <p:cNvPr id="65" name="rc65"/>
            <p:cNvSpPr/>
            <p:nvPr/>
          </p:nvSpPr>
          <p:spPr>
            <a:xfrm>
              <a:off x="4321854" y="3219136"/>
              <a:ext cx="200644" cy="1406399"/>
            </a:xfrm>
            <a:prstGeom prst="rect">
              <a:avLst/>
            </a:prstGeom>
            <a:solidFill>
              <a:srgbClr val="80BD41">
                <a:alpha val="100000"/>
              </a:srgbClr>
            </a:solidFill>
          </p:spPr>
          <p:txBody>
            <a:bodyPr/>
            <a:lstStyle/>
            <a:p/>
          </p:txBody>
        </p:sp>
        <p:sp>
          <p:nvSpPr>
            <p:cNvPr id="66" name="rc66"/>
            <p:cNvSpPr/>
            <p:nvPr/>
          </p:nvSpPr>
          <p:spPr>
            <a:xfrm>
              <a:off x="4321854" y="3160536"/>
              <a:ext cx="200644" cy="29300"/>
            </a:xfrm>
            <a:prstGeom prst="rect">
              <a:avLst/>
            </a:prstGeom>
            <a:solidFill>
              <a:srgbClr val="0058AB">
                <a:alpha val="100000"/>
              </a:srgbClr>
            </a:solidFill>
          </p:spPr>
          <p:txBody>
            <a:bodyPr/>
            <a:lstStyle/>
            <a:p/>
          </p:txBody>
        </p:sp>
        <p:sp>
          <p:nvSpPr>
            <p:cNvPr id="67" name="rc67"/>
            <p:cNvSpPr/>
            <p:nvPr/>
          </p:nvSpPr>
          <p:spPr>
            <a:xfrm>
              <a:off x="4321854" y="3189836"/>
              <a:ext cx="200644" cy="29299"/>
            </a:xfrm>
            <a:prstGeom prst="rect">
              <a:avLst/>
            </a:prstGeom>
            <a:solidFill>
              <a:srgbClr val="1CABE2">
                <a:alpha val="100000"/>
              </a:srgbClr>
            </a:solidFill>
          </p:spPr>
          <p:txBody>
            <a:bodyPr/>
            <a:lstStyle/>
            <a:p/>
          </p:txBody>
        </p:sp>
        <p:sp>
          <p:nvSpPr>
            <p:cNvPr id="68" name="rc68"/>
            <p:cNvSpPr/>
            <p:nvPr/>
          </p:nvSpPr>
          <p:spPr>
            <a:xfrm>
              <a:off x="4544792" y="3207327"/>
              <a:ext cx="200644" cy="1418208"/>
            </a:xfrm>
            <a:prstGeom prst="rect">
              <a:avLst/>
            </a:prstGeom>
            <a:solidFill>
              <a:srgbClr val="80BD41">
                <a:alpha val="100000"/>
              </a:srgbClr>
            </a:solidFill>
          </p:spPr>
          <p:txBody>
            <a:bodyPr/>
            <a:lstStyle/>
            <a:p/>
          </p:txBody>
        </p:sp>
        <p:sp>
          <p:nvSpPr>
            <p:cNvPr id="69" name="rc69"/>
            <p:cNvSpPr/>
            <p:nvPr/>
          </p:nvSpPr>
          <p:spPr>
            <a:xfrm>
              <a:off x="4544792" y="3163465"/>
              <a:ext cx="200644" cy="14620"/>
            </a:xfrm>
            <a:prstGeom prst="rect">
              <a:avLst/>
            </a:prstGeom>
            <a:solidFill>
              <a:srgbClr val="0058AB">
                <a:alpha val="100000"/>
              </a:srgbClr>
            </a:solidFill>
          </p:spPr>
          <p:txBody>
            <a:bodyPr/>
            <a:lstStyle/>
            <a:p/>
          </p:txBody>
        </p:sp>
        <p:sp>
          <p:nvSpPr>
            <p:cNvPr id="70" name="rc70"/>
            <p:cNvSpPr/>
            <p:nvPr/>
          </p:nvSpPr>
          <p:spPr>
            <a:xfrm>
              <a:off x="4544792" y="3178086"/>
              <a:ext cx="200644" cy="29241"/>
            </a:xfrm>
            <a:prstGeom prst="rect">
              <a:avLst/>
            </a:prstGeom>
            <a:solidFill>
              <a:srgbClr val="1CABE2">
                <a:alpha val="100000"/>
              </a:srgbClr>
            </a:solidFill>
          </p:spPr>
          <p:txBody>
            <a:bodyPr/>
            <a:lstStyle/>
            <a:p/>
          </p:txBody>
        </p:sp>
        <p:sp>
          <p:nvSpPr>
            <p:cNvPr id="71" name="rc71"/>
            <p:cNvSpPr/>
            <p:nvPr/>
          </p:nvSpPr>
          <p:spPr>
            <a:xfrm>
              <a:off x="4767730" y="3181373"/>
              <a:ext cx="200644" cy="1444161"/>
            </a:xfrm>
            <a:prstGeom prst="rect">
              <a:avLst/>
            </a:prstGeom>
            <a:solidFill>
              <a:srgbClr val="80BD41">
                <a:alpha val="100000"/>
              </a:srgbClr>
            </a:solidFill>
          </p:spPr>
          <p:txBody>
            <a:bodyPr/>
            <a:lstStyle/>
            <a:p/>
          </p:txBody>
        </p:sp>
        <p:sp>
          <p:nvSpPr>
            <p:cNvPr id="72" name="rc72"/>
            <p:cNvSpPr/>
            <p:nvPr/>
          </p:nvSpPr>
          <p:spPr>
            <a:xfrm>
              <a:off x="4767730" y="3151900"/>
              <a:ext cx="200644" cy="14736"/>
            </a:xfrm>
            <a:prstGeom prst="rect">
              <a:avLst/>
            </a:prstGeom>
            <a:solidFill>
              <a:srgbClr val="0058AB">
                <a:alpha val="100000"/>
              </a:srgbClr>
            </a:solidFill>
          </p:spPr>
          <p:txBody>
            <a:bodyPr/>
            <a:lstStyle/>
            <a:p/>
          </p:txBody>
        </p:sp>
        <p:sp>
          <p:nvSpPr>
            <p:cNvPr id="73" name="rc73"/>
            <p:cNvSpPr/>
            <p:nvPr/>
          </p:nvSpPr>
          <p:spPr>
            <a:xfrm>
              <a:off x="4767730" y="3166637"/>
              <a:ext cx="200644" cy="14736"/>
            </a:xfrm>
            <a:prstGeom prst="rect">
              <a:avLst/>
            </a:prstGeom>
            <a:solidFill>
              <a:srgbClr val="1CABE2">
                <a:alpha val="100000"/>
              </a:srgbClr>
            </a:solidFill>
          </p:spPr>
          <p:txBody>
            <a:bodyPr/>
            <a:lstStyle/>
            <a:p/>
          </p:txBody>
        </p:sp>
        <p:sp>
          <p:nvSpPr>
            <p:cNvPr id="74" name="rc74"/>
            <p:cNvSpPr/>
            <p:nvPr/>
          </p:nvSpPr>
          <p:spPr>
            <a:xfrm>
              <a:off x="4990668" y="3168831"/>
              <a:ext cx="200644" cy="1456704"/>
            </a:xfrm>
            <a:prstGeom prst="rect">
              <a:avLst/>
            </a:prstGeom>
            <a:solidFill>
              <a:srgbClr val="80BD41">
                <a:alpha val="100000"/>
              </a:srgbClr>
            </a:solidFill>
          </p:spPr>
          <p:txBody>
            <a:bodyPr/>
            <a:lstStyle/>
            <a:p/>
          </p:txBody>
        </p:sp>
        <p:sp>
          <p:nvSpPr>
            <p:cNvPr id="75" name="rc75"/>
            <p:cNvSpPr/>
            <p:nvPr/>
          </p:nvSpPr>
          <p:spPr>
            <a:xfrm>
              <a:off x="4990668" y="3139102"/>
              <a:ext cx="200644" cy="14864"/>
            </a:xfrm>
            <a:prstGeom prst="rect">
              <a:avLst/>
            </a:prstGeom>
            <a:solidFill>
              <a:srgbClr val="0058AB">
                <a:alpha val="100000"/>
              </a:srgbClr>
            </a:solidFill>
          </p:spPr>
          <p:txBody>
            <a:bodyPr/>
            <a:lstStyle/>
            <a:p/>
          </p:txBody>
        </p:sp>
        <p:sp>
          <p:nvSpPr>
            <p:cNvPr id="76" name="rc76"/>
            <p:cNvSpPr/>
            <p:nvPr/>
          </p:nvSpPr>
          <p:spPr>
            <a:xfrm>
              <a:off x="4990668" y="3153967"/>
              <a:ext cx="200644" cy="14864"/>
            </a:xfrm>
            <a:prstGeom prst="rect">
              <a:avLst/>
            </a:prstGeom>
            <a:solidFill>
              <a:srgbClr val="1CABE2">
                <a:alpha val="100000"/>
              </a:srgbClr>
            </a:solidFill>
          </p:spPr>
          <p:txBody>
            <a:bodyPr/>
            <a:lstStyle/>
            <a:p/>
          </p:txBody>
        </p:sp>
        <p:sp>
          <p:nvSpPr>
            <p:cNvPr id="77" name="rc77"/>
            <p:cNvSpPr/>
            <p:nvPr/>
          </p:nvSpPr>
          <p:spPr>
            <a:xfrm>
              <a:off x="5213606" y="3171979"/>
              <a:ext cx="200644" cy="1453556"/>
            </a:xfrm>
            <a:prstGeom prst="rect">
              <a:avLst/>
            </a:prstGeom>
            <a:solidFill>
              <a:srgbClr val="80BD41">
                <a:alpha val="100000"/>
              </a:srgbClr>
            </a:solidFill>
          </p:spPr>
          <p:txBody>
            <a:bodyPr/>
            <a:lstStyle/>
            <a:p/>
          </p:txBody>
        </p:sp>
        <p:sp>
          <p:nvSpPr>
            <p:cNvPr id="78" name="rc78"/>
            <p:cNvSpPr/>
            <p:nvPr/>
          </p:nvSpPr>
          <p:spPr>
            <a:xfrm>
              <a:off x="5213606" y="3142314"/>
              <a:ext cx="200644" cy="14832"/>
            </a:xfrm>
            <a:prstGeom prst="rect">
              <a:avLst/>
            </a:prstGeom>
            <a:solidFill>
              <a:srgbClr val="0058AB">
                <a:alpha val="100000"/>
              </a:srgbClr>
            </a:solidFill>
          </p:spPr>
          <p:txBody>
            <a:bodyPr/>
            <a:lstStyle/>
            <a:p/>
          </p:txBody>
        </p:sp>
        <p:sp>
          <p:nvSpPr>
            <p:cNvPr id="79" name="rc79"/>
            <p:cNvSpPr/>
            <p:nvPr/>
          </p:nvSpPr>
          <p:spPr>
            <a:xfrm>
              <a:off x="5213606" y="3157146"/>
              <a:ext cx="200644" cy="14832"/>
            </a:xfrm>
            <a:prstGeom prst="rect">
              <a:avLst/>
            </a:prstGeom>
            <a:solidFill>
              <a:srgbClr val="1CABE2">
                <a:alpha val="100000"/>
              </a:srgbClr>
            </a:solidFill>
          </p:spPr>
          <p:txBody>
            <a:bodyPr/>
            <a:lstStyle/>
            <a:p/>
          </p:txBody>
        </p:sp>
        <p:sp>
          <p:nvSpPr>
            <p:cNvPr id="80" name="rc80"/>
            <p:cNvSpPr/>
            <p:nvPr/>
          </p:nvSpPr>
          <p:spPr>
            <a:xfrm>
              <a:off x="5436544" y="3152884"/>
              <a:ext cx="200644" cy="1472651"/>
            </a:xfrm>
            <a:prstGeom prst="rect">
              <a:avLst/>
            </a:prstGeom>
            <a:solidFill>
              <a:srgbClr val="80BD41">
                <a:alpha val="100000"/>
              </a:srgbClr>
            </a:solidFill>
          </p:spPr>
          <p:txBody>
            <a:bodyPr/>
            <a:lstStyle/>
            <a:p/>
          </p:txBody>
        </p:sp>
        <p:sp>
          <p:nvSpPr>
            <p:cNvPr id="81" name="rc81"/>
            <p:cNvSpPr/>
            <p:nvPr/>
          </p:nvSpPr>
          <p:spPr>
            <a:xfrm>
              <a:off x="5436544" y="3122830"/>
              <a:ext cx="200644" cy="15026"/>
            </a:xfrm>
            <a:prstGeom prst="rect">
              <a:avLst/>
            </a:prstGeom>
            <a:solidFill>
              <a:srgbClr val="0058AB">
                <a:alpha val="100000"/>
              </a:srgbClr>
            </a:solidFill>
          </p:spPr>
          <p:txBody>
            <a:bodyPr/>
            <a:lstStyle/>
            <a:p/>
          </p:txBody>
        </p:sp>
        <p:sp>
          <p:nvSpPr>
            <p:cNvPr id="82" name="rc82"/>
            <p:cNvSpPr/>
            <p:nvPr/>
          </p:nvSpPr>
          <p:spPr>
            <a:xfrm>
              <a:off x="5436544" y="3137857"/>
              <a:ext cx="200644" cy="15026"/>
            </a:xfrm>
            <a:prstGeom prst="rect">
              <a:avLst/>
            </a:prstGeom>
            <a:solidFill>
              <a:srgbClr val="1CABE2">
                <a:alpha val="100000"/>
              </a:srgbClr>
            </a:solidFill>
          </p:spPr>
          <p:txBody>
            <a:bodyPr/>
            <a:lstStyle/>
            <a:p/>
          </p:txBody>
        </p:sp>
        <p:sp>
          <p:nvSpPr>
            <p:cNvPr id="83" name="rc83"/>
            <p:cNvSpPr/>
            <p:nvPr/>
          </p:nvSpPr>
          <p:spPr>
            <a:xfrm>
              <a:off x="5659482" y="3134457"/>
              <a:ext cx="200644" cy="1491078"/>
            </a:xfrm>
            <a:prstGeom prst="rect">
              <a:avLst/>
            </a:prstGeom>
            <a:solidFill>
              <a:srgbClr val="80BD41">
                <a:alpha val="100000"/>
              </a:srgbClr>
            </a:solidFill>
          </p:spPr>
          <p:txBody>
            <a:bodyPr/>
            <a:lstStyle/>
            <a:p/>
          </p:txBody>
        </p:sp>
        <p:sp>
          <p:nvSpPr>
            <p:cNvPr id="84" name="rc84"/>
            <p:cNvSpPr/>
            <p:nvPr/>
          </p:nvSpPr>
          <p:spPr>
            <a:xfrm>
              <a:off x="5659482" y="3104026"/>
              <a:ext cx="200644" cy="15215"/>
            </a:xfrm>
            <a:prstGeom prst="rect">
              <a:avLst/>
            </a:prstGeom>
            <a:solidFill>
              <a:srgbClr val="0058AB">
                <a:alpha val="100000"/>
              </a:srgbClr>
            </a:solidFill>
          </p:spPr>
          <p:txBody>
            <a:bodyPr/>
            <a:lstStyle/>
            <a:p/>
          </p:txBody>
        </p:sp>
        <p:sp>
          <p:nvSpPr>
            <p:cNvPr id="85" name="rc85"/>
            <p:cNvSpPr/>
            <p:nvPr/>
          </p:nvSpPr>
          <p:spPr>
            <a:xfrm>
              <a:off x="5659482" y="3119242"/>
              <a:ext cx="200644" cy="15215"/>
            </a:xfrm>
            <a:prstGeom prst="rect">
              <a:avLst/>
            </a:prstGeom>
            <a:solidFill>
              <a:srgbClr val="1CABE2">
                <a:alpha val="100000"/>
              </a:srgbClr>
            </a:solidFill>
          </p:spPr>
          <p:txBody>
            <a:bodyPr/>
            <a:lstStyle/>
            <a:p/>
          </p:txBody>
        </p:sp>
        <p:sp>
          <p:nvSpPr>
            <p:cNvPr id="86" name="rc86"/>
            <p:cNvSpPr/>
            <p:nvPr/>
          </p:nvSpPr>
          <p:spPr>
            <a:xfrm>
              <a:off x="5882419" y="3124283"/>
              <a:ext cx="200644" cy="1501252"/>
            </a:xfrm>
            <a:prstGeom prst="rect">
              <a:avLst/>
            </a:prstGeom>
            <a:solidFill>
              <a:srgbClr val="80BD41">
                <a:alpha val="100000"/>
              </a:srgbClr>
            </a:solidFill>
          </p:spPr>
          <p:txBody>
            <a:bodyPr/>
            <a:lstStyle/>
            <a:p/>
          </p:txBody>
        </p:sp>
        <p:sp>
          <p:nvSpPr>
            <p:cNvPr id="87" name="rc87"/>
            <p:cNvSpPr/>
            <p:nvPr/>
          </p:nvSpPr>
          <p:spPr>
            <a:xfrm>
              <a:off x="5882419" y="3077852"/>
              <a:ext cx="200644" cy="15477"/>
            </a:xfrm>
            <a:prstGeom prst="rect">
              <a:avLst/>
            </a:prstGeom>
            <a:solidFill>
              <a:srgbClr val="0058AB">
                <a:alpha val="100000"/>
              </a:srgbClr>
            </a:solidFill>
          </p:spPr>
          <p:txBody>
            <a:bodyPr/>
            <a:lstStyle/>
            <a:p/>
          </p:txBody>
        </p:sp>
        <p:sp>
          <p:nvSpPr>
            <p:cNvPr id="88" name="rc88"/>
            <p:cNvSpPr/>
            <p:nvPr/>
          </p:nvSpPr>
          <p:spPr>
            <a:xfrm>
              <a:off x="5882419" y="3093329"/>
              <a:ext cx="200644" cy="30953"/>
            </a:xfrm>
            <a:prstGeom prst="rect">
              <a:avLst/>
            </a:prstGeom>
            <a:solidFill>
              <a:srgbClr val="1CABE2">
                <a:alpha val="100000"/>
              </a:srgbClr>
            </a:solidFill>
          </p:spPr>
          <p:txBody>
            <a:bodyPr/>
            <a:lstStyle/>
            <a:p/>
          </p:txBody>
        </p:sp>
        <p:sp>
          <p:nvSpPr>
            <p:cNvPr id="89" name="rc89"/>
            <p:cNvSpPr/>
            <p:nvPr/>
          </p:nvSpPr>
          <p:spPr>
            <a:xfrm>
              <a:off x="6105357" y="3101458"/>
              <a:ext cx="200644" cy="1524076"/>
            </a:xfrm>
            <a:prstGeom prst="rect">
              <a:avLst/>
            </a:prstGeom>
            <a:solidFill>
              <a:srgbClr val="80BD41">
                <a:alpha val="100000"/>
              </a:srgbClr>
            </a:solidFill>
          </p:spPr>
          <p:txBody>
            <a:bodyPr/>
            <a:lstStyle/>
            <a:p/>
          </p:txBody>
        </p:sp>
        <p:sp>
          <p:nvSpPr>
            <p:cNvPr id="90" name="rc90"/>
            <p:cNvSpPr/>
            <p:nvPr/>
          </p:nvSpPr>
          <p:spPr>
            <a:xfrm>
              <a:off x="6105357" y="3054322"/>
              <a:ext cx="200644" cy="15712"/>
            </a:xfrm>
            <a:prstGeom prst="rect">
              <a:avLst/>
            </a:prstGeom>
            <a:solidFill>
              <a:srgbClr val="0058AB">
                <a:alpha val="100000"/>
              </a:srgbClr>
            </a:solidFill>
          </p:spPr>
          <p:txBody>
            <a:bodyPr/>
            <a:lstStyle/>
            <a:p/>
          </p:txBody>
        </p:sp>
        <p:sp>
          <p:nvSpPr>
            <p:cNvPr id="91" name="rc91"/>
            <p:cNvSpPr/>
            <p:nvPr/>
          </p:nvSpPr>
          <p:spPr>
            <a:xfrm>
              <a:off x="6105357" y="3070034"/>
              <a:ext cx="200644" cy="31424"/>
            </a:xfrm>
            <a:prstGeom prst="rect">
              <a:avLst/>
            </a:prstGeom>
            <a:solidFill>
              <a:srgbClr val="1CABE2">
                <a:alpha val="100000"/>
              </a:srgbClr>
            </a:solidFill>
          </p:spPr>
          <p:txBody>
            <a:bodyPr/>
            <a:lstStyle/>
            <a:p/>
          </p:txBody>
        </p:sp>
        <p:sp>
          <p:nvSpPr>
            <p:cNvPr id="92" name="rc92"/>
            <p:cNvSpPr/>
            <p:nvPr/>
          </p:nvSpPr>
          <p:spPr>
            <a:xfrm>
              <a:off x="6328295" y="3071908"/>
              <a:ext cx="200644" cy="1553627"/>
            </a:xfrm>
            <a:prstGeom prst="rect">
              <a:avLst/>
            </a:prstGeom>
            <a:solidFill>
              <a:srgbClr val="80BD41">
                <a:alpha val="100000"/>
              </a:srgbClr>
            </a:solidFill>
          </p:spPr>
          <p:txBody>
            <a:bodyPr/>
            <a:lstStyle/>
            <a:p/>
          </p:txBody>
        </p:sp>
        <p:sp>
          <p:nvSpPr>
            <p:cNvPr id="93" name="rc93"/>
            <p:cNvSpPr/>
            <p:nvPr/>
          </p:nvSpPr>
          <p:spPr>
            <a:xfrm>
              <a:off x="6328295" y="3023857"/>
              <a:ext cx="200644" cy="16016"/>
            </a:xfrm>
            <a:prstGeom prst="rect">
              <a:avLst/>
            </a:prstGeom>
            <a:solidFill>
              <a:srgbClr val="0058AB">
                <a:alpha val="100000"/>
              </a:srgbClr>
            </a:solidFill>
          </p:spPr>
          <p:txBody>
            <a:bodyPr/>
            <a:lstStyle/>
            <a:p/>
          </p:txBody>
        </p:sp>
        <p:sp>
          <p:nvSpPr>
            <p:cNvPr id="94" name="rc94"/>
            <p:cNvSpPr/>
            <p:nvPr/>
          </p:nvSpPr>
          <p:spPr>
            <a:xfrm>
              <a:off x="6328295" y="3039874"/>
              <a:ext cx="200644" cy="32033"/>
            </a:xfrm>
            <a:prstGeom prst="rect">
              <a:avLst/>
            </a:prstGeom>
            <a:solidFill>
              <a:srgbClr val="1CABE2">
                <a:alpha val="100000"/>
              </a:srgbClr>
            </a:solidFill>
          </p:spPr>
          <p:txBody>
            <a:bodyPr/>
            <a:lstStyle/>
            <a:p/>
          </p:txBody>
        </p:sp>
        <p:sp>
          <p:nvSpPr>
            <p:cNvPr id="95" name="rc95"/>
            <p:cNvSpPr/>
            <p:nvPr/>
          </p:nvSpPr>
          <p:spPr>
            <a:xfrm>
              <a:off x="6551233" y="3069189"/>
              <a:ext cx="200644" cy="1556345"/>
            </a:xfrm>
            <a:prstGeom prst="rect">
              <a:avLst/>
            </a:prstGeom>
            <a:solidFill>
              <a:srgbClr val="80BD41">
                <a:alpha val="100000"/>
              </a:srgbClr>
            </a:solidFill>
          </p:spPr>
          <p:txBody>
            <a:bodyPr/>
            <a:lstStyle/>
            <a:p/>
          </p:txBody>
        </p:sp>
        <p:sp>
          <p:nvSpPr>
            <p:cNvPr id="96" name="rc96"/>
            <p:cNvSpPr/>
            <p:nvPr/>
          </p:nvSpPr>
          <p:spPr>
            <a:xfrm>
              <a:off x="6551233" y="3021055"/>
              <a:ext cx="200644" cy="16044"/>
            </a:xfrm>
            <a:prstGeom prst="rect">
              <a:avLst/>
            </a:prstGeom>
            <a:solidFill>
              <a:srgbClr val="0058AB">
                <a:alpha val="100000"/>
              </a:srgbClr>
            </a:solidFill>
          </p:spPr>
          <p:txBody>
            <a:bodyPr/>
            <a:lstStyle/>
            <a:p/>
          </p:txBody>
        </p:sp>
        <p:sp>
          <p:nvSpPr>
            <p:cNvPr id="97" name="rc97"/>
            <p:cNvSpPr/>
            <p:nvPr/>
          </p:nvSpPr>
          <p:spPr>
            <a:xfrm>
              <a:off x="6551233" y="3037100"/>
              <a:ext cx="200644" cy="32089"/>
            </a:xfrm>
            <a:prstGeom prst="rect">
              <a:avLst/>
            </a:prstGeom>
            <a:solidFill>
              <a:srgbClr val="1CABE2">
                <a:alpha val="100000"/>
              </a:srgbClr>
            </a:solidFill>
          </p:spPr>
          <p:txBody>
            <a:bodyPr/>
            <a:lstStyle/>
            <a:p/>
          </p:txBody>
        </p:sp>
        <p:sp>
          <p:nvSpPr>
            <p:cNvPr id="98" name="rc98"/>
            <p:cNvSpPr/>
            <p:nvPr/>
          </p:nvSpPr>
          <p:spPr>
            <a:xfrm>
              <a:off x="6774171" y="3069789"/>
              <a:ext cx="200644" cy="1555745"/>
            </a:xfrm>
            <a:prstGeom prst="rect">
              <a:avLst/>
            </a:prstGeom>
            <a:solidFill>
              <a:srgbClr val="80BD41">
                <a:alpha val="100000"/>
              </a:srgbClr>
            </a:solidFill>
          </p:spPr>
          <p:txBody>
            <a:bodyPr/>
            <a:lstStyle/>
            <a:p/>
          </p:txBody>
        </p:sp>
        <p:sp>
          <p:nvSpPr>
            <p:cNvPr id="99" name="rc99"/>
            <p:cNvSpPr/>
            <p:nvPr/>
          </p:nvSpPr>
          <p:spPr>
            <a:xfrm>
              <a:off x="6774171" y="3021673"/>
              <a:ext cx="200644" cy="16038"/>
            </a:xfrm>
            <a:prstGeom prst="rect">
              <a:avLst/>
            </a:prstGeom>
            <a:solidFill>
              <a:srgbClr val="0058AB">
                <a:alpha val="100000"/>
              </a:srgbClr>
            </a:solidFill>
          </p:spPr>
          <p:txBody>
            <a:bodyPr/>
            <a:lstStyle/>
            <a:p/>
          </p:txBody>
        </p:sp>
        <p:sp>
          <p:nvSpPr>
            <p:cNvPr id="100" name="rc100"/>
            <p:cNvSpPr/>
            <p:nvPr/>
          </p:nvSpPr>
          <p:spPr>
            <a:xfrm>
              <a:off x="6774171" y="3037712"/>
              <a:ext cx="200644" cy="32077"/>
            </a:xfrm>
            <a:prstGeom prst="rect">
              <a:avLst/>
            </a:prstGeom>
            <a:solidFill>
              <a:srgbClr val="1CABE2">
                <a:alpha val="100000"/>
              </a:srgbClr>
            </a:solidFill>
          </p:spPr>
          <p:txBody>
            <a:bodyPr/>
            <a:lstStyle/>
            <a:p/>
          </p:txBody>
        </p:sp>
        <p:sp>
          <p:nvSpPr>
            <p:cNvPr id="101" name="rc101"/>
            <p:cNvSpPr/>
            <p:nvPr/>
          </p:nvSpPr>
          <p:spPr>
            <a:xfrm>
              <a:off x="6997109" y="3033405"/>
              <a:ext cx="200644" cy="14163"/>
            </a:xfrm>
            <a:prstGeom prst="rect">
              <a:avLst/>
            </a:prstGeom>
            <a:solidFill>
              <a:srgbClr val="F26A21">
                <a:alpha val="100000"/>
              </a:srgbClr>
            </a:solidFill>
          </p:spPr>
          <p:txBody>
            <a:bodyPr/>
            <a:lstStyle/>
            <a:p/>
          </p:txBody>
        </p:sp>
        <p:sp>
          <p:nvSpPr>
            <p:cNvPr id="102" name="rc102"/>
            <p:cNvSpPr/>
            <p:nvPr/>
          </p:nvSpPr>
          <p:spPr>
            <a:xfrm>
              <a:off x="6997109" y="3047569"/>
              <a:ext cx="200644" cy="1577965"/>
            </a:xfrm>
            <a:prstGeom prst="rect">
              <a:avLst/>
            </a:prstGeom>
            <a:solidFill>
              <a:srgbClr val="FFC20E">
                <a:alpha val="100000"/>
              </a:srgbClr>
            </a:solidFill>
          </p:spPr>
          <p:txBody>
            <a:bodyPr/>
            <a:lstStyle/>
            <a:p/>
          </p:txBody>
        </p:sp>
        <p:sp>
          <p:nvSpPr>
            <p:cNvPr id="103" name="rc103"/>
            <p:cNvSpPr/>
            <p:nvPr/>
          </p:nvSpPr>
          <p:spPr>
            <a:xfrm>
              <a:off x="7220047" y="3047708"/>
              <a:ext cx="200644" cy="12508"/>
            </a:xfrm>
            <a:prstGeom prst="rect">
              <a:avLst/>
            </a:prstGeom>
            <a:solidFill>
              <a:srgbClr val="F26A21">
                <a:alpha val="100000"/>
              </a:srgbClr>
            </a:solidFill>
          </p:spPr>
          <p:txBody>
            <a:bodyPr/>
            <a:lstStyle/>
            <a:p/>
          </p:txBody>
        </p:sp>
        <p:sp>
          <p:nvSpPr>
            <p:cNvPr id="104" name="rc104"/>
            <p:cNvSpPr/>
            <p:nvPr/>
          </p:nvSpPr>
          <p:spPr>
            <a:xfrm>
              <a:off x="7220047" y="3060216"/>
              <a:ext cx="200644" cy="1565318"/>
            </a:xfrm>
            <a:prstGeom prst="rect">
              <a:avLst/>
            </a:prstGeom>
            <a:solidFill>
              <a:srgbClr val="FFC20E">
                <a:alpha val="100000"/>
              </a:srgbClr>
            </a:solidFill>
          </p:spPr>
          <p:txBody>
            <a:bodyPr/>
            <a:lstStyle/>
            <a:p/>
          </p:txBody>
        </p:sp>
        <p:sp>
          <p:nvSpPr>
            <p:cNvPr id="105" name="rc105"/>
            <p:cNvSpPr/>
            <p:nvPr/>
          </p:nvSpPr>
          <p:spPr>
            <a:xfrm>
              <a:off x="7442985" y="3062898"/>
              <a:ext cx="200644" cy="11046"/>
            </a:xfrm>
            <a:prstGeom prst="rect">
              <a:avLst/>
            </a:prstGeom>
            <a:solidFill>
              <a:srgbClr val="F26A21">
                <a:alpha val="100000"/>
              </a:srgbClr>
            </a:solidFill>
          </p:spPr>
          <p:txBody>
            <a:bodyPr/>
            <a:lstStyle/>
            <a:p/>
          </p:txBody>
        </p:sp>
        <p:sp>
          <p:nvSpPr>
            <p:cNvPr id="106" name="rc106"/>
            <p:cNvSpPr/>
            <p:nvPr/>
          </p:nvSpPr>
          <p:spPr>
            <a:xfrm>
              <a:off x="7442985" y="3073944"/>
              <a:ext cx="200644" cy="1551591"/>
            </a:xfrm>
            <a:prstGeom prst="rect">
              <a:avLst/>
            </a:prstGeom>
            <a:solidFill>
              <a:srgbClr val="FFC20E">
                <a:alpha val="100000"/>
              </a:srgbClr>
            </a:solidFill>
          </p:spPr>
          <p:txBody>
            <a:bodyPr/>
            <a:lstStyle/>
            <a:p/>
          </p:txBody>
        </p:sp>
        <p:sp>
          <p:nvSpPr>
            <p:cNvPr id="107" name="rc107"/>
            <p:cNvSpPr/>
            <p:nvPr/>
          </p:nvSpPr>
          <p:spPr>
            <a:xfrm>
              <a:off x="7665922" y="3079461"/>
              <a:ext cx="200644" cy="9754"/>
            </a:xfrm>
            <a:prstGeom prst="rect">
              <a:avLst/>
            </a:prstGeom>
            <a:solidFill>
              <a:srgbClr val="F26A21">
                <a:alpha val="100000"/>
              </a:srgbClr>
            </a:solidFill>
          </p:spPr>
          <p:txBody>
            <a:bodyPr/>
            <a:lstStyle/>
            <a:p/>
          </p:txBody>
        </p:sp>
        <p:sp>
          <p:nvSpPr>
            <p:cNvPr id="108" name="rc108"/>
            <p:cNvSpPr/>
            <p:nvPr/>
          </p:nvSpPr>
          <p:spPr>
            <a:xfrm>
              <a:off x="7665922" y="3089216"/>
              <a:ext cx="200644" cy="1536318"/>
            </a:xfrm>
            <a:prstGeom prst="rect">
              <a:avLst/>
            </a:prstGeom>
            <a:solidFill>
              <a:srgbClr val="FFC20E">
                <a:alpha val="100000"/>
              </a:srgbClr>
            </a:solidFill>
          </p:spPr>
          <p:txBody>
            <a:bodyPr/>
            <a:lstStyle/>
            <a:p/>
          </p:txBody>
        </p:sp>
        <p:sp>
          <p:nvSpPr>
            <p:cNvPr id="109" name="rc109"/>
            <p:cNvSpPr/>
            <p:nvPr/>
          </p:nvSpPr>
          <p:spPr>
            <a:xfrm>
              <a:off x="7888860" y="3096912"/>
              <a:ext cx="200644" cy="8614"/>
            </a:xfrm>
            <a:prstGeom prst="rect">
              <a:avLst/>
            </a:prstGeom>
            <a:solidFill>
              <a:srgbClr val="F26A21">
                <a:alpha val="100000"/>
              </a:srgbClr>
            </a:solidFill>
          </p:spPr>
          <p:txBody>
            <a:bodyPr/>
            <a:lstStyle/>
            <a:p/>
          </p:txBody>
        </p:sp>
        <p:sp>
          <p:nvSpPr>
            <p:cNvPr id="110" name="rc110"/>
            <p:cNvSpPr/>
            <p:nvPr/>
          </p:nvSpPr>
          <p:spPr>
            <a:xfrm>
              <a:off x="7888860" y="3105527"/>
              <a:ext cx="200644" cy="1520008"/>
            </a:xfrm>
            <a:prstGeom prst="rect">
              <a:avLst/>
            </a:prstGeom>
            <a:solidFill>
              <a:srgbClr val="FFC20E">
                <a:alpha val="100000"/>
              </a:srgbClr>
            </a:solidFill>
          </p:spPr>
          <p:txBody>
            <a:bodyPr/>
            <a:lstStyle/>
            <a:p/>
          </p:txBody>
        </p:sp>
        <p:sp>
          <p:nvSpPr>
            <p:cNvPr id="111" name="rc111"/>
            <p:cNvSpPr/>
            <p:nvPr/>
          </p:nvSpPr>
          <p:spPr>
            <a:xfrm>
              <a:off x="8111798" y="3116062"/>
              <a:ext cx="200644" cy="7607"/>
            </a:xfrm>
            <a:prstGeom prst="rect">
              <a:avLst/>
            </a:prstGeom>
            <a:solidFill>
              <a:srgbClr val="F26A21">
                <a:alpha val="100000"/>
              </a:srgbClr>
            </a:solidFill>
          </p:spPr>
          <p:txBody>
            <a:bodyPr/>
            <a:lstStyle/>
            <a:p/>
          </p:txBody>
        </p:sp>
        <p:sp>
          <p:nvSpPr>
            <p:cNvPr id="112" name="rc112"/>
            <p:cNvSpPr/>
            <p:nvPr/>
          </p:nvSpPr>
          <p:spPr>
            <a:xfrm>
              <a:off x="8111798" y="3123670"/>
              <a:ext cx="200644" cy="1501865"/>
            </a:xfrm>
            <a:prstGeom prst="rect">
              <a:avLst/>
            </a:prstGeom>
            <a:solidFill>
              <a:srgbClr val="FFC20E">
                <a:alpha val="100000"/>
              </a:srgbClr>
            </a:solidFill>
          </p:spPr>
          <p:txBody>
            <a:bodyPr/>
            <a:lstStyle/>
            <a:p/>
          </p:txBody>
        </p:sp>
        <p:sp>
          <p:nvSpPr>
            <p:cNvPr id="113" name="pl113"/>
            <p:cNvSpPr/>
            <p:nvPr/>
          </p:nvSpPr>
          <p:spPr>
            <a:xfrm>
              <a:off x="1523984" y="1227418"/>
              <a:ext cx="5350508" cy="240270"/>
            </a:xfrm>
            <a:custGeom>
              <a:avLst/>
              <a:pathLst>
                <a:path w="5350508" h="240270">
                  <a:moveTo>
                    <a:pt x="0" y="240270"/>
                  </a:moveTo>
                  <a:lnTo>
                    <a:pt x="222937" y="171622"/>
                  </a:lnTo>
                  <a:lnTo>
                    <a:pt x="445875" y="137297"/>
                  </a:lnTo>
                  <a:lnTo>
                    <a:pt x="668813" y="205946"/>
                  </a:lnTo>
                  <a:lnTo>
                    <a:pt x="891751" y="0"/>
                  </a:lnTo>
                  <a:lnTo>
                    <a:pt x="1114689" y="68648"/>
                  </a:lnTo>
                  <a:lnTo>
                    <a:pt x="1337627" y="68648"/>
                  </a:lnTo>
                  <a:lnTo>
                    <a:pt x="1560565" y="34324"/>
                  </a:lnTo>
                  <a:lnTo>
                    <a:pt x="1783502" y="0"/>
                  </a:lnTo>
                  <a:lnTo>
                    <a:pt x="2006440" y="0"/>
                  </a:lnTo>
                  <a:lnTo>
                    <a:pt x="2229378" y="34324"/>
                  </a:lnTo>
                  <a:lnTo>
                    <a:pt x="2452316" y="0"/>
                  </a:lnTo>
                  <a:lnTo>
                    <a:pt x="2675254" y="68648"/>
                  </a:lnTo>
                  <a:lnTo>
                    <a:pt x="2898192" y="34324"/>
                  </a:lnTo>
                  <a:lnTo>
                    <a:pt x="3121130" y="0"/>
                  </a:lnTo>
                  <a:lnTo>
                    <a:pt x="3344068" y="0"/>
                  </a:lnTo>
                  <a:lnTo>
                    <a:pt x="3567005" y="0"/>
                  </a:lnTo>
                  <a:lnTo>
                    <a:pt x="3789943" y="0"/>
                  </a:lnTo>
                  <a:lnTo>
                    <a:pt x="4012881" y="0"/>
                  </a:lnTo>
                  <a:lnTo>
                    <a:pt x="4235819" y="0"/>
                  </a:lnTo>
                  <a:lnTo>
                    <a:pt x="4458757" y="0"/>
                  </a:lnTo>
                  <a:lnTo>
                    <a:pt x="4681695" y="0"/>
                  </a:lnTo>
                  <a:lnTo>
                    <a:pt x="4904633" y="0"/>
                  </a:lnTo>
                  <a:lnTo>
                    <a:pt x="5127571" y="0"/>
                  </a:lnTo>
                  <a:lnTo>
                    <a:pt x="5350508" y="0"/>
                  </a:lnTo>
                </a:path>
              </a:pathLst>
            </a:custGeom>
            <a:ln w="27101" cap="flat">
              <a:solidFill>
                <a:srgbClr val="0058AB">
                  <a:alpha val="100000"/>
                </a:srgbClr>
              </a:solidFill>
              <a:prstDash val="solid"/>
              <a:round/>
            </a:ln>
          </p:spPr>
          <p:txBody>
            <a:bodyPr/>
            <a:lstStyle/>
            <a:p/>
          </p:txBody>
        </p:sp>
        <p:sp>
          <p:nvSpPr>
            <p:cNvPr id="114" name="pl114"/>
            <p:cNvSpPr/>
            <p:nvPr/>
          </p:nvSpPr>
          <p:spPr>
            <a:xfrm>
              <a:off x="1523984" y="1227418"/>
              <a:ext cx="5350508" cy="583515"/>
            </a:xfrm>
            <a:custGeom>
              <a:avLst/>
              <a:pathLst>
                <a:path w="5350508" h="583515">
                  <a:moveTo>
                    <a:pt x="0" y="583515"/>
                  </a:moveTo>
                  <a:lnTo>
                    <a:pt x="222937" y="480541"/>
                  </a:lnTo>
                  <a:lnTo>
                    <a:pt x="445875" y="549190"/>
                  </a:lnTo>
                  <a:lnTo>
                    <a:pt x="668813" y="411892"/>
                  </a:lnTo>
                  <a:lnTo>
                    <a:pt x="891751" y="0"/>
                  </a:lnTo>
                  <a:lnTo>
                    <a:pt x="1114689" y="205946"/>
                  </a:lnTo>
                  <a:lnTo>
                    <a:pt x="1337627" y="171622"/>
                  </a:lnTo>
                  <a:lnTo>
                    <a:pt x="1560565" y="171622"/>
                  </a:lnTo>
                  <a:lnTo>
                    <a:pt x="1783502" y="102973"/>
                  </a:lnTo>
                  <a:lnTo>
                    <a:pt x="2006440" y="68648"/>
                  </a:lnTo>
                  <a:lnTo>
                    <a:pt x="2229378" y="171622"/>
                  </a:lnTo>
                  <a:lnTo>
                    <a:pt x="2452316" y="102973"/>
                  </a:lnTo>
                  <a:lnTo>
                    <a:pt x="2675254" y="171622"/>
                  </a:lnTo>
                  <a:lnTo>
                    <a:pt x="2898192" y="102973"/>
                  </a:lnTo>
                  <a:lnTo>
                    <a:pt x="3121130" y="68648"/>
                  </a:lnTo>
                  <a:lnTo>
                    <a:pt x="3344068" y="34324"/>
                  </a:lnTo>
                  <a:lnTo>
                    <a:pt x="3567005" y="34324"/>
                  </a:lnTo>
                  <a:lnTo>
                    <a:pt x="3789943" y="34324"/>
                  </a:lnTo>
                  <a:lnTo>
                    <a:pt x="4012881" y="34324"/>
                  </a:lnTo>
                  <a:lnTo>
                    <a:pt x="4235819" y="34324"/>
                  </a:lnTo>
                  <a:lnTo>
                    <a:pt x="4458757" y="68648"/>
                  </a:lnTo>
                  <a:lnTo>
                    <a:pt x="4681695" y="68648"/>
                  </a:lnTo>
                  <a:lnTo>
                    <a:pt x="4904633" y="68648"/>
                  </a:lnTo>
                  <a:lnTo>
                    <a:pt x="5127571" y="68648"/>
                  </a:lnTo>
                  <a:lnTo>
                    <a:pt x="5350508" y="68648"/>
                  </a:lnTo>
                </a:path>
              </a:pathLst>
            </a:custGeom>
            <a:ln w="27101" cap="flat">
              <a:solidFill>
                <a:srgbClr val="80BD41">
                  <a:alpha val="100000"/>
                </a:srgbClr>
              </a:solidFill>
              <a:prstDash val="solid"/>
              <a:round/>
            </a:ln>
          </p:spPr>
          <p:txBody>
            <a:bodyPr/>
            <a:lstStyle/>
            <a:p/>
          </p:txBody>
        </p:sp>
        <p:sp>
          <p:nvSpPr>
            <p:cNvPr id="115" name="tx115"/>
            <p:cNvSpPr/>
            <p:nvPr/>
          </p:nvSpPr>
          <p:spPr>
            <a:xfrm>
              <a:off x="1455656"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16" name="tx116"/>
            <p:cNvSpPr/>
            <p:nvPr/>
          </p:nvSpPr>
          <p:spPr>
            <a:xfrm>
              <a:off x="2570345"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7" name="tx117"/>
            <p:cNvSpPr/>
            <p:nvPr/>
          </p:nvSpPr>
          <p:spPr>
            <a:xfrm>
              <a:off x="3685034"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8" name="tx118"/>
            <p:cNvSpPr/>
            <p:nvPr/>
          </p:nvSpPr>
          <p:spPr>
            <a:xfrm>
              <a:off x="4799724"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69147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5914413"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6137351"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360289"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583227"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680616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1455656" y="187943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26" name="tx126"/>
            <p:cNvSpPr/>
            <p:nvPr/>
          </p:nvSpPr>
          <p:spPr>
            <a:xfrm>
              <a:off x="2570345"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7" name="tx127"/>
            <p:cNvSpPr/>
            <p:nvPr/>
          </p:nvSpPr>
          <p:spPr>
            <a:xfrm>
              <a:off x="3685034"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8" name="tx128"/>
            <p:cNvSpPr/>
            <p:nvPr/>
          </p:nvSpPr>
          <p:spPr>
            <a:xfrm>
              <a:off x="4799724"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9" name="tx129"/>
            <p:cNvSpPr/>
            <p:nvPr/>
          </p:nvSpPr>
          <p:spPr>
            <a:xfrm>
              <a:off x="5691475"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0" name="tx130"/>
            <p:cNvSpPr/>
            <p:nvPr/>
          </p:nvSpPr>
          <p:spPr>
            <a:xfrm>
              <a:off x="5914413"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1" name="tx131"/>
            <p:cNvSpPr/>
            <p:nvPr/>
          </p:nvSpPr>
          <p:spPr>
            <a:xfrm>
              <a:off x="6137351"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2" name="tx132"/>
            <p:cNvSpPr/>
            <p:nvPr/>
          </p:nvSpPr>
          <p:spPr>
            <a:xfrm>
              <a:off x="6360289"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3" name="tx133"/>
            <p:cNvSpPr/>
            <p:nvPr/>
          </p:nvSpPr>
          <p:spPr>
            <a:xfrm>
              <a:off x="6583227"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4" name="tx134"/>
            <p:cNvSpPr/>
            <p:nvPr/>
          </p:nvSpPr>
          <p:spPr>
            <a:xfrm>
              <a:off x="6806165"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5" name="tx135"/>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508103" y="3629450"/>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37" name="tx137"/>
            <p:cNvSpPr/>
            <p:nvPr/>
          </p:nvSpPr>
          <p:spPr>
            <a:xfrm>
              <a:off x="508103" y="2690794"/>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4,000,000</a:t>
              </a:r>
            </a:p>
          </p:txBody>
        </p:sp>
        <p:sp>
          <p:nvSpPr>
            <p:cNvPr id="138" name="tx138"/>
            <p:cNvSpPr/>
            <p:nvPr/>
          </p:nvSpPr>
          <p:spPr>
            <a:xfrm>
              <a:off x="508103" y="1752138"/>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6,000,000</a:t>
              </a:r>
            </a:p>
          </p:txBody>
        </p:sp>
        <p:sp>
          <p:nvSpPr>
            <p:cNvPr id="139" name="tx139"/>
            <p:cNvSpPr/>
            <p:nvPr/>
          </p:nvSpPr>
          <p:spPr>
            <a:xfrm>
              <a:off x="508103" y="813481"/>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8,000,000</a:t>
              </a:r>
            </a:p>
          </p:txBody>
        </p:sp>
        <p:sp>
          <p:nvSpPr>
            <p:cNvPr id="140" name="tx140"/>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2" name="tx142"/>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3" name="tx143"/>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4" name="tx144"/>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5" name="tx145"/>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6" name="tx146"/>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7" name="tx147"/>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8" name="tx148"/>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9" name="tx149"/>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0" name="tx150"/>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1" name="tx151"/>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2" name="tx152"/>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3" name="tx153"/>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5" name="tx155"/>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6" name="tx156"/>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7" name="tx157"/>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8" name="tx158"/>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9" name="tx159"/>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rc160"/>
            <p:cNvSpPr/>
            <p:nvPr/>
          </p:nvSpPr>
          <p:spPr>
            <a:xfrm>
              <a:off x="1763486" y="5504603"/>
              <a:ext cx="201456" cy="201456"/>
            </a:xfrm>
            <a:prstGeom prst="rect">
              <a:avLst/>
            </a:prstGeom>
            <a:solidFill>
              <a:srgbClr val="80BD41">
                <a:alpha val="100000"/>
              </a:srgbClr>
            </a:solidFill>
          </p:spPr>
          <p:txBody>
            <a:bodyPr/>
            <a:lstStyle/>
            <a:p/>
          </p:txBody>
        </p:sp>
        <p:sp>
          <p:nvSpPr>
            <p:cNvPr id="161" name="rc161"/>
            <p:cNvSpPr/>
            <p:nvPr/>
          </p:nvSpPr>
          <p:spPr>
            <a:xfrm>
              <a:off x="2665435" y="5504603"/>
              <a:ext cx="201456" cy="201456"/>
            </a:xfrm>
            <a:prstGeom prst="rect">
              <a:avLst/>
            </a:prstGeom>
            <a:solidFill>
              <a:srgbClr val="1CABE2">
                <a:alpha val="100000"/>
              </a:srgbClr>
            </a:solidFill>
          </p:spPr>
          <p:txBody>
            <a:bodyPr/>
            <a:lstStyle/>
            <a:p/>
          </p:txBody>
        </p:sp>
        <p:sp>
          <p:nvSpPr>
            <p:cNvPr id="162" name="rc162"/>
            <p:cNvSpPr/>
            <p:nvPr/>
          </p:nvSpPr>
          <p:spPr>
            <a:xfrm>
              <a:off x="3738259" y="5504603"/>
              <a:ext cx="201456" cy="201456"/>
            </a:xfrm>
            <a:prstGeom prst="rect">
              <a:avLst/>
            </a:prstGeom>
            <a:solidFill>
              <a:srgbClr val="0058AB">
                <a:alpha val="100000"/>
              </a:srgbClr>
            </a:solidFill>
          </p:spPr>
          <p:txBody>
            <a:bodyPr/>
            <a:lstStyle/>
            <a:p/>
          </p:txBody>
        </p:sp>
        <p:sp>
          <p:nvSpPr>
            <p:cNvPr id="163" name="rc163"/>
            <p:cNvSpPr/>
            <p:nvPr/>
          </p:nvSpPr>
          <p:spPr>
            <a:xfrm>
              <a:off x="4733592" y="5504603"/>
              <a:ext cx="201456" cy="201456"/>
            </a:xfrm>
            <a:prstGeom prst="rect">
              <a:avLst/>
            </a:prstGeom>
            <a:solidFill>
              <a:srgbClr val="FFC20E">
                <a:alpha val="100000"/>
              </a:srgbClr>
            </a:solidFill>
          </p:spPr>
          <p:txBody>
            <a:bodyPr/>
            <a:lstStyle/>
            <a:p/>
          </p:txBody>
        </p:sp>
        <p:sp>
          <p:nvSpPr>
            <p:cNvPr id="164" name="rc164"/>
            <p:cNvSpPr/>
            <p:nvPr/>
          </p:nvSpPr>
          <p:spPr>
            <a:xfrm>
              <a:off x="6637725" y="5504603"/>
              <a:ext cx="201455" cy="201456"/>
            </a:xfrm>
            <a:prstGeom prst="rect">
              <a:avLst/>
            </a:prstGeom>
            <a:solidFill>
              <a:srgbClr val="F26A21">
                <a:alpha val="100000"/>
              </a:srgbClr>
            </a:solidFill>
          </p:spPr>
          <p:txBody>
            <a:bodyPr/>
            <a:lstStyle/>
            <a:p/>
          </p:txBody>
        </p:sp>
        <p:sp>
          <p:nvSpPr>
            <p:cNvPr id="165" name="tx165"/>
            <p:cNvSpPr/>
            <p:nvPr/>
          </p:nvSpPr>
          <p:spPr>
            <a:xfrm>
              <a:off x="2043531"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6" name="tx166"/>
            <p:cNvSpPr/>
            <p:nvPr/>
          </p:nvSpPr>
          <p:spPr>
            <a:xfrm>
              <a:off x="2945481"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7" name="tx167"/>
            <p:cNvSpPr/>
            <p:nvPr/>
          </p:nvSpPr>
          <p:spPr>
            <a:xfrm>
              <a:off x="4018304"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5013637"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9" name="tx169"/>
            <p:cNvSpPr/>
            <p:nvPr/>
          </p:nvSpPr>
          <p:spPr>
            <a:xfrm>
              <a:off x="691777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0" name="pl170"/>
            <p:cNvSpPr/>
            <p:nvPr/>
          </p:nvSpPr>
          <p:spPr>
            <a:xfrm>
              <a:off x="359555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86265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3" name="tx173"/>
            <p:cNvSpPr/>
            <p:nvPr/>
          </p:nvSpPr>
          <p:spPr>
            <a:xfrm>
              <a:off x="5191892"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4" name="tx174"/>
            <p:cNvSpPr/>
            <p:nvPr/>
          </p:nvSpPr>
          <p:spPr>
            <a:xfrm>
              <a:off x="1079223"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5" name="tx175"/>
            <p:cNvSpPr/>
            <p:nvPr/>
          </p:nvSpPr>
          <p:spPr>
            <a:xfrm>
              <a:off x="1079223" y="580629"/>
              <a:ext cx="455763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Bangladesh</a:t>
              </a:r>
            </a:p>
          </p:txBody>
        </p:sp>
        <p:sp>
          <p:nvSpPr>
            <p:cNvPr id="176" name="tx176"/>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7" name="tx177"/>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Bangladesh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09661"/>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2947463"/>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1585265"/>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499076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8" name="pl8"/>
            <p:cNvSpPr/>
            <p:nvPr/>
          </p:nvSpPr>
          <p:spPr>
            <a:xfrm>
              <a:off x="983899" y="3628562"/>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2266364"/>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904167"/>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145876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967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9348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728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8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488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8691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249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6297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009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83902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7705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31507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31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911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02915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671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50520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4323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8125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19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573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953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333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713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4094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954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351649" y="866434"/>
              <a:ext cx="214223" cy="4124325"/>
            </a:xfrm>
            <a:prstGeom prst="rect">
              <a:avLst/>
            </a:prstGeom>
            <a:solidFill>
              <a:srgbClr val="0058AB">
                <a:alpha val="100000"/>
              </a:srgbClr>
            </a:solidFill>
          </p:spPr>
          <p:txBody>
            <a:bodyPr/>
            <a:lstStyle/>
            <a:p/>
          </p:txBody>
        </p:sp>
        <p:sp>
          <p:nvSpPr>
            <p:cNvPr id="39" name="rc39"/>
            <p:cNvSpPr/>
            <p:nvPr/>
          </p:nvSpPr>
          <p:spPr>
            <a:xfrm>
              <a:off x="1589675" y="1883927"/>
              <a:ext cx="214223" cy="3106832"/>
            </a:xfrm>
            <a:prstGeom prst="rect">
              <a:avLst/>
            </a:prstGeom>
            <a:solidFill>
              <a:srgbClr val="0058AB">
                <a:alpha val="100000"/>
              </a:srgbClr>
            </a:solidFill>
          </p:spPr>
          <p:txBody>
            <a:bodyPr/>
            <a:lstStyle/>
            <a:p/>
          </p:txBody>
        </p:sp>
        <p:sp>
          <p:nvSpPr>
            <p:cNvPr id="40" name="rc40"/>
            <p:cNvSpPr/>
            <p:nvPr/>
          </p:nvSpPr>
          <p:spPr>
            <a:xfrm>
              <a:off x="1827702" y="2415116"/>
              <a:ext cx="214223" cy="2575643"/>
            </a:xfrm>
            <a:prstGeom prst="rect">
              <a:avLst/>
            </a:prstGeom>
            <a:solidFill>
              <a:srgbClr val="0058AB">
                <a:alpha val="100000"/>
              </a:srgbClr>
            </a:solidFill>
          </p:spPr>
          <p:txBody>
            <a:bodyPr/>
            <a:lstStyle/>
            <a:p/>
          </p:txBody>
        </p:sp>
        <p:sp>
          <p:nvSpPr>
            <p:cNvPr id="41" name="rc41"/>
            <p:cNvSpPr/>
            <p:nvPr/>
          </p:nvSpPr>
          <p:spPr>
            <a:xfrm>
              <a:off x="2065728" y="1425834"/>
              <a:ext cx="214223" cy="3564925"/>
            </a:xfrm>
            <a:prstGeom prst="rect">
              <a:avLst/>
            </a:prstGeom>
            <a:solidFill>
              <a:srgbClr val="0058AB">
                <a:alpha val="100000"/>
              </a:srgbClr>
            </a:solidFill>
          </p:spPr>
          <p:txBody>
            <a:bodyPr/>
            <a:lstStyle/>
            <a:p/>
          </p:txBody>
        </p:sp>
        <p:sp>
          <p:nvSpPr>
            <p:cNvPr id="42" name="rc42"/>
            <p:cNvSpPr/>
            <p:nvPr/>
          </p:nvSpPr>
          <p:spPr>
            <a:xfrm>
              <a:off x="2303754" y="4487605"/>
              <a:ext cx="214223" cy="503154"/>
            </a:xfrm>
            <a:prstGeom prst="rect">
              <a:avLst/>
            </a:prstGeom>
            <a:solidFill>
              <a:srgbClr val="0058AB">
                <a:alpha val="100000"/>
              </a:srgbClr>
            </a:solidFill>
          </p:spPr>
          <p:txBody>
            <a:bodyPr/>
            <a:lstStyle/>
            <a:p/>
          </p:txBody>
        </p:sp>
        <p:sp>
          <p:nvSpPr>
            <p:cNvPr id="43" name="rc43"/>
            <p:cNvSpPr/>
            <p:nvPr/>
          </p:nvSpPr>
          <p:spPr>
            <a:xfrm>
              <a:off x="2541780" y="3512761"/>
              <a:ext cx="214223" cy="1477998"/>
            </a:xfrm>
            <a:prstGeom prst="rect">
              <a:avLst/>
            </a:prstGeom>
            <a:solidFill>
              <a:srgbClr val="0058AB">
                <a:alpha val="100000"/>
              </a:srgbClr>
            </a:solidFill>
          </p:spPr>
          <p:txBody>
            <a:bodyPr/>
            <a:lstStyle/>
            <a:p/>
          </p:txBody>
        </p:sp>
        <p:sp>
          <p:nvSpPr>
            <p:cNvPr id="44" name="rc44"/>
            <p:cNvSpPr/>
            <p:nvPr/>
          </p:nvSpPr>
          <p:spPr>
            <a:xfrm>
              <a:off x="2779807" y="3539243"/>
              <a:ext cx="214223" cy="1451516"/>
            </a:xfrm>
            <a:prstGeom prst="rect">
              <a:avLst/>
            </a:prstGeom>
            <a:solidFill>
              <a:srgbClr val="0058AB">
                <a:alpha val="100000"/>
              </a:srgbClr>
            </a:solidFill>
          </p:spPr>
          <p:txBody>
            <a:bodyPr/>
            <a:lstStyle/>
            <a:p/>
          </p:txBody>
        </p:sp>
        <p:sp>
          <p:nvSpPr>
            <p:cNvPr id="45" name="rc45"/>
            <p:cNvSpPr/>
            <p:nvPr/>
          </p:nvSpPr>
          <p:spPr>
            <a:xfrm>
              <a:off x="3017833" y="4039360"/>
              <a:ext cx="214223" cy="951399"/>
            </a:xfrm>
            <a:prstGeom prst="rect">
              <a:avLst/>
            </a:prstGeom>
            <a:solidFill>
              <a:srgbClr val="0058AB">
                <a:alpha val="100000"/>
              </a:srgbClr>
            </a:solidFill>
          </p:spPr>
          <p:txBody>
            <a:bodyPr/>
            <a:lstStyle/>
            <a:p/>
          </p:txBody>
        </p:sp>
        <p:sp>
          <p:nvSpPr>
            <p:cNvPr id="46" name="rc46"/>
            <p:cNvSpPr/>
            <p:nvPr/>
          </p:nvSpPr>
          <p:spPr>
            <a:xfrm>
              <a:off x="3255859" y="4525991"/>
              <a:ext cx="214223" cy="464768"/>
            </a:xfrm>
            <a:prstGeom prst="rect">
              <a:avLst/>
            </a:prstGeom>
            <a:solidFill>
              <a:srgbClr val="0058AB">
                <a:alpha val="100000"/>
              </a:srgbClr>
            </a:solidFill>
          </p:spPr>
          <p:txBody>
            <a:bodyPr/>
            <a:lstStyle/>
            <a:p/>
          </p:txBody>
        </p:sp>
        <p:sp>
          <p:nvSpPr>
            <p:cNvPr id="47" name="rc47"/>
            <p:cNvSpPr/>
            <p:nvPr/>
          </p:nvSpPr>
          <p:spPr>
            <a:xfrm>
              <a:off x="3493885" y="4537911"/>
              <a:ext cx="214223" cy="452848"/>
            </a:xfrm>
            <a:prstGeom prst="rect">
              <a:avLst/>
            </a:prstGeom>
            <a:solidFill>
              <a:srgbClr val="0058AB">
                <a:alpha val="100000"/>
              </a:srgbClr>
            </a:solidFill>
          </p:spPr>
          <p:txBody>
            <a:bodyPr/>
            <a:lstStyle/>
            <a:p/>
          </p:txBody>
        </p:sp>
        <p:sp>
          <p:nvSpPr>
            <p:cNvPr id="48" name="rc48"/>
            <p:cNvSpPr/>
            <p:nvPr/>
          </p:nvSpPr>
          <p:spPr>
            <a:xfrm>
              <a:off x="3731911" y="4114049"/>
              <a:ext cx="214223" cy="876710"/>
            </a:xfrm>
            <a:prstGeom prst="rect">
              <a:avLst/>
            </a:prstGeom>
            <a:solidFill>
              <a:srgbClr val="0058AB">
                <a:alpha val="100000"/>
              </a:srgbClr>
            </a:solidFill>
          </p:spPr>
          <p:txBody>
            <a:bodyPr/>
            <a:lstStyle/>
            <a:p/>
          </p:txBody>
        </p:sp>
        <p:sp>
          <p:nvSpPr>
            <p:cNvPr id="49" name="rc49"/>
            <p:cNvSpPr/>
            <p:nvPr/>
          </p:nvSpPr>
          <p:spPr>
            <a:xfrm>
              <a:off x="3969938" y="4563179"/>
              <a:ext cx="214223" cy="427580"/>
            </a:xfrm>
            <a:prstGeom prst="rect">
              <a:avLst/>
            </a:prstGeom>
            <a:solidFill>
              <a:srgbClr val="0058AB">
                <a:alpha val="100000"/>
              </a:srgbClr>
            </a:solidFill>
          </p:spPr>
          <p:txBody>
            <a:bodyPr/>
            <a:lstStyle/>
            <a:p/>
          </p:txBody>
        </p:sp>
        <p:sp>
          <p:nvSpPr>
            <p:cNvPr id="50" name="rc50"/>
            <p:cNvSpPr/>
            <p:nvPr/>
          </p:nvSpPr>
          <p:spPr>
            <a:xfrm>
              <a:off x="4207964" y="3718862"/>
              <a:ext cx="214223" cy="1271897"/>
            </a:xfrm>
            <a:prstGeom prst="rect">
              <a:avLst/>
            </a:prstGeom>
            <a:solidFill>
              <a:srgbClr val="0058AB">
                <a:alpha val="100000"/>
              </a:srgbClr>
            </a:solidFill>
          </p:spPr>
          <p:txBody>
            <a:bodyPr/>
            <a:lstStyle/>
            <a:p/>
          </p:txBody>
        </p:sp>
        <p:sp>
          <p:nvSpPr>
            <p:cNvPr id="51" name="rc51"/>
            <p:cNvSpPr/>
            <p:nvPr/>
          </p:nvSpPr>
          <p:spPr>
            <a:xfrm>
              <a:off x="4445990" y="4140340"/>
              <a:ext cx="214223" cy="850420"/>
            </a:xfrm>
            <a:prstGeom prst="rect">
              <a:avLst/>
            </a:prstGeom>
            <a:solidFill>
              <a:srgbClr val="0058AB">
                <a:alpha val="100000"/>
              </a:srgbClr>
            </a:solidFill>
          </p:spPr>
          <p:txBody>
            <a:bodyPr/>
            <a:lstStyle/>
            <a:p/>
          </p:txBody>
        </p:sp>
        <p:sp>
          <p:nvSpPr>
            <p:cNvPr id="52" name="rc52"/>
            <p:cNvSpPr/>
            <p:nvPr/>
          </p:nvSpPr>
          <p:spPr>
            <a:xfrm>
              <a:off x="4684016" y="4566408"/>
              <a:ext cx="214223" cy="424351"/>
            </a:xfrm>
            <a:prstGeom prst="rect">
              <a:avLst/>
            </a:prstGeom>
            <a:solidFill>
              <a:srgbClr val="0058AB">
                <a:alpha val="100000"/>
              </a:srgbClr>
            </a:solidFill>
          </p:spPr>
          <p:txBody>
            <a:bodyPr/>
            <a:lstStyle/>
            <a:p/>
          </p:txBody>
        </p:sp>
        <p:sp>
          <p:nvSpPr>
            <p:cNvPr id="53" name="rc53"/>
            <p:cNvSpPr/>
            <p:nvPr/>
          </p:nvSpPr>
          <p:spPr>
            <a:xfrm>
              <a:off x="4922043" y="4563043"/>
              <a:ext cx="214223" cy="427716"/>
            </a:xfrm>
            <a:prstGeom prst="rect">
              <a:avLst/>
            </a:prstGeom>
            <a:solidFill>
              <a:srgbClr val="0058AB">
                <a:alpha val="100000"/>
              </a:srgbClr>
            </a:solidFill>
          </p:spPr>
          <p:txBody>
            <a:bodyPr/>
            <a:lstStyle/>
            <a:p/>
          </p:txBody>
        </p:sp>
        <p:sp>
          <p:nvSpPr>
            <p:cNvPr id="54" name="rc54"/>
            <p:cNvSpPr/>
            <p:nvPr/>
          </p:nvSpPr>
          <p:spPr>
            <a:xfrm>
              <a:off x="5160069" y="4559324"/>
              <a:ext cx="214223" cy="431435"/>
            </a:xfrm>
            <a:prstGeom prst="rect">
              <a:avLst/>
            </a:prstGeom>
            <a:solidFill>
              <a:srgbClr val="0058AB">
                <a:alpha val="100000"/>
              </a:srgbClr>
            </a:solidFill>
          </p:spPr>
          <p:txBody>
            <a:bodyPr/>
            <a:lstStyle/>
            <a:p/>
          </p:txBody>
        </p:sp>
        <p:sp>
          <p:nvSpPr>
            <p:cNvPr id="55" name="rc55"/>
            <p:cNvSpPr/>
            <p:nvPr/>
          </p:nvSpPr>
          <p:spPr>
            <a:xfrm>
              <a:off x="5398095" y="4560264"/>
              <a:ext cx="214223" cy="430495"/>
            </a:xfrm>
            <a:prstGeom prst="rect">
              <a:avLst/>
            </a:prstGeom>
            <a:solidFill>
              <a:srgbClr val="0058AB">
                <a:alpha val="100000"/>
              </a:srgbClr>
            </a:solidFill>
          </p:spPr>
          <p:txBody>
            <a:bodyPr/>
            <a:lstStyle/>
            <a:p/>
          </p:txBody>
        </p:sp>
        <p:sp>
          <p:nvSpPr>
            <p:cNvPr id="56" name="rc56"/>
            <p:cNvSpPr/>
            <p:nvPr/>
          </p:nvSpPr>
          <p:spPr>
            <a:xfrm>
              <a:off x="5636121" y="4554611"/>
              <a:ext cx="214223" cy="436148"/>
            </a:xfrm>
            <a:prstGeom prst="rect">
              <a:avLst/>
            </a:prstGeom>
            <a:solidFill>
              <a:srgbClr val="0058AB">
                <a:alpha val="100000"/>
              </a:srgbClr>
            </a:solidFill>
          </p:spPr>
          <p:txBody>
            <a:bodyPr/>
            <a:lstStyle/>
            <a:p/>
          </p:txBody>
        </p:sp>
        <p:sp>
          <p:nvSpPr>
            <p:cNvPr id="57" name="rc57"/>
            <p:cNvSpPr/>
            <p:nvPr/>
          </p:nvSpPr>
          <p:spPr>
            <a:xfrm>
              <a:off x="5874148" y="4549149"/>
              <a:ext cx="214223" cy="441610"/>
            </a:xfrm>
            <a:prstGeom prst="rect">
              <a:avLst/>
            </a:prstGeom>
            <a:solidFill>
              <a:srgbClr val="0058AB">
                <a:alpha val="100000"/>
              </a:srgbClr>
            </a:solidFill>
          </p:spPr>
          <p:txBody>
            <a:bodyPr/>
            <a:lstStyle/>
            <a:p/>
          </p:txBody>
        </p:sp>
        <p:sp>
          <p:nvSpPr>
            <p:cNvPr id="58" name="rc58"/>
            <p:cNvSpPr/>
            <p:nvPr/>
          </p:nvSpPr>
          <p:spPr>
            <a:xfrm>
              <a:off x="6112174" y="4541548"/>
              <a:ext cx="214223" cy="449211"/>
            </a:xfrm>
            <a:prstGeom prst="rect">
              <a:avLst/>
            </a:prstGeom>
            <a:solidFill>
              <a:srgbClr val="0058AB">
                <a:alpha val="100000"/>
              </a:srgbClr>
            </a:solidFill>
          </p:spPr>
          <p:txBody>
            <a:bodyPr/>
            <a:lstStyle/>
            <a:p/>
          </p:txBody>
        </p:sp>
        <p:sp>
          <p:nvSpPr>
            <p:cNvPr id="59" name="rc59"/>
            <p:cNvSpPr/>
            <p:nvPr/>
          </p:nvSpPr>
          <p:spPr>
            <a:xfrm>
              <a:off x="6350200" y="4534723"/>
              <a:ext cx="214223" cy="456036"/>
            </a:xfrm>
            <a:prstGeom prst="rect">
              <a:avLst/>
            </a:prstGeom>
            <a:solidFill>
              <a:srgbClr val="0058AB">
                <a:alpha val="100000"/>
              </a:srgbClr>
            </a:solidFill>
          </p:spPr>
          <p:txBody>
            <a:bodyPr/>
            <a:lstStyle/>
            <a:p/>
          </p:txBody>
        </p:sp>
        <p:sp>
          <p:nvSpPr>
            <p:cNvPr id="60" name="rc60"/>
            <p:cNvSpPr/>
            <p:nvPr/>
          </p:nvSpPr>
          <p:spPr>
            <a:xfrm>
              <a:off x="6588226" y="4525882"/>
              <a:ext cx="214223" cy="464877"/>
            </a:xfrm>
            <a:prstGeom prst="rect">
              <a:avLst/>
            </a:prstGeom>
            <a:solidFill>
              <a:srgbClr val="0058AB">
                <a:alpha val="100000"/>
              </a:srgbClr>
            </a:solidFill>
          </p:spPr>
          <p:txBody>
            <a:bodyPr/>
            <a:lstStyle/>
            <a:p/>
          </p:txBody>
        </p:sp>
        <p:sp>
          <p:nvSpPr>
            <p:cNvPr id="61" name="rc61"/>
            <p:cNvSpPr/>
            <p:nvPr/>
          </p:nvSpPr>
          <p:spPr>
            <a:xfrm>
              <a:off x="6826253" y="4525065"/>
              <a:ext cx="214223" cy="465694"/>
            </a:xfrm>
            <a:prstGeom prst="rect">
              <a:avLst/>
            </a:prstGeom>
            <a:solidFill>
              <a:srgbClr val="0058AB">
                <a:alpha val="100000"/>
              </a:srgbClr>
            </a:solidFill>
          </p:spPr>
          <p:txBody>
            <a:bodyPr/>
            <a:lstStyle/>
            <a:p/>
          </p:txBody>
        </p:sp>
        <p:sp>
          <p:nvSpPr>
            <p:cNvPr id="62" name="rc62"/>
            <p:cNvSpPr/>
            <p:nvPr/>
          </p:nvSpPr>
          <p:spPr>
            <a:xfrm>
              <a:off x="7064279" y="4525242"/>
              <a:ext cx="214223" cy="465517"/>
            </a:xfrm>
            <a:prstGeom prst="rect">
              <a:avLst/>
            </a:prstGeom>
            <a:solidFill>
              <a:srgbClr val="0058AB">
                <a:alpha val="100000"/>
              </a:srgbClr>
            </a:solidFill>
          </p:spPr>
          <p:txBody>
            <a:bodyPr/>
            <a:lstStyle/>
            <a:p/>
          </p:txBody>
        </p:sp>
        <p:sp>
          <p:nvSpPr>
            <p:cNvPr id="63" name="rc63"/>
            <p:cNvSpPr/>
            <p:nvPr/>
          </p:nvSpPr>
          <p:spPr>
            <a:xfrm>
              <a:off x="8492436" y="4769947"/>
              <a:ext cx="214223" cy="220812"/>
            </a:xfrm>
            <a:prstGeom prst="rect">
              <a:avLst/>
            </a:prstGeom>
            <a:solidFill>
              <a:srgbClr val="69DBFF">
                <a:alpha val="100000"/>
              </a:srgbClr>
            </a:solidFill>
          </p:spPr>
          <p:txBody>
            <a:bodyPr/>
            <a:lstStyle/>
            <a:p/>
          </p:txBody>
        </p:sp>
        <p:sp>
          <p:nvSpPr>
            <p:cNvPr id="64" name="pl64"/>
            <p:cNvSpPr/>
            <p:nvPr/>
          </p:nvSpPr>
          <p:spPr>
            <a:xfrm>
              <a:off x="6219286" y="4549149"/>
              <a:ext cx="2380262" cy="220805"/>
            </a:xfrm>
            <a:custGeom>
              <a:avLst/>
              <a:pathLst>
                <a:path w="2380262" h="220805">
                  <a:moveTo>
                    <a:pt x="0" y="0"/>
                  </a:moveTo>
                  <a:lnTo>
                    <a:pt x="238026" y="22080"/>
                  </a:lnTo>
                  <a:lnTo>
                    <a:pt x="476052" y="44161"/>
                  </a:lnTo>
                  <a:lnTo>
                    <a:pt x="714078" y="66241"/>
                  </a:lnTo>
                  <a:lnTo>
                    <a:pt x="952104" y="88322"/>
                  </a:lnTo>
                  <a:lnTo>
                    <a:pt x="1190131" y="110402"/>
                  </a:lnTo>
                  <a:lnTo>
                    <a:pt x="1428157" y="132483"/>
                  </a:lnTo>
                  <a:lnTo>
                    <a:pt x="1666183" y="154563"/>
                  </a:lnTo>
                  <a:lnTo>
                    <a:pt x="1904209" y="176644"/>
                  </a:lnTo>
                  <a:lnTo>
                    <a:pt x="2142236" y="198724"/>
                  </a:lnTo>
                  <a:lnTo>
                    <a:pt x="2380262" y="220805"/>
                  </a:lnTo>
                </a:path>
              </a:pathLst>
            </a:custGeom>
            <a:ln w="13550" cap="flat">
              <a:solidFill>
                <a:srgbClr val="000000">
                  <a:alpha val="100000"/>
                </a:srgbClr>
              </a:solidFill>
              <a:prstDash val="solid"/>
              <a:round/>
            </a:ln>
          </p:spPr>
          <p:txBody>
            <a:bodyPr/>
            <a:lstStyle/>
            <a:p/>
          </p:txBody>
        </p:sp>
        <p:sp>
          <p:nvSpPr>
            <p:cNvPr id="65" name="pt65"/>
            <p:cNvSpPr/>
            <p:nvPr/>
          </p:nvSpPr>
          <p:spPr>
            <a:xfrm>
              <a:off x="6194460" y="452432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432486" y="45464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70512" y="456848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908538" y="45905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46565" y="461264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84591" y="463472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22617" y="46568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60643" y="46788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98670" y="470096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36696" y="47230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74722" y="47451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857700"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08103" y="357113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78" name="tx78"/>
            <p:cNvSpPr/>
            <p:nvPr/>
          </p:nvSpPr>
          <p:spPr>
            <a:xfrm>
              <a:off x="508103" y="220893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79" name="tx79"/>
            <p:cNvSpPr/>
            <p:nvPr/>
          </p:nvSpPr>
          <p:spPr>
            <a:xfrm>
              <a:off x="508103" y="84673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80" name="tx80"/>
            <p:cNvSpPr/>
            <p:nvPr/>
          </p:nvSpPr>
          <p:spPr>
            <a:xfrm rot="-5400000">
              <a:off x="133787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7589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81392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205192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899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52800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6602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300405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24208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801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7181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561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9418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43218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702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90826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4629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8431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62234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603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9839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364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744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812448"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5050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8852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7863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8" name="rc108"/>
            <p:cNvSpPr/>
            <p:nvPr/>
          </p:nvSpPr>
          <p:spPr>
            <a:xfrm>
              <a:off x="3693168" y="5881714"/>
              <a:ext cx="201456" cy="201456"/>
            </a:xfrm>
            <a:prstGeom prst="rect">
              <a:avLst/>
            </a:prstGeom>
            <a:solidFill>
              <a:srgbClr val="0058AB">
                <a:alpha val="100000"/>
              </a:srgbClr>
            </a:solidFill>
          </p:spPr>
          <p:txBody>
            <a:bodyPr/>
            <a:lstStyle/>
            <a:p/>
          </p:txBody>
        </p:sp>
        <p:sp>
          <p:nvSpPr>
            <p:cNvPr id="109" name="rc109"/>
            <p:cNvSpPr/>
            <p:nvPr/>
          </p:nvSpPr>
          <p:spPr>
            <a:xfrm>
              <a:off x="4595254" y="5881714"/>
              <a:ext cx="201456" cy="201456"/>
            </a:xfrm>
            <a:prstGeom prst="rect">
              <a:avLst/>
            </a:prstGeom>
            <a:solidFill>
              <a:srgbClr val="69DBFF">
                <a:alpha val="100000"/>
              </a:srgbClr>
            </a:solidFill>
          </p:spPr>
          <p:txBody>
            <a:bodyPr/>
            <a:lstStyle/>
            <a:p/>
          </p:txBody>
        </p:sp>
        <p:sp>
          <p:nvSpPr>
            <p:cNvPr id="110" name="tx110"/>
            <p:cNvSpPr/>
            <p:nvPr/>
          </p:nvSpPr>
          <p:spPr>
            <a:xfrm>
              <a:off x="397321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87529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1883858" y="398022"/>
              <a:ext cx="62905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Bangladesh</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5" name="tx115"/>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6" name="tx116"/>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32%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457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317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1784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1887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27481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3608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511594"/>
              <a:ext cx="249522" cy="1591103"/>
            </a:xfrm>
            <a:prstGeom prst="rect">
              <a:avLst/>
            </a:prstGeom>
            <a:solidFill>
              <a:srgbClr val="80BD41">
                <a:alpha val="100000"/>
              </a:srgbClr>
            </a:solidFill>
          </p:spPr>
          <p:txBody>
            <a:bodyPr/>
            <a:lstStyle/>
            <a:p/>
          </p:txBody>
        </p:sp>
        <p:sp>
          <p:nvSpPr>
            <p:cNvPr id="23" name="rc23"/>
            <p:cNvSpPr/>
            <p:nvPr/>
          </p:nvSpPr>
          <p:spPr>
            <a:xfrm>
              <a:off x="1296273" y="2373237"/>
              <a:ext cx="249522" cy="138356"/>
            </a:xfrm>
            <a:prstGeom prst="rect">
              <a:avLst/>
            </a:prstGeom>
            <a:solidFill>
              <a:srgbClr val="1CABE2">
                <a:alpha val="100000"/>
              </a:srgbClr>
            </a:solidFill>
          </p:spPr>
          <p:txBody>
            <a:bodyPr/>
            <a:lstStyle/>
            <a:p/>
          </p:txBody>
        </p:sp>
        <p:sp>
          <p:nvSpPr>
            <p:cNvPr id="24" name="rc24"/>
            <p:cNvSpPr/>
            <p:nvPr/>
          </p:nvSpPr>
          <p:spPr>
            <a:xfrm>
              <a:off x="1573521" y="2469865"/>
              <a:ext cx="249522" cy="1632831"/>
            </a:xfrm>
            <a:prstGeom prst="rect">
              <a:avLst/>
            </a:prstGeom>
            <a:solidFill>
              <a:srgbClr val="80BD41">
                <a:alpha val="100000"/>
              </a:srgbClr>
            </a:solidFill>
          </p:spPr>
          <p:txBody>
            <a:bodyPr/>
            <a:lstStyle/>
            <a:p/>
          </p:txBody>
        </p:sp>
        <p:sp>
          <p:nvSpPr>
            <p:cNvPr id="25" name="rc25"/>
            <p:cNvSpPr/>
            <p:nvPr/>
          </p:nvSpPr>
          <p:spPr>
            <a:xfrm>
              <a:off x="1573521" y="2365641"/>
              <a:ext cx="249522" cy="104223"/>
            </a:xfrm>
            <a:prstGeom prst="rect">
              <a:avLst/>
            </a:prstGeom>
            <a:solidFill>
              <a:srgbClr val="1CABE2">
                <a:alpha val="100000"/>
              </a:srgbClr>
            </a:solidFill>
          </p:spPr>
          <p:txBody>
            <a:bodyPr/>
            <a:lstStyle/>
            <a:p/>
          </p:txBody>
        </p:sp>
        <p:sp>
          <p:nvSpPr>
            <p:cNvPr id="26" name="rc26"/>
            <p:cNvSpPr/>
            <p:nvPr/>
          </p:nvSpPr>
          <p:spPr>
            <a:xfrm>
              <a:off x="1850769" y="2461023"/>
              <a:ext cx="249522" cy="1641673"/>
            </a:xfrm>
            <a:prstGeom prst="rect">
              <a:avLst/>
            </a:prstGeom>
            <a:solidFill>
              <a:srgbClr val="80BD41">
                <a:alpha val="100000"/>
              </a:srgbClr>
            </a:solidFill>
          </p:spPr>
          <p:txBody>
            <a:bodyPr/>
            <a:lstStyle/>
            <a:p/>
          </p:txBody>
        </p:sp>
        <p:sp>
          <p:nvSpPr>
            <p:cNvPr id="27" name="rc27"/>
            <p:cNvSpPr/>
            <p:nvPr/>
          </p:nvSpPr>
          <p:spPr>
            <a:xfrm>
              <a:off x="1850769" y="2374619"/>
              <a:ext cx="249522" cy="86403"/>
            </a:xfrm>
            <a:prstGeom prst="rect">
              <a:avLst/>
            </a:prstGeom>
            <a:solidFill>
              <a:srgbClr val="1CABE2">
                <a:alpha val="100000"/>
              </a:srgbClr>
            </a:solidFill>
          </p:spPr>
          <p:txBody>
            <a:bodyPr/>
            <a:lstStyle/>
            <a:p/>
          </p:txBody>
        </p:sp>
        <p:sp>
          <p:nvSpPr>
            <p:cNvPr id="28" name="rc28"/>
            <p:cNvSpPr/>
            <p:nvPr/>
          </p:nvSpPr>
          <p:spPr>
            <a:xfrm>
              <a:off x="2128016" y="2513846"/>
              <a:ext cx="249522" cy="1588851"/>
            </a:xfrm>
            <a:prstGeom prst="rect">
              <a:avLst/>
            </a:prstGeom>
            <a:solidFill>
              <a:srgbClr val="80BD41">
                <a:alpha val="100000"/>
              </a:srgbClr>
            </a:solidFill>
          </p:spPr>
          <p:txBody>
            <a:bodyPr/>
            <a:lstStyle/>
            <a:p/>
          </p:txBody>
        </p:sp>
        <p:sp>
          <p:nvSpPr>
            <p:cNvPr id="29" name="rc29"/>
            <p:cNvSpPr/>
            <p:nvPr/>
          </p:nvSpPr>
          <p:spPr>
            <a:xfrm>
              <a:off x="2128016" y="2394255"/>
              <a:ext cx="249522" cy="119590"/>
            </a:xfrm>
            <a:prstGeom prst="rect">
              <a:avLst/>
            </a:prstGeom>
            <a:solidFill>
              <a:srgbClr val="1CABE2">
                <a:alpha val="100000"/>
              </a:srgbClr>
            </a:solidFill>
          </p:spPr>
          <p:txBody>
            <a:bodyPr/>
            <a:lstStyle/>
            <a:p/>
          </p:txBody>
        </p:sp>
        <p:sp>
          <p:nvSpPr>
            <p:cNvPr id="30" name="rc30"/>
            <p:cNvSpPr/>
            <p:nvPr/>
          </p:nvSpPr>
          <p:spPr>
            <a:xfrm>
              <a:off x="2405264" y="2431666"/>
              <a:ext cx="249522" cy="1671030"/>
            </a:xfrm>
            <a:prstGeom prst="rect">
              <a:avLst/>
            </a:prstGeom>
            <a:solidFill>
              <a:srgbClr val="80BD41">
                <a:alpha val="100000"/>
              </a:srgbClr>
            </a:solidFill>
          </p:spPr>
          <p:txBody>
            <a:bodyPr/>
            <a:lstStyle/>
            <a:p/>
          </p:txBody>
        </p:sp>
        <p:sp>
          <p:nvSpPr>
            <p:cNvPr id="31" name="rc31"/>
            <p:cNvSpPr/>
            <p:nvPr/>
          </p:nvSpPr>
          <p:spPr>
            <a:xfrm>
              <a:off x="2405264" y="2414787"/>
              <a:ext cx="249522" cy="16879"/>
            </a:xfrm>
            <a:prstGeom prst="rect">
              <a:avLst/>
            </a:prstGeom>
            <a:solidFill>
              <a:srgbClr val="1CABE2">
                <a:alpha val="100000"/>
              </a:srgbClr>
            </a:solidFill>
          </p:spPr>
          <p:txBody>
            <a:bodyPr/>
            <a:lstStyle/>
            <a:p/>
          </p:txBody>
        </p:sp>
        <p:sp>
          <p:nvSpPr>
            <p:cNvPr id="32" name="rc32"/>
            <p:cNvSpPr/>
            <p:nvPr/>
          </p:nvSpPr>
          <p:spPr>
            <a:xfrm>
              <a:off x="2682512" y="2499551"/>
              <a:ext cx="249522" cy="1603146"/>
            </a:xfrm>
            <a:prstGeom prst="rect">
              <a:avLst/>
            </a:prstGeom>
            <a:solidFill>
              <a:srgbClr val="80BD41">
                <a:alpha val="100000"/>
              </a:srgbClr>
            </a:solidFill>
          </p:spPr>
          <p:txBody>
            <a:bodyPr/>
            <a:lstStyle/>
            <a:p/>
          </p:txBody>
        </p:sp>
        <p:sp>
          <p:nvSpPr>
            <p:cNvPr id="33" name="rc33"/>
            <p:cNvSpPr/>
            <p:nvPr/>
          </p:nvSpPr>
          <p:spPr>
            <a:xfrm>
              <a:off x="2682512" y="2449969"/>
              <a:ext cx="249522" cy="49581"/>
            </a:xfrm>
            <a:prstGeom prst="rect">
              <a:avLst/>
            </a:prstGeom>
            <a:solidFill>
              <a:srgbClr val="1CABE2">
                <a:alpha val="100000"/>
              </a:srgbClr>
            </a:solidFill>
          </p:spPr>
          <p:txBody>
            <a:bodyPr/>
            <a:lstStyle/>
            <a:p/>
          </p:txBody>
        </p:sp>
        <p:sp>
          <p:nvSpPr>
            <p:cNvPr id="34" name="rc34"/>
            <p:cNvSpPr/>
            <p:nvPr/>
          </p:nvSpPr>
          <p:spPr>
            <a:xfrm>
              <a:off x="2959759" y="2528277"/>
              <a:ext cx="249522" cy="1574419"/>
            </a:xfrm>
            <a:prstGeom prst="rect">
              <a:avLst/>
            </a:prstGeom>
            <a:solidFill>
              <a:srgbClr val="80BD41">
                <a:alpha val="100000"/>
              </a:srgbClr>
            </a:solidFill>
          </p:spPr>
          <p:txBody>
            <a:bodyPr/>
            <a:lstStyle/>
            <a:p/>
          </p:txBody>
        </p:sp>
        <p:sp>
          <p:nvSpPr>
            <p:cNvPr id="35" name="rc35"/>
            <p:cNvSpPr/>
            <p:nvPr/>
          </p:nvSpPr>
          <p:spPr>
            <a:xfrm>
              <a:off x="2959759" y="2479584"/>
              <a:ext cx="249522" cy="48693"/>
            </a:xfrm>
            <a:prstGeom prst="rect">
              <a:avLst/>
            </a:prstGeom>
            <a:solidFill>
              <a:srgbClr val="1CABE2">
                <a:alpha val="100000"/>
              </a:srgbClr>
            </a:solidFill>
          </p:spPr>
          <p:txBody>
            <a:bodyPr/>
            <a:lstStyle/>
            <a:p/>
          </p:txBody>
        </p:sp>
        <p:sp>
          <p:nvSpPr>
            <p:cNvPr id="36" name="rc36"/>
            <p:cNvSpPr/>
            <p:nvPr/>
          </p:nvSpPr>
          <p:spPr>
            <a:xfrm>
              <a:off x="3237007" y="2538797"/>
              <a:ext cx="249522" cy="1563900"/>
            </a:xfrm>
            <a:prstGeom prst="rect">
              <a:avLst/>
            </a:prstGeom>
            <a:solidFill>
              <a:srgbClr val="80BD41">
                <a:alpha val="100000"/>
              </a:srgbClr>
            </a:solidFill>
          </p:spPr>
          <p:txBody>
            <a:bodyPr/>
            <a:lstStyle/>
            <a:p/>
          </p:txBody>
        </p:sp>
        <p:sp>
          <p:nvSpPr>
            <p:cNvPr id="37" name="rc37"/>
            <p:cNvSpPr/>
            <p:nvPr/>
          </p:nvSpPr>
          <p:spPr>
            <a:xfrm>
              <a:off x="3237007" y="2506880"/>
              <a:ext cx="249522" cy="31916"/>
            </a:xfrm>
            <a:prstGeom prst="rect">
              <a:avLst/>
            </a:prstGeom>
            <a:solidFill>
              <a:srgbClr val="1CABE2">
                <a:alpha val="100000"/>
              </a:srgbClr>
            </a:solidFill>
          </p:spPr>
          <p:txBody>
            <a:bodyPr/>
            <a:lstStyle/>
            <a:p/>
          </p:txBody>
        </p:sp>
        <p:sp>
          <p:nvSpPr>
            <p:cNvPr id="38" name="rc38"/>
            <p:cNvSpPr/>
            <p:nvPr/>
          </p:nvSpPr>
          <p:spPr>
            <a:xfrm>
              <a:off x="3514255" y="2559144"/>
              <a:ext cx="249522" cy="1543552"/>
            </a:xfrm>
            <a:prstGeom prst="rect">
              <a:avLst/>
            </a:prstGeom>
            <a:solidFill>
              <a:srgbClr val="80BD41">
                <a:alpha val="100000"/>
              </a:srgbClr>
            </a:solidFill>
          </p:spPr>
          <p:txBody>
            <a:bodyPr/>
            <a:lstStyle/>
            <a:p/>
          </p:txBody>
        </p:sp>
        <p:sp>
          <p:nvSpPr>
            <p:cNvPr id="39" name="rc39"/>
            <p:cNvSpPr/>
            <p:nvPr/>
          </p:nvSpPr>
          <p:spPr>
            <a:xfrm>
              <a:off x="3514255" y="2543553"/>
              <a:ext cx="249522" cy="15591"/>
            </a:xfrm>
            <a:prstGeom prst="rect">
              <a:avLst/>
            </a:prstGeom>
            <a:solidFill>
              <a:srgbClr val="1CABE2">
                <a:alpha val="100000"/>
              </a:srgbClr>
            </a:solidFill>
          </p:spPr>
          <p:txBody>
            <a:bodyPr/>
            <a:lstStyle/>
            <a:p/>
          </p:txBody>
        </p:sp>
        <p:sp>
          <p:nvSpPr>
            <p:cNvPr id="40" name="rc40"/>
            <p:cNvSpPr/>
            <p:nvPr/>
          </p:nvSpPr>
          <p:spPr>
            <a:xfrm>
              <a:off x="3791502" y="2598750"/>
              <a:ext cx="249522" cy="1503947"/>
            </a:xfrm>
            <a:prstGeom prst="rect">
              <a:avLst/>
            </a:prstGeom>
            <a:solidFill>
              <a:srgbClr val="80BD41">
                <a:alpha val="100000"/>
              </a:srgbClr>
            </a:solidFill>
          </p:spPr>
          <p:txBody>
            <a:bodyPr/>
            <a:lstStyle/>
            <a:p/>
          </p:txBody>
        </p:sp>
        <p:sp>
          <p:nvSpPr>
            <p:cNvPr id="41" name="rc41"/>
            <p:cNvSpPr/>
            <p:nvPr/>
          </p:nvSpPr>
          <p:spPr>
            <a:xfrm>
              <a:off x="3791502" y="2583558"/>
              <a:ext cx="249522" cy="15191"/>
            </a:xfrm>
            <a:prstGeom prst="rect">
              <a:avLst/>
            </a:prstGeom>
            <a:solidFill>
              <a:srgbClr val="1CABE2">
                <a:alpha val="100000"/>
              </a:srgbClr>
            </a:solidFill>
          </p:spPr>
          <p:txBody>
            <a:bodyPr/>
            <a:lstStyle/>
            <a:p/>
          </p:txBody>
        </p:sp>
        <p:sp>
          <p:nvSpPr>
            <p:cNvPr id="42" name="rc42"/>
            <p:cNvSpPr/>
            <p:nvPr/>
          </p:nvSpPr>
          <p:spPr>
            <a:xfrm>
              <a:off x="4068750" y="2661568"/>
              <a:ext cx="249522" cy="1441128"/>
            </a:xfrm>
            <a:prstGeom prst="rect">
              <a:avLst/>
            </a:prstGeom>
            <a:solidFill>
              <a:srgbClr val="80BD41">
                <a:alpha val="100000"/>
              </a:srgbClr>
            </a:solidFill>
          </p:spPr>
          <p:txBody>
            <a:bodyPr/>
            <a:lstStyle/>
            <a:p/>
          </p:txBody>
        </p:sp>
        <p:sp>
          <p:nvSpPr>
            <p:cNvPr id="43" name="rc43"/>
            <p:cNvSpPr/>
            <p:nvPr/>
          </p:nvSpPr>
          <p:spPr>
            <a:xfrm>
              <a:off x="4068750" y="2632157"/>
              <a:ext cx="249522" cy="29410"/>
            </a:xfrm>
            <a:prstGeom prst="rect">
              <a:avLst/>
            </a:prstGeom>
            <a:solidFill>
              <a:srgbClr val="1CABE2">
                <a:alpha val="100000"/>
              </a:srgbClr>
            </a:solidFill>
          </p:spPr>
          <p:txBody>
            <a:bodyPr/>
            <a:lstStyle/>
            <a:p/>
          </p:txBody>
        </p:sp>
        <p:sp>
          <p:nvSpPr>
            <p:cNvPr id="44" name="rc44"/>
            <p:cNvSpPr/>
            <p:nvPr/>
          </p:nvSpPr>
          <p:spPr>
            <a:xfrm>
              <a:off x="4345998" y="2682660"/>
              <a:ext cx="249522" cy="1420036"/>
            </a:xfrm>
            <a:prstGeom prst="rect">
              <a:avLst/>
            </a:prstGeom>
            <a:solidFill>
              <a:srgbClr val="80BD41">
                <a:alpha val="100000"/>
              </a:srgbClr>
            </a:solidFill>
          </p:spPr>
          <p:txBody>
            <a:bodyPr/>
            <a:lstStyle/>
            <a:p/>
          </p:txBody>
        </p:sp>
        <p:sp>
          <p:nvSpPr>
            <p:cNvPr id="45" name="rc45"/>
            <p:cNvSpPr/>
            <p:nvPr/>
          </p:nvSpPr>
          <p:spPr>
            <a:xfrm>
              <a:off x="4345998" y="2668317"/>
              <a:ext cx="249522" cy="14343"/>
            </a:xfrm>
            <a:prstGeom prst="rect">
              <a:avLst/>
            </a:prstGeom>
            <a:solidFill>
              <a:srgbClr val="1CABE2">
                <a:alpha val="100000"/>
              </a:srgbClr>
            </a:solidFill>
          </p:spPr>
          <p:txBody>
            <a:bodyPr/>
            <a:lstStyle/>
            <a:p/>
          </p:txBody>
        </p:sp>
        <p:sp>
          <p:nvSpPr>
            <p:cNvPr id="46" name="rc46"/>
            <p:cNvSpPr/>
            <p:nvPr/>
          </p:nvSpPr>
          <p:spPr>
            <a:xfrm>
              <a:off x="4623245" y="2723105"/>
              <a:ext cx="249522" cy="1379591"/>
            </a:xfrm>
            <a:prstGeom prst="rect">
              <a:avLst/>
            </a:prstGeom>
            <a:solidFill>
              <a:srgbClr val="80BD41">
                <a:alpha val="100000"/>
              </a:srgbClr>
            </a:solidFill>
          </p:spPr>
          <p:txBody>
            <a:bodyPr/>
            <a:lstStyle/>
            <a:p/>
          </p:txBody>
        </p:sp>
        <p:sp>
          <p:nvSpPr>
            <p:cNvPr id="47" name="rc47"/>
            <p:cNvSpPr/>
            <p:nvPr/>
          </p:nvSpPr>
          <p:spPr>
            <a:xfrm>
              <a:off x="4623245" y="2680437"/>
              <a:ext cx="249522" cy="42667"/>
            </a:xfrm>
            <a:prstGeom prst="rect">
              <a:avLst/>
            </a:prstGeom>
            <a:solidFill>
              <a:srgbClr val="1CABE2">
                <a:alpha val="100000"/>
              </a:srgbClr>
            </a:solidFill>
          </p:spPr>
          <p:txBody>
            <a:bodyPr/>
            <a:lstStyle/>
            <a:p/>
          </p:txBody>
        </p:sp>
        <p:sp>
          <p:nvSpPr>
            <p:cNvPr id="48" name="rc48"/>
            <p:cNvSpPr/>
            <p:nvPr/>
          </p:nvSpPr>
          <p:spPr>
            <a:xfrm>
              <a:off x="4900493" y="2704801"/>
              <a:ext cx="249522" cy="1397895"/>
            </a:xfrm>
            <a:prstGeom prst="rect">
              <a:avLst/>
            </a:prstGeom>
            <a:solidFill>
              <a:srgbClr val="80BD41">
                <a:alpha val="100000"/>
              </a:srgbClr>
            </a:solidFill>
          </p:spPr>
          <p:txBody>
            <a:bodyPr/>
            <a:lstStyle/>
            <a:p/>
          </p:txBody>
        </p:sp>
        <p:sp>
          <p:nvSpPr>
            <p:cNvPr id="49" name="rc49"/>
            <p:cNvSpPr/>
            <p:nvPr/>
          </p:nvSpPr>
          <p:spPr>
            <a:xfrm>
              <a:off x="4900493" y="2676272"/>
              <a:ext cx="249522" cy="28528"/>
            </a:xfrm>
            <a:prstGeom prst="rect">
              <a:avLst/>
            </a:prstGeom>
            <a:solidFill>
              <a:srgbClr val="1CABE2">
                <a:alpha val="100000"/>
              </a:srgbClr>
            </a:solidFill>
          </p:spPr>
          <p:txBody>
            <a:bodyPr/>
            <a:lstStyle/>
            <a:p/>
          </p:txBody>
        </p:sp>
        <p:sp>
          <p:nvSpPr>
            <p:cNvPr id="50" name="rc50"/>
            <p:cNvSpPr/>
            <p:nvPr/>
          </p:nvSpPr>
          <p:spPr>
            <a:xfrm>
              <a:off x="5177741" y="2693360"/>
              <a:ext cx="249522" cy="1409336"/>
            </a:xfrm>
            <a:prstGeom prst="rect">
              <a:avLst/>
            </a:prstGeom>
            <a:solidFill>
              <a:srgbClr val="80BD41">
                <a:alpha val="100000"/>
              </a:srgbClr>
            </a:solidFill>
          </p:spPr>
          <p:txBody>
            <a:bodyPr/>
            <a:lstStyle/>
            <a:p/>
          </p:txBody>
        </p:sp>
        <p:sp>
          <p:nvSpPr>
            <p:cNvPr id="51" name="rc51"/>
            <p:cNvSpPr/>
            <p:nvPr/>
          </p:nvSpPr>
          <p:spPr>
            <a:xfrm>
              <a:off x="5177741" y="2679124"/>
              <a:ext cx="249522" cy="14235"/>
            </a:xfrm>
            <a:prstGeom prst="rect">
              <a:avLst/>
            </a:prstGeom>
            <a:solidFill>
              <a:srgbClr val="1CABE2">
                <a:alpha val="100000"/>
              </a:srgbClr>
            </a:solidFill>
          </p:spPr>
          <p:txBody>
            <a:bodyPr/>
            <a:lstStyle/>
            <a:p/>
          </p:txBody>
        </p:sp>
        <p:sp>
          <p:nvSpPr>
            <p:cNvPr id="52" name="rc52"/>
            <p:cNvSpPr/>
            <p:nvPr/>
          </p:nvSpPr>
          <p:spPr>
            <a:xfrm>
              <a:off x="5454988" y="2682213"/>
              <a:ext cx="249522" cy="1420484"/>
            </a:xfrm>
            <a:prstGeom prst="rect">
              <a:avLst/>
            </a:prstGeom>
            <a:solidFill>
              <a:srgbClr val="80BD41">
                <a:alpha val="100000"/>
              </a:srgbClr>
            </a:solidFill>
          </p:spPr>
          <p:txBody>
            <a:bodyPr/>
            <a:lstStyle/>
            <a:p/>
          </p:txBody>
        </p:sp>
        <p:sp>
          <p:nvSpPr>
            <p:cNvPr id="53" name="rc53"/>
            <p:cNvSpPr/>
            <p:nvPr/>
          </p:nvSpPr>
          <p:spPr>
            <a:xfrm>
              <a:off x="5454988" y="2667864"/>
              <a:ext cx="249522" cy="14348"/>
            </a:xfrm>
            <a:prstGeom prst="rect">
              <a:avLst/>
            </a:prstGeom>
            <a:solidFill>
              <a:srgbClr val="1CABE2">
                <a:alpha val="100000"/>
              </a:srgbClr>
            </a:solidFill>
          </p:spPr>
          <p:txBody>
            <a:bodyPr/>
            <a:lstStyle/>
            <a:p/>
          </p:txBody>
        </p:sp>
        <p:sp>
          <p:nvSpPr>
            <p:cNvPr id="54" name="rc54"/>
            <p:cNvSpPr/>
            <p:nvPr/>
          </p:nvSpPr>
          <p:spPr>
            <a:xfrm>
              <a:off x="5732236" y="2669876"/>
              <a:ext cx="249522" cy="1432820"/>
            </a:xfrm>
            <a:prstGeom prst="rect">
              <a:avLst/>
            </a:prstGeom>
            <a:solidFill>
              <a:srgbClr val="80BD41">
                <a:alpha val="100000"/>
              </a:srgbClr>
            </a:solidFill>
          </p:spPr>
          <p:txBody>
            <a:bodyPr/>
            <a:lstStyle/>
            <a:p/>
          </p:txBody>
        </p:sp>
        <p:sp>
          <p:nvSpPr>
            <p:cNvPr id="55" name="rc55"/>
            <p:cNvSpPr/>
            <p:nvPr/>
          </p:nvSpPr>
          <p:spPr>
            <a:xfrm>
              <a:off x="5732236" y="2655403"/>
              <a:ext cx="249522" cy="14473"/>
            </a:xfrm>
            <a:prstGeom prst="rect">
              <a:avLst/>
            </a:prstGeom>
            <a:solidFill>
              <a:srgbClr val="1CABE2">
                <a:alpha val="100000"/>
              </a:srgbClr>
            </a:solidFill>
          </p:spPr>
          <p:txBody>
            <a:bodyPr/>
            <a:lstStyle/>
            <a:p/>
          </p:txBody>
        </p:sp>
        <p:sp>
          <p:nvSpPr>
            <p:cNvPr id="56" name="rc56"/>
            <p:cNvSpPr/>
            <p:nvPr/>
          </p:nvSpPr>
          <p:spPr>
            <a:xfrm>
              <a:off x="6009484" y="2672972"/>
              <a:ext cx="249522" cy="1429724"/>
            </a:xfrm>
            <a:prstGeom prst="rect">
              <a:avLst/>
            </a:prstGeom>
            <a:solidFill>
              <a:srgbClr val="80BD41">
                <a:alpha val="100000"/>
              </a:srgbClr>
            </a:solidFill>
          </p:spPr>
          <p:txBody>
            <a:bodyPr/>
            <a:lstStyle/>
            <a:p/>
          </p:txBody>
        </p:sp>
        <p:sp>
          <p:nvSpPr>
            <p:cNvPr id="57" name="rc57"/>
            <p:cNvSpPr/>
            <p:nvPr/>
          </p:nvSpPr>
          <p:spPr>
            <a:xfrm>
              <a:off x="6009484" y="2658531"/>
              <a:ext cx="249522" cy="14441"/>
            </a:xfrm>
            <a:prstGeom prst="rect">
              <a:avLst/>
            </a:prstGeom>
            <a:solidFill>
              <a:srgbClr val="1CABE2">
                <a:alpha val="100000"/>
              </a:srgbClr>
            </a:solidFill>
          </p:spPr>
          <p:txBody>
            <a:bodyPr/>
            <a:lstStyle/>
            <a:p/>
          </p:txBody>
        </p:sp>
        <p:sp>
          <p:nvSpPr>
            <p:cNvPr id="58" name="rc58"/>
            <p:cNvSpPr/>
            <p:nvPr/>
          </p:nvSpPr>
          <p:spPr>
            <a:xfrm>
              <a:off x="6286731" y="2654191"/>
              <a:ext cx="249522" cy="1448506"/>
            </a:xfrm>
            <a:prstGeom prst="rect">
              <a:avLst/>
            </a:prstGeom>
            <a:solidFill>
              <a:srgbClr val="80BD41">
                <a:alpha val="100000"/>
              </a:srgbClr>
            </a:solidFill>
          </p:spPr>
          <p:txBody>
            <a:bodyPr/>
            <a:lstStyle/>
            <a:p/>
          </p:txBody>
        </p:sp>
        <p:sp>
          <p:nvSpPr>
            <p:cNvPr id="59" name="rc59"/>
            <p:cNvSpPr/>
            <p:nvPr/>
          </p:nvSpPr>
          <p:spPr>
            <a:xfrm>
              <a:off x="6286731" y="2639559"/>
              <a:ext cx="249522" cy="14631"/>
            </a:xfrm>
            <a:prstGeom prst="rect">
              <a:avLst/>
            </a:prstGeom>
            <a:solidFill>
              <a:srgbClr val="1CABE2">
                <a:alpha val="100000"/>
              </a:srgbClr>
            </a:solidFill>
          </p:spPr>
          <p:txBody>
            <a:bodyPr/>
            <a:lstStyle/>
            <a:p/>
          </p:txBody>
        </p:sp>
        <p:sp>
          <p:nvSpPr>
            <p:cNvPr id="60" name="rc60"/>
            <p:cNvSpPr/>
            <p:nvPr/>
          </p:nvSpPr>
          <p:spPr>
            <a:xfrm>
              <a:off x="6563979" y="2636065"/>
              <a:ext cx="249522" cy="1466631"/>
            </a:xfrm>
            <a:prstGeom prst="rect">
              <a:avLst/>
            </a:prstGeom>
            <a:solidFill>
              <a:srgbClr val="80BD41">
                <a:alpha val="100000"/>
              </a:srgbClr>
            </a:solidFill>
          </p:spPr>
          <p:txBody>
            <a:bodyPr/>
            <a:lstStyle/>
            <a:p/>
          </p:txBody>
        </p:sp>
        <p:sp>
          <p:nvSpPr>
            <p:cNvPr id="61" name="rc61"/>
            <p:cNvSpPr/>
            <p:nvPr/>
          </p:nvSpPr>
          <p:spPr>
            <a:xfrm>
              <a:off x="6563979" y="2621251"/>
              <a:ext cx="249522" cy="14814"/>
            </a:xfrm>
            <a:prstGeom prst="rect">
              <a:avLst/>
            </a:prstGeom>
            <a:solidFill>
              <a:srgbClr val="1CABE2">
                <a:alpha val="100000"/>
              </a:srgbClr>
            </a:solidFill>
          </p:spPr>
          <p:txBody>
            <a:bodyPr/>
            <a:lstStyle/>
            <a:p/>
          </p:txBody>
        </p:sp>
        <p:sp>
          <p:nvSpPr>
            <p:cNvPr id="62" name="rc62"/>
            <p:cNvSpPr/>
            <p:nvPr/>
          </p:nvSpPr>
          <p:spPr>
            <a:xfrm>
              <a:off x="6841227" y="2610835"/>
              <a:ext cx="249522" cy="1491861"/>
            </a:xfrm>
            <a:prstGeom prst="rect">
              <a:avLst/>
            </a:prstGeom>
            <a:solidFill>
              <a:srgbClr val="80BD41">
                <a:alpha val="100000"/>
              </a:srgbClr>
            </a:solidFill>
          </p:spPr>
          <p:txBody>
            <a:bodyPr/>
            <a:lstStyle/>
            <a:p/>
          </p:txBody>
        </p:sp>
        <p:sp>
          <p:nvSpPr>
            <p:cNvPr id="63" name="rc63"/>
            <p:cNvSpPr/>
            <p:nvPr/>
          </p:nvSpPr>
          <p:spPr>
            <a:xfrm>
              <a:off x="6841227" y="2595766"/>
              <a:ext cx="249522" cy="15069"/>
            </a:xfrm>
            <a:prstGeom prst="rect">
              <a:avLst/>
            </a:prstGeom>
            <a:solidFill>
              <a:srgbClr val="1CABE2">
                <a:alpha val="100000"/>
              </a:srgbClr>
            </a:solidFill>
          </p:spPr>
          <p:txBody>
            <a:bodyPr/>
            <a:lstStyle/>
            <a:p/>
          </p:txBody>
        </p:sp>
        <p:sp>
          <p:nvSpPr>
            <p:cNvPr id="64" name="rc64"/>
            <p:cNvSpPr/>
            <p:nvPr/>
          </p:nvSpPr>
          <p:spPr>
            <a:xfrm>
              <a:off x="7118474" y="2588154"/>
              <a:ext cx="249522" cy="1514543"/>
            </a:xfrm>
            <a:prstGeom prst="rect">
              <a:avLst/>
            </a:prstGeom>
            <a:solidFill>
              <a:srgbClr val="80BD41">
                <a:alpha val="100000"/>
              </a:srgbClr>
            </a:solidFill>
          </p:spPr>
          <p:txBody>
            <a:bodyPr/>
            <a:lstStyle/>
            <a:p/>
          </p:txBody>
        </p:sp>
        <p:sp>
          <p:nvSpPr>
            <p:cNvPr id="65" name="rc65"/>
            <p:cNvSpPr/>
            <p:nvPr/>
          </p:nvSpPr>
          <p:spPr>
            <a:xfrm>
              <a:off x="7118474" y="2572855"/>
              <a:ext cx="249522" cy="15298"/>
            </a:xfrm>
            <a:prstGeom prst="rect">
              <a:avLst/>
            </a:prstGeom>
            <a:solidFill>
              <a:srgbClr val="1CABE2">
                <a:alpha val="100000"/>
              </a:srgbClr>
            </a:solidFill>
          </p:spPr>
          <p:txBody>
            <a:bodyPr/>
            <a:lstStyle/>
            <a:p/>
          </p:txBody>
        </p:sp>
        <p:sp>
          <p:nvSpPr>
            <p:cNvPr id="66" name="rc66"/>
            <p:cNvSpPr/>
            <p:nvPr/>
          </p:nvSpPr>
          <p:spPr>
            <a:xfrm>
              <a:off x="7395722" y="2558788"/>
              <a:ext cx="249522" cy="1543909"/>
            </a:xfrm>
            <a:prstGeom prst="rect">
              <a:avLst/>
            </a:prstGeom>
            <a:solidFill>
              <a:srgbClr val="80BD41">
                <a:alpha val="100000"/>
              </a:srgbClr>
            </a:solidFill>
          </p:spPr>
          <p:txBody>
            <a:bodyPr/>
            <a:lstStyle/>
            <a:p/>
          </p:txBody>
        </p:sp>
        <p:sp>
          <p:nvSpPr>
            <p:cNvPr id="67" name="rc67"/>
            <p:cNvSpPr/>
            <p:nvPr/>
          </p:nvSpPr>
          <p:spPr>
            <a:xfrm>
              <a:off x="7395722" y="2543193"/>
              <a:ext cx="249522" cy="15595"/>
            </a:xfrm>
            <a:prstGeom prst="rect">
              <a:avLst/>
            </a:prstGeom>
            <a:solidFill>
              <a:srgbClr val="1CABE2">
                <a:alpha val="100000"/>
              </a:srgbClr>
            </a:solidFill>
          </p:spPr>
          <p:txBody>
            <a:bodyPr/>
            <a:lstStyle/>
            <a:p/>
          </p:txBody>
        </p:sp>
        <p:sp>
          <p:nvSpPr>
            <p:cNvPr id="68" name="rc68"/>
            <p:cNvSpPr/>
            <p:nvPr/>
          </p:nvSpPr>
          <p:spPr>
            <a:xfrm>
              <a:off x="7672970" y="2556087"/>
              <a:ext cx="249522" cy="1546610"/>
            </a:xfrm>
            <a:prstGeom prst="rect">
              <a:avLst/>
            </a:prstGeom>
            <a:solidFill>
              <a:srgbClr val="80BD41">
                <a:alpha val="100000"/>
              </a:srgbClr>
            </a:solidFill>
          </p:spPr>
          <p:txBody>
            <a:bodyPr/>
            <a:lstStyle/>
            <a:p/>
          </p:txBody>
        </p:sp>
        <p:sp>
          <p:nvSpPr>
            <p:cNvPr id="69" name="rc69"/>
            <p:cNvSpPr/>
            <p:nvPr/>
          </p:nvSpPr>
          <p:spPr>
            <a:xfrm>
              <a:off x="7672970" y="2540464"/>
              <a:ext cx="249522" cy="15622"/>
            </a:xfrm>
            <a:prstGeom prst="rect">
              <a:avLst/>
            </a:prstGeom>
            <a:solidFill>
              <a:srgbClr val="1CABE2">
                <a:alpha val="100000"/>
              </a:srgbClr>
            </a:solidFill>
          </p:spPr>
          <p:txBody>
            <a:bodyPr/>
            <a:lstStyle/>
            <a:p/>
          </p:txBody>
        </p:sp>
        <p:sp>
          <p:nvSpPr>
            <p:cNvPr id="70" name="rc70"/>
            <p:cNvSpPr/>
            <p:nvPr/>
          </p:nvSpPr>
          <p:spPr>
            <a:xfrm>
              <a:off x="7950217" y="2556683"/>
              <a:ext cx="249522" cy="1546013"/>
            </a:xfrm>
            <a:prstGeom prst="rect">
              <a:avLst/>
            </a:prstGeom>
            <a:solidFill>
              <a:srgbClr val="80BD41">
                <a:alpha val="100000"/>
              </a:srgbClr>
            </a:solidFill>
          </p:spPr>
          <p:txBody>
            <a:bodyPr/>
            <a:lstStyle/>
            <a:p/>
          </p:txBody>
        </p:sp>
        <p:sp>
          <p:nvSpPr>
            <p:cNvPr id="71" name="rc71"/>
            <p:cNvSpPr/>
            <p:nvPr/>
          </p:nvSpPr>
          <p:spPr>
            <a:xfrm>
              <a:off x="7950217" y="2541066"/>
              <a:ext cx="249522" cy="15616"/>
            </a:xfrm>
            <a:prstGeom prst="rect">
              <a:avLst/>
            </a:prstGeom>
            <a:solidFill>
              <a:srgbClr val="1CABE2">
                <a:alpha val="100000"/>
              </a:srgbClr>
            </a:solidFill>
          </p:spPr>
          <p:txBody>
            <a:bodyPr/>
            <a:lstStyle/>
            <a:p/>
          </p:txBody>
        </p:sp>
        <p:sp>
          <p:nvSpPr>
            <p:cNvPr id="72" name="pl72"/>
            <p:cNvSpPr/>
            <p:nvPr/>
          </p:nvSpPr>
          <p:spPr>
            <a:xfrm>
              <a:off x="1421035" y="1236556"/>
              <a:ext cx="6653943" cy="202656"/>
            </a:xfrm>
            <a:custGeom>
              <a:avLst/>
              <a:pathLst>
                <a:path w="6653943" h="202656">
                  <a:moveTo>
                    <a:pt x="0" y="202656"/>
                  </a:moveTo>
                  <a:lnTo>
                    <a:pt x="277247" y="144754"/>
                  </a:lnTo>
                  <a:lnTo>
                    <a:pt x="554495" y="115803"/>
                  </a:lnTo>
                  <a:lnTo>
                    <a:pt x="831742" y="173705"/>
                  </a:lnTo>
                  <a:lnTo>
                    <a:pt x="1108990" y="0"/>
                  </a:lnTo>
                  <a:lnTo>
                    <a:pt x="1386238" y="57901"/>
                  </a:lnTo>
                  <a:lnTo>
                    <a:pt x="1663485" y="57901"/>
                  </a:lnTo>
                  <a:lnTo>
                    <a:pt x="1940733" y="28950"/>
                  </a:lnTo>
                  <a:lnTo>
                    <a:pt x="2217981" y="0"/>
                  </a:lnTo>
                  <a:lnTo>
                    <a:pt x="2495228" y="0"/>
                  </a:lnTo>
                  <a:lnTo>
                    <a:pt x="2772476" y="28950"/>
                  </a:lnTo>
                  <a:lnTo>
                    <a:pt x="3049724" y="0"/>
                  </a:lnTo>
                  <a:lnTo>
                    <a:pt x="3326971" y="57901"/>
                  </a:lnTo>
                  <a:lnTo>
                    <a:pt x="3604219" y="2895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4" name="tx74"/>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5" name="tx75"/>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6" name="tx76"/>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1329607" y="22372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3.78</a:t>
              </a:r>
            </a:p>
          </p:txBody>
        </p:sp>
        <p:sp>
          <p:nvSpPr>
            <p:cNvPr id="84" name="tx84"/>
            <p:cNvSpPr/>
            <p:nvPr/>
          </p:nvSpPr>
          <p:spPr>
            <a:xfrm>
              <a:off x="2715845" y="231399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3.62</a:t>
              </a:r>
            </a:p>
          </p:txBody>
        </p:sp>
        <p:sp>
          <p:nvSpPr>
            <p:cNvPr id="85" name="tx85"/>
            <p:cNvSpPr/>
            <p:nvPr/>
          </p:nvSpPr>
          <p:spPr>
            <a:xfrm>
              <a:off x="4102084" y="24961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3.22</a:t>
              </a:r>
            </a:p>
          </p:txBody>
        </p:sp>
        <p:sp>
          <p:nvSpPr>
            <p:cNvPr id="86" name="tx86"/>
            <p:cNvSpPr/>
            <p:nvPr/>
          </p:nvSpPr>
          <p:spPr>
            <a:xfrm>
              <a:off x="5488322" y="253189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3.14</a:t>
              </a:r>
            </a:p>
          </p:txBody>
        </p:sp>
        <p:sp>
          <p:nvSpPr>
            <p:cNvPr id="87" name="tx87"/>
            <p:cNvSpPr/>
            <p:nvPr/>
          </p:nvSpPr>
          <p:spPr>
            <a:xfrm>
              <a:off x="6597312" y="24852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3.24</a:t>
              </a:r>
            </a:p>
          </p:txBody>
        </p:sp>
        <p:sp>
          <p:nvSpPr>
            <p:cNvPr id="88" name="tx88"/>
            <p:cNvSpPr/>
            <p:nvPr/>
          </p:nvSpPr>
          <p:spPr>
            <a:xfrm>
              <a:off x="6900686" y="245979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89" name="tx89"/>
            <p:cNvSpPr/>
            <p:nvPr/>
          </p:nvSpPr>
          <p:spPr>
            <a:xfrm>
              <a:off x="7151808" y="243688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3.35</a:t>
              </a:r>
            </a:p>
          </p:txBody>
        </p:sp>
        <p:sp>
          <p:nvSpPr>
            <p:cNvPr id="90" name="tx90"/>
            <p:cNvSpPr/>
            <p:nvPr/>
          </p:nvSpPr>
          <p:spPr>
            <a:xfrm>
              <a:off x="7429055" y="240722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3.41</a:t>
              </a:r>
            </a:p>
          </p:txBody>
        </p:sp>
        <p:sp>
          <p:nvSpPr>
            <p:cNvPr id="91" name="tx91"/>
            <p:cNvSpPr/>
            <p:nvPr/>
          </p:nvSpPr>
          <p:spPr>
            <a:xfrm>
              <a:off x="7706303" y="240449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3.42</a:t>
              </a:r>
            </a:p>
          </p:txBody>
        </p:sp>
        <p:sp>
          <p:nvSpPr>
            <p:cNvPr id="92" name="tx92"/>
            <p:cNvSpPr/>
            <p:nvPr/>
          </p:nvSpPr>
          <p:spPr>
            <a:xfrm>
              <a:off x="7983551" y="240509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3.42</a:t>
              </a:r>
            </a:p>
          </p:txBody>
        </p:sp>
        <p:sp>
          <p:nvSpPr>
            <p:cNvPr id="93" name="pl93"/>
            <p:cNvSpPr/>
            <p:nvPr/>
          </p:nvSpPr>
          <p:spPr>
            <a:xfrm>
              <a:off x="1421035"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29607" y="327205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3.48</a:t>
              </a:r>
            </a:p>
          </p:txBody>
        </p:sp>
        <p:sp>
          <p:nvSpPr>
            <p:cNvPr id="104" name="tx104"/>
            <p:cNvSpPr/>
            <p:nvPr/>
          </p:nvSpPr>
          <p:spPr>
            <a:xfrm>
              <a:off x="1355732" y="240732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a:t>
              </a:r>
            </a:p>
          </p:txBody>
        </p:sp>
        <p:sp>
          <p:nvSpPr>
            <p:cNvPr id="105" name="tx105"/>
            <p:cNvSpPr/>
            <p:nvPr/>
          </p:nvSpPr>
          <p:spPr>
            <a:xfrm>
              <a:off x="2715845" y="326603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3.51</a:t>
              </a:r>
            </a:p>
          </p:txBody>
        </p:sp>
        <p:sp>
          <p:nvSpPr>
            <p:cNvPr id="106" name="tx106"/>
            <p:cNvSpPr/>
            <p:nvPr/>
          </p:nvSpPr>
          <p:spPr>
            <a:xfrm>
              <a:off x="2715845" y="24397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0.11</a:t>
              </a:r>
            </a:p>
          </p:txBody>
        </p:sp>
        <p:sp>
          <p:nvSpPr>
            <p:cNvPr id="107" name="tx107"/>
            <p:cNvSpPr/>
            <p:nvPr/>
          </p:nvSpPr>
          <p:spPr>
            <a:xfrm>
              <a:off x="4102084" y="334703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3.15</a:t>
              </a:r>
            </a:p>
          </p:txBody>
        </p:sp>
        <p:sp>
          <p:nvSpPr>
            <p:cNvPr id="108" name="tx108"/>
            <p:cNvSpPr/>
            <p:nvPr/>
          </p:nvSpPr>
          <p:spPr>
            <a:xfrm>
              <a:off x="4102084" y="26118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09" name="tx109"/>
            <p:cNvSpPr/>
            <p:nvPr/>
          </p:nvSpPr>
          <p:spPr>
            <a:xfrm>
              <a:off x="5488322" y="335736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3.11</a:t>
              </a:r>
            </a:p>
          </p:txBody>
        </p:sp>
        <p:sp>
          <p:nvSpPr>
            <p:cNvPr id="110" name="tx110"/>
            <p:cNvSpPr/>
            <p:nvPr/>
          </p:nvSpPr>
          <p:spPr>
            <a:xfrm>
              <a:off x="5488322" y="263994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11" name="tx111"/>
            <p:cNvSpPr/>
            <p:nvPr/>
          </p:nvSpPr>
          <p:spPr>
            <a:xfrm>
              <a:off x="6597312" y="333428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3.21</a:t>
              </a:r>
            </a:p>
          </p:txBody>
        </p:sp>
        <p:sp>
          <p:nvSpPr>
            <p:cNvPr id="112" name="tx112"/>
            <p:cNvSpPr/>
            <p:nvPr/>
          </p:nvSpPr>
          <p:spPr>
            <a:xfrm>
              <a:off x="6597312" y="259356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13" name="tx113"/>
            <p:cNvSpPr/>
            <p:nvPr/>
          </p:nvSpPr>
          <p:spPr>
            <a:xfrm>
              <a:off x="6874560" y="332167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3.26</a:t>
              </a:r>
            </a:p>
          </p:txBody>
        </p:sp>
        <p:sp>
          <p:nvSpPr>
            <p:cNvPr id="114" name="tx114"/>
            <p:cNvSpPr/>
            <p:nvPr/>
          </p:nvSpPr>
          <p:spPr>
            <a:xfrm>
              <a:off x="6874560" y="256820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15" name="tx115"/>
            <p:cNvSpPr/>
            <p:nvPr/>
          </p:nvSpPr>
          <p:spPr>
            <a:xfrm>
              <a:off x="7151808" y="331033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3.31</a:t>
              </a:r>
            </a:p>
          </p:txBody>
        </p:sp>
        <p:sp>
          <p:nvSpPr>
            <p:cNvPr id="116" name="tx116"/>
            <p:cNvSpPr/>
            <p:nvPr/>
          </p:nvSpPr>
          <p:spPr>
            <a:xfrm>
              <a:off x="7151808" y="254541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17" name="tx117"/>
            <p:cNvSpPr/>
            <p:nvPr/>
          </p:nvSpPr>
          <p:spPr>
            <a:xfrm>
              <a:off x="7429055" y="329564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a:t>
              </a:r>
            </a:p>
          </p:txBody>
        </p:sp>
        <p:sp>
          <p:nvSpPr>
            <p:cNvPr id="118" name="tx118"/>
            <p:cNvSpPr/>
            <p:nvPr/>
          </p:nvSpPr>
          <p:spPr>
            <a:xfrm>
              <a:off x="7429055" y="251589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19" name="tx119"/>
            <p:cNvSpPr/>
            <p:nvPr/>
          </p:nvSpPr>
          <p:spPr>
            <a:xfrm>
              <a:off x="7706303" y="329429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a:t>
              </a:r>
            </a:p>
          </p:txBody>
        </p:sp>
        <p:sp>
          <p:nvSpPr>
            <p:cNvPr id="120" name="tx120"/>
            <p:cNvSpPr/>
            <p:nvPr/>
          </p:nvSpPr>
          <p:spPr>
            <a:xfrm>
              <a:off x="7706303" y="251318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21" name="tx121"/>
            <p:cNvSpPr/>
            <p:nvPr/>
          </p:nvSpPr>
          <p:spPr>
            <a:xfrm>
              <a:off x="7983551" y="329459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a:t>
              </a:r>
            </a:p>
          </p:txBody>
        </p:sp>
        <p:sp>
          <p:nvSpPr>
            <p:cNvPr id="122" name="tx122"/>
            <p:cNvSpPr/>
            <p:nvPr/>
          </p:nvSpPr>
          <p:spPr>
            <a:xfrm>
              <a:off x="7983551" y="251378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23" name="tx123"/>
            <p:cNvSpPr/>
            <p:nvPr/>
          </p:nvSpPr>
          <p:spPr>
            <a:xfrm>
              <a:off x="694404" y="4050582"/>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4" name="tx124"/>
            <p:cNvSpPr/>
            <p:nvPr/>
          </p:nvSpPr>
          <p:spPr>
            <a:xfrm>
              <a:off x="694404" y="3138347"/>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25" name="tx125"/>
            <p:cNvSpPr/>
            <p:nvPr/>
          </p:nvSpPr>
          <p:spPr>
            <a:xfrm>
              <a:off x="694404" y="2224816"/>
              <a:ext cx="19406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4M</a:t>
              </a:r>
            </a:p>
          </p:txBody>
        </p:sp>
        <p:sp>
          <p:nvSpPr>
            <p:cNvPr id="126" name="tx126"/>
            <p:cNvSpPr/>
            <p:nvPr/>
          </p:nvSpPr>
          <p:spPr>
            <a:xfrm>
              <a:off x="694404" y="1308761"/>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6M</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6" name="rc146"/>
            <p:cNvSpPr/>
            <p:nvPr/>
          </p:nvSpPr>
          <p:spPr>
            <a:xfrm>
              <a:off x="4056806" y="5010059"/>
              <a:ext cx="201456" cy="201456"/>
            </a:xfrm>
            <a:prstGeom prst="rect">
              <a:avLst/>
            </a:prstGeom>
            <a:solidFill>
              <a:srgbClr val="1CABE2">
                <a:alpha val="100000"/>
              </a:srgbClr>
            </a:solidFill>
          </p:spPr>
          <p:txBody>
            <a:bodyPr/>
            <a:lstStyle/>
            <a:p/>
          </p:txBody>
        </p:sp>
        <p:sp>
          <p:nvSpPr>
            <p:cNvPr id="147" name="rc147"/>
            <p:cNvSpPr/>
            <p:nvPr/>
          </p:nvSpPr>
          <p:spPr>
            <a:xfrm>
              <a:off x="6014964" y="5010059"/>
              <a:ext cx="201456" cy="201456"/>
            </a:xfrm>
            <a:prstGeom prst="rect">
              <a:avLst/>
            </a:prstGeom>
            <a:solidFill>
              <a:srgbClr val="80BD41">
                <a:alpha val="100000"/>
              </a:srgbClr>
            </a:solidFill>
          </p:spPr>
          <p:txBody>
            <a:bodyPr/>
            <a:lstStyle/>
            <a:p/>
          </p:txBody>
        </p:sp>
        <p:sp>
          <p:nvSpPr>
            <p:cNvPr id="148" name="tx148"/>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9" name="tx149"/>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1" name="tx151"/>
            <p:cNvSpPr/>
            <p:nvPr/>
          </p:nvSpPr>
          <p:spPr>
            <a:xfrm>
              <a:off x="951100" y="650218"/>
              <a:ext cx="178035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Bangladesh, 2000-2024</a:t>
              </a:r>
            </a:p>
          </p:txBody>
        </p:sp>
        <p:sp>
          <p:nvSpPr>
            <p:cNvPr id="152" name="pl152"/>
            <p:cNvSpPr/>
            <p:nvPr/>
          </p:nvSpPr>
          <p:spPr>
            <a:xfrm>
              <a:off x="225786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18104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610422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802740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21945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14263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06581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889059"/>
              <a:ext cx="6172387" cy="167191"/>
            </a:xfrm>
            <a:prstGeom prst="rect">
              <a:avLst/>
            </a:prstGeom>
            <a:solidFill>
              <a:srgbClr val="80BD41">
                <a:alpha val="100000"/>
              </a:srgbClr>
            </a:solidFill>
          </p:spPr>
          <p:txBody>
            <a:bodyPr/>
            <a:lstStyle/>
            <a:p/>
          </p:txBody>
        </p:sp>
        <p:sp>
          <p:nvSpPr>
            <p:cNvPr id="164" name="rc164"/>
            <p:cNvSpPr/>
            <p:nvPr/>
          </p:nvSpPr>
          <p:spPr>
            <a:xfrm>
              <a:off x="7468661" y="5889059"/>
              <a:ext cx="62347" cy="167191"/>
            </a:xfrm>
            <a:prstGeom prst="rect">
              <a:avLst/>
            </a:prstGeom>
            <a:solidFill>
              <a:srgbClr val="1CABE2">
                <a:alpha val="100000"/>
              </a:srgbClr>
            </a:solidFill>
          </p:spPr>
          <p:txBody>
            <a:bodyPr/>
            <a:lstStyle/>
            <a:p/>
          </p:txBody>
        </p:sp>
        <p:sp>
          <p:nvSpPr>
            <p:cNvPr id="165" name="rc165"/>
            <p:cNvSpPr/>
            <p:nvPr/>
          </p:nvSpPr>
          <p:spPr>
            <a:xfrm>
              <a:off x="1296273" y="5680069"/>
              <a:ext cx="6508982" cy="167191"/>
            </a:xfrm>
            <a:prstGeom prst="rect">
              <a:avLst/>
            </a:prstGeom>
            <a:solidFill>
              <a:srgbClr val="80BD41">
                <a:alpha val="100000"/>
              </a:srgbClr>
            </a:solidFill>
          </p:spPr>
          <p:txBody>
            <a:bodyPr/>
            <a:lstStyle/>
            <a:p/>
          </p:txBody>
        </p:sp>
        <p:sp>
          <p:nvSpPr>
            <p:cNvPr id="166" name="rc166"/>
            <p:cNvSpPr/>
            <p:nvPr/>
          </p:nvSpPr>
          <p:spPr>
            <a:xfrm>
              <a:off x="7805256" y="5680069"/>
              <a:ext cx="65747" cy="167191"/>
            </a:xfrm>
            <a:prstGeom prst="rect">
              <a:avLst/>
            </a:prstGeom>
            <a:solidFill>
              <a:srgbClr val="1CABE2">
                <a:alpha val="100000"/>
              </a:srgbClr>
            </a:solidFill>
          </p:spPr>
          <p:txBody>
            <a:bodyPr/>
            <a:lstStyle/>
            <a:p/>
          </p:txBody>
        </p:sp>
        <p:sp>
          <p:nvSpPr>
            <p:cNvPr id="167" name="rc167"/>
            <p:cNvSpPr/>
            <p:nvPr/>
          </p:nvSpPr>
          <p:spPr>
            <a:xfrm>
              <a:off x="1296273" y="5471080"/>
              <a:ext cx="6506472" cy="167191"/>
            </a:xfrm>
            <a:prstGeom prst="rect">
              <a:avLst/>
            </a:prstGeom>
            <a:solidFill>
              <a:srgbClr val="80BD41">
                <a:alpha val="100000"/>
              </a:srgbClr>
            </a:solidFill>
          </p:spPr>
          <p:txBody>
            <a:bodyPr/>
            <a:lstStyle/>
            <a:p/>
          </p:txBody>
        </p:sp>
        <p:sp>
          <p:nvSpPr>
            <p:cNvPr id="168" name="rc168"/>
            <p:cNvSpPr/>
            <p:nvPr/>
          </p:nvSpPr>
          <p:spPr>
            <a:xfrm>
              <a:off x="7802746" y="5471080"/>
              <a:ext cx="65722" cy="167191"/>
            </a:xfrm>
            <a:prstGeom prst="rect">
              <a:avLst/>
            </a:prstGeom>
            <a:solidFill>
              <a:srgbClr val="1CABE2">
                <a:alpha val="100000"/>
              </a:srgbClr>
            </a:solidFill>
          </p:spPr>
          <p:txBody>
            <a:bodyPr/>
            <a:lstStyle/>
            <a:p/>
          </p:txBody>
        </p:sp>
        <p:sp>
          <p:nvSpPr>
            <p:cNvPr id="169" name="tx169"/>
            <p:cNvSpPr/>
            <p:nvPr/>
          </p:nvSpPr>
          <p:spPr>
            <a:xfrm>
              <a:off x="7730218" y="592946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3.24</a:t>
              </a:r>
            </a:p>
          </p:txBody>
        </p:sp>
        <p:sp>
          <p:nvSpPr>
            <p:cNvPr id="170" name="tx170"/>
            <p:cNvSpPr/>
            <p:nvPr/>
          </p:nvSpPr>
          <p:spPr>
            <a:xfrm>
              <a:off x="8087213" y="572047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3.42</a:t>
              </a:r>
            </a:p>
          </p:txBody>
        </p:sp>
        <p:sp>
          <p:nvSpPr>
            <p:cNvPr id="171" name="tx171"/>
            <p:cNvSpPr/>
            <p:nvPr/>
          </p:nvSpPr>
          <p:spPr>
            <a:xfrm>
              <a:off x="8084552" y="551148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3.42</a:t>
              </a:r>
            </a:p>
          </p:txBody>
        </p:sp>
        <p:sp>
          <p:nvSpPr>
            <p:cNvPr id="172" name="tx172"/>
            <p:cNvSpPr/>
            <p:nvPr/>
          </p:nvSpPr>
          <p:spPr>
            <a:xfrm>
              <a:off x="4276973"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3.21</a:t>
              </a:r>
            </a:p>
          </p:txBody>
        </p:sp>
        <p:sp>
          <p:nvSpPr>
            <p:cNvPr id="173" name="tx173"/>
            <p:cNvSpPr/>
            <p:nvPr/>
          </p:nvSpPr>
          <p:spPr>
            <a:xfrm>
              <a:off x="7394341"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0.03</a:t>
              </a:r>
            </a:p>
          </p:txBody>
        </p:sp>
        <p:sp>
          <p:nvSpPr>
            <p:cNvPr id="174" name="tx174"/>
            <p:cNvSpPr/>
            <p:nvPr/>
          </p:nvSpPr>
          <p:spPr>
            <a:xfrm>
              <a:off x="4445271"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3.38</a:t>
              </a:r>
            </a:p>
          </p:txBody>
        </p:sp>
        <p:sp>
          <p:nvSpPr>
            <p:cNvPr id="175" name="tx175"/>
            <p:cNvSpPr/>
            <p:nvPr/>
          </p:nvSpPr>
          <p:spPr>
            <a:xfrm>
              <a:off x="7732636"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0.03</a:t>
              </a:r>
            </a:p>
          </p:txBody>
        </p:sp>
        <p:sp>
          <p:nvSpPr>
            <p:cNvPr id="176" name="tx176"/>
            <p:cNvSpPr/>
            <p:nvPr/>
          </p:nvSpPr>
          <p:spPr>
            <a:xfrm>
              <a:off x="4444016"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3.38</a:t>
              </a:r>
            </a:p>
          </p:txBody>
        </p:sp>
        <p:sp>
          <p:nvSpPr>
            <p:cNvPr id="177" name="tx177"/>
            <p:cNvSpPr/>
            <p:nvPr/>
          </p:nvSpPr>
          <p:spPr>
            <a:xfrm>
              <a:off x="7730114"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0.03</a:t>
              </a:r>
            </a:p>
          </p:txBody>
        </p:sp>
        <p:sp>
          <p:nvSpPr>
            <p:cNvPr id="178" name="tx178"/>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179834" y="6158564"/>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82" name="tx182"/>
            <p:cNvSpPr/>
            <p:nvPr/>
          </p:nvSpPr>
          <p:spPr>
            <a:xfrm>
              <a:off x="3103015" y="6160269"/>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M</a:t>
              </a:r>
            </a:p>
          </p:txBody>
        </p:sp>
        <p:sp>
          <p:nvSpPr>
            <p:cNvPr id="183" name="tx183"/>
            <p:cNvSpPr/>
            <p:nvPr/>
          </p:nvSpPr>
          <p:spPr>
            <a:xfrm>
              <a:off x="5026196" y="6160269"/>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M</a:t>
              </a:r>
            </a:p>
          </p:txBody>
        </p:sp>
        <p:sp>
          <p:nvSpPr>
            <p:cNvPr id="184" name="tx184"/>
            <p:cNvSpPr/>
            <p:nvPr/>
          </p:nvSpPr>
          <p:spPr>
            <a:xfrm>
              <a:off x="6949376" y="6158495"/>
              <a:ext cx="23287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 M</a:t>
              </a:r>
            </a:p>
          </p:txBody>
        </p:sp>
        <p:sp>
          <p:nvSpPr>
            <p:cNvPr id="185" name="tx185"/>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(99%) was the same as in 2019 (99%).
The number of children vaccinated with DTP1 increased 5% compared to in 2019.
The number of surviving infants increased approximately 5% compared to in 2019.
In 2024, 200,000 more children were vaccinated than in 2019.
In 2024, there were 200,000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Bangladesh</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485694"/>
            </a:xfrm>
            <a:custGeom>
              <a:avLst/>
              <a:pathLst>
                <a:path w="3397293" h="485694">
                  <a:moveTo>
                    <a:pt x="0" y="485694"/>
                  </a:moveTo>
                  <a:lnTo>
                    <a:pt x="141553" y="399983"/>
                  </a:lnTo>
                  <a:lnTo>
                    <a:pt x="283107" y="457124"/>
                  </a:lnTo>
                  <a:lnTo>
                    <a:pt x="424661" y="342843"/>
                  </a:lnTo>
                  <a:lnTo>
                    <a:pt x="566215" y="0"/>
                  </a:lnTo>
                  <a:lnTo>
                    <a:pt x="707769" y="171421"/>
                  </a:lnTo>
                  <a:lnTo>
                    <a:pt x="849323" y="142851"/>
                  </a:lnTo>
                  <a:lnTo>
                    <a:pt x="990877" y="142851"/>
                  </a:lnTo>
                  <a:lnTo>
                    <a:pt x="1132431" y="85710"/>
                  </a:lnTo>
                  <a:lnTo>
                    <a:pt x="1273984" y="57140"/>
                  </a:lnTo>
                  <a:lnTo>
                    <a:pt x="1415538" y="142851"/>
                  </a:lnTo>
                  <a:lnTo>
                    <a:pt x="1557092" y="85710"/>
                  </a:lnTo>
                  <a:lnTo>
                    <a:pt x="1698646" y="142851"/>
                  </a:lnTo>
                  <a:lnTo>
                    <a:pt x="1840200" y="85710"/>
                  </a:lnTo>
                  <a:lnTo>
                    <a:pt x="1981754" y="57140"/>
                  </a:lnTo>
                  <a:lnTo>
                    <a:pt x="2123308" y="28570"/>
                  </a:lnTo>
                  <a:lnTo>
                    <a:pt x="2264862" y="28570"/>
                  </a:lnTo>
                  <a:lnTo>
                    <a:pt x="2406416" y="28570"/>
                  </a:lnTo>
                  <a:lnTo>
                    <a:pt x="2547969" y="28570"/>
                  </a:lnTo>
                  <a:lnTo>
                    <a:pt x="2689523" y="28570"/>
                  </a:lnTo>
                  <a:lnTo>
                    <a:pt x="2831077" y="57140"/>
                  </a:lnTo>
                  <a:lnTo>
                    <a:pt x="2972631" y="57140"/>
                  </a:lnTo>
                  <a:lnTo>
                    <a:pt x="3114185" y="57140"/>
                  </a:lnTo>
                  <a:lnTo>
                    <a:pt x="3255739" y="57140"/>
                  </a:lnTo>
                  <a:lnTo>
                    <a:pt x="3397293" y="5714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37097"/>
              <a:ext cx="3397293" cy="914248"/>
            </a:xfrm>
            <a:custGeom>
              <a:avLst/>
              <a:pathLst>
                <a:path w="3397293" h="914248">
                  <a:moveTo>
                    <a:pt x="0" y="914248"/>
                  </a:moveTo>
                  <a:lnTo>
                    <a:pt x="141553" y="857107"/>
                  </a:lnTo>
                  <a:lnTo>
                    <a:pt x="283107" y="857107"/>
                  </a:lnTo>
                  <a:lnTo>
                    <a:pt x="424661" y="799967"/>
                  </a:lnTo>
                  <a:lnTo>
                    <a:pt x="566215" y="714256"/>
                  </a:lnTo>
                  <a:lnTo>
                    <a:pt x="707769" y="685686"/>
                  </a:lnTo>
                  <a:lnTo>
                    <a:pt x="849323" y="714256"/>
                  </a:lnTo>
                  <a:lnTo>
                    <a:pt x="990877" y="742826"/>
                  </a:lnTo>
                  <a:lnTo>
                    <a:pt x="1132431" y="628545"/>
                  </a:lnTo>
                  <a:lnTo>
                    <a:pt x="1273984" y="542834"/>
                  </a:lnTo>
                  <a:lnTo>
                    <a:pt x="1415538" y="457124"/>
                  </a:lnTo>
                  <a:lnTo>
                    <a:pt x="1557092" y="342843"/>
                  </a:lnTo>
                  <a:lnTo>
                    <a:pt x="1698646" y="342843"/>
                  </a:lnTo>
                  <a:lnTo>
                    <a:pt x="1840200" y="314272"/>
                  </a:lnTo>
                  <a:lnTo>
                    <a:pt x="1981754" y="257132"/>
                  </a:lnTo>
                  <a:lnTo>
                    <a:pt x="2123308" y="199991"/>
                  </a:lnTo>
                  <a:lnTo>
                    <a:pt x="2264862" y="171421"/>
                  </a:lnTo>
                  <a:lnTo>
                    <a:pt x="2406416" y="142851"/>
                  </a:lnTo>
                  <a:lnTo>
                    <a:pt x="2547969" y="114281"/>
                  </a:lnTo>
                  <a:lnTo>
                    <a:pt x="2689523" y="85710"/>
                  </a:lnTo>
                  <a:lnTo>
                    <a:pt x="2831077" y="228562"/>
                  </a:lnTo>
                  <a:lnTo>
                    <a:pt x="2972631" y="199991"/>
                  </a:lnTo>
                  <a:lnTo>
                    <a:pt x="3114185" y="57140"/>
                  </a:lnTo>
                  <a:lnTo>
                    <a:pt x="3255739" y="5714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485694"/>
            </a:xfrm>
            <a:custGeom>
              <a:avLst/>
              <a:pathLst>
                <a:path w="3397293" h="485694">
                  <a:moveTo>
                    <a:pt x="0" y="485694"/>
                  </a:moveTo>
                  <a:lnTo>
                    <a:pt x="141553" y="399983"/>
                  </a:lnTo>
                  <a:lnTo>
                    <a:pt x="283107" y="457124"/>
                  </a:lnTo>
                  <a:lnTo>
                    <a:pt x="424661" y="342843"/>
                  </a:lnTo>
                  <a:lnTo>
                    <a:pt x="566215" y="0"/>
                  </a:lnTo>
                  <a:lnTo>
                    <a:pt x="707769" y="171421"/>
                  </a:lnTo>
                  <a:lnTo>
                    <a:pt x="849323" y="142851"/>
                  </a:lnTo>
                  <a:lnTo>
                    <a:pt x="990877" y="142851"/>
                  </a:lnTo>
                  <a:lnTo>
                    <a:pt x="1132431" y="85710"/>
                  </a:lnTo>
                  <a:lnTo>
                    <a:pt x="1273984" y="57140"/>
                  </a:lnTo>
                  <a:lnTo>
                    <a:pt x="1415538" y="142851"/>
                  </a:lnTo>
                  <a:lnTo>
                    <a:pt x="1557092" y="85710"/>
                  </a:lnTo>
                  <a:lnTo>
                    <a:pt x="1698646" y="142851"/>
                  </a:lnTo>
                  <a:lnTo>
                    <a:pt x="1840200" y="85710"/>
                  </a:lnTo>
                  <a:lnTo>
                    <a:pt x="1981754" y="57140"/>
                  </a:lnTo>
                  <a:lnTo>
                    <a:pt x="2123308" y="28570"/>
                  </a:lnTo>
                  <a:lnTo>
                    <a:pt x="2264862" y="28570"/>
                  </a:lnTo>
                  <a:lnTo>
                    <a:pt x="2406416" y="28570"/>
                  </a:lnTo>
                  <a:lnTo>
                    <a:pt x="2547969" y="28570"/>
                  </a:lnTo>
                  <a:lnTo>
                    <a:pt x="2689523" y="28570"/>
                  </a:lnTo>
                  <a:lnTo>
                    <a:pt x="2831077" y="57140"/>
                  </a:lnTo>
                  <a:lnTo>
                    <a:pt x="2972631" y="57140"/>
                  </a:lnTo>
                  <a:lnTo>
                    <a:pt x="3114185" y="57140"/>
                  </a:lnTo>
                  <a:lnTo>
                    <a:pt x="3255739" y="57140"/>
                  </a:lnTo>
                  <a:lnTo>
                    <a:pt x="3397293" y="5714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571405"/>
            </a:xfrm>
            <a:custGeom>
              <a:avLst/>
              <a:pathLst>
                <a:path w="0" h="571405">
                  <a:moveTo>
                    <a:pt x="0" y="0"/>
                  </a:moveTo>
                  <a:lnTo>
                    <a:pt x="0" y="571405"/>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485694"/>
            </a:xfrm>
            <a:custGeom>
              <a:avLst/>
              <a:pathLst>
                <a:path w="3397293" h="485694">
                  <a:moveTo>
                    <a:pt x="0" y="485694"/>
                  </a:moveTo>
                  <a:lnTo>
                    <a:pt x="141553" y="399983"/>
                  </a:lnTo>
                  <a:lnTo>
                    <a:pt x="283107" y="457124"/>
                  </a:lnTo>
                  <a:lnTo>
                    <a:pt x="424661" y="342843"/>
                  </a:lnTo>
                  <a:lnTo>
                    <a:pt x="566215" y="0"/>
                  </a:lnTo>
                  <a:lnTo>
                    <a:pt x="707769" y="171421"/>
                  </a:lnTo>
                  <a:lnTo>
                    <a:pt x="849323" y="142851"/>
                  </a:lnTo>
                  <a:lnTo>
                    <a:pt x="990877" y="142851"/>
                  </a:lnTo>
                  <a:lnTo>
                    <a:pt x="1132431" y="85710"/>
                  </a:lnTo>
                  <a:lnTo>
                    <a:pt x="1273984" y="57140"/>
                  </a:lnTo>
                  <a:lnTo>
                    <a:pt x="1415538" y="142851"/>
                  </a:lnTo>
                  <a:lnTo>
                    <a:pt x="1557092" y="85710"/>
                  </a:lnTo>
                  <a:lnTo>
                    <a:pt x="1698646" y="142851"/>
                  </a:lnTo>
                  <a:lnTo>
                    <a:pt x="1840200" y="85710"/>
                  </a:lnTo>
                  <a:lnTo>
                    <a:pt x="1981754" y="57140"/>
                  </a:lnTo>
                  <a:lnTo>
                    <a:pt x="2123308" y="28570"/>
                  </a:lnTo>
                  <a:lnTo>
                    <a:pt x="2264862" y="28570"/>
                  </a:lnTo>
                  <a:lnTo>
                    <a:pt x="2406416" y="28570"/>
                  </a:lnTo>
                  <a:lnTo>
                    <a:pt x="2547969" y="28570"/>
                  </a:lnTo>
                  <a:lnTo>
                    <a:pt x="2689523" y="28570"/>
                  </a:lnTo>
                  <a:lnTo>
                    <a:pt x="2831077" y="57140"/>
                  </a:lnTo>
                  <a:lnTo>
                    <a:pt x="2972631" y="57140"/>
                  </a:lnTo>
                  <a:lnTo>
                    <a:pt x="3114185" y="57140"/>
                  </a:lnTo>
                  <a:lnTo>
                    <a:pt x="3255739" y="57140"/>
                  </a:lnTo>
                  <a:lnTo>
                    <a:pt x="3397293" y="5714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4" name="tx34"/>
            <p:cNvSpPr/>
            <p:nvPr/>
          </p:nvSpPr>
          <p:spPr>
            <a:xfrm>
              <a:off x="176844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966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6957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6957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6613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2858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36672" y="4804015"/>
              <a:ext cx="7379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Bangladesh</a:t>
              </a:r>
            </a:p>
          </p:txBody>
        </p:sp>
        <p:sp>
          <p:nvSpPr>
            <p:cNvPr id="60" name="tx60"/>
            <p:cNvSpPr/>
            <p:nvPr/>
          </p:nvSpPr>
          <p:spPr>
            <a:xfrm>
              <a:off x="293323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95688" y="482993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2" name="tx62"/>
            <p:cNvSpPr/>
            <p:nvPr/>
          </p:nvSpPr>
          <p:spPr>
            <a:xfrm>
              <a:off x="1438598" y="472419"/>
              <a:ext cx="276202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Bangladesh, 2000-2024</a:t>
              </a:r>
            </a:p>
          </p:txBody>
        </p:sp>
        <p:sp>
          <p:nvSpPr>
            <p:cNvPr id="63" name="pl63"/>
            <p:cNvSpPr/>
            <p:nvPr/>
          </p:nvSpPr>
          <p:spPr>
            <a:xfrm>
              <a:off x="5267799" y="35798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656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513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4370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72283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3698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227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5084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7942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0799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722791"/>
              <a:ext cx="3397293" cy="1214235"/>
            </a:xfrm>
            <a:custGeom>
              <a:avLst/>
              <a:pathLst>
                <a:path w="3397293" h="1214235">
                  <a:moveTo>
                    <a:pt x="0" y="1214235"/>
                  </a:moveTo>
                  <a:lnTo>
                    <a:pt x="141553" y="999958"/>
                  </a:lnTo>
                  <a:lnTo>
                    <a:pt x="283107" y="1142810"/>
                  </a:lnTo>
                  <a:lnTo>
                    <a:pt x="424661" y="857107"/>
                  </a:lnTo>
                  <a:lnTo>
                    <a:pt x="566215" y="0"/>
                  </a:lnTo>
                  <a:lnTo>
                    <a:pt x="707769" y="428553"/>
                  </a:lnTo>
                  <a:lnTo>
                    <a:pt x="849323" y="357128"/>
                  </a:lnTo>
                  <a:lnTo>
                    <a:pt x="990877" y="357128"/>
                  </a:lnTo>
                  <a:lnTo>
                    <a:pt x="1132431" y="214276"/>
                  </a:lnTo>
                  <a:lnTo>
                    <a:pt x="1273984" y="142851"/>
                  </a:lnTo>
                  <a:lnTo>
                    <a:pt x="1415538" y="357128"/>
                  </a:lnTo>
                  <a:lnTo>
                    <a:pt x="1557092" y="214276"/>
                  </a:lnTo>
                  <a:lnTo>
                    <a:pt x="1698646" y="357128"/>
                  </a:lnTo>
                  <a:lnTo>
                    <a:pt x="1840200" y="214276"/>
                  </a:lnTo>
                  <a:lnTo>
                    <a:pt x="1981754" y="142851"/>
                  </a:lnTo>
                  <a:lnTo>
                    <a:pt x="2123308" y="71425"/>
                  </a:lnTo>
                  <a:lnTo>
                    <a:pt x="2264862" y="71425"/>
                  </a:lnTo>
                  <a:lnTo>
                    <a:pt x="2406416" y="71425"/>
                  </a:lnTo>
                  <a:lnTo>
                    <a:pt x="2547969" y="71425"/>
                  </a:lnTo>
                  <a:lnTo>
                    <a:pt x="2689523" y="71425"/>
                  </a:lnTo>
                  <a:lnTo>
                    <a:pt x="2831077" y="142851"/>
                  </a:lnTo>
                  <a:lnTo>
                    <a:pt x="2972631" y="142851"/>
                  </a:lnTo>
                  <a:lnTo>
                    <a:pt x="3114185" y="142851"/>
                  </a:lnTo>
                  <a:lnTo>
                    <a:pt x="3255739" y="142851"/>
                  </a:lnTo>
                  <a:lnTo>
                    <a:pt x="3397293" y="142851"/>
                  </a:lnTo>
                </a:path>
              </a:pathLst>
            </a:custGeom>
            <a:ln w="27101" cap="flat">
              <a:solidFill>
                <a:srgbClr val="0058AB">
                  <a:alpha val="100000"/>
                </a:srgbClr>
              </a:solidFill>
              <a:prstDash val="solid"/>
              <a:round/>
            </a:ln>
          </p:spPr>
          <p:txBody>
            <a:bodyPr/>
            <a:lstStyle/>
            <a:p/>
          </p:txBody>
        </p:sp>
        <p:sp>
          <p:nvSpPr>
            <p:cNvPr id="81" name="pl81"/>
            <p:cNvSpPr/>
            <p:nvPr/>
          </p:nvSpPr>
          <p:spPr>
            <a:xfrm>
              <a:off x="5437664" y="1794217"/>
              <a:ext cx="3397293" cy="999958"/>
            </a:xfrm>
            <a:custGeom>
              <a:avLst/>
              <a:pathLst>
                <a:path w="3397293" h="999958">
                  <a:moveTo>
                    <a:pt x="0" y="999958"/>
                  </a:moveTo>
                  <a:lnTo>
                    <a:pt x="141553" y="999958"/>
                  </a:lnTo>
                  <a:lnTo>
                    <a:pt x="283107" y="999958"/>
                  </a:lnTo>
                  <a:lnTo>
                    <a:pt x="424661" y="857107"/>
                  </a:lnTo>
                  <a:lnTo>
                    <a:pt x="566215" y="714256"/>
                  </a:lnTo>
                  <a:lnTo>
                    <a:pt x="707769" y="642830"/>
                  </a:lnTo>
                  <a:lnTo>
                    <a:pt x="849323" y="571405"/>
                  </a:lnTo>
                  <a:lnTo>
                    <a:pt x="990877" y="571405"/>
                  </a:lnTo>
                  <a:lnTo>
                    <a:pt x="1132431" y="357128"/>
                  </a:lnTo>
                  <a:lnTo>
                    <a:pt x="1273984" y="214276"/>
                  </a:lnTo>
                  <a:lnTo>
                    <a:pt x="1415538" y="214276"/>
                  </a:lnTo>
                  <a:lnTo>
                    <a:pt x="1557092" y="142851"/>
                  </a:lnTo>
                  <a:lnTo>
                    <a:pt x="1698646" y="142851"/>
                  </a:lnTo>
                  <a:lnTo>
                    <a:pt x="1840200" y="214276"/>
                  </a:lnTo>
                  <a:lnTo>
                    <a:pt x="1981754" y="142851"/>
                  </a:lnTo>
                  <a:lnTo>
                    <a:pt x="2123308" y="71425"/>
                  </a:lnTo>
                  <a:lnTo>
                    <a:pt x="2264862" y="0"/>
                  </a:lnTo>
                  <a:lnTo>
                    <a:pt x="2406416" y="0"/>
                  </a:lnTo>
                  <a:lnTo>
                    <a:pt x="2547969" y="0"/>
                  </a:lnTo>
                  <a:lnTo>
                    <a:pt x="2689523" y="0"/>
                  </a:lnTo>
                  <a:lnTo>
                    <a:pt x="2831077" y="214276"/>
                  </a:lnTo>
                  <a:lnTo>
                    <a:pt x="2972631" y="285702"/>
                  </a:lnTo>
                  <a:lnTo>
                    <a:pt x="3114185" y="71425"/>
                  </a:lnTo>
                  <a:lnTo>
                    <a:pt x="3255739" y="142851"/>
                  </a:lnTo>
                  <a:lnTo>
                    <a:pt x="3397293" y="71425"/>
                  </a:lnTo>
                </a:path>
              </a:pathLst>
            </a:custGeom>
            <a:ln w="27101" cap="flat">
              <a:solidFill>
                <a:srgbClr val="80BD41">
                  <a:alpha val="100000"/>
                </a:srgbClr>
              </a:solidFill>
              <a:prstDash val="solid"/>
              <a:round/>
            </a:ln>
          </p:spPr>
          <p:txBody>
            <a:bodyPr/>
            <a:lstStyle/>
            <a:p/>
          </p:txBody>
        </p:sp>
        <p:sp>
          <p:nvSpPr>
            <p:cNvPr id="82" name="pl82"/>
            <p:cNvSpPr/>
            <p:nvPr/>
          </p:nvSpPr>
          <p:spPr>
            <a:xfrm>
              <a:off x="5437664" y="1579940"/>
              <a:ext cx="3397293" cy="2285620"/>
            </a:xfrm>
            <a:custGeom>
              <a:avLst/>
              <a:pathLst>
                <a:path w="3397293" h="2285620">
                  <a:moveTo>
                    <a:pt x="0" y="2285620"/>
                  </a:moveTo>
                  <a:lnTo>
                    <a:pt x="141553" y="2142768"/>
                  </a:lnTo>
                  <a:lnTo>
                    <a:pt x="283107" y="2142768"/>
                  </a:lnTo>
                  <a:lnTo>
                    <a:pt x="424661" y="1999917"/>
                  </a:lnTo>
                  <a:lnTo>
                    <a:pt x="566215" y="1785640"/>
                  </a:lnTo>
                  <a:lnTo>
                    <a:pt x="707769" y="1714215"/>
                  </a:lnTo>
                  <a:lnTo>
                    <a:pt x="849323" y="1785640"/>
                  </a:lnTo>
                  <a:lnTo>
                    <a:pt x="990877" y="1857066"/>
                  </a:lnTo>
                  <a:lnTo>
                    <a:pt x="1132431" y="1571363"/>
                  </a:lnTo>
                  <a:lnTo>
                    <a:pt x="1273984" y="1357086"/>
                  </a:lnTo>
                  <a:lnTo>
                    <a:pt x="1415538" y="1142810"/>
                  </a:lnTo>
                  <a:lnTo>
                    <a:pt x="1557092" y="857107"/>
                  </a:lnTo>
                  <a:lnTo>
                    <a:pt x="1698646" y="857107"/>
                  </a:lnTo>
                  <a:lnTo>
                    <a:pt x="1840200" y="785681"/>
                  </a:lnTo>
                  <a:lnTo>
                    <a:pt x="1981754" y="642830"/>
                  </a:lnTo>
                  <a:lnTo>
                    <a:pt x="2123308" y="499979"/>
                  </a:lnTo>
                  <a:lnTo>
                    <a:pt x="2264862" y="428553"/>
                  </a:lnTo>
                  <a:lnTo>
                    <a:pt x="2406416" y="357128"/>
                  </a:lnTo>
                  <a:lnTo>
                    <a:pt x="2547969" y="285702"/>
                  </a:lnTo>
                  <a:lnTo>
                    <a:pt x="2689523" y="214276"/>
                  </a:lnTo>
                  <a:lnTo>
                    <a:pt x="2831077" y="571405"/>
                  </a:lnTo>
                  <a:lnTo>
                    <a:pt x="2972631" y="499979"/>
                  </a:lnTo>
                  <a:lnTo>
                    <a:pt x="3114185" y="142851"/>
                  </a:lnTo>
                  <a:lnTo>
                    <a:pt x="3255739" y="142851"/>
                  </a:lnTo>
                  <a:lnTo>
                    <a:pt x="3397293" y="0"/>
                  </a:lnTo>
                </a:path>
              </a:pathLst>
            </a:custGeom>
            <a:ln w="27101" cap="flat">
              <a:solidFill>
                <a:srgbClr val="961A49">
                  <a:alpha val="100000"/>
                </a:srgbClr>
              </a:solidFill>
              <a:prstDash val="solid"/>
              <a:round/>
            </a:ln>
          </p:spPr>
          <p:txBody>
            <a:bodyPr/>
            <a:lstStyle/>
            <a:p/>
          </p:txBody>
        </p:sp>
        <p:sp>
          <p:nvSpPr>
            <p:cNvPr id="83" name="pl83"/>
            <p:cNvSpPr/>
            <p:nvPr/>
          </p:nvSpPr>
          <p:spPr>
            <a:xfrm>
              <a:off x="5437664" y="1794217"/>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722791"/>
              <a:ext cx="3397293" cy="1214235"/>
            </a:xfrm>
            <a:custGeom>
              <a:avLst/>
              <a:pathLst>
                <a:path w="3397293" h="1214235">
                  <a:moveTo>
                    <a:pt x="0" y="1214235"/>
                  </a:moveTo>
                  <a:lnTo>
                    <a:pt x="141553" y="999958"/>
                  </a:lnTo>
                  <a:lnTo>
                    <a:pt x="283107" y="1142810"/>
                  </a:lnTo>
                  <a:lnTo>
                    <a:pt x="424661" y="857107"/>
                  </a:lnTo>
                  <a:lnTo>
                    <a:pt x="566215" y="0"/>
                  </a:lnTo>
                  <a:lnTo>
                    <a:pt x="707769" y="428553"/>
                  </a:lnTo>
                  <a:lnTo>
                    <a:pt x="849323" y="357128"/>
                  </a:lnTo>
                  <a:lnTo>
                    <a:pt x="990877" y="357128"/>
                  </a:lnTo>
                  <a:lnTo>
                    <a:pt x="1132431" y="214276"/>
                  </a:lnTo>
                  <a:lnTo>
                    <a:pt x="1273984" y="142851"/>
                  </a:lnTo>
                  <a:lnTo>
                    <a:pt x="1415538" y="357128"/>
                  </a:lnTo>
                  <a:lnTo>
                    <a:pt x="1557092" y="214276"/>
                  </a:lnTo>
                  <a:lnTo>
                    <a:pt x="1698646" y="357128"/>
                  </a:lnTo>
                  <a:lnTo>
                    <a:pt x="1840200" y="214276"/>
                  </a:lnTo>
                  <a:lnTo>
                    <a:pt x="1981754" y="142851"/>
                  </a:lnTo>
                  <a:lnTo>
                    <a:pt x="2123308" y="71425"/>
                  </a:lnTo>
                  <a:lnTo>
                    <a:pt x="2264862" y="71425"/>
                  </a:lnTo>
                  <a:lnTo>
                    <a:pt x="2406416" y="71425"/>
                  </a:lnTo>
                  <a:lnTo>
                    <a:pt x="2547969" y="71425"/>
                  </a:lnTo>
                  <a:lnTo>
                    <a:pt x="2689523" y="71425"/>
                  </a:lnTo>
                  <a:lnTo>
                    <a:pt x="2831077" y="142851"/>
                  </a:lnTo>
                  <a:lnTo>
                    <a:pt x="2972631" y="142851"/>
                  </a:lnTo>
                  <a:lnTo>
                    <a:pt x="3114185" y="142851"/>
                  </a:lnTo>
                  <a:lnTo>
                    <a:pt x="3255739" y="142851"/>
                  </a:lnTo>
                  <a:lnTo>
                    <a:pt x="3397293" y="142851"/>
                  </a:lnTo>
                </a:path>
              </a:pathLst>
            </a:custGeom>
            <a:ln w="43362" cap="flat">
              <a:solidFill>
                <a:srgbClr val="000000">
                  <a:alpha val="100000"/>
                </a:srgbClr>
              </a:solidFill>
              <a:prstDash val="solid"/>
              <a:round/>
            </a:ln>
          </p:spPr>
          <p:txBody>
            <a:bodyPr/>
            <a:lstStyle/>
            <a:p/>
          </p:txBody>
        </p:sp>
        <p:sp>
          <p:nvSpPr>
            <p:cNvPr id="85" name="pl85"/>
            <p:cNvSpPr/>
            <p:nvPr/>
          </p:nvSpPr>
          <p:spPr>
            <a:xfrm>
              <a:off x="5437664" y="1537085"/>
              <a:ext cx="0" cy="1399942"/>
            </a:xfrm>
            <a:custGeom>
              <a:avLst/>
              <a:pathLst>
                <a:path w="0" h="1399942">
                  <a:moveTo>
                    <a:pt x="0" y="139994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537085"/>
              <a:ext cx="0" cy="614260"/>
            </a:xfrm>
            <a:custGeom>
              <a:avLst/>
              <a:pathLst>
                <a:path w="0" h="614260">
                  <a:moveTo>
                    <a:pt x="0" y="61426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537085"/>
              <a:ext cx="0" cy="542834"/>
            </a:xfrm>
            <a:custGeom>
              <a:avLst/>
              <a:pathLst>
                <a:path w="0" h="542834">
                  <a:moveTo>
                    <a:pt x="0" y="54283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537085"/>
              <a:ext cx="0" cy="257132"/>
            </a:xfrm>
            <a:custGeom>
              <a:avLst/>
              <a:pathLst>
                <a:path w="0" h="257132">
                  <a:moveTo>
                    <a:pt x="0" y="25713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537085"/>
              <a:ext cx="0" cy="257132"/>
            </a:xfrm>
            <a:custGeom>
              <a:avLst/>
              <a:pathLst>
                <a:path w="0" h="257132">
                  <a:moveTo>
                    <a:pt x="0" y="25713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537085"/>
              <a:ext cx="0" cy="328557"/>
            </a:xfrm>
            <a:custGeom>
              <a:avLst/>
              <a:pathLst>
                <a:path w="0" h="328557">
                  <a:moveTo>
                    <a:pt x="0" y="32855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537085"/>
              <a:ext cx="0" cy="328557"/>
            </a:xfrm>
            <a:custGeom>
              <a:avLst/>
              <a:pathLst>
                <a:path w="0" h="328557">
                  <a:moveTo>
                    <a:pt x="0" y="32855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722791"/>
              <a:ext cx="3397293" cy="1214235"/>
            </a:xfrm>
            <a:custGeom>
              <a:avLst/>
              <a:pathLst>
                <a:path w="3397293" h="1214235">
                  <a:moveTo>
                    <a:pt x="0" y="1214235"/>
                  </a:moveTo>
                  <a:lnTo>
                    <a:pt x="141553" y="999958"/>
                  </a:lnTo>
                  <a:lnTo>
                    <a:pt x="283107" y="1142810"/>
                  </a:lnTo>
                  <a:lnTo>
                    <a:pt x="424661" y="857107"/>
                  </a:lnTo>
                  <a:lnTo>
                    <a:pt x="566215" y="0"/>
                  </a:lnTo>
                  <a:lnTo>
                    <a:pt x="707769" y="428553"/>
                  </a:lnTo>
                  <a:lnTo>
                    <a:pt x="849323" y="357128"/>
                  </a:lnTo>
                  <a:lnTo>
                    <a:pt x="990877" y="357128"/>
                  </a:lnTo>
                  <a:lnTo>
                    <a:pt x="1132431" y="214276"/>
                  </a:lnTo>
                  <a:lnTo>
                    <a:pt x="1273984" y="142851"/>
                  </a:lnTo>
                  <a:lnTo>
                    <a:pt x="1415538" y="357128"/>
                  </a:lnTo>
                  <a:lnTo>
                    <a:pt x="1557092" y="214276"/>
                  </a:lnTo>
                  <a:lnTo>
                    <a:pt x="1698646" y="357128"/>
                  </a:lnTo>
                  <a:lnTo>
                    <a:pt x="1840200" y="214276"/>
                  </a:lnTo>
                  <a:lnTo>
                    <a:pt x="1981754" y="142851"/>
                  </a:lnTo>
                  <a:lnTo>
                    <a:pt x="2123308" y="71425"/>
                  </a:lnTo>
                  <a:lnTo>
                    <a:pt x="2264862" y="71425"/>
                  </a:lnTo>
                  <a:lnTo>
                    <a:pt x="2406416" y="71425"/>
                  </a:lnTo>
                  <a:lnTo>
                    <a:pt x="2547969" y="71425"/>
                  </a:lnTo>
                  <a:lnTo>
                    <a:pt x="2689523" y="71425"/>
                  </a:lnTo>
                  <a:lnTo>
                    <a:pt x="2831077" y="142851"/>
                  </a:lnTo>
                  <a:lnTo>
                    <a:pt x="2972631" y="142851"/>
                  </a:lnTo>
                  <a:lnTo>
                    <a:pt x="3114185" y="142851"/>
                  </a:lnTo>
                  <a:lnTo>
                    <a:pt x="3255739" y="142851"/>
                  </a:lnTo>
                  <a:lnTo>
                    <a:pt x="3397293" y="142851"/>
                  </a:lnTo>
                </a:path>
              </a:pathLst>
            </a:custGeom>
            <a:ln w="27101" cap="flat">
              <a:solidFill>
                <a:srgbClr val="0058AB">
                  <a:alpha val="100000"/>
                </a:srgbClr>
              </a:solidFill>
              <a:prstDash val="solid"/>
              <a:round/>
            </a:ln>
          </p:spPr>
          <p:txBody>
            <a:bodyPr/>
            <a:lstStyle/>
            <a:p/>
          </p:txBody>
        </p:sp>
        <p:sp>
          <p:nvSpPr>
            <p:cNvPr id="93" name="tx93"/>
            <p:cNvSpPr/>
            <p:nvPr/>
          </p:nvSpPr>
          <p:spPr>
            <a:xfrm>
              <a:off x="5359324" y="1468074"/>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4" name="tx94"/>
            <p:cNvSpPr/>
            <p:nvPr/>
          </p:nvSpPr>
          <p:spPr>
            <a:xfrm>
              <a:off x="6097238" y="1469451"/>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5" name="tx95"/>
            <p:cNvSpPr/>
            <p:nvPr/>
          </p:nvSpPr>
          <p:spPr>
            <a:xfrm>
              <a:off x="6805008" y="146971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6" name="tx96"/>
            <p:cNvSpPr/>
            <p:nvPr/>
          </p:nvSpPr>
          <p:spPr>
            <a:xfrm>
              <a:off x="7530827" y="14680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097042" y="14680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45208" y="146939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786762" y="146939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902429" y="18265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153944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2" name="tx102"/>
            <p:cNvSpPr/>
            <p:nvPr/>
          </p:nvSpPr>
          <p:spPr>
            <a:xfrm>
              <a:off x="5003259" y="3884803"/>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3" name="tx103"/>
            <p:cNvSpPr/>
            <p:nvPr/>
          </p:nvSpPr>
          <p:spPr>
            <a:xfrm>
              <a:off x="5003259" y="317061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45635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174210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10278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88627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88627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98283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74528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153371" y="4804015"/>
              <a:ext cx="7379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Bangladesh</a:t>
              </a:r>
            </a:p>
          </p:txBody>
        </p:sp>
        <p:sp>
          <p:nvSpPr>
            <p:cNvPr id="120" name="tx120"/>
            <p:cNvSpPr/>
            <p:nvPr/>
          </p:nvSpPr>
          <p:spPr>
            <a:xfrm>
              <a:off x="724993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8012387" y="482993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20953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399423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77893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56363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10188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88658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67128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45599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25146"/>
              <a:ext cx="4628662" cy="149993"/>
            </a:xfrm>
            <a:prstGeom prst="rect">
              <a:avLst/>
            </a:prstGeom>
            <a:solidFill>
              <a:srgbClr val="1CABE2">
                <a:alpha val="80000"/>
              </a:srgbClr>
            </a:solidFill>
          </p:spPr>
          <p:txBody>
            <a:bodyPr/>
            <a:lstStyle/>
            <a:p/>
          </p:txBody>
        </p:sp>
        <p:sp>
          <p:nvSpPr>
            <p:cNvPr id="136" name="rc136"/>
            <p:cNvSpPr/>
            <p:nvPr/>
          </p:nvSpPr>
          <p:spPr>
            <a:xfrm>
              <a:off x="1317178" y="5637654"/>
              <a:ext cx="7321564" cy="149993"/>
            </a:xfrm>
            <a:prstGeom prst="rect">
              <a:avLst/>
            </a:prstGeom>
            <a:solidFill>
              <a:srgbClr val="1CABE2">
                <a:alpha val="80000"/>
              </a:srgbClr>
            </a:solidFill>
          </p:spPr>
          <p:txBody>
            <a:bodyPr/>
            <a:lstStyle/>
            <a:p/>
          </p:txBody>
        </p:sp>
        <p:sp>
          <p:nvSpPr>
            <p:cNvPr id="137" name="rc137"/>
            <p:cNvSpPr/>
            <p:nvPr/>
          </p:nvSpPr>
          <p:spPr>
            <a:xfrm>
              <a:off x="1317178" y="5450161"/>
              <a:ext cx="7318780" cy="149993"/>
            </a:xfrm>
            <a:prstGeom prst="rect">
              <a:avLst/>
            </a:prstGeom>
            <a:solidFill>
              <a:srgbClr val="1CABE2">
                <a:alpha val="80000"/>
              </a:srgbClr>
            </a:solidFill>
          </p:spPr>
          <p:txBody>
            <a:bodyPr/>
            <a:lstStyle/>
            <a:p/>
          </p:txBody>
        </p:sp>
        <p:sp>
          <p:nvSpPr>
            <p:cNvPr id="138" name="tx138"/>
            <p:cNvSpPr/>
            <p:nvPr/>
          </p:nvSpPr>
          <p:spPr>
            <a:xfrm>
              <a:off x="5514804" y="584567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65,000</a:t>
              </a:r>
            </a:p>
          </p:txBody>
        </p:sp>
        <p:sp>
          <p:nvSpPr>
            <p:cNvPr id="139" name="tx139"/>
            <p:cNvSpPr/>
            <p:nvPr/>
          </p:nvSpPr>
          <p:spPr>
            <a:xfrm>
              <a:off x="8129330"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103,000</a:t>
              </a:r>
            </a:p>
          </p:txBody>
        </p:sp>
        <p:sp>
          <p:nvSpPr>
            <p:cNvPr id="140" name="tx140"/>
            <p:cNvSpPr/>
            <p:nvPr/>
          </p:nvSpPr>
          <p:spPr>
            <a:xfrm>
              <a:off x="8126546"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103,000</a:t>
              </a:r>
            </a:p>
          </p:txBody>
        </p:sp>
        <p:sp>
          <p:nvSpPr>
            <p:cNvPr id="141" name="tx14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3" name="tx14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67459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46" name="tx146"/>
            <p:cNvSpPr/>
            <p:nvPr/>
          </p:nvSpPr>
          <p:spPr>
            <a:xfrm>
              <a:off x="445929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7" name="tx147"/>
            <p:cNvSpPr/>
            <p:nvPr/>
          </p:nvSpPr>
          <p:spPr>
            <a:xfrm>
              <a:off x="624400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75,000</a:t>
              </a:r>
            </a:p>
          </p:txBody>
        </p:sp>
        <p:sp>
          <p:nvSpPr>
            <p:cNvPr id="148" name="tx148"/>
            <p:cNvSpPr/>
            <p:nvPr/>
          </p:nvSpPr>
          <p:spPr>
            <a:xfrm>
              <a:off x="7951010"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9" name="tx149"/>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50" name="tx15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1" name="tx15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Bangladesh (97%) was 12 percentage points higher than the global average (85%) and 5 percentage points higher than the average across all ROSA countries (92%).
National DTP3 coverage was 1 percentage point lower than in 2019 (98%).
This equates to 103,000 un- and undervaccinated children in 2024 compared to 65,000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825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35550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4284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50146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7460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81901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919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6497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10379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955108" y="2558270"/>
              <a:ext cx="907748" cy="218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963717" y="1520009"/>
              <a:ext cx="907748" cy="32260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2972326" y="1260444"/>
              <a:ext cx="907748" cy="34855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3980935" y="1149201"/>
              <a:ext cx="907748" cy="359683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7" name="rc17"/>
            <p:cNvSpPr/>
            <p:nvPr/>
          </p:nvSpPr>
          <p:spPr>
            <a:xfrm>
              <a:off x="4989544" y="1149201"/>
              <a:ext cx="907748" cy="359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5998153" y="1149201"/>
              <a:ext cx="907748" cy="359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7006762" y="1112121"/>
              <a:ext cx="907748" cy="36339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8015371" y="1075040"/>
              <a:ext cx="907748" cy="36709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955108" y="2558270"/>
              <a:ext cx="907748" cy="2187764"/>
            </a:xfrm>
            <a:prstGeom prst="rect">
              <a:avLst/>
            </a:prstGeom>
            <a:solidFill>
              <a:srgbClr val="0083CF">
                <a:alpha val="100000"/>
              </a:srgbClr>
            </a:solidFill>
          </p:spPr>
          <p:txBody>
            <a:bodyPr/>
            <a:lstStyle/>
            <a:p/>
          </p:txBody>
        </p:sp>
        <p:sp>
          <p:nvSpPr>
            <p:cNvPr id="22" name="rc22"/>
            <p:cNvSpPr/>
            <p:nvPr/>
          </p:nvSpPr>
          <p:spPr>
            <a:xfrm>
              <a:off x="1963717" y="1520009"/>
              <a:ext cx="907748" cy="3226025"/>
            </a:xfrm>
            <a:prstGeom prst="rect">
              <a:avLst/>
            </a:prstGeom>
            <a:solidFill>
              <a:srgbClr val="0083CF">
                <a:alpha val="100000"/>
              </a:srgbClr>
            </a:solidFill>
          </p:spPr>
          <p:txBody>
            <a:bodyPr/>
            <a:lstStyle/>
            <a:p/>
          </p:txBody>
        </p:sp>
        <p:sp>
          <p:nvSpPr>
            <p:cNvPr id="23" name="rc23"/>
            <p:cNvSpPr/>
            <p:nvPr/>
          </p:nvSpPr>
          <p:spPr>
            <a:xfrm>
              <a:off x="2972326" y="1260444"/>
              <a:ext cx="907748" cy="3485590"/>
            </a:xfrm>
            <a:prstGeom prst="rect">
              <a:avLst/>
            </a:prstGeom>
            <a:solidFill>
              <a:srgbClr val="0083CF">
                <a:alpha val="100000"/>
              </a:srgbClr>
            </a:solidFill>
          </p:spPr>
          <p:txBody>
            <a:bodyPr/>
            <a:lstStyle/>
            <a:p/>
          </p:txBody>
        </p:sp>
        <p:sp>
          <p:nvSpPr>
            <p:cNvPr id="24" name="rc24"/>
            <p:cNvSpPr/>
            <p:nvPr/>
          </p:nvSpPr>
          <p:spPr>
            <a:xfrm>
              <a:off x="3980935" y="1149201"/>
              <a:ext cx="907748" cy="3596833"/>
            </a:xfrm>
            <a:prstGeom prst="rect">
              <a:avLst/>
            </a:prstGeom>
            <a:solidFill>
              <a:srgbClr val="F26A21">
                <a:alpha val="100000"/>
              </a:srgbClr>
            </a:solidFill>
          </p:spPr>
          <p:txBody>
            <a:bodyPr/>
            <a:lstStyle/>
            <a:p/>
          </p:txBody>
        </p:sp>
        <p:sp>
          <p:nvSpPr>
            <p:cNvPr id="25" name="rc25"/>
            <p:cNvSpPr/>
            <p:nvPr/>
          </p:nvSpPr>
          <p:spPr>
            <a:xfrm>
              <a:off x="4989544" y="1149201"/>
              <a:ext cx="907748" cy="3596833"/>
            </a:xfrm>
            <a:prstGeom prst="rect">
              <a:avLst/>
            </a:prstGeom>
            <a:solidFill>
              <a:srgbClr val="0083CF">
                <a:alpha val="100000"/>
              </a:srgbClr>
            </a:solidFill>
          </p:spPr>
          <p:txBody>
            <a:bodyPr/>
            <a:lstStyle/>
            <a:p/>
          </p:txBody>
        </p:sp>
        <p:sp>
          <p:nvSpPr>
            <p:cNvPr id="26" name="pg26"/>
            <p:cNvSpPr/>
            <p:nvPr/>
          </p:nvSpPr>
          <p:spPr>
            <a:xfrm>
              <a:off x="1776759" y="4659937"/>
              <a:ext cx="86097" cy="86097"/>
            </a:xfrm>
            <a:custGeom>
              <a:avLst/>
              <a:pathLst>
                <a:path w="86097" h="86097">
                  <a:moveTo>
                    <a:pt x="86097" y="0"/>
                  </a:moveTo>
                  <a:lnTo>
                    <a:pt x="86097" y="12106"/>
                  </a:lnTo>
                  <a:lnTo>
                    <a:pt x="12106" y="86097"/>
                  </a:lnTo>
                  <a:lnTo>
                    <a:pt x="0" y="860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 name="pg27"/>
            <p:cNvSpPr/>
            <p:nvPr/>
          </p:nvSpPr>
          <p:spPr>
            <a:xfrm>
              <a:off x="1655691" y="4538870"/>
              <a:ext cx="207164" cy="207164"/>
            </a:xfrm>
            <a:custGeom>
              <a:avLst/>
              <a:pathLst>
                <a:path w="207164" h="207164">
                  <a:moveTo>
                    <a:pt x="207164" y="0"/>
                  </a:moveTo>
                  <a:lnTo>
                    <a:pt x="207164" y="12106"/>
                  </a:lnTo>
                  <a:lnTo>
                    <a:pt x="12106" y="207164"/>
                  </a:lnTo>
                  <a:lnTo>
                    <a:pt x="0" y="207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 name="pg28"/>
            <p:cNvSpPr/>
            <p:nvPr/>
          </p:nvSpPr>
          <p:spPr>
            <a:xfrm>
              <a:off x="1534624" y="4417802"/>
              <a:ext cx="328231" cy="328231"/>
            </a:xfrm>
            <a:custGeom>
              <a:avLst/>
              <a:pathLst>
                <a:path w="328231" h="328231">
                  <a:moveTo>
                    <a:pt x="328231" y="0"/>
                  </a:moveTo>
                  <a:lnTo>
                    <a:pt x="328231" y="12106"/>
                  </a:lnTo>
                  <a:lnTo>
                    <a:pt x="12106" y="328231"/>
                  </a:lnTo>
                  <a:lnTo>
                    <a:pt x="0" y="328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 name="pg29"/>
            <p:cNvSpPr/>
            <p:nvPr/>
          </p:nvSpPr>
          <p:spPr>
            <a:xfrm>
              <a:off x="1413557" y="4296735"/>
              <a:ext cx="449299" cy="449299"/>
            </a:xfrm>
            <a:custGeom>
              <a:avLst/>
              <a:pathLst>
                <a:path w="449299" h="449299">
                  <a:moveTo>
                    <a:pt x="449299" y="0"/>
                  </a:moveTo>
                  <a:lnTo>
                    <a:pt x="449299" y="12106"/>
                  </a:lnTo>
                  <a:lnTo>
                    <a:pt x="12106" y="449299"/>
                  </a:lnTo>
                  <a:lnTo>
                    <a:pt x="0" y="449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 name="pg30"/>
            <p:cNvSpPr/>
            <p:nvPr/>
          </p:nvSpPr>
          <p:spPr>
            <a:xfrm>
              <a:off x="1292489" y="4175667"/>
              <a:ext cx="570366" cy="570366"/>
            </a:xfrm>
            <a:custGeom>
              <a:avLst/>
              <a:pathLst>
                <a:path w="570366" h="570366">
                  <a:moveTo>
                    <a:pt x="570366" y="0"/>
                  </a:moveTo>
                  <a:lnTo>
                    <a:pt x="570366" y="12106"/>
                  </a:lnTo>
                  <a:lnTo>
                    <a:pt x="12106" y="570366"/>
                  </a:lnTo>
                  <a:lnTo>
                    <a:pt x="0" y="570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 name="pg31"/>
            <p:cNvSpPr/>
            <p:nvPr/>
          </p:nvSpPr>
          <p:spPr>
            <a:xfrm>
              <a:off x="1171422" y="4054600"/>
              <a:ext cx="691434" cy="691434"/>
            </a:xfrm>
            <a:custGeom>
              <a:avLst/>
              <a:pathLst>
                <a:path w="691434" h="691434">
                  <a:moveTo>
                    <a:pt x="691434" y="0"/>
                  </a:moveTo>
                  <a:lnTo>
                    <a:pt x="691434" y="12106"/>
                  </a:lnTo>
                  <a:lnTo>
                    <a:pt x="12106" y="691434"/>
                  </a:lnTo>
                  <a:lnTo>
                    <a:pt x="0" y="691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 name="pg32"/>
            <p:cNvSpPr/>
            <p:nvPr/>
          </p:nvSpPr>
          <p:spPr>
            <a:xfrm>
              <a:off x="1050354" y="3933533"/>
              <a:ext cx="812501" cy="812501"/>
            </a:xfrm>
            <a:custGeom>
              <a:avLst/>
              <a:pathLst>
                <a:path w="812501" h="812501">
                  <a:moveTo>
                    <a:pt x="812501" y="0"/>
                  </a:moveTo>
                  <a:lnTo>
                    <a:pt x="812501" y="12106"/>
                  </a:lnTo>
                  <a:lnTo>
                    <a:pt x="12106" y="812501"/>
                  </a:lnTo>
                  <a:lnTo>
                    <a:pt x="0" y="8125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 name="pg33"/>
            <p:cNvSpPr/>
            <p:nvPr/>
          </p:nvSpPr>
          <p:spPr>
            <a:xfrm>
              <a:off x="955108" y="381246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 name="pg34"/>
            <p:cNvSpPr/>
            <p:nvPr/>
          </p:nvSpPr>
          <p:spPr>
            <a:xfrm>
              <a:off x="955108" y="369139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 name="pg35"/>
            <p:cNvSpPr/>
            <p:nvPr/>
          </p:nvSpPr>
          <p:spPr>
            <a:xfrm>
              <a:off x="955108" y="357033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 name="pg36"/>
            <p:cNvSpPr/>
            <p:nvPr/>
          </p:nvSpPr>
          <p:spPr>
            <a:xfrm>
              <a:off x="955108" y="344926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 name="pg37"/>
            <p:cNvSpPr/>
            <p:nvPr/>
          </p:nvSpPr>
          <p:spPr>
            <a:xfrm>
              <a:off x="955108" y="332819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 name="pg38"/>
            <p:cNvSpPr/>
            <p:nvPr/>
          </p:nvSpPr>
          <p:spPr>
            <a:xfrm>
              <a:off x="955108" y="320712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 name="pg39"/>
            <p:cNvSpPr/>
            <p:nvPr/>
          </p:nvSpPr>
          <p:spPr>
            <a:xfrm>
              <a:off x="955108" y="308606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 name="pg40"/>
            <p:cNvSpPr/>
            <p:nvPr/>
          </p:nvSpPr>
          <p:spPr>
            <a:xfrm>
              <a:off x="955108" y="296499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 name="pg41"/>
            <p:cNvSpPr/>
            <p:nvPr/>
          </p:nvSpPr>
          <p:spPr>
            <a:xfrm>
              <a:off x="955108" y="28439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 name="pg42"/>
            <p:cNvSpPr/>
            <p:nvPr/>
          </p:nvSpPr>
          <p:spPr>
            <a:xfrm>
              <a:off x="955108" y="27228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 name="pg43"/>
            <p:cNvSpPr/>
            <p:nvPr/>
          </p:nvSpPr>
          <p:spPr>
            <a:xfrm>
              <a:off x="955108" y="26017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955108" y="2558270"/>
              <a:ext cx="842308" cy="842308"/>
            </a:xfrm>
            <a:custGeom>
              <a:avLst/>
              <a:pathLst>
                <a:path w="842308" h="842308">
                  <a:moveTo>
                    <a:pt x="830201" y="0"/>
                  </a:moveTo>
                  <a:lnTo>
                    <a:pt x="842308" y="0"/>
                  </a:lnTo>
                  <a:lnTo>
                    <a:pt x="0" y="842308"/>
                  </a:lnTo>
                  <a:lnTo>
                    <a:pt x="0" y="8302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5108" y="2558270"/>
              <a:ext cx="721241" cy="721241"/>
            </a:xfrm>
            <a:custGeom>
              <a:avLst/>
              <a:pathLst>
                <a:path w="721241" h="721241">
                  <a:moveTo>
                    <a:pt x="709134" y="0"/>
                  </a:moveTo>
                  <a:lnTo>
                    <a:pt x="721241" y="0"/>
                  </a:lnTo>
                  <a:lnTo>
                    <a:pt x="0" y="721241"/>
                  </a:lnTo>
                  <a:lnTo>
                    <a:pt x="0" y="7091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55108" y="2558270"/>
              <a:ext cx="600173" cy="600173"/>
            </a:xfrm>
            <a:custGeom>
              <a:avLst/>
              <a:pathLst>
                <a:path w="600173" h="600173">
                  <a:moveTo>
                    <a:pt x="588067" y="0"/>
                  </a:moveTo>
                  <a:lnTo>
                    <a:pt x="600173" y="0"/>
                  </a:lnTo>
                  <a:lnTo>
                    <a:pt x="0" y="600173"/>
                  </a:lnTo>
                  <a:lnTo>
                    <a:pt x="0" y="5880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955108" y="2558270"/>
              <a:ext cx="479106" cy="479106"/>
            </a:xfrm>
            <a:custGeom>
              <a:avLst/>
              <a:pathLst>
                <a:path w="479106" h="479106">
                  <a:moveTo>
                    <a:pt x="466999" y="0"/>
                  </a:moveTo>
                  <a:lnTo>
                    <a:pt x="479106" y="0"/>
                  </a:lnTo>
                  <a:lnTo>
                    <a:pt x="0" y="479106"/>
                  </a:lnTo>
                  <a:lnTo>
                    <a:pt x="0" y="466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55108" y="2558270"/>
              <a:ext cx="358038" cy="358038"/>
            </a:xfrm>
            <a:custGeom>
              <a:avLst/>
              <a:pathLst>
                <a:path w="358038" h="358038">
                  <a:moveTo>
                    <a:pt x="345932" y="0"/>
                  </a:moveTo>
                  <a:lnTo>
                    <a:pt x="358038" y="0"/>
                  </a:lnTo>
                  <a:lnTo>
                    <a:pt x="0" y="358038"/>
                  </a:lnTo>
                  <a:lnTo>
                    <a:pt x="0" y="345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55108" y="2558270"/>
              <a:ext cx="236971" cy="236971"/>
            </a:xfrm>
            <a:custGeom>
              <a:avLst/>
              <a:pathLst>
                <a:path w="236971" h="236971">
                  <a:moveTo>
                    <a:pt x="224864" y="0"/>
                  </a:moveTo>
                  <a:lnTo>
                    <a:pt x="236971" y="0"/>
                  </a:lnTo>
                  <a:lnTo>
                    <a:pt x="0" y="236971"/>
                  </a:lnTo>
                  <a:lnTo>
                    <a:pt x="0" y="2248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955108" y="2558270"/>
              <a:ext cx="115904" cy="115904"/>
            </a:xfrm>
            <a:custGeom>
              <a:avLst/>
              <a:pathLst>
                <a:path w="115904" h="115904">
                  <a:moveTo>
                    <a:pt x="103797" y="0"/>
                  </a:moveTo>
                  <a:lnTo>
                    <a:pt x="115904" y="0"/>
                  </a:lnTo>
                  <a:lnTo>
                    <a:pt x="0" y="115904"/>
                  </a:lnTo>
                  <a:lnTo>
                    <a:pt x="0" y="1037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2866366" y="4740935"/>
              <a:ext cx="5099" cy="5099"/>
            </a:xfrm>
            <a:custGeom>
              <a:avLst/>
              <a:pathLst>
                <a:path w="5099" h="5099">
                  <a:moveTo>
                    <a:pt x="5099" y="0"/>
                  </a:moveTo>
                  <a:lnTo>
                    <a:pt x="5099" y="5099"/>
                  </a:lnTo>
                  <a:lnTo>
                    <a:pt x="0" y="50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2745298" y="4619867"/>
              <a:ext cx="126166" cy="126166"/>
            </a:xfrm>
            <a:custGeom>
              <a:avLst/>
              <a:pathLst>
                <a:path w="126166" h="126166">
                  <a:moveTo>
                    <a:pt x="126166" y="0"/>
                  </a:moveTo>
                  <a:lnTo>
                    <a:pt x="126166" y="12106"/>
                  </a:lnTo>
                  <a:lnTo>
                    <a:pt x="12106" y="126166"/>
                  </a:lnTo>
                  <a:lnTo>
                    <a:pt x="0" y="126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2624231" y="4498800"/>
              <a:ext cx="247234" cy="247234"/>
            </a:xfrm>
            <a:custGeom>
              <a:avLst/>
              <a:pathLst>
                <a:path w="247234" h="247234">
                  <a:moveTo>
                    <a:pt x="247234" y="0"/>
                  </a:moveTo>
                  <a:lnTo>
                    <a:pt x="247234" y="12106"/>
                  </a:lnTo>
                  <a:lnTo>
                    <a:pt x="12106" y="247234"/>
                  </a:lnTo>
                  <a:lnTo>
                    <a:pt x="0" y="2472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2503163" y="4377733"/>
              <a:ext cx="368301" cy="368301"/>
            </a:xfrm>
            <a:custGeom>
              <a:avLst/>
              <a:pathLst>
                <a:path w="368301" h="368301">
                  <a:moveTo>
                    <a:pt x="368301" y="0"/>
                  </a:moveTo>
                  <a:lnTo>
                    <a:pt x="368301" y="12106"/>
                  </a:lnTo>
                  <a:lnTo>
                    <a:pt x="12106" y="368301"/>
                  </a:lnTo>
                  <a:lnTo>
                    <a:pt x="0" y="3683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2382096" y="4256665"/>
              <a:ext cx="489369" cy="489369"/>
            </a:xfrm>
            <a:custGeom>
              <a:avLst/>
              <a:pathLst>
                <a:path w="489369" h="489369">
                  <a:moveTo>
                    <a:pt x="489369" y="0"/>
                  </a:moveTo>
                  <a:lnTo>
                    <a:pt x="489369" y="12106"/>
                  </a:lnTo>
                  <a:lnTo>
                    <a:pt x="12106" y="489369"/>
                  </a:lnTo>
                  <a:lnTo>
                    <a:pt x="0" y="4893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2261029" y="4135598"/>
              <a:ext cx="610436" cy="610436"/>
            </a:xfrm>
            <a:custGeom>
              <a:avLst/>
              <a:pathLst>
                <a:path w="610436" h="610436">
                  <a:moveTo>
                    <a:pt x="610436" y="0"/>
                  </a:moveTo>
                  <a:lnTo>
                    <a:pt x="610436" y="12106"/>
                  </a:lnTo>
                  <a:lnTo>
                    <a:pt x="12106" y="610436"/>
                  </a:lnTo>
                  <a:lnTo>
                    <a:pt x="0" y="6104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2139961" y="4014530"/>
              <a:ext cx="731503" cy="731503"/>
            </a:xfrm>
            <a:custGeom>
              <a:avLst/>
              <a:pathLst>
                <a:path w="731503" h="731503">
                  <a:moveTo>
                    <a:pt x="731503" y="0"/>
                  </a:moveTo>
                  <a:lnTo>
                    <a:pt x="731503" y="12106"/>
                  </a:lnTo>
                  <a:lnTo>
                    <a:pt x="12106" y="731503"/>
                  </a:lnTo>
                  <a:lnTo>
                    <a:pt x="0" y="731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2018894" y="3893463"/>
              <a:ext cx="852571" cy="852571"/>
            </a:xfrm>
            <a:custGeom>
              <a:avLst/>
              <a:pathLst>
                <a:path w="852571" h="852571">
                  <a:moveTo>
                    <a:pt x="852571" y="0"/>
                  </a:moveTo>
                  <a:lnTo>
                    <a:pt x="852571" y="12106"/>
                  </a:lnTo>
                  <a:lnTo>
                    <a:pt x="12106" y="852571"/>
                  </a:lnTo>
                  <a:lnTo>
                    <a:pt x="0" y="8525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963717" y="377239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963717" y="365132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963717" y="353026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963717" y="340919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963717" y="32881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963717" y="31670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63717" y="30459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963717" y="29249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963717" y="28038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963717" y="268278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963717" y="256172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963717" y="24406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963717" y="23195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963717" y="21985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963717" y="20774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963717" y="19563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963717" y="18353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963717" y="17142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963717" y="15931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963717" y="1520009"/>
              <a:ext cx="871960" cy="871960"/>
            </a:xfrm>
            <a:custGeom>
              <a:avLst/>
              <a:pathLst>
                <a:path w="871960" h="871960">
                  <a:moveTo>
                    <a:pt x="859853" y="0"/>
                  </a:moveTo>
                  <a:lnTo>
                    <a:pt x="871960" y="0"/>
                  </a:lnTo>
                  <a:lnTo>
                    <a:pt x="0" y="871960"/>
                  </a:lnTo>
                  <a:lnTo>
                    <a:pt x="0" y="8598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963717" y="1520009"/>
              <a:ext cx="750893" cy="750893"/>
            </a:xfrm>
            <a:custGeom>
              <a:avLst/>
              <a:pathLst>
                <a:path w="750893" h="750893">
                  <a:moveTo>
                    <a:pt x="738786" y="0"/>
                  </a:moveTo>
                  <a:lnTo>
                    <a:pt x="750893" y="0"/>
                  </a:lnTo>
                  <a:lnTo>
                    <a:pt x="0" y="750893"/>
                  </a:lnTo>
                  <a:lnTo>
                    <a:pt x="0" y="738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963717" y="1520009"/>
              <a:ext cx="629825" cy="629825"/>
            </a:xfrm>
            <a:custGeom>
              <a:avLst/>
              <a:pathLst>
                <a:path w="629825" h="629825">
                  <a:moveTo>
                    <a:pt x="617719" y="0"/>
                  </a:moveTo>
                  <a:lnTo>
                    <a:pt x="629825" y="0"/>
                  </a:lnTo>
                  <a:lnTo>
                    <a:pt x="0" y="629825"/>
                  </a:lnTo>
                  <a:lnTo>
                    <a:pt x="0" y="6177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963717" y="1520009"/>
              <a:ext cx="508758" cy="508758"/>
            </a:xfrm>
            <a:custGeom>
              <a:avLst/>
              <a:pathLst>
                <a:path w="508758" h="508758">
                  <a:moveTo>
                    <a:pt x="496651" y="0"/>
                  </a:moveTo>
                  <a:lnTo>
                    <a:pt x="508758" y="0"/>
                  </a:lnTo>
                  <a:lnTo>
                    <a:pt x="0" y="508758"/>
                  </a:lnTo>
                  <a:lnTo>
                    <a:pt x="0" y="4966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63717" y="1520009"/>
              <a:ext cx="387691" cy="387691"/>
            </a:xfrm>
            <a:custGeom>
              <a:avLst/>
              <a:pathLst>
                <a:path w="387691" h="387691">
                  <a:moveTo>
                    <a:pt x="375584" y="0"/>
                  </a:moveTo>
                  <a:lnTo>
                    <a:pt x="387691" y="0"/>
                  </a:lnTo>
                  <a:lnTo>
                    <a:pt x="0" y="387691"/>
                  </a:lnTo>
                  <a:lnTo>
                    <a:pt x="0" y="375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963717" y="1520009"/>
              <a:ext cx="266623" cy="266623"/>
            </a:xfrm>
            <a:custGeom>
              <a:avLst/>
              <a:pathLst>
                <a:path w="266623" h="266623">
                  <a:moveTo>
                    <a:pt x="254516" y="0"/>
                  </a:moveTo>
                  <a:lnTo>
                    <a:pt x="266623" y="0"/>
                  </a:lnTo>
                  <a:lnTo>
                    <a:pt x="0" y="266623"/>
                  </a:lnTo>
                  <a:lnTo>
                    <a:pt x="0" y="254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963717" y="1520009"/>
              <a:ext cx="145556" cy="145556"/>
            </a:xfrm>
            <a:custGeom>
              <a:avLst/>
              <a:pathLst>
                <a:path w="145556" h="145556">
                  <a:moveTo>
                    <a:pt x="133449" y="0"/>
                  </a:moveTo>
                  <a:lnTo>
                    <a:pt x="145556" y="0"/>
                  </a:lnTo>
                  <a:lnTo>
                    <a:pt x="0" y="145556"/>
                  </a:lnTo>
                  <a:lnTo>
                    <a:pt x="0" y="133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963717" y="1520009"/>
              <a:ext cx="24488" cy="24488"/>
            </a:xfrm>
            <a:custGeom>
              <a:avLst/>
              <a:pathLst>
                <a:path w="24488" h="24488">
                  <a:moveTo>
                    <a:pt x="12382" y="0"/>
                  </a:moveTo>
                  <a:lnTo>
                    <a:pt x="24488" y="0"/>
                  </a:lnTo>
                  <a:lnTo>
                    <a:pt x="0" y="24488"/>
                  </a:lnTo>
                  <a:lnTo>
                    <a:pt x="0" y="12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3834905" y="4700865"/>
              <a:ext cx="45169" cy="45169"/>
            </a:xfrm>
            <a:custGeom>
              <a:avLst/>
              <a:pathLst>
                <a:path w="45169" h="45169">
                  <a:moveTo>
                    <a:pt x="45169" y="0"/>
                  </a:moveTo>
                  <a:lnTo>
                    <a:pt x="45169" y="12106"/>
                  </a:lnTo>
                  <a:lnTo>
                    <a:pt x="12106" y="45169"/>
                  </a:lnTo>
                  <a:lnTo>
                    <a:pt x="0" y="451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3713838" y="4579798"/>
              <a:ext cx="166236" cy="166236"/>
            </a:xfrm>
            <a:custGeom>
              <a:avLst/>
              <a:pathLst>
                <a:path w="166236" h="166236">
                  <a:moveTo>
                    <a:pt x="166236" y="0"/>
                  </a:moveTo>
                  <a:lnTo>
                    <a:pt x="166236" y="12106"/>
                  </a:lnTo>
                  <a:lnTo>
                    <a:pt x="12106" y="166236"/>
                  </a:lnTo>
                  <a:lnTo>
                    <a:pt x="0" y="166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3592770" y="4458730"/>
              <a:ext cx="287303" cy="287303"/>
            </a:xfrm>
            <a:custGeom>
              <a:avLst/>
              <a:pathLst>
                <a:path w="287303" h="287303">
                  <a:moveTo>
                    <a:pt x="287303" y="0"/>
                  </a:moveTo>
                  <a:lnTo>
                    <a:pt x="287303" y="12106"/>
                  </a:lnTo>
                  <a:lnTo>
                    <a:pt x="12106" y="287303"/>
                  </a:lnTo>
                  <a:lnTo>
                    <a:pt x="0" y="2873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3471703" y="4337663"/>
              <a:ext cx="408371" cy="408371"/>
            </a:xfrm>
            <a:custGeom>
              <a:avLst/>
              <a:pathLst>
                <a:path w="408371" h="408371">
                  <a:moveTo>
                    <a:pt x="408371" y="0"/>
                  </a:moveTo>
                  <a:lnTo>
                    <a:pt x="408371" y="12106"/>
                  </a:lnTo>
                  <a:lnTo>
                    <a:pt x="12106" y="408371"/>
                  </a:lnTo>
                  <a:lnTo>
                    <a:pt x="0" y="408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3350635" y="4216596"/>
              <a:ext cx="529438" cy="529438"/>
            </a:xfrm>
            <a:custGeom>
              <a:avLst/>
              <a:pathLst>
                <a:path w="529438" h="529438">
                  <a:moveTo>
                    <a:pt x="529438" y="0"/>
                  </a:moveTo>
                  <a:lnTo>
                    <a:pt x="529438" y="12106"/>
                  </a:lnTo>
                  <a:lnTo>
                    <a:pt x="12106" y="529438"/>
                  </a:lnTo>
                  <a:lnTo>
                    <a:pt x="0" y="529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3229568" y="4095528"/>
              <a:ext cx="650506" cy="650506"/>
            </a:xfrm>
            <a:custGeom>
              <a:avLst/>
              <a:pathLst>
                <a:path w="650506" h="650506">
                  <a:moveTo>
                    <a:pt x="650506" y="0"/>
                  </a:moveTo>
                  <a:lnTo>
                    <a:pt x="650506" y="12106"/>
                  </a:lnTo>
                  <a:lnTo>
                    <a:pt x="12106" y="650506"/>
                  </a:lnTo>
                  <a:lnTo>
                    <a:pt x="0" y="650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3108500" y="3974461"/>
              <a:ext cx="771573" cy="771573"/>
            </a:xfrm>
            <a:custGeom>
              <a:avLst/>
              <a:pathLst>
                <a:path w="771573" h="771573">
                  <a:moveTo>
                    <a:pt x="771573" y="0"/>
                  </a:moveTo>
                  <a:lnTo>
                    <a:pt x="771573" y="12106"/>
                  </a:lnTo>
                  <a:lnTo>
                    <a:pt x="12106" y="771573"/>
                  </a:lnTo>
                  <a:lnTo>
                    <a:pt x="0" y="7715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987433" y="3853393"/>
              <a:ext cx="892640" cy="892640"/>
            </a:xfrm>
            <a:custGeom>
              <a:avLst/>
              <a:pathLst>
                <a:path w="892640" h="892640">
                  <a:moveTo>
                    <a:pt x="892640" y="0"/>
                  </a:moveTo>
                  <a:lnTo>
                    <a:pt x="892640" y="12106"/>
                  </a:lnTo>
                  <a:lnTo>
                    <a:pt x="12106" y="892640"/>
                  </a:lnTo>
                  <a:lnTo>
                    <a:pt x="0" y="892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972326" y="37323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972326" y="36112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972326" y="34901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972326" y="33691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972326" y="32480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972326" y="312698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972326" y="300592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972326" y="28848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972326" y="27637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972326" y="26427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972326" y="25216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972326" y="24005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972326" y="22795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972326" y="21584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972326" y="20373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972326" y="19163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972326" y="17952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972326" y="16741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972326" y="15531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972326" y="14320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972326" y="13109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972326" y="1260444"/>
              <a:ext cx="849321" cy="849321"/>
            </a:xfrm>
            <a:custGeom>
              <a:avLst/>
              <a:pathLst>
                <a:path w="849321" h="849321">
                  <a:moveTo>
                    <a:pt x="837214" y="0"/>
                  </a:moveTo>
                  <a:lnTo>
                    <a:pt x="849321" y="0"/>
                  </a:lnTo>
                  <a:lnTo>
                    <a:pt x="0" y="849321"/>
                  </a:lnTo>
                  <a:lnTo>
                    <a:pt x="0" y="8372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972326" y="1260444"/>
              <a:ext cx="728254" cy="728254"/>
            </a:xfrm>
            <a:custGeom>
              <a:avLst/>
              <a:pathLst>
                <a:path w="728254" h="728254">
                  <a:moveTo>
                    <a:pt x="716147" y="0"/>
                  </a:moveTo>
                  <a:lnTo>
                    <a:pt x="728254" y="0"/>
                  </a:lnTo>
                  <a:lnTo>
                    <a:pt x="0" y="728254"/>
                  </a:lnTo>
                  <a:lnTo>
                    <a:pt x="0" y="7161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972326" y="1260444"/>
              <a:ext cx="607186" cy="607186"/>
            </a:xfrm>
            <a:custGeom>
              <a:avLst/>
              <a:pathLst>
                <a:path w="607186" h="607186">
                  <a:moveTo>
                    <a:pt x="595079" y="0"/>
                  </a:moveTo>
                  <a:lnTo>
                    <a:pt x="607186" y="0"/>
                  </a:lnTo>
                  <a:lnTo>
                    <a:pt x="0" y="607186"/>
                  </a:lnTo>
                  <a:lnTo>
                    <a:pt x="0" y="5950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972326" y="1260444"/>
              <a:ext cx="486119" cy="486119"/>
            </a:xfrm>
            <a:custGeom>
              <a:avLst/>
              <a:pathLst>
                <a:path w="486119" h="486119">
                  <a:moveTo>
                    <a:pt x="474012" y="0"/>
                  </a:moveTo>
                  <a:lnTo>
                    <a:pt x="486119" y="0"/>
                  </a:lnTo>
                  <a:lnTo>
                    <a:pt x="0" y="486119"/>
                  </a:lnTo>
                  <a:lnTo>
                    <a:pt x="0" y="474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72326" y="1260444"/>
              <a:ext cx="365051" cy="365051"/>
            </a:xfrm>
            <a:custGeom>
              <a:avLst/>
              <a:pathLst>
                <a:path w="365051" h="365051">
                  <a:moveTo>
                    <a:pt x="352945" y="0"/>
                  </a:moveTo>
                  <a:lnTo>
                    <a:pt x="365051" y="0"/>
                  </a:lnTo>
                  <a:lnTo>
                    <a:pt x="0" y="365051"/>
                  </a:lnTo>
                  <a:lnTo>
                    <a:pt x="0" y="3529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72326" y="1260444"/>
              <a:ext cx="243984" cy="243984"/>
            </a:xfrm>
            <a:custGeom>
              <a:avLst/>
              <a:pathLst>
                <a:path w="243984" h="243984">
                  <a:moveTo>
                    <a:pt x="231877" y="0"/>
                  </a:moveTo>
                  <a:lnTo>
                    <a:pt x="243984" y="0"/>
                  </a:lnTo>
                  <a:lnTo>
                    <a:pt x="0" y="243984"/>
                  </a:lnTo>
                  <a:lnTo>
                    <a:pt x="0" y="231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72326" y="1260444"/>
              <a:ext cx="122916" cy="122916"/>
            </a:xfrm>
            <a:custGeom>
              <a:avLst/>
              <a:pathLst>
                <a:path w="122916" h="122916">
                  <a:moveTo>
                    <a:pt x="110810" y="0"/>
                  </a:moveTo>
                  <a:lnTo>
                    <a:pt x="122916" y="0"/>
                  </a:lnTo>
                  <a:lnTo>
                    <a:pt x="0" y="122916"/>
                  </a:lnTo>
                  <a:lnTo>
                    <a:pt x="0" y="1108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72326" y="1260444"/>
              <a:ext cx="1849" cy="1849"/>
            </a:xfrm>
            <a:custGeom>
              <a:avLst/>
              <a:pathLst>
                <a:path w="1849" h="1849">
                  <a:moveTo>
                    <a:pt x="0" y="1849"/>
                  </a:moveTo>
                  <a:lnTo>
                    <a:pt x="0" y="0"/>
                  </a:lnTo>
                  <a:lnTo>
                    <a:pt x="1849"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4803444" y="4660796"/>
              <a:ext cx="85238" cy="85238"/>
            </a:xfrm>
            <a:custGeom>
              <a:avLst/>
              <a:pathLst>
                <a:path w="85238" h="85238">
                  <a:moveTo>
                    <a:pt x="85238" y="0"/>
                  </a:moveTo>
                  <a:lnTo>
                    <a:pt x="85238" y="12106"/>
                  </a:lnTo>
                  <a:lnTo>
                    <a:pt x="12106" y="85238"/>
                  </a:lnTo>
                  <a:lnTo>
                    <a:pt x="0" y="852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4682377" y="4539728"/>
              <a:ext cx="206306" cy="206306"/>
            </a:xfrm>
            <a:custGeom>
              <a:avLst/>
              <a:pathLst>
                <a:path w="206306" h="206306">
                  <a:moveTo>
                    <a:pt x="206306" y="0"/>
                  </a:moveTo>
                  <a:lnTo>
                    <a:pt x="206306" y="12106"/>
                  </a:lnTo>
                  <a:lnTo>
                    <a:pt x="12106" y="206306"/>
                  </a:lnTo>
                  <a:lnTo>
                    <a:pt x="0" y="2063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4561309" y="4418661"/>
              <a:ext cx="327373" cy="327373"/>
            </a:xfrm>
            <a:custGeom>
              <a:avLst/>
              <a:pathLst>
                <a:path w="327373" h="327373">
                  <a:moveTo>
                    <a:pt x="327373" y="0"/>
                  </a:moveTo>
                  <a:lnTo>
                    <a:pt x="327373" y="12106"/>
                  </a:lnTo>
                  <a:lnTo>
                    <a:pt x="12106" y="327373"/>
                  </a:lnTo>
                  <a:lnTo>
                    <a:pt x="0" y="3273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4440242" y="4297593"/>
              <a:ext cx="448440" cy="448440"/>
            </a:xfrm>
            <a:custGeom>
              <a:avLst/>
              <a:pathLst>
                <a:path w="448440" h="448440">
                  <a:moveTo>
                    <a:pt x="448440" y="0"/>
                  </a:moveTo>
                  <a:lnTo>
                    <a:pt x="448440" y="12106"/>
                  </a:lnTo>
                  <a:lnTo>
                    <a:pt x="12106" y="448440"/>
                  </a:lnTo>
                  <a:lnTo>
                    <a:pt x="0" y="448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4319175" y="4176526"/>
              <a:ext cx="569508" cy="569508"/>
            </a:xfrm>
            <a:custGeom>
              <a:avLst/>
              <a:pathLst>
                <a:path w="569508" h="569508">
                  <a:moveTo>
                    <a:pt x="569508" y="0"/>
                  </a:moveTo>
                  <a:lnTo>
                    <a:pt x="569508" y="12106"/>
                  </a:lnTo>
                  <a:lnTo>
                    <a:pt x="12106" y="569508"/>
                  </a:lnTo>
                  <a:lnTo>
                    <a:pt x="0" y="5695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4198107" y="4055458"/>
              <a:ext cx="690575" cy="690575"/>
            </a:xfrm>
            <a:custGeom>
              <a:avLst/>
              <a:pathLst>
                <a:path w="690575" h="690575">
                  <a:moveTo>
                    <a:pt x="690575" y="0"/>
                  </a:moveTo>
                  <a:lnTo>
                    <a:pt x="690575" y="12106"/>
                  </a:lnTo>
                  <a:lnTo>
                    <a:pt x="12106" y="690575"/>
                  </a:lnTo>
                  <a:lnTo>
                    <a:pt x="0" y="6905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4077040" y="3934391"/>
              <a:ext cx="811643" cy="811643"/>
            </a:xfrm>
            <a:custGeom>
              <a:avLst/>
              <a:pathLst>
                <a:path w="811643" h="811643">
                  <a:moveTo>
                    <a:pt x="811643" y="0"/>
                  </a:moveTo>
                  <a:lnTo>
                    <a:pt x="811643" y="12106"/>
                  </a:lnTo>
                  <a:lnTo>
                    <a:pt x="12106" y="811643"/>
                  </a:lnTo>
                  <a:lnTo>
                    <a:pt x="0" y="8116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980935" y="38133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980935" y="36922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980935" y="357118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980935" y="345012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980935" y="33290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980935" y="32079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980935" y="30869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980935" y="29658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980935" y="28447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980935" y="27237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980935" y="26026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980935" y="24815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980935" y="23605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980935" y="22394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980935" y="21183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980935" y="19973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980935" y="18762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980935" y="17551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980935" y="16341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980935" y="151304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980935" y="139197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980935" y="127090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980935" y="114984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980935" y="1149201"/>
              <a:ext cx="799426" cy="799426"/>
            </a:xfrm>
            <a:custGeom>
              <a:avLst/>
              <a:pathLst>
                <a:path w="799426" h="799426">
                  <a:moveTo>
                    <a:pt x="787319" y="0"/>
                  </a:moveTo>
                  <a:lnTo>
                    <a:pt x="799426" y="0"/>
                  </a:lnTo>
                  <a:lnTo>
                    <a:pt x="0" y="799426"/>
                  </a:lnTo>
                  <a:lnTo>
                    <a:pt x="0" y="7873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980935" y="1149201"/>
              <a:ext cx="678359" cy="678359"/>
            </a:xfrm>
            <a:custGeom>
              <a:avLst/>
              <a:pathLst>
                <a:path w="678359" h="678359">
                  <a:moveTo>
                    <a:pt x="666252" y="0"/>
                  </a:moveTo>
                  <a:lnTo>
                    <a:pt x="678359" y="0"/>
                  </a:lnTo>
                  <a:lnTo>
                    <a:pt x="0" y="678359"/>
                  </a:lnTo>
                  <a:lnTo>
                    <a:pt x="0" y="6662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980935" y="1149201"/>
              <a:ext cx="557291" cy="557291"/>
            </a:xfrm>
            <a:custGeom>
              <a:avLst/>
              <a:pathLst>
                <a:path w="557291" h="557291">
                  <a:moveTo>
                    <a:pt x="545185" y="0"/>
                  </a:moveTo>
                  <a:lnTo>
                    <a:pt x="557291" y="0"/>
                  </a:lnTo>
                  <a:lnTo>
                    <a:pt x="0" y="557291"/>
                  </a:lnTo>
                  <a:lnTo>
                    <a:pt x="0" y="545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980935" y="1149201"/>
              <a:ext cx="436224" cy="436224"/>
            </a:xfrm>
            <a:custGeom>
              <a:avLst/>
              <a:pathLst>
                <a:path w="436224" h="436224">
                  <a:moveTo>
                    <a:pt x="424117" y="0"/>
                  </a:moveTo>
                  <a:lnTo>
                    <a:pt x="436224" y="0"/>
                  </a:lnTo>
                  <a:lnTo>
                    <a:pt x="0" y="436224"/>
                  </a:lnTo>
                  <a:lnTo>
                    <a:pt x="0" y="424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980935" y="1149201"/>
              <a:ext cx="315156" cy="315156"/>
            </a:xfrm>
            <a:custGeom>
              <a:avLst/>
              <a:pathLst>
                <a:path w="315156" h="315156">
                  <a:moveTo>
                    <a:pt x="303050" y="0"/>
                  </a:moveTo>
                  <a:lnTo>
                    <a:pt x="315156" y="0"/>
                  </a:lnTo>
                  <a:lnTo>
                    <a:pt x="0" y="315156"/>
                  </a:lnTo>
                  <a:lnTo>
                    <a:pt x="0" y="303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980935" y="1149201"/>
              <a:ext cx="194089" cy="194089"/>
            </a:xfrm>
            <a:custGeom>
              <a:avLst/>
              <a:pathLst>
                <a:path w="194089" h="194089">
                  <a:moveTo>
                    <a:pt x="181982" y="0"/>
                  </a:moveTo>
                  <a:lnTo>
                    <a:pt x="194089" y="0"/>
                  </a:lnTo>
                  <a:lnTo>
                    <a:pt x="0" y="194089"/>
                  </a:lnTo>
                  <a:lnTo>
                    <a:pt x="0" y="181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980935" y="1149201"/>
              <a:ext cx="73022" cy="73022"/>
            </a:xfrm>
            <a:custGeom>
              <a:avLst/>
              <a:pathLst>
                <a:path w="73022" h="73022">
                  <a:moveTo>
                    <a:pt x="60915" y="0"/>
                  </a:moveTo>
                  <a:lnTo>
                    <a:pt x="73022" y="0"/>
                  </a:lnTo>
                  <a:lnTo>
                    <a:pt x="0" y="73022"/>
                  </a:lnTo>
                  <a:lnTo>
                    <a:pt x="0" y="60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5893051" y="4741793"/>
              <a:ext cx="4241" cy="4241"/>
            </a:xfrm>
            <a:custGeom>
              <a:avLst/>
              <a:pathLst>
                <a:path w="4241" h="4241">
                  <a:moveTo>
                    <a:pt x="4241" y="0"/>
                  </a:moveTo>
                  <a:lnTo>
                    <a:pt x="4241" y="4241"/>
                  </a:lnTo>
                  <a:lnTo>
                    <a:pt x="0" y="42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5771984" y="4620726"/>
              <a:ext cx="125308" cy="125308"/>
            </a:xfrm>
            <a:custGeom>
              <a:avLst/>
              <a:pathLst>
                <a:path w="125308" h="125308">
                  <a:moveTo>
                    <a:pt x="125308" y="0"/>
                  </a:moveTo>
                  <a:lnTo>
                    <a:pt x="125308" y="12106"/>
                  </a:lnTo>
                  <a:lnTo>
                    <a:pt x="12106" y="125308"/>
                  </a:lnTo>
                  <a:lnTo>
                    <a:pt x="0" y="125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5650916" y="4499658"/>
              <a:ext cx="246375" cy="246375"/>
            </a:xfrm>
            <a:custGeom>
              <a:avLst/>
              <a:pathLst>
                <a:path w="246375" h="246375">
                  <a:moveTo>
                    <a:pt x="246375" y="0"/>
                  </a:moveTo>
                  <a:lnTo>
                    <a:pt x="246375" y="12106"/>
                  </a:lnTo>
                  <a:lnTo>
                    <a:pt x="12106" y="246375"/>
                  </a:lnTo>
                  <a:lnTo>
                    <a:pt x="0" y="246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5529849" y="4378591"/>
              <a:ext cx="367443" cy="367443"/>
            </a:xfrm>
            <a:custGeom>
              <a:avLst/>
              <a:pathLst>
                <a:path w="367443" h="367443">
                  <a:moveTo>
                    <a:pt x="367443" y="0"/>
                  </a:moveTo>
                  <a:lnTo>
                    <a:pt x="367443" y="12106"/>
                  </a:lnTo>
                  <a:lnTo>
                    <a:pt x="12106" y="367443"/>
                  </a:lnTo>
                  <a:lnTo>
                    <a:pt x="0" y="3674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5408781" y="4257524"/>
              <a:ext cx="488510" cy="488510"/>
            </a:xfrm>
            <a:custGeom>
              <a:avLst/>
              <a:pathLst>
                <a:path w="488510" h="488510">
                  <a:moveTo>
                    <a:pt x="488510" y="0"/>
                  </a:moveTo>
                  <a:lnTo>
                    <a:pt x="488510" y="12106"/>
                  </a:lnTo>
                  <a:lnTo>
                    <a:pt x="12106" y="488510"/>
                  </a:lnTo>
                  <a:lnTo>
                    <a:pt x="0" y="48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5287714" y="4136456"/>
              <a:ext cx="609578" cy="609578"/>
            </a:xfrm>
            <a:custGeom>
              <a:avLst/>
              <a:pathLst>
                <a:path w="609578" h="609578">
                  <a:moveTo>
                    <a:pt x="609578" y="0"/>
                  </a:moveTo>
                  <a:lnTo>
                    <a:pt x="609578" y="12106"/>
                  </a:lnTo>
                  <a:lnTo>
                    <a:pt x="12106" y="609578"/>
                  </a:lnTo>
                  <a:lnTo>
                    <a:pt x="0" y="6095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5166647" y="4015389"/>
              <a:ext cx="730645" cy="730645"/>
            </a:xfrm>
            <a:custGeom>
              <a:avLst/>
              <a:pathLst>
                <a:path w="730645" h="730645">
                  <a:moveTo>
                    <a:pt x="730645" y="0"/>
                  </a:moveTo>
                  <a:lnTo>
                    <a:pt x="730645" y="12106"/>
                  </a:lnTo>
                  <a:lnTo>
                    <a:pt x="12106" y="730645"/>
                  </a:lnTo>
                  <a:lnTo>
                    <a:pt x="0" y="730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5045579" y="3894321"/>
              <a:ext cx="851712" cy="851712"/>
            </a:xfrm>
            <a:custGeom>
              <a:avLst/>
              <a:pathLst>
                <a:path w="851712" h="851712">
                  <a:moveTo>
                    <a:pt x="851712" y="0"/>
                  </a:moveTo>
                  <a:lnTo>
                    <a:pt x="851712" y="12106"/>
                  </a:lnTo>
                  <a:lnTo>
                    <a:pt x="12106" y="851712"/>
                  </a:lnTo>
                  <a:lnTo>
                    <a:pt x="0" y="8517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4989544" y="37732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4989544" y="36521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989544" y="35311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4989544" y="34100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4989544" y="32889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4989544" y="31679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989544" y="30468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989544" y="29257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989544" y="28047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989544" y="26836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989544" y="25625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989544" y="24415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989544" y="23204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989544" y="21993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989544" y="20783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989544" y="195724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989544" y="183617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989544" y="171510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989544" y="159404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989544" y="147297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989544" y="135190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989544" y="123083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989544" y="1149201"/>
              <a:ext cx="880424" cy="880424"/>
            </a:xfrm>
            <a:custGeom>
              <a:avLst/>
              <a:pathLst>
                <a:path w="880424" h="880424">
                  <a:moveTo>
                    <a:pt x="868317" y="0"/>
                  </a:moveTo>
                  <a:lnTo>
                    <a:pt x="880424" y="0"/>
                  </a:lnTo>
                  <a:lnTo>
                    <a:pt x="0" y="880424"/>
                  </a:lnTo>
                  <a:lnTo>
                    <a:pt x="0" y="8683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989544" y="1149201"/>
              <a:ext cx="759356" cy="759356"/>
            </a:xfrm>
            <a:custGeom>
              <a:avLst/>
              <a:pathLst>
                <a:path w="759356" h="759356">
                  <a:moveTo>
                    <a:pt x="747250" y="0"/>
                  </a:moveTo>
                  <a:lnTo>
                    <a:pt x="759356" y="0"/>
                  </a:lnTo>
                  <a:lnTo>
                    <a:pt x="0" y="759356"/>
                  </a:lnTo>
                  <a:lnTo>
                    <a:pt x="0" y="7472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989544" y="1149201"/>
              <a:ext cx="638289" cy="638289"/>
            </a:xfrm>
            <a:custGeom>
              <a:avLst/>
              <a:pathLst>
                <a:path w="638289" h="638289">
                  <a:moveTo>
                    <a:pt x="626182" y="0"/>
                  </a:moveTo>
                  <a:lnTo>
                    <a:pt x="638289" y="0"/>
                  </a:lnTo>
                  <a:lnTo>
                    <a:pt x="0" y="638289"/>
                  </a:lnTo>
                  <a:lnTo>
                    <a:pt x="0" y="6261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989544" y="1149201"/>
              <a:ext cx="517222" cy="517222"/>
            </a:xfrm>
            <a:custGeom>
              <a:avLst/>
              <a:pathLst>
                <a:path w="517222" h="517222">
                  <a:moveTo>
                    <a:pt x="505115" y="0"/>
                  </a:moveTo>
                  <a:lnTo>
                    <a:pt x="517222" y="0"/>
                  </a:lnTo>
                  <a:lnTo>
                    <a:pt x="0" y="517222"/>
                  </a:lnTo>
                  <a:lnTo>
                    <a:pt x="0" y="505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989544" y="1149201"/>
              <a:ext cx="396154" cy="396154"/>
            </a:xfrm>
            <a:custGeom>
              <a:avLst/>
              <a:pathLst>
                <a:path w="396154" h="396154">
                  <a:moveTo>
                    <a:pt x="384047" y="0"/>
                  </a:moveTo>
                  <a:lnTo>
                    <a:pt x="396154" y="0"/>
                  </a:lnTo>
                  <a:lnTo>
                    <a:pt x="0" y="396154"/>
                  </a:lnTo>
                  <a:lnTo>
                    <a:pt x="0" y="384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989544" y="1149201"/>
              <a:ext cx="275087" cy="275087"/>
            </a:xfrm>
            <a:custGeom>
              <a:avLst/>
              <a:pathLst>
                <a:path w="275087" h="275087">
                  <a:moveTo>
                    <a:pt x="262980" y="0"/>
                  </a:moveTo>
                  <a:lnTo>
                    <a:pt x="275087" y="0"/>
                  </a:lnTo>
                  <a:lnTo>
                    <a:pt x="0" y="275087"/>
                  </a:lnTo>
                  <a:lnTo>
                    <a:pt x="0" y="262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989544" y="1149201"/>
              <a:ext cx="154019" cy="154019"/>
            </a:xfrm>
            <a:custGeom>
              <a:avLst/>
              <a:pathLst>
                <a:path w="154019" h="154019">
                  <a:moveTo>
                    <a:pt x="141913" y="0"/>
                  </a:moveTo>
                  <a:lnTo>
                    <a:pt x="154019" y="0"/>
                  </a:lnTo>
                  <a:lnTo>
                    <a:pt x="0" y="154019"/>
                  </a:lnTo>
                  <a:lnTo>
                    <a:pt x="0" y="141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989544" y="1149201"/>
              <a:ext cx="32952" cy="32952"/>
            </a:xfrm>
            <a:custGeom>
              <a:avLst/>
              <a:pathLst>
                <a:path w="32952" h="32952">
                  <a:moveTo>
                    <a:pt x="20845" y="0"/>
                  </a:moveTo>
                  <a:lnTo>
                    <a:pt x="32952" y="0"/>
                  </a:lnTo>
                  <a:lnTo>
                    <a:pt x="0" y="32952"/>
                  </a:lnTo>
                  <a:lnTo>
                    <a:pt x="0" y="20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rc198"/>
            <p:cNvSpPr/>
            <p:nvPr/>
          </p:nvSpPr>
          <p:spPr>
            <a:xfrm>
              <a:off x="955108" y="2558270"/>
              <a:ext cx="907748" cy="2187764"/>
            </a:xfrm>
            <a:prstGeom prst="rect">
              <a:avLst/>
            </a:prstGeom>
            <a:ln w="1355" cap="flat">
              <a:solidFill>
                <a:srgbClr val="000000">
                  <a:alpha val="100000"/>
                </a:srgbClr>
              </a:solidFill>
              <a:prstDash val="solid"/>
              <a:miter/>
            </a:ln>
          </p:spPr>
          <p:txBody>
            <a:bodyPr/>
            <a:lstStyle/>
            <a:p/>
          </p:txBody>
        </p:sp>
        <p:sp>
          <p:nvSpPr>
            <p:cNvPr id="199" name="rc199"/>
            <p:cNvSpPr/>
            <p:nvPr/>
          </p:nvSpPr>
          <p:spPr>
            <a:xfrm>
              <a:off x="1963717" y="1520009"/>
              <a:ext cx="907748" cy="3226025"/>
            </a:xfrm>
            <a:prstGeom prst="rect">
              <a:avLst/>
            </a:prstGeom>
            <a:ln w="1355" cap="flat">
              <a:solidFill>
                <a:srgbClr val="000000">
                  <a:alpha val="100000"/>
                </a:srgbClr>
              </a:solidFill>
              <a:prstDash val="solid"/>
              <a:miter/>
            </a:ln>
          </p:spPr>
          <p:txBody>
            <a:bodyPr/>
            <a:lstStyle/>
            <a:p/>
          </p:txBody>
        </p:sp>
        <p:sp>
          <p:nvSpPr>
            <p:cNvPr id="200" name="rc200"/>
            <p:cNvSpPr/>
            <p:nvPr/>
          </p:nvSpPr>
          <p:spPr>
            <a:xfrm>
              <a:off x="2972326" y="1260444"/>
              <a:ext cx="907748" cy="3485590"/>
            </a:xfrm>
            <a:prstGeom prst="rect">
              <a:avLst/>
            </a:prstGeom>
            <a:ln w="1355" cap="flat">
              <a:solidFill>
                <a:srgbClr val="000000">
                  <a:alpha val="100000"/>
                </a:srgbClr>
              </a:solidFill>
              <a:prstDash val="solid"/>
              <a:miter/>
            </a:ln>
          </p:spPr>
          <p:txBody>
            <a:bodyPr/>
            <a:lstStyle/>
            <a:p/>
          </p:txBody>
        </p:sp>
        <p:sp>
          <p:nvSpPr>
            <p:cNvPr id="201" name="rc201"/>
            <p:cNvSpPr/>
            <p:nvPr/>
          </p:nvSpPr>
          <p:spPr>
            <a:xfrm>
              <a:off x="3980935" y="1149201"/>
              <a:ext cx="907748" cy="3596833"/>
            </a:xfrm>
            <a:prstGeom prst="rect">
              <a:avLst/>
            </a:prstGeom>
            <a:ln w="1355" cap="flat">
              <a:solidFill>
                <a:srgbClr val="000000">
                  <a:alpha val="100000"/>
                </a:srgbClr>
              </a:solidFill>
              <a:prstDash val="solid"/>
              <a:miter/>
            </a:ln>
          </p:spPr>
          <p:txBody>
            <a:bodyPr/>
            <a:lstStyle/>
            <a:p/>
          </p:txBody>
        </p:sp>
        <p:sp>
          <p:nvSpPr>
            <p:cNvPr id="202" name="rc202"/>
            <p:cNvSpPr/>
            <p:nvPr/>
          </p:nvSpPr>
          <p:spPr>
            <a:xfrm>
              <a:off x="4989544" y="1149201"/>
              <a:ext cx="907748" cy="3596833"/>
            </a:xfrm>
            <a:prstGeom prst="rect">
              <a:avLst/>
            </a:prstGeom>
            <a:ln w="1355" cap="flat">
              <a:solidFill>
                <a:srgbClr val="000000">
                  <a:alpha val="100000"/>
                </a:srgbClr>
              </a:solidFill>
              <a:prstDash val="solid"/>
              <a:miter/>
            </a:ln>
          </p:spPr>
          <p:txBody>
            <a:bodyPr/>
            <a:lstStyle/>
            <a:p/>
          </p:txBody>
        </p:sp>
        <p:sp>
          <p:nvSpPr>
            <p:cNvPr id="203" name="tx203"/>
            <p:cNvSpPr/>
            <p:nvPr/>
          </p:nvSpPr>
          <p:spPr>
            <a:xfrm>
              <a:off x="1328596" y="237308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59</a:t>
              </a:r>
            </a:p>
          </p:txBody>
        </p:sp>
        <p:sp>
          <p:nvSpPr>
            <p:cNvPr id="204" name="tx204"/>
            <p:cNvSpPr/>
            <p:nvPr/>
          </p:nvSpPr>
          <p:spPr>
            <a:xfrm>
              <a:off x="2337205" y="127252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205" name="tx205"/>
            <p:cNvSpPr/>
            <p:nvPr/>
          </p:nvSpPr>
          <p:spPr>
            <a:xfrm>
              <a:off x="3345814" y="9973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206" name="tx206"/>
            <p:cNvSpPr/>
            <p:nvPr/>
          </p:nvSpPr>
          <p:spPr>
            <a:xfrm>
              <a:off x="4354423" y="8794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207" name="tx207"/>
            <p:cNvSpPr/>
            <p:nvPr/>
          </p:nvSpPr>
          <p:spPr>
            <a:xfrm>
              <a:off x="5363032" y="8794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208" name="tx208"/>
            <p:cNvSpPr/>
            <p:nvPr/>
          </p:nvSpPr>
          <p:spPr>
            <a:xfrm>
              <a:off x="6371641" y="8794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209" name="tx209"/>
            <p:cNvSpPr/>
            <p:nvPr/>
          </p:nvSpPr>
          <p:spPr>
            <a:xfrm>
              <a:off x="7380250" y="8401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210" name="tx210"/>
            <p:cNvSpPr/>
            <p:nvPr/>
          </p:nvSpPr>
          <p:spPr>
            <a:xfrm>
              <a:off x="8388859" y="80086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211" name="pg211"/>
            <p:cNvSpPr/>
            <p:nvPr/>
          </p:nvSpPr>
          <p:spPr>
            <a:xfrm>
              <a:off x="1346316" y="354375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2" name="tx212"/>
            <p:cNvSpPr/>
            <p:nvPr/>
          </p:nvSpPr>
          <p:spPr>
            <a:xfrm>
              <a:off x="1378837" y="357457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213" name="pg213"/>
            <p:cNvSpPr/>
            <p:nvPr/>
          </p:nvSpPr>
          <p:spPr>
            <a:xfrm>
              <a:off x="2354925" y="302462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4" name="tx214"/>
            <p:cNvSpPr/>
            <p:nvPr/>
          </p:nvSpPr>
          <p:spPr>
            <a:xfrm>
              <a:off x="2387446" y="30568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15" name="pg215"/>
            <p:cNvSpPr/>
            <p:nvPr/>
          </p:nvSpPr>
          <p:spPr>
            <a:xfrm>
              <a:off x="3363534" y="28948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6" name="tx216"/>
            <p:cNvSpPr/>
            <p:nvPr/>
          </p:nvSpPr>
          <p:spPr>
            <a:xfrm>
              <a:off x="3396055" y="292704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17" name="pg217"/>
            <p:cNvSpPr/>
            <p:nvPr/>
          </p:nvSpPr>
          <p:spPr>
            <a:xfrm>
              <a:off x="4372143" y="28392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8" name="tx218"/>
            <p:cNvSpPr/>
            <p:nvPr/>
          </p:nvSpPr>
          <p:spPr>
            <a:xfrm>
              <a:off x="4404664" y="287173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219" name="pg219"/>
            <p:cNvSpPr/>
            <p:nvPr/>
          </p:nvSpPr>
          <p:spPr>
            <a:xfrm>
              <a:off x="5380752" y="28392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20" name="tx220"/>
            <p:cNvSpPr/>
            <p:nvPr/>
          </p:nvSpPr>
          <p:spPr>
            <a:xfrm>
              <a:off x="5413273" y="28714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221" name="tx221"/>
            <p:cNvSpPr/>
            <p:nvPr/>
          </p:nvSpPr>
          <p:spPr>
            <a:xfrm>
              <a:off x="663492" y="46939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222" name="tx222"/>
            <p:cNvSpPr/>
            <p:nvPr/>
          </p:nvSpPr>
          <p:spPr>
            <a:xfrm>
              <a:off x="585797" y="37669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223" name="tx223"/>
            <p:cNvSpPr/>
            <p:nvPr/>
          </p:nvSpPr>
          <p:spPr>
            <a:xfrm>
              <a:off x="585797" y="28398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224" name="tx224"/>
            <p:cNvSpPr/>
            <p:nvPr/>
          </p:nvSpPr>
          <p:spPr>
            <a:xfrm>
              <a:off x="585797" y="191456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225" name="tx225"/>
            <p:cNvSpPr/>
            <p:nvPr/>
          </p:nvSpPr>
          <p:spPr>
            <a:xfrm>
              <a:off x="508103" y="98584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226" name="tx226"/>
            <p:cNvSpPr/>
            <p:nvPr/>
          </p:nvSpPr>
          <p:spPr>
            <a:xfrm rot="-5400000">
              <a:off x="1024500" y="5306604"/>
              <a:ext cx="7378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Afghanistan</a:t>
              </a:r>
            </a:p>
          </p:txBody>
        </p:sp>
        <p:sp>
          <p:nvSpPr>
            <p:cNvPr id="227" name="tx227"/>
            <p:cNvSpPr/>
            <p:nvPr/>
          </p:nvSpPr>
          <p:spPr>
            <a:xfrm rot="-5400000">
              <a:off x="2148866" y="5220315"/>
              <a:ext cx="5358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Pakistan</a:t>
              </a:r>
            </a:p>
          </p:txBody>
        </p:sp>
        <p:sp>
          <p:nvSpPr>
            <p:cNvPr id="228" name="tx228"/>
            <p:cNvSpPr/>
            <p:nvPr/>
          </p:nvSpPr>
          <p:spPr>
            <a:xfrm rot="-5400000">
              <a:off x="3273915" y="510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India</a:t>
              </a:r>
            </a:p>
          </p:txBody>
        </p:sp>
        <p:sp>
          <p:nvSpPr>
            <p:cNvPr id="229" name="tx229"/>
            <p:cNvSpPr/>
            <p:nvPr/>
          </p:nvSpPr>
          <p:spPr>
            <a:xfrm rot="-5400000">
              <a:off x="4051146" y="5307491"/>
              <a:ext cx="7379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Bangladesh</a:t>
              </a:r>
            </a:p>
          </p:txBody>
        </p:sp>
        <p:sp>
          <p:nvSpPr>
            <p:cNvPr id="230" name="tx230"/>
            <p:cNvSpPr/>
            <p:nvPr/>
          </p:nvSpPr>
          <p:spPr>
            <a:xfrm rot="-5400000">
              <a:off x="5247033" y="5121849"/>
              <a:ext cx="36500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Nepal</a:t>
              </a:r>
            </a:p>
          </p:txBody>
        </p:sp>
        <p:sp>
          <p:nvSpPr>
            <p:cNvPr id="231" name="tx231"/>
            <p:cNvSpPr/>
            <p:nvPr/>
          </p:nvSpPr>
          <p:spPr>
            <a:xfrm rot="-5400000">
              <a:off x="6155233" y="5246611"/>
              <a:ext cx="5901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Sri Lanka</a:t>
              </a:r>
            </a:p>
          </p:txBody>
        </p:sp>
        <p:sp>
          <p:nvSpPr>
            <p:cNvPr id="232" name="tx232"/>
            <p:cNvSpPr/>
            <p:nvPr/>
          </p:nvSpPr>
          <p:spPr>
            <a:xfrm rot="-5400000">
              <a:off x="7238433" y="5173793"/>
              <a:ext cx="44276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Bhutan</a:t>
              </a:r>
            </a:p>
          </p:txBody>
        </p:sp>
        <p:sp>
          <p:nvSpPr>
            <p:cNvPr id="233" name="tx233"/>
            <p:cNvSpPr/>
            <p:nvPr/>
          </p:nvSpPr>
          <p:spPr>
            <a:xfrm rot="-5400000">
              <a:off x="8192812" y="5228023"/>
              <a:ext cx="5512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Maldives</a:t>
              </a:r>
            </a:p>
          </p:txBody>
        </p:sp>
        <p:sp>
          <p:nvSpPr>
            <p:cNvPr id="234" name="tx234"/>
            <p:cNvSpPr/>
            <p:nvPr/>
          </p:nvSpPr>
          <p:spPr>
            <a:xfrm rot="-5400000">
              <a:off x="-52544" y="2734855"/>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35" name="rc235"/>
            <p:cNvSpPr/>
            <p:nvPr/>
          </p:nvSpPr>
          <p:spPr>
            <a:xfrm>
              <a:off x="3827673" y="6114116"/>
              <a:ext cx="219455" cy="219455"/>
            </a:xfrm>
            <a:prstGeom prst="rect">
              <a:avLst/>
            </a:prstGeom>
            <a:solidFill>
              <a:srgbClr val="FFFFFF">
                <a:alpha val="100000"/>
              </a:srgbClr>
            </a:solidFill>
          </p:spPr>
          <p:txBody>
            <a:bodyPr/>
            <a:lstStyle/>
            <a:p/>
          </p:txBody>
        </p:sp>
        <p:sp>
          <p:nvSpPr>
            <p:cNvPr id="236" name="pg236"/>
            <p:cNvSpPr/>
            <p:nvPr/>
          </p:nvSpPr>
          <p:spPr>
            <a:xfrm>
              <a:off x="4012224"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917614"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827735"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827735"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827735"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rc241"/>
            <p:cNvSpPr/>
            <p:nvPr/>
          </p:nvSpPr>
          <p:spPr>
            <a:xfrm>
              <a:off x="3827673" y="6114116"/>
              <a:ext cx="219455" cy="219455"/>
            </a:xfrm>
            <a:prstGeom prst="rect">
              <a:avLst/>
            </a:prstGeom>
            <a:ln w="476" cap="sq">
              <a:solidFill>
                <a:srgbClr val="000000">
                  <a:alpha val="100000"/>
                </a:srgbClr>
              </a:solidFill>
              <a:prstDash val="solid"/>
              <a:miter/>
            </a:ln>
          </p:spPr>
          <p:txBody>
            <a:bodyPr/>
            <a:lstStyle/>
            <a:p/>
          </p:txBody>
        </p:sp>
        <p:sp>
          <p:nvSpPr>
            <p:cNvPr id="242" name="tx242"/>
            <p:cNvSpPr/>
            <p:nvPr/>
          </p:nvSpPr>
          <p:spPr>
            <a:xfrm>
              <a:off x="4116718" y="6146081"/>
              <a:ext cx="1933835"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5 un- and undervaccinated</a:t>
              </a:r>
            </a:p>
          </p:txBody>
        </p:sp>
        <p:sp>
          <p:nvSpPr>
            <p:cNvPr id="243" name="tx243"/>
            <p:cNvSpPr/>
            <p:nvPr/>
          </p:nvSpPr>
          <p:spPr>
            <a:xfrm>
              <a:off x="803816" y="397941"/>
              <a:ext cx="6681534"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ROSA, 2024</a:t>
              </a:r>
            </a:p>
          </p:txBody>
        </p:sp>
        <p:sp>
          <p:nvSpPr>
            <p:cNvPr id="244" name="tx24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5" name="tx245"/>
            <p:cNvSpPr/>
            <p:nvPr/>
          </p:nvSpPr>
          <p:spPr>
            <a:xfrm>
              <a:off x="1644062" y="6568567"/>
              <a:ext cx="743034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5 rank based on absolute number of un- and undervaccinated children.</a:t>
              </a:r>
            </a:p>
          </p:txBody>
        </p:sp>
      </p:grpSp>
      <p:sp>
        <p:nvSpPr>
          <p:cNvPr id="2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ROSA from lowest to highest coverage, and the rank of the top 10 countries with the most un- and undervaccinated children, based on absolute numbers.
In 2024, Bangladesh ranked number 4 out of 8 countries for lowest DTP3 coverage (based on tied ranks).
Bangladesh was in the top 5 countries with the most un- and undervaccinated children (rank=4).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6346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770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7905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12023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2337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3473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631186"/>
              <a:ext cx="249522" cy="1375498"/>
            </a:xfrm>
            <a:prstGeom prst="rect">
              <a:avLst/>
            </a:prstGeom>
            <a:solidFill>
              <a:srgbClr val="80BD41">
                <a:alpha val="100000"/>
              </a:srgbClr>
            </a:solidFill>
          </p:spPr>
          <p:txBody>
            <a:bodyPr/>
            <a:lstStyle/>
            <a:p/>
          </p:txBody>
        </p:sp>
        <p:sp>
          <p:nvSpPr>
            <p:cNvPr id="23" name="rc23"/>
            <p:cNvSpPr/>
            <p:nvPr/>
          </p:nvSpPr>
          <p:spPr>
            <a:xfrm>
              <a:off x="1296273" y="2329248"/>
              <a:ext cx="249522" cy="301938"/>
            </a:xfrm>
            <a:prstGeom prst="rect">
              <a:avLst/>
            </a:prstGeom>
            <a:solidFill>
              <a:srgbClr val="1CABE2">
                <a:alpha val="100000"/>
              </a:srgbClr>
            </a:solidFill>
          </p:spPr>
          <p:txBody>
            <a:bodyPr/>
            <a:lstStyle/>
            <a:p/>
          </p:txBody>
        </p:sp>
        <p:sp>
          <p:nvSpPr>
            <p:cNvPr id="24" name="rc24"/>
            <p:cNvSpPr/>
            <p:nvPr/>
          </p:nvSpPr>
          <p:spPr>
            <a:xfrm>
              <a:off x="1573521" y="2574602"/>
              <a:ext cx="249522" cy="1432083"/>
            </a:xfrm>
            <a:prstGeom prst="rect">
              <a:avLst/>
            </a:prstGeom>
            <a:solidFill>
              <a:srgbClr val="80BD41">
                <a:alpha val="100000"/>
              </a:srgbClr>
            </a:solidFill>
          </p:spPr>
          <p:txBody>
            <a:bodyPr/>
            <a:lstStyle/>
            <a:p/>
          </p:txBody>
        </p:sp>
        <p:sp>
          <p:nvSpPr>
            <p:cNvPr id="25" name="rc25"/>
            <p:cNvSpPr/>
            <p:nvPr/>
          </p:nvSpPr>
          <p:spPr>
            <a:xfrm>
              <a:off x="1573521" y="2321881"/>
              <a:ext cx="249522" cy="252720"/>
            </a:xfrm>
            <a:prstGeom prst="rect">
              <a:avLst/>
            </a:prstGeom>
            <a:solidFill>
              <a:srgbClr val="1CABE2">
                <a:alpha val="100000"/>
              </a:srgbClr>
            </a:solidFill>
          </p:spPr>
          <p:txBody>
            <a:bodyPr/>
            <a:lstStyle/>
            <a:p/>
          </p:txBody>
        </p:sp>
        <p:sp>
          <p:nvSpPr>
            <p:cNvPr id="26" name="rc26"/>
            <p:cNvSpPr/>
            <p:nvPr/>
          </p:nvSpPr>
          <p:spPr>
            <a:xfrm>
              <a:off x="1850769" y="2615525"/>
              <a:ext cx="249522" cy="1391159"/>
            </a:xfrm>
            <a:prstGeom prst="rect">
              <a:avLst/>
            </a:prstGeom>
            <a:solidFill>
              <a:srgbClr val="80BD41">
                <a:alpha val="100000"/>
              </a:srgbClr>
            </a:solidFill>
          </p:spPr>
          <p:txBody>
            <a:bodyPr/>
            <a:lstStyle/>
            <a:p/>
          </p:txBody>
        </p:sp>
        <p:sp>
          <p:nvSpPr>
            <p:cNvPr id="27" name="rc27"/>
            <p:cNvSpPr/>
            <p:nvPr/>
          </p:nvSpPr>
          <p:spPr>
            <a:xfrm>
              <a:off x="1850769" y="2330588"/>
              <a:ext cx="249522" cy="284936"/>
            </a:xfrm>
            <a:prstGeom prst="rect">
              <a:avLst/>
            </a:prstGeom>
            <a:solidFill>
              <a:srgbClr val="1CABE2">
                <a:alpha val="100000"/>
              </a:srgbClr>
            </a:solidFill>
          </p:spPr>
          <p:txBody>
            <a:bodyPr/>
            <a:lstStyle/>
            <a:p/>
          </p:txBody>
        </p:sp>
        <p:sp>
          <p:nvSpPr>
            <p:cNvPr id="28" name="rc28"/>
            <p:cNvSpPr/>
            <p:nvPr/>
          </p:nvSpPr>
          <p:spPr>
            <a:xfrm>
              <a:off x="2128016" y="2565050"/>
              <a:ext cx="249522" cy="1441634"/>
            </a:xfrm>
            <a:prstGeom prst="rect">
              <a:avLst/>
            </a:prstGeom>
            <a:solidFill>
              <a:srgbClr val="80BD41">
                <a:alpha val="100000"/>
              </a:srgbClr>
            </a:solidFill>
          </p:spPr>
          <p:txBody>
            <a:bodyPr/>
            <a:lstStyle/>
            <a:p/>
          </p:txBody>
        </p:sp>
        <p:sp>
          <p:nvSpPr>
            <p:cNvPr id="29" name="rc29"/>
            <p:cNvSpPr/>
            <p:nvPr/>
          </p:nvSpPr>
          <p:spPr>
            <a:xfrm>
              <a:off x="2128016" y="2349633"/>
              <a:ext cx="249522" cy="215416"/>
            </a:xfrm>
            <a:prstGeom prst="rect">
              <a:avLst/>
            </a:prstGeom>
            <a:solidFill>
              <a:srgbClr val="1CABE2">
                <a:alpha val="100000"/>
              </a:srgbClr>
            </a:solidFill>
          </p:spPr>
          <p:txBody>
            <a:bodyPr/>
            <a:lstStyle/>
            <a:p/>
          </p:txBody>
        </p:sp>
        <p:sp>
          <p:nvSpPr>
            <p:cNvPr id="30" name="rc30"/>
            <p:cNvSpPr/>
            <p:nvPr/>
          </p:nvSpPr>
          <p:spPr>
            <a:xfrm>
              <a:off x="2405264" y="2385919"/>
              <a:ext cx="249522" cy="1620765"/>
            </a:xfrm>
            <a:prstGeom prst="rect">
              <a:avLst/>
            </a:prstGeom>
            <a:solidFill>
              <a:srgbClr val="80BD41">
                <a:alpha val="100000"/>
              </a:srgbClr>
            </a:solidFill>
          </p:spPr>
          <p:txBody>
            <a:bodyPr/>
            <a:lstStyle/>
            <a:p/>
          </p:txBody>
        </p:sp>
        <p:sp>
          <p:nvSpPr>
            <p:cNvPr id="31" name="rc31"/>
            <p:cNvSpPr/>
            <p:nvPr/>
          </p:nvSpPr>
          <p:spPr>
            <a:xfrm>
              <a:off x="2405264" y="2369548"/>
              <a:ext cx="249522" cy="16371"/>
            </a:xfrm>
            <a:prstGeom prst="rect">
              <a:avLst/>
            </a:prstGeom>
            <a:solidFill>
              <a:srgbClr val="1CABE2">
                <a:alpha val="100000"/>
              </a:srgbClr>
            </a:solidFill>
          </p:spPr>
          <p:txBody>
            <a:bodyPr/>
            <a:lstStyle/>
            <a:p/>
          </p:txBody>
        </p:sp>
        <p:sp>
          <p:nvSpPr>
            <p:cNvPr id="32" name="rc32"/>
            <p:cNvSpPr/>
            <p:nvPr/>
          </p:nvSpPr>
          <p:spPr>
            <a:xfrm>
              <a:off x="2682512" y="2515883"/>
              <a:ext cx="249522" cy="1490801"/>
            </a:xfrm>
            <a:prstGeom prst="rect">
              <a:avLst/>
            </a:prstGeom>
            <a:solidFill>
              <a:srgbClr val="80BD41">
                <a:alpha val="100000"/>
              </a:srgbClr>
            </a:solidFill>
          </p:spPr>
          <p:txBody>
            <a:bodyPr/>
            <a:lstStyle/>
            <a:p/>
          </p:txBody>
        </p:sp>
        <p:sp>
          <p:nvSpPr>
            <p:cNvPr id="33" name="rc33"/>
            <p:cNvSpPr/>
            <p:nvPr/>
          </p:nvSpPr>
          <p:spPr>
            <a:xfrm>
              <a:off x="2682512" y="2403672"/>
              <a:ext cx="249522" cy="112211"/>
            </a:xfrm>
            <a:prstGeom prst="rect">
              <a:avLst/>
            </a:prstGeom>
            <a:solidFill>
              <a:srgbClr val="1CABE2">
                <a:alpha val="100000"/>
              </a:srgbClr>
            </a:solidFill>
          </p:spPr>
          <p:txBody>
            <a:bodyPr/>
            <a:lstStyle/>
            <a:p/>
          </p:txBody>
        </p:sp>
        <p:sp>
          <p:nvSpPr>
            <p:cNvPr id="34" name="rc34"/>
            <p:cNvSpPr/>
            <p:nvPr/>
          </p:nvSpPr>
          <p:spPr>
            <a:xfrm>
              <a:off x="2959759" y="2526853"/>
              <a:ext cx="249522" cy="1479831"/>
            </a:xfrm>
            <a:prstGeom prst="rect">
              <a:avLst/>
            </a:prstGeom>
            <a:solidFill>
              <a:srgbClr val="80BD41">
                <a:alpha val="100000"/>
              </a:srgbClr>
            </a:solidFill>
          </p:spPr>
          <p:txBody>
            <a:bodyPr/>
            <a:lstStyle/>
            <a:p/>
          </p:txBody>
        </p:sp>
        <p:sp>
          <p:nvSpPr>
            <p:cNvPr id="35" name="rc35"/>
            <p:cNvSpPr/>
            <p:nvPr/>
          </p:nvSpPr>
          <p:spPr>
            <a:xfrm>
              <a:off x="2959759" y="2432396"/>
              <a:ext cx="249522" cy="94457"/>
            </a:xfrm>
            <a:prstGeom prst="rect">
              <a:avLst/>
            </a:prstGeom>
            <a:solidFill>
              <a:srgbClr val="1CABE2">
                <a:alpha val="100000"/>
              </a:srgbClr>
            </a:solidFill>
          </p:spPr>
          <p:txBody>
            <a:bodyPr/>
            <a:lstStyle/>
            <a:p/>
          </p:txBody>
        </p:sp>
        <p:sp>
          <p:nvSpPr>
            <p:cNvPr id="36" name="rc36"/>
            <p:cNvSpPr/>
            <p:nvPr/>
          </p:nvSpPr>
          <p:spPr>
            <a:xfrm>
              <a:off x="3237007" y="2551740"/>
              <a:ext cx="249522" cy="1454944"/>
            </a:xfrm>
            <a:prstGeom prst="rect">
              <a:avLst/>
            </a:prstGeom>
            <a:solidFill>
              <a:srgbClr val="80BD41">
                <a:alpha val="100000"/>
              </a:srgbClr>
            </a:solidFill>
          </p:spPr>
          <p:txBody>
            <a:bodyPr/>
            <a:lstStyle/>
            <a:p/>
          </p:txBody>
        </p:sp>
        <p:sp>
          <p:nvSpPr>
            <p:cNvPr id="37" name="rc37"/>
            <p:cNvSpPr/>
            <p:nvPr/>
          </p:nvSpPr>
          <p:spPr>
            <a:xfrm>
              <a:off x="3237007" y="2458871"/>
              <a:ext cx="249522" cy="92868"/>
            </a:xfrm>
            <a:prstGeom prst="rect">
              <a:avLst/>
            </a:prstGeom>
            <a:solidFill>
              <a:srgbClr val="1CABE2">
                <a:alpha val="100000"/>
              </a:srgbClr>
            </a:solidFill>
          </p:spPr>
          <p:txBody>
            <a:bodyPr/>
            <a:lstStyle/>
            <a:p/>
          </p:txBody>
        </p:sp>
        <p:sp>
          <p:nvSpPr>
            <p:cNvPr id="38" name="rc38"/>
            <p:cNvSpPr/>
            <p:nvPr/>
          </p:nvSpPr>
          <p:spPr>
            <a:xfrm>
              <a:off x="3514255" y="2554930"/>
              <a:ext cx="249522" cy="1451754"/>
            </a:xfrm>
            <a:prstGeom prst="rect">
              <a:avLst/>
            </a:prstGeom>
            <a:solidFill>
              <a:srgbClr val="80BD41">
                <a:alpha val="100000"/>
              </a:srgbClr>
            </a:solidFill>
          </p:spPr>
          <p:txBody>
            <a:bodyPr/>
            <a:lstStyle/>
            <a:p/>
          </p:txBody>
        </p:sp>
        <p:sp>
          <p:nvSpPr>
            <p:cNvPr id="39" name="rc39"/>
            <p:cNvSpPr/>
            <p:nvPr/>
          </p:nvSpPr>
          <p:spPr>
            <a:xfrm>
              <a:off x="3514255" y="2494441"/>
              <a:ext cx="249522" cy="60489"/>
            </a:xfrm>
            <a:prstGeom prst="rect">
              <a:avLst/>
            </a:prstGeom>
            <a:solidFill>
              <a:srgbClr val="1CABE2">
                <a:alpha val="100000"/>
              </a:srgbClr>
            </a:solidFill>
          </p:spPr>
          <p:txBody>
            <a:bodyPr/>
            <a:lstStyle/>
            <a:p/>
          </p:txBody>
        </p:sp>
        <p:sp>
          <p:nvSpPr>
            <p:cNvPr id="40" name="rc40"/>
            <p:cNvSpPr/>
            <p:nvPr/>
          </p:nvSpPr>
          <p:spPr>
            <a:xfrm>
              <a:off x="3791502" y="2577446"/>
              <a:ext cx="249522" cy="1429238"/>
            </a:xfrm>
            <a:prstGeom prst="rect">
              <a:avLst/>
            </a:prstGeom>
            <a:solidFill>
              <a:srgbClr val="80BD41">
                <a:alpha val="100000"/>
              </a:srgbClr>
            </a:solidFill>
          </p:spPr>
          <p:txBody>
            <a:bodyPr/>
            <a:lstStyle/>
            <a:p/>
          </p:txBody>
        </p:sp>
        <p:sp>
          <p:nvSpPr>
            <p:cNvPr id="41" name="rc41"/>
            <p:cNvSpPr/>
            <p:nvPr/>
          </p:nvSpPr>
          <p:spPr>
            <a:xfrm>
              <a:off x="3791502" y="2533243"/>
              <a:ext cx="249522" cy="44203"/>
            </a:xfrm>
            <a:prstGeom prst="rect">
              <a:avLst/>
            </a:prstGeom>
            <a:solidFill>
              <a:srgbClr val="1CABE2">
                <a:alpha val="100000"/>
              </a:srgbClr>
            </a:solidFill>
          </p:spPr>
          <p:txBody>
            <a:bodyPr/>
            <a:lstStyle/>
            <a:p/>
          </p:txBody>
        </p:sp>
        <p:sp>
          <p:nvSpPr>
            <p:cNvPr id="42" name="rc42"/>
            <p:cNvSpPr/>
            <p:nvPr/>
          </p:nvSpPr>
          <p:spPr>
            <a:xfrm>
              <a:off x="4068750" y="2665958"/>
              <a:ext cx="249522" cy="1340726"/>
            </a:xfrm>
            <a:prstGeom prst="rect">
              <a:avLst/>
            </a:prstGeom>
            <a:solidFill>
              <a:srgbClr val="80BD41">
                <a:alpha val="100000"/>
              </a:srgbClr>
            </a:solidFill>
          </p:spPr>
          <p:txBody>
            <a:bodyPr/>
            <a:lstStyle/>
            <a:p/>
          </p:txBody>
        </p:sp>
        <p:sp>
          <p:nvSpPr>
            <p:cNvPr id="43" name="rc43"/>
            <p:cNvSpPr/>
            <p:nvPr/>
          </p:nvSpPr>
          <p:spPr>
            <a:xfrm>
              <a:off x="4068750" y="2580380"/>
              <a:ext cx="249522" cy="85578"/>
            </a:xfrm>
            <a:prstGeom prst="rect">
              <a:avLst/>
            </a:prstGeom>
            <a:solidFill>
              <a:srgbClr val="1CABE2">
                <a:alpha val="100000"/>
              </a:srgbClr>
            </a:solidFill>
          </p:spPr>
          <p:txBody>
            <a:bodyPr/>
            <a:lstStyle/>
            <a:p/>
          </p:txBody>
        </p:sp>
        <p:sp>
          <p:nvSpPr>
            <p:cNvPr id="44" name="rc44"/>
            <p:cNvSpPr/>
            <p:nvPr/>
          </p:nvSpPr>
          <p:spPr>
            <a:xfrm>
              <a:off x="4345998" y="2671101"/>
              <a:ext cx="249522" cy="1335583"/>
            </a:xfrm>
            <a:prstGeom prst="rect">
              <a:avLst/>
            </a:prstGeom>
            <a:solidFill>
              <a:srgbClr val="80BD41">
                <a:alpha val="100000"/>
              </a:srgbClr>
            </a:solidFill>
          </p:spPr>
          <p:txBody>
            <a:bodyPr/>
            <a:lstStyle/>
            <a:p/>
          </p:txBody>
        </p:sp>
        <p:sp>
          <p:nvSpPr>
            <p:cNvPr id="45" name="rc45"/>
            <p:cNvSpPr/>
            <p:nvPr/>
          </p:nvSpPr>
          <p:spPr>
            <a:xfrm>
              <a:off x="4345998" y="2615451"/>
              <a:ext cx="249522" cy="55649"/>
            </a:xfrm>
            <a:prstGeom prst="rect">
              <a:avLst/>
            </a:prstGeom>
            <a:solidFill>
              <a:srgbClr val="1CABE2">
                <a:alpha val="100000"/>
              </a:srgbClr>
            </a:solidFill>
          </p:spPr>
          <p:txBody>
            <a:bodyPr/>
            <a:lstStyle/>
            <a:p/>
          </p:txBody>
        </p:sp>
        <p:sp>
          <p:nvSpPr>
            <p:cNvPr id="46" name="rc46"/>
            <p:cNvSpPr/>
            <p:nvPr/>
          </p:nvSpPr>
          <p:spPr>
            <a:xfrm>
              <a:off x="4623245" y="2709976"/>
              <a:ext cx="249522" cy="1296708"/>
            </a:xfrm>
            <a:prstGeom prst="rect">
              <a:avLst/>
            </a:prstGeom>
            <a:solidFill>
              <a:srgbClr val="80BD41">
                <a:alpha val="100000"/>
              </a:srgbClr>
            </a:solidFill>
          </p:spPr>
          <p:txBody>
            <a:bodyPr/>
            <a:lstStyle/>
            <a:p/>
          </p:txBody>
        </p:sp>
        <p:sp>
          <p:nvSpPr>
            <p:cNvPr id="47" name="rc47"/>
            <p:cNvSpPr/>
            <p:nvPr/>
          </p:nvSpPr>
          <p:spPr>
            <a:xfrm>
              <a:off x="4623245" y="2627208"/>
              <a:ext cx="249522" cy="82768"/>
            </a:xfrm>
            <a:prstGeom prst="rect">
              <a:avLst/>
            </a:prstGeom>
            <a:solidFill>
              <a:srgbClr val="1CABE2">
                <a:alpha val="100000"/>
              </a:srgbClr>
            </a:solidFill>
          </p:spPr>
          <p:txBody>
            <a:bodyPr/>
            <a:lstStyle/>
            <a:p/>
          </p:txBody>
        </p:sp>
        <p:sp>
          <p:nvSpPr>
            <p:cNvPr id="48" name="rc48"/>
            <p:cNvSpPr/>
            <p:nvPr/>
          </p:nvSpPr>
          <p:spPr>
            <a:xfrm>
              <a:off x="4900493" y="2678509"/>
              <a:ext cx="249522" cy="1328176"/>
            </a:xfrm>
            <a:prstGeom prst="rect">
              <a:avLst/>
            </a:prstGeom>
            <a:solidFill>
              <a:srgbClr val="80BD41">
                <a:alpha val="100000"/>
              </a:srgbClr>
            </a:solidFill>
          </p:spPr>
          <p:txBody>
            <a:bodyPr/>
            <a:lstStyle/>
            <a:p/>
          </p:txBody>
        </p:sp>
        <p:sp>
          <p:nvSpPr>
            <p:cNvPr id="49" name="rc49"/>
            <p:cNvSpPr/>
            <p:nvPr/>
          </p:nvSpPr>
          <p:spPr>
            <a:xfrm>
              <a:off x="4900493" y="2623168"/>
              <a:ext cx="249522" cy="55340"/>
            </a:xfrm>
            <a:prstGeom prst="rect">
              <a:avLst/>
            </a:prstGeom>
            <a:solidFill>
              <a:srgbClr val="1CABE2">
                <a:alpha val="100000"/>
              </a:srgbClr>
            </a:solidFill>
          </p:spPr>
          <p:txBody>
            <a:bodyPr/>
            <a:lstStyle/>
            <a:p/>
          </p:txBody>
        </p:sp>
        <p:sp>
          <p:nvSpPr>
            <p:cNvPr id="50" name="rc50"/>
            <p:cNvSpPr/>
            <p:nvPr/>
          </p:nvSpPr>
          <p:spPr>
            <a:xfrm>
              <a:off x="5177741" y="2667357"/>
              <a:ext cx="249522" cy="1339328"/>
            </a:xfrm>
            <a:prstGeom prst="rect">
              <a:avLst/>
            </a:prstGeom>
            <a:solidFill>
              <a:srgbClr val="80BD41">
                <a:alpha val="100000"/>
              </a:srgbClr>
            </a:solidFill>
          </p:spPr>
          <p:txBody>
            <a:bodyPr/>
            <a:lstStyle/>
            <a:p/>
          </p:txBody>
        </p:sp>
        <p:sp>
          <p:nvSpPr>
            <p:cNvPr id="51" name="rc51"/>
            <p:cNvSpPr/>
            <p:nvPr/>
          </p:nvSpPr>
          <p:spPr>
            <a:xfrm>
              <a:off x="5177741" y="2625934"/>
              <a:ext cx="249522" cy="41422"/>
            </a:xfrm>
            <a:prstGeom prst="rect">
              <a:avLst/>
            </a:prstGeom>
            <a:solidFill>
              <a:srgbClr val="1CABE2">
                <a:alpha val="100000"/>
              </a:srgbClr>
            </a:solidFill>
          </p:spPr>
          <p:txBody>
            <a:bodyPr/>
            <a:lstStyle/>
            <a:p/>
          </p:txBody>
        </p:sp>
        <p:sp>
          <p:nvSpPr>
            <p:cNvPr id="52" name="rc52"/>
            <p:cNvSpPr/>
            <p:nvPr/>
          </p:nvSpPr>
          <p:spPr>
            <a:xfrm>
              <a:off x="5454988" y="2642846"/>
              <a:ext cx="249522" cy="1363838"/>
            </a:xfrm>
            <a:prstGeom prst="rect">
              <a:avLst/>
            </a:prstGeom>
            <a:solidFill>
              <a:srgbClr val="80BD41">
                <a:alpha val="100000"/>
              </a:srgbClr>
            </a:solidFill>
          </p:spPr>
          <p:txBody>
            <a:bodyPr/>
            <a:lstStyle/>
            <a:p/>
          </p:txBody>
        </p:sp>
        <p:sp>
          <p:nvSpPr>
            <p:cNvPr id="53" name="rc53"/>
            <p:cNvSpPr/>
            <p:nvPr/>
          </p:nvSpPr>
          <p:spPr>
            <a:xfrm>
              <a:off x="5454988" y="2615013"/>
              <a:ext cx="249522" cy="27833"/>
            </a:xfrm>
            <a:prstGeom prst="rect">
              <a:avLst/>
            </a:prstGeom>
            <a:solidFill>
              <a:srgbClr val="1CABE2">
                <a:alpha val="100000"/>
              </a:srgbClr>
            </a:solidFill>
          </p:spPr>
          <p:txBody>
            <a:bodyPr/>
            <a:lstStyle/>
            <a:p/>
          </p:txBody>
        </p:sp>
        <p:sp>
          <p:nvSpPr>
            <p:cNvPr id="54" name="rc54"/>
            <p:cNvSpPr/>
            <p:nvPr/>
          </p:nvSpPr>
          <p:spPr>
            <a:xfrm>
              <a:off x="5732236" y="2631002"/>
              <a:ext cx="249522" cy="1375683"/>
            </a:xfrm>
            <a:prstGeom prst="rect">
              <a:avLst/>
            </a:prstGeom>
            <a:solidFill>
              <a:srgbClr val="80BD41">
                <a:alpha val="100000"/>
              </a:srgbClr>
            </a:solidFill>
          </p:spPr>
          <p:txBody>
            <a:bodyPr/>
            <a:lstStyle/>
            <a:p/>
          </p:txBody>
        </p:sp>
        <p:sp>
          <p:nvSpPr>
            <p:cNvPr id="55" name="rc55"/>
            <p:cNvSpPr/>
            <p:nvPr/>
          </p:nvSpPr>
          <p:spPr>
            <a:xfrm>
              <a:off x="5732236" y="2602926"/>
              <a:ext cx="249522" cy="28075"/>
            </a:xfrm>
            <a:prstGeom prst="rect">
              <a:avLst/>
            </a:prstGeom>
            <a:solidFill>
              <a:srgbClr val="1CABE2">
                <a:alpha val="100000"/>
              </a:srgbClr>
            </a:solidFill>
          </p:spPr>
          <p:txBody>
            <a:bodyPr/>
            <a:lstStyle/>
            <a:p/>
          </p:txBody>
        </p:sp>
        <p:sp>
          <p:nvSpPr>
            <p:cNvPr id="56" name="rc56"/>
            <p:cNvSpPr/>
            <p:nvPr/>
          </p:nvSpPr>
          <p:spPr>
            <a:xfrm>
              <a:off x="6009484" y="2633974"/>
              <a:ext cx="249522" cy="1372710"/>
            </a:xfrm>
            <a:prstGeom prst="rect">
              <a:avLst/>
            </a:prstGeom>
            <a:solidFill>
              <a:srgbClr val="80BD41">
                <a:alpha val="100000"/>
              </a:srgbClr>
            </a:solidFill>
          </p:spPr>
          <p:txBody>
            <a:bodyPr/>
            <a:lstStyle/>
            <a:p/>
          </p:txBody>
        </p:sp>
        <p:sp>
          <p:nvSpPr>
            <p:cNvPr id="57" name="rc57"/>
            <p:cNvSpPr/>
            <p:nvPr/>
          </p:nvSpPr>
          <p:spPr>
            <a:xfrm>
              <a:off x="6009484" y="2605960"/>
              <a:ext cx="249522" cy="28014"/>
            </a:xfrm>
            <a:prstGeom prst="rect">
              <a:avLst/>
            </a:prstGeom>
            <a:solidFill>
              <a:srgbClr val="1CABE2">
                <a:alpha val="100000"/>
              </a:srgbClr>
            </a:solidFill>
          </p:spPr>
          <p:txBody>
            <a:bodyPr/>
            <a:lstStyle/>
            <a:p/>
          </p:txBody>
        </p:sp>
        <p:sp>
          <p:nvSpPr>
            <p:cNvPr id="58" name="rc58"/>
            <p:cNvSpPr/>
            <p:nvPr/>
          </p:nvSpPr>
          <p:spPr>
            <a:xfrm>
              <a:off x="6286731" y="2615942"/>
              <a:ext cx="249522" cy="1390743"/>
            </a:xfrm>
            <a:prstGeom prst="rect">
              <a:avLst/>
            </a:prstGeom>
            <a:solidFill>
              <a:srgbClr val="80BD41">
                <a:alpha val="100000"/>
              </a:srgbClr>
            </a:solidFill>
          </p:spPr>
          <p:txBody>
            <a:bodyPr/>
            <a:lstStyle/>
            <a:p/>
          </p:txBody>
        </p:sp>
        <p:sp>
          <p:nvSpPr>
            <p:cNvPr id="59" name="rc59"/>
            <p:cNvSpPr/>
            <p:nvPr/>
          </p:nvSpPr>
          <p:spPr>
            <a:xfrm>
              <a:off x="6286731" y="2587559"/>
              <a:ext cx="249522" cy="28382"/>
            </a:xfrm>
            <a:prstGeom prst="rect">
              <a:avLst/>
            </a:prstGeom>
            <a:solidFill>
              <a:srgbClr val="1CABE2">
                <a:alpha val="100000"/>
              </a:srgbClr>
            </a:solidFill>
          </p:spPr>
          <p:txBody>
            <a:bodyPr/>
            <a:lstStyle/>
            <a:p/>
          </p:txBody>
        </p:sp>
        <p:sp>
          <p:nvSpPr>
            <p:cNvPr id="60" name="rc60"/>
            <p:cNvSpPr/>
            <p:nvPr/>
          </p:nvSpPr>
          <p:spPr>
            <a:xfrm>
              <a:off x="6563979" y="2598539"/>
              <a:ext cx="249522" cy="1408145"/>
            </a:xfrm>
            <a:prstGeom prst="rect">
              <a:avLst/>
            </a:prstGeom>
            <a:solidFill>
              <a:srgbClr val="80BD41">
                <a:alpha val="100000"/>
              </a:srgbClr>
            </a:solidFill>
          </p:spPr>
          <p:txBody>
            <a:bodyPr/>
            <a:lstStyle/>
            <a:p/>
          </p:txBody>
        </p:sp>
        <p:sp>
          <p:nvSpPr>
            <p:cNvPr id="61" name="rc61"/>
            <p:cNvSpPr/>
            <p:nvPr/>
          </p:nvSpPr>
          <p:spPr>
            <a:xfrm>
              <a:off x="6563979" y="2569802"/>
              <a:ext cx="249522" cy="28737"/>
            </a:xfrm>
            <a:prstGeom prst="rect">
              <a:avLst/>
            </a:prstGeom>
            <a:solidFill>
              <a:srgbClr val="1CABE2">
                <a:alpha val="100000"/>
              </a:srgbClr>
            </a:solidFill>
          </p:spPr>
          <p:txBody>
            <a:bodyPr/>
            <a:lstStyle/>
            <a:p/>
          </p:txBody>
        </p:sp>
        <p:sp>
          <p:nvSpPr>
            <p:cNvPr id="62" name="rc62"/>
            <p:cNvSpPr/>
            <p:nvPr/>
          </p:nvSpPr>
          <p:spPr>
            <a:xfrm>
              <a:off x="6841227" y="2588931"/>
              <a:ext cx="249522" cy="1417753"/>
            </a:xfrm>
            <a:prstGeom prst="rect">
              <a:avLst/>
            </a:prstGeom>
            <a:solidFill>
              <a:srgbClr val="80BD41">
                <a:alpha val="100000"/>
              </a:srgbClr>
            </a:solidFill>
          </p:spPr>
          <p:txBody>
            <a:bodyPr/>
            <a:lstStyle/>
            <a:p/>
          </p:txBody>
        </p:sp>
        <p:sp>
          <p:nvSpPr>
            <p:cNvPr id="63" name="rc63"/>
            <p:cNvSpPr/>
            <p:nvPr/>
          </p:nvSpPr>
          <p:spPr>
            <a:xfrm>
              <a:off x="6841227" y="2545083"/>
              <a:ext cx="249522" cy="43848"/>
            </a:xfrm>
            <a:prstGeom prst="rect">
              <a:avLst/>
            </a:prstGeom>
            <a:solidFill>
              <a:srgbClr val="1CABE2">
                <a:alpha val="100000"/>
              </a:srgbClr>
            </a:solidFill>
          </p:spPr>
          <p:txBody>
            <a:bodyPr/>
            <a:lstStyle/>
            <a:p/>
          </p:txBody>
        </p:sp>
        <p:sp>
          <p:nvSpPr>
            <p:cNvPr id="64" name="rc64"/>
            <p:cNvSpPr/>
            <p:nvPr/>
          </p:nvSpPr>
          <p:spPr>
            <a:xfrm>
              <a:off x="7118474" y="2567376"/>
              <a:ext cx="249522" cy="1439308"/>
            </a:xfrm>
            <a:prstGeom prst="rect">
              <a:avLst/>
            </a:prstGeom>
            <a:solidFill>
              <a:srgbClr val="80BD41">
                <a:alpha val="100000"/>
              </a:srgbClr>
            </a:solidFill>
          </p:spPr>
          <p:txBody>
            <a:bodyPr/>
            <a:lstStyle/>
            <a:p/>
          </p:txBody>
        </p:sp>
        <p:sp>
          <p:nvSpPr>
            <p:cNvPr id="65" name="rc65"/>
            <p:cNvSpPr/>
            <p:nvPr/>
          </p:nvSpPr>
          <p:spPr>
            <a:xfrm>
              <a:off x="7118474" y="2522861"/>
              <a:ext cx="249522" cy="44514"/>
            </a:xfrm>
            <a:prstGeom prst="rect">
              <a:avLst/>
            </a:prstGeom>
            <a:solidFill>
              <a:srgbClr val="1CABE2">
                <a:alpha val="100000"/>
              </a:srgbClr>
            </a:solidFill>
          </p:spPr>
          <p:txBody>
            <a:bodyPr/>
            <a:lstStyle/>
            <a:p/>
          </p:txBody>
        </p:sp>
        <p:sp>
          <p:nvSpPr>
            <p:cNvPr id="66" name="rc66"/>
            <p:cNvSpPr/>
            <p:nvPr/>
          </p:nvSpPr>
          <p:spPr>
            <a:xfrm>
              <a:off x="7395722" y="2539469"/>
              <a:ext cx="249522" cy="1467215"/>
            </a:xfrm>
            <a:prstGeom prst="rect">
              <a:avLst/>
            </a:prstGeom>
            <a:solidFill>
              <a:srgbClr val="80BD41">
                <a:alpha val="100000"/>
              </a:srgbClr>
            </a:solidFill>
          </p:spPr>
          <p:txBody>
            <a:bodyPr/>
            <a:lstStyle/>
            <a:p/>
          </p:txBody>
        </p:sp>
        <p:sp>
          <p:nvSpPr>
            <p:cNvPr id="67" name="rc67"/>
            <p:cNvSpPr/>
            <p:nvPr/>
          </p:nvSpPr>
          <p:spPr>
            <a:xfrm>
              <a:off x="7395722" y="2494091"/>
              <a:ext cx="249522" cy="45377"/>
            </a:xfrm>
            <a:prstGeom prst="rect">
              <a:avLst/>
            </a:prstGeom>
            <a:solidFill>
              <a:srgbClr val="1CABE2">
                <a:alpha val="100000"/>
              </a:srgbClr>
            </a:solidFill>
          </p:spPr>
          <p:txBody>
            <a:bodyPr/>
            <a:lstStyle/>
            <a:p/>
          </p:txBody>
        </p:sp>
        <p:sp>
          <p:nvSpPr>
            <p:cNvPr id="68" name="rc68"/>
            <p:cNvSpPr/>
            <p:nvPr/>
          </p:nvSpPr>
          <p:spPr>
            <a:xfrm>
              <a:off x="7672970" y="2536902"/>
              <a:ext cx="249522" cy="1469782"/>
            </a:xfrm>
            <a:prstGeom prst="rect">
              <a:avLst/>
            </a:prstGeom>
            <a:solidFill>
              <a:srgbClr val="80BD41">
                <a:alpha val="100000"/>
              </a:srgbClr>
            </a:solidFill>
          </p:spPr>
          <p:txBody>
            <a:bodyPr/>
            <a:lstStyle/>
            <a:p/>
          </p:txBody>
        </p:sp>
        <p:sp>
          <p:nvSpPr>
            <p:cNvPr id="69" name="rc69"/>
            <p:cNvSpPr/>
            <p:nvPr/>
          </p:nvSpPr>
          <p:spPr>
            <a:xfrm>
              <a:off x="7672970" y="2491445"/>
              <a:ext cx="249522" cy="45457"/>
            </a:xfrm>
            <a:prstGeom prst="rect">
              <a:avLst/>
            </a:prstGeom>
            <a:solidFill>
              <a:srgbClr val="1CABE2">
                <a:alpha val="100000"/>
              </a:srgbClr>
            </a:solidFill>
          </p:spPr>
          <p:txBody>
            <a:bodyPr/>
            <a:lstStyle/>
            <a:p/>
          </p:txBody>
        </p:sp>
        <p:sp>
          <p:nvSpPr>
            <p:cNvPr id="70" name="rc70"/>
            <p:cNvSpPr/>
            <p:nvPr/>
          </p:nvSpPr>
          <p:spPr>
            <a:xfrm>
              <a:off x="7950217" y="2537469"/>
              <a:ext cx="249522" cy="1469216"/>
            </a:xfrm>
            <a:prstGeom prst="rect">
              <a:avLst/>
            </a:prstGeom>
            <a:solidFill>
              <a:srgbClr val="80BD41">
                <a:alpha val="100000"/>
              </a:srgbClr>
            </a:solidFill>
          </p:spPr>
          <p:txBody>
            <a:bodyPr/>
            <a:lstStyle/>
            <a:p/>
          </p:txBody>
        </p:sp>
        <p:sp>
          <p:nvSpPr>
            <p:cNvPr id="71" name="rc71"/>
            <p:cNvSpPr/>
            <p:nvPr/>
          </p:nvSpPr>
          <p:spPr>
            <a:xfrm>
              <a:off x="7950217" y="2492029"/>
              <a:ext cx="249522" cy="45439"/>
            </a:xfrm>
            <a:prstGeom prst="rect">
              <a:avLst/>
            </a:prstGeom>
            <a:solidFill>
              <a:srgbClr val="1CABE2">
                <a:alpha val="100000"/>
              </a:srgbClr>
            </a:solidFill>
          </p:spPr>
          <p:txBody>
            <a:bodyPr/>
            <a:lstStyle/>
            <a:p/>
          </p:txBody>
        </p:sp>
        <p:sp>
          <p:nvSpPr>
            <p:cNvPr id="72" name="pl72"/>
            <p:cNvSpPr/>
            <p:nvPr/>
          </p:nvSpPr>
          <p:spPr>
            <a:xfrm>
              <a:off x="1421035" y="1226758"/>
              <a:ext cx="6653943" cy="477361"/>
            </a:xfrm>
            <a:custGeom>
              <a:avLst/>
              <a:pathLst>
                <a:path w="6653943" h="477361">
                  <a:moveTo>
                    <a:pt x="0" y="477361"/>
                  </a:moveTo>
                  <a:lnTo>
                    <a:pt x="277247" y="393120"/>
                  </a:lnTo>
                  <a:lnTo>
                    <a:pt x="554495" y="449281"/>
                  </a:lnTo>
                  <a:lnTo>
                    <a:pt x="831742" y="336960"/>
                  </a:lnTo>
                  <a:lnTo>
                    <a:pt x="1108990" y="0"/>
                  </a:lnTo>
                  <a:lnTo>
                    <a:pt x="1386238" y="168480"/>
                  </a:lnTo>
                  <a:lnTo>
                    <a:pt x="1663485" y="140400"/>
                  </a:lnTo>
                  <a:lnTo>
                    <a:pt x="1940733" y="140400"/>
                  </a:lnTo>
                  <a:lnTo>
                    <a:pt x="2217981" y="84240"/>
                  </a:lnTo>
                  <a:lnTo>
                    <a:pt x="2495228" y="56160"/>
                  </a:lnTo>
                  <a:lnTo>
                    <a:pt x="2772476" y="140400"/>
                  </a:lnTo>
                  <a:lnTo>
                    <a:pt x="3049724" y="84240"/>
                  </a:lnTo>
                  <a:lnTo>
                    <a:pt x="3326971" y="140400"/>
                  </a:lnTo>
                  <a:lnTo>
                    <a:pt x="3604219" y="84240"/>
                  </a:lnTo>
                  <a:lnTo>
                    <a:pt x="3881467" y="56160"/>
                  </a:lnTo>
                  <a:lnTo>
                    <a:pt x="4158714" y="28080"/>
                  </a:lnTo>
                  <a:lnTo>
                    <a:pt x="4435962" y="28080"/>
                  </a:lnTo>
                  <a:lnTo>
                    <a:pt x="4713210" y="28080"/>
                  </a:lnTo>
                  <a:lnTo>
                    <a:pt x="4990457" y="28080"/>
                  </a:lnTo>
                  <a:lnTo>
                    <a:pt x="5267705" y="28080"/>
                  </a:lnTo>
                  <a:lnTo>
                    <a:pt x="5544953" y="56160"/>
                  </a:lnTo>
                  <a:lnTo>
                    <a:pt x="5822200" y="56160"/>
                  </a:lnTo>
                  <a:lnTo>
                    <a:pt x="6099448" y="56160"/>
                  </a:lnTo>
                  <a:lnTo>
                    <a:pt x="6376696" y="56160"/>
                  </a:lnTo>
                  <a:lnTo>
                    <a:pt x="6653943" y="56160"/>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4" name="tx74"/>
            <p:cNvSpPr/>
            <p:nvPr/>
          </p:nvSpPr>
          <p:spPr>
            <a:xfrm>
              <a:off x="2746983"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5" name="tx75"/>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6" name="tx76"/>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1329607" y="219327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3.78</a:t>
              </a:r>
            </a:p>
          </p:txBody>
        </p:sp>
        <p:sp>
          <p:nvSpPr>
            <p:cNvPr id="84" name="tx84"/>
            <p:cNvSpPr/>
            <p:nvPr/>
          </p:nvSpPr>
          <p:spPr>
            <a:xfrm>
              <a:off x="2715845" y="226770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3.62</a:t>
              </a:r>
            </a:p>
          </p:txBody>
        </p:sp>
        <p:sp>
          <p:nvSpPr>
            <p:cNvPr id="85" name="tx85"/>
            <p:cNvSpPr/>
            <p:nvPr/>
          </p:nvSpPr>
          <p:spPr>
            <a:xfrm>
              <a:off x="4102084" y="244440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3.22</a:t>
              </a:r>
            </a:p>
          </p:txBody>
        </p:sp>
        <p:sp>
          <p:nvSpPr>
            <p:cNvPr id="86" name="tx86"/>
            <p:cNvSpPr/>
            <p:nvPr/>
          </p:nvSpPr>
          <p:spPr>
            <a:xfrm>
              <a:off x="5488322" y="247904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3.14</a:t>
              </a:r>
            </a:p>
          </p:txBody>
        </p:sp>
        <p:sp>
          <p:nvSpPr>
            <p:cNvPr id="87" name="tx87"/>
            <p:cNvSpPr/>
            <p:nvPr/>
          </p:nvSpPr>
          <p:spPr>
            <a:xfrm>
              <a:off x="6597312" y="243382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3.24</a:t>
              </a:r>
            </a:p>
          </p:txBody>
        </p:sp>
        <p:sp>
          <p:nvSpPr>
            <p:cNvPr id="88" name="tx88"/>
            <p:cNvSpPr/>
            <p:nvPr/>
          </p:nvSpPr>
          <p:spPr>
            <a:xfrm>
              <a:off x="6900686" y="240911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89" name="tx89"/>
            <p:cNvSpPr/>
            <p:nvPr/>
          </p:nvSpPr>
          <p:spPr>
            <a:xfrm>
              <a:off x="7151808" y="238688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3.35</a:t>
              </a:r>
            </a:p>
          </p:txBody>
        </p:sp>
        <p:sp>
          <p:nvSpPr>
            <p:cNvPr id="90" name="tx90"/>
            <p:cNvSpPr/>
            <p:nvPr/>
          </p:nvSpPr>
          <p:spPr>
            <a:xfrm>
              <a:off x="7429055" y="23581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3.41</a:t>
              </a:r>
            </a:p>
          </p:txBody>
        </p:sp>
        <p:sp>
          <p:nvSpPr>
            <p:cNvPr id="91" name="tx91"/>
            <p:cNvSpPr/>
            <p:nvPr/>
          </p:nvSpPr>
          <p:spPr>
            <a:xfrm>
              <a:off x="7706303" y="235547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3.42</a:t>
              </a:r>
            </a:p>
          </p:txBody>
        </p:sp>
        <p:sp>
          <p:nvSpPr>
            <p:cNvPr id="92" name="tx92"/>
            <p:cNvSpPr/>
            <p:nvPr/>
          </p:nvSpPr>
          <p:spPr>
            <a:xfrm>
              <a:off x="7983551" y="235605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3.42</a:t>
              </a:r>
            </a:p>
          </p:txBody>
        </p:sp>
        <p:sp>
          <p:nvSpPr>
            <p:cNvPr id="93" name="pl93"/>
            <p:cNvSpPr/>
            <p:nvPr/>
          </p:nvSpPr>
          <p:spPr>
            <a:xfrm>
              <a:off x="1421035" y="1198678"/>
              <a:ext cx="0" cy="505441"/>
            </a:xfrm>
            <a:custGeom>
              <a:avLst/>
              <a:pathLst>
                <a:path w="0" h="505441">
                  <a:moveTo>
                    <a:pt x="0" y="50544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55732" y="328384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04" name="tx104"/>
            <p:cNvSpPr/>
            <p:nvPr/>
          </p:nvSpPr>
          <p:spPr>
            <a:xfrm>
              <a:off x="1329607" y="24451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0.68</a:t>
              </a:r>
            </a:p>
          </p:txBody>
        </p:sp>
        <p:sp>
          <p:nvSpPr>
            <p:cNvPr id="105" name="tx105"/>
            <p:cNvSpPr/>
            <p:nvPr/>
          </p:nvSpPr>
          <p:spPr>
            <a:xfrm>
              <a:off x="2715845" y="322619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3.36</a:t>
              </a:r>
            </a:p>
          </p:txBody>
        </p:sp>
        <p:sp>
          <p:nvSpPr>
            <p:cNvPr id="106" name="tx106"/>
            <p:cNvSpPr/>
            <p:nvPr/>
          </p:nvSpPr>
          <p:spPr>
            <a:xfrm>
              <a:off x="2715845" y="24247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0.25</a:t>
              </a:r>
            </a:p>
          </p:txBody>
        </p:sp>
        <p:sp>
          <p:nvSpPr>
            <p:cNvPr id="107" name="tx107"/>
            <p:cNvSpPr/>
            <p:nvPr/>
          </p:nvSpPr>
          <p:spPr>
            <a:xfrm>
              <a:off x="4102084" y="33012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3.02</a:t>
              </a:r>
            </a:p>
          </p:txBody>
        </p:sp>
        <p:sp>
          <p:nvSpPr>
            <p:cNvPr id="108" name="tx108"/>
            <p:cNvSpPr/>
            <p:nvPr/>
          </p:nvSpPr>
          <p:spPr>
            <a:xfrm>
              <a:off x="4102084" y="25881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0.19</a:t>
              </a:r>
            </a:p>
          </p:txBody>
        </p:sp>
        <p:sp>
          <p:nvSpPr>
            <p:cNvPr id="109" name="tx109"/>
            <p:cNvSpPr/>
            <p:nvPr/>
          </p:nvSpPr>
          <p:spPr>
            <a:xfrm>
              <a:off x="5488322" y="328967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3.08</a:t>
              </a:r>
            </a:p>
          </p:txBody>
        </p:sp>
        <p:sp>
          <p:nvSpPr>
            <p:cNvPr id="110" name="tx110"/>
            <p:cNvSpPr/>
            <p:nvPr/>
          </p:nvSpPr>
          <p:spPr>
            <a:xfrm>
              <a:off x="5488322" y="25938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11" name="tx111"/>
            <p:cNvSpPr/>
            <p:nvPr/>
          </p:nvSpPr>
          <p:spPr>
            <a:xfrm>
              <a:off x="6597312" y="326751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3.18</a:t>
              </a:r>
            </a:p>
          </p:txBody>
        </p:sp>
        <p:sp>
          <p:nvSpPr>
            <p:cNvPr id="112" name="tx112"/>
            <p:cNvSpPr/>
            <p:nvPr/>
          </p:nvSpPr>
          <p:spPr>
            <a:xfrm>
              <a:off x="6597312" y="25491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13" name="tx113"/>
            <p:cNvSpPr/>
            <p:nvPr/>
          </p:nvSpPr>
          <p:spPr>
            <a:xfrm>
              <a:off x="6900686" y="326271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14" name="tx114"/>
            <p:cNvSpPr/>
            <p:nvPr/>
          </p:nvSpPr>
          <p:spPr>
            <a:xfrm>
              <a:off x="6900686" y="253195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15" name="tx115"/>
            <p:cNvSpPr/>
            <p:nvPr/>
          </p:nvSpPr>
          <p:spPr>
            <a:xfrm>
              <a:off x="7151808" y="325193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3.25</a:t>
              </a:r>
            </a:p>
          </p:txBody>
        </p:sp>
        <p:sp>
          <p:nvSpPr>
            <p:cNvPr id="116" name="tx116"/>
            <p:cNvSpPr/>
            <p:nvPr/>
          </p:nvSpPr>
          <p:spPr>
            <a:xfrm>
              <a:off x="7177933" y="251007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17" name="tx117"/>
            <p:cNvSpPr/>
            <p:nvPr/>
          </p:nvSpPr>
          <p:spPr>
            <a:xfrm>
              <a:off x="7429055" y="323798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3.31</a:t>
              </a:r>
            </a:p>
          </p:txBody>
        </p:sp>
        <p:sp>
          <p:nvSpPr>
            <p:cNvPr id="118" name="tx118"/>
            <p:cNvSpPr/>
            <p:nvPr/>
          </p:nvSpPr>
          <p:spPr>
            <a:xfrm>
              <a:off x="7455181" y="248173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19" name="tx119"/>
            <p:cNvSpPr/>
            <p:nvPr/>
          </p:nvSpPr>
          <p:spPr>
            <a:xfrm>
              <a:off x="7706303" y="323669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3.32</a:t>
              </a:r>
            </a:p>
          </p:txBody>
        </p:sp>
        <p:sp>
          <p:nvSpPr>
            <p:cNvPr id="120" name="tx120"/>
            <p:cNvSpPr/>
            <p:nvPr/>
          </p:nvSpPr>
          <p:spPr>
            <a:xfrm>
              <a:off x="7732429" y="247912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21" name="tx121"/>
            <p:cNvSpPr/>
            <p:nvPr/>
          </p:nvSpPr>
          <p:spPr>
            <a:xfrm>
              <a:off x="7983551" y="323698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3.31</a:t>
              </a:r>
            </a:p>
          </p:txBody>
        </p:sp>
        <p:sp>
          <p:nvSpPr>
            <p:cNvPr id="122" name="tx122"/>
            <p:cNvSpPr/>
            <p:nvPr/>
          </p:nvSpPr>
          <p:spPr>
            <a:xfrm>
              <a:off x="8009676" y="247970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23" name="tx123"/>
            <p:cNvSpPr/>
            <p:nvPr/>
          </p:nvSpPr>
          <p:spPr>
            <a:xfrm>
              <a:off x="694404" y="3954570"/>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4" name="tx124"/>
            <p:cNvSpPr/>
            <p:nvPr/>
          </p:nvSpPr>
          <p:spPr>
            <a:xfrm>
              <a:off x="694404" y="3069827"/>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25" name="tx125"/>
            <p:cNvSpPr/>
            <p:nvPr/>
          </p:nvSpPr>
          <p:spPr>
            <a:xfrm>
              <a:off x="694404" y="2183787"/>
              <a:ext cx="19406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4M</a:t>
              </a:r>
            </a:p>
          </p:txBody>
        </p:sp>
        <p:sp>
          <p:nvSpPr>
            <p:cNvPr id="126" name="tx126"/>
            <p:cNvSpPr/>
            <p:nvPr/>
          </p:nvSpPr>
          <p:spPr>
            <a:xfrm>
              <a:off x="694404" y="1295224"/>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6M</a:t>
              </a:r>
            </a:p>
          </p:txBody>
        </p:sp>
        <p:sp>
          <p:nvSpPr>
            <p:cNvPr id="127" name="tx12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192539" y="246692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3" name="tx143"/>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6" name="rc146"/>
            <p:cNvSpPr/>
            <p:nvPr/>
          </p:nvSpPr>
          <p:spPr>
            <a:xfrm>
              <a:off x="4433341" y="4909475"/>
              <a:ext cx="201456" cy="201456"/>
            </a:xfrm>
            <a:prstGeom prst="rect">
              <a:avLst/>
            </a:prstGeom>
            <a:solidFill>
              <a:srgbClr val="1CABE2">
                <a:alpha val="100000"/>
              </a:srgbClr>
            </a:solidFill>
          </p:spPr>
          <p:txBody>
            <a:bodyPr/>
            <a:lstStyle/>
            <a:p/>
          </p:txBody>
        </p:sp>
        <p:sp>
          <p:nvSpPr>
            <p:cNvPr id="147" name="rc147"/>
            <p:cNvSpPr/>
            <p:nvPr/>
          </p:nvSpPr>
          <p:spPr>
            <a:xfrm>
              <a:off x="5638429" y="4909475"/>
              <a:ext cx="201456" cy="201456"/>
            </a:xfrm>
            <a:prstGeom prst="rect">
              <a:avLst/>
            </a:prstGeom>
            <a:solidFill>
              <a:srgbClr val="80BD41">
                <a:alpha val="100000"/>
              </a:srgbClr>
            </a:solidFill>
          </p:spPr>
          <p:txBody>
            <a:bodyPr/>
            <a:lstStyle/>
            <a:p/>
          </p:txBody>
        </p:sp>
        <p:sp>
          <p:nvSpPr>
            <p:cNvPr id="148" name="tx148"/>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1" name="tx151"/>
            <p:cNvSpPr/>
            <p:nvPr/>
          </p:nvSpPr>
          <p:spPr>
            <a:xfrm>
              <a:off x="951100" y="650218"/>
              <a:ext cx="178035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Bangladesh, 2000-2024</a:t>
              </a:r>
            </a:p>
          </p:txBody>
        </p:sp>
        <p:sp>
          <p:nvSpPr>
            <p:cNvPr id="152" name="pl152"/>
            <p:cNvSpPr/>
            <p:nvPr/>
          </p:nvSpPr>
          <p:spPr>
            <a:xfrm>
              <a:off x="225786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18104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610422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802740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2194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14263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06581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774644"/>
              <a:ext cx="6110039" cy="162162"/>
            </a:xfrm>
            <a:prstGeom prst="rect">
              <a:avLst/>
            </a:prstGeom>
            <a:solidFill>
              <a:srgbClr val="80BD41">
                <a:alpha val="100000"/>
              </a:srgbClr>
            </a:solidFill>
          </p:spPr>
          <p:txBody>
            <a:bodyPr/>
            <a:lstStyle/>
            <a:p/>
          </p:txBody>
        </p:sp>
        <p:sp>
          <p:nvSpPr>
            <p:cNvPr id="164" name="rc164"/>
            <p:cNvSpPr/>
            <p:nvPr/>
          </p:nvSpPr>
          <p:spPr>
            <a:xfrm>
              <a:off x="7406313" y="5774644"/>
              <a:ext cx="124695" cy="162162"/>
            </a:xfrm>
            <a:prstGeom prst="rect">
              <a:avLst/>
            </a:prstGeom>
            <a:solidFill>
              <a:srgbClr val="1CABE2">
                <a:alpha val="100000"/>
              </a:srgbClr>
            </a:solidFill>
          </p:spPr>
          <p:txBody>
            <a:bodyPr/>
            <a:lstStyle/>
            <a:p/>
          </p:txBody>
        </p:sp>
        <p:sp>
          <p:nvSpPr>
            <p:cNvPr id="165" name="rc165"/>
            <p:cNvSpPr/>
            <p:nvPr/>
          </p:nvSpPr>
          <p:spPr>
            <a:xfrm>
              <a:off x="1296273" y="5571941"/>
              <a:ext cx="6377488" cy="162162"/>
            </a:xfrm>
            <a:prstGeom prst="rect">
              <a:avLst/>
            </a:prstGeom>
            <a:solidFill>
              <a:srgbClr val="80BD41">
                <a:alpha val="100000"/>
              </a:srgbClr>
            </a:solidFill>
          </p:spPr>
          <p:txBody>
            <a:bodyPr/>
            <a:lstStyle/>
            <a:p/>
          </p:txBody>
        </p:sp>
        <p:sp>
          <p:nvSpPr>
            <p:cNvPr id="166" name="rc166"/>
            <p:cNvSpPr/>
            <p:nvPr/>
          </p:nvSpPr>
          <p:spPr>
            <a:xfrm>
              <a:off x="7673762" y="5571941"/>
              <a:ext cx="197241" cy="162162"/>
            </a:xfrm>
            <a:prstGeom prst="rect">
              <a:avLst/>
            </a:prstGeom>
            <a:solidFill>
              <a:srgbClr val="1CABE2">
                <a:alpha val="100000"/>
              </a:srgbClr>
            </a:solidFill>
          </p:spPr>
          <p:txBody>
            <a:bodyPr/>
            <a:lstStyle/>
            <a:p/>
          </p:txBody>
        </p:sp>
        <p:sp>
          <p:nvSpPr>
            <p:cNvPr id="167" name="rc167"/>
            <p:cNvSpPr/>
            <p:nvPr/>
          </p:nvSpPr>
          <p:spPr>
            <a:xfrm>
              <a:off x="1296273" y="5369238"/>
              <a:ext cx="6375029" cy="162162"/>
            </a:xfrm>
            <a:prstGeom prst="rect">
              <a:avLst/>
            </a:prstGeom>
            <a:solidFill>
              <a:srgbClr val="80BD41">
                <a:alpha val="100000"/>
              </a:srgbClr>
            </a:solidFill>
          </p:spPr>
          <p:txBody>
            <a:bodyPr/>
            <a:lstStyle/>
            <a:p/>
          </p:txBody>
        </p:sp>
        <p:sp>
          <p:nvSpPr>
            <p:cNvPr id="168" name="rc168"/>
            <p:cNvSpPr/>
            <p:nvPr/>
          </p:nvSpPr>
          <p:spPr>
            <a:xfrm>
              <a:off x="7671302" y="5369238"/>
              <a:ext cx="197166" cy="162162"/>
            </a:xfrm>
            <a:prstGeom prst="rect">
              <a:avLst/>
            </a:prstGeom>
            <a:solidFill>
              <a:srgbClr val="1CABE2">
                <a:alpha val="100000"/>
              </a:srgbClr>
            </a:solidFill>
          </p:spPr>
          <p:txBody>
            <a:bodyPr/>
            <a:lstStyle/>
            <a:p/>
          </p:txBody>
        </p:sp>
        <p:sp>
          <p:nvSpPr>
            <p:cNvPr id="169" name="tx169"/>
            <p:cNvSpPr/>
            <p:nvPr/>
          </p:nvSpPr>
          <p:spPr>
            <a:xfrm>
              <a:off x="7730218"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3.24</a:t>
              </a:r>
            </a:p>
          </p:txBody>
        </p:sp>
        <p:sp>
          <p:nvSpPr>
            <p:cNvPr id="170" name="tx170"/>
            <p:cNvSpPr/>
            <p:nvPr/>
          </p:nvSpPr>
          <p:spPr>
            <a:xfrm>
              <a:off x="8087213"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3.42</a:t>
              </a:r>
            </a:p>
          </p:txBody>
        </p:sp>
        <p:sp>
          <p:nvSpPr>
            <p:cNvPr id="171" name="tx171"/>
            <p:cNvSpPr/>
            <p:nvPr/>
          </p:nvSpPr>
          <p:spPr>
            <a:xfrm>
              <a:off x="8084552"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3.42</a:t>
              </a:r>
            </a:p>
          </p:txBody>
        </p:sp>
        <p:sp>
          <p:nvSpPr>
            <p:cNvPr id="172" name="tx172"/>
            <p:cNvSpPr/>
            <p:nvPr/>
          </p:nvSpPr>
          <p:spPr>
            <a:xfrm>
              <a:off x="4245800" y="58152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3.18</a:t>
              </a:r>
            </a:p>
          </p:txBody>
        </p:sp>
        <p:sp>
          <p:nvSpPr>
            <p:cNvPr id="173" name="tx173"/>
            <p:cNvSpPr/>
            <p:nvPr/>
          </p:nvSpPr>
          <p:spPr>
            <a:xfrm>
              <a:off x="7363167"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0.06</a:t>
              </a:r>
            </a:p>
          </p:txBody>
        </p:sp>
        <p:sp>
          <p:nvSpPr>
            <p:cNvPr id="174" name="tx174"/>
            <p:cNvSpPr/>
            <p:nvPr/>
          </p:nvSpPr>
          <p:spPr>
            <a:xfrm>
              <a:off x="4379524" y="56125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3.32</a:t>
              </a:r>
            </a:p>
          </p:txBody>
        </p:sp>
        <p:sp>
          <p:nvSpPr>
            <p:cNvPr id="175" name="tx175"/>
            <p:cNvSpPr/>
            <p:nvPr/>
          </p:nvSpPr>
          <p:spPr>
            <a:xfrm>
              <a:off x="7697034" y="56125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76" name="tx176"/>
            <p:cNvSpPr/>
            <p:nvPr/>
          </p:nvSpPr>
          <p:spPr>
            <a:xfrm>
              <a:off x="4378294" y="54098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3.31</a:t>
              </a:r>
            </a:p>
          </p:txBody>
        </p:sp>
        <p:sp>
          <p:nvSpPr>
            <p:cNvPr id="177" name="tx177"/>
            <p:cNvSpPr/>
            <p:nvPr/>
          </p:nvSpPr>
          <p:spPr>
            <a:xfrm>
              <a:off x="7694537" y="54098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78" name="tx178"/>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179834" y="6037863"/>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82" name="tx182"/>
            <p:cNvSpPr/>
            <p:nvPr/>
          </p:nvSpPr>
          <p:spPr>
            <a:xfrm>
              <a:off x="3103015" y="6039568"/>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M</a:t>
              </a:r>
            </a:p>
          </p:txBody>
        </p:sp>
        <p:sp>
          <p:nvSpPr>
            <p:cNvPr id="183" name="tx183"/>
            <p:cNvSpPr/>
            <p:nvPr/>
          </p:nvSpPr>
          <p:spPr>
            <a:xfrm>
              <a:off x="5026196" y="6039568"/>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M</a:t>
              </a:r>
            </a:p>
          </p:txBody>
        </p:sp>
        <p:sp>
          <p:nvSpPr>
            <p:cNvPr id="184" name="tx184"/>
            <p:cNvSpPr/>
            <p:nvPr/>
          </p:nvSpPr>
          <p:spPr>
            <a:xfrm>
              <a:off x="6949376" y="6037795"/>
              <a:ext cx="23287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 M</a:t>
              </a:r>
            </a:p>
          </p:txBody>
        </p:sp>
        <p:sp>
          <p:nvSpPr>
            <p:cNvPr id="185" name="tx185"/>
            <p:cNvSpPr/>
            <p:nvPr/>
          </p:nvSpPr>
          <p:spPr>
            <a:xfrm>
              <a:off x="4107522" y="617306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6" name="tx186"/>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7" name="tx187"/>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(97%) was relatively constant within 1% compared to 2019 (98%).
The number of children vaccinated with DTP3 increased 4% compared to in 2019.
The number of surviving infants increased approximately 5% compared to in 2019.
In 2024, 100,000 more children were vaccinated than in 2019.
In 2024, there were 200,000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354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929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5039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4078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641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2165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7913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3661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545409"/>
              <a:ext cx="249522" cy="1461275"/>
            </a:xfrm>
            <a:prstGeom prst="rect">
              <a:avLst/>
            </a:prstGeom>
            <a:solidFill>
              <a:srgbClr val="E2231A">
                <a:alpha val="100000"/>
              </a:srgbClr>
            </a:solidFill>
          </p:spPr>
          <p:txBody>
            <a:bodyPr/>
            <a:lstStyle/>
            <a:p/>
          </p:txBody>
        </p:sp>
        <p:sp>
          <p:nvSpPr>
            <p:cNvPr id="25" name="rc25"/>
            <p:cNvSpPr/>
            <p:nvPr/>
          </p:nvSpPr>
          <p:spPr>
            <a:xfrm>
              <a:off x="1573521" y="2708341"/>
              <a:ext cx="249522" cy="1298343"/>
            </a:xfrm>
            <a:prstGeom prst="rect">
              <a:avLst/>
            </a:prstGeom>
            <a:solidFill>
              <a:srgbClr val="E2231A">
                <a:alpha val="100000"/>
              </a:srgbClr>
            </a:solidFill>
          </p:spPr>
          <p:txBody>
            <a:bodyPr/>
            <a:lstStyle/>
            <a:p/>
          </p:txBody>
        </p:sp>
        <p:sp>
          <p:nvSpPr>
            <p:cNvPr id="26" name="rc26"/>
            <p:cNvSpPr/>
            <p:nvPr/>
          </p:nvSpPr>
          <p:spPr>
            <a:xfrm>
              <a:off x="1850769" y="2602736"/>
              <a:ext cx="249522" cy="1403949"/>
            </a:xfrm>
            <a:prstGeom prst="rect">
              <a:avLst/>
            </a:prstGeom>
            <a:solidFill>
              <a:srgbClr val="E2231A">
                <a:alpha val="100000"/>
              </a:srgbClr>
            </a:solidFill>
          </p:spPr>
          <p:txBody>
            <a:bodyPr/>
            <a:lstStyle/>
            <a:p/>
          </p:txBody>
        </p:sp>
        <p:sp>
          <p:nvSpPr>
            <p:cNvPr id="27" name="rc27"/>
            <p:cNvSpPr/>
            <p:nvPr/>
          </p:nvSpPr>
          <p:spPr>
            <a:xfrm>
              <a:off x="2128016" y="2674207"/>
              <a:ext cx="249522" cy="1332477"/>
            </a:xfrm>
            <a:prstGeom prst="rect">
              <a:avLst/>
            </a:prstGeom>
            <a:solidFill>
              <a:srgbClr val="E2231A">
                <a:alpha val="100000"/>
              </a:srgbClr>
            </a:solidFill>
          </p:spPr>
          <p:txBody>
            <a:bodyPr/>
            <a:lstStyle/>
            <a:p/>
          </p:txBody>
        </p:sp>
        <p:sp>
          <p:nvSpPr>
            <p:cNvPr id="28" name="rc28"/>
            <p:cNvSpPr/>
            <p:nvPr/>
          </p:nvSpPr>
          <p:spPr>
            <a:xfrm>
              <a:off x="2405264" y="2964484"/>
              <a:ext cx="249522" cy="1042200"/>
            </a:xfrm>
            <a:prstGeom prst="rect">
              <a:avLst/>
            </a:prstGeom>
            <a:solidFill>
              <a:srgbClr val="E2231A">
                <a:alpha val="100000"/>
              </a:srgbClr>
            </a:solidFill>
          </p:spPr>
          <p:txBody>
            <a:bodyPr/>
            <a:lstStyle/>
            <a:p/>
          </p:txBody>
        </p:sp>
        <p:sp>
          <p:nvSpPr>
            <p:cNvPr id="29" name="rc29"/>
            <p:cNvSpPr/>
            <p:nvPr/>
          </p:nvSpPr>
          <p:spPr>
            <a:xfrm>
              <a:off x="2682512" y="3362173"/>
              <a:ext cx="249522" cy="644511"/>
            </a:xfrm>
            <a:prstGeom prst="rect">
              <a:avLst/>
            </a:prstGeom>
            <a:solidFill>
              <a:srgbClr val="E2231A">
                <a:alpha val="100000"/>
              </a:srgbClr>
            </a:solidFill>
          </p:spPr>
          <p:txBody>
            <a:bodyPr/>
            <a:lstStyle/>
            <a:p/>
          </p:txBody>
        </p:sp>
        <p:sp>
          <p:nvSpPr>
            <p:cNvPr id="30" name="rc30"/>
            <p:cNvSpPr/>
            <p:nvPr/>
          </p:nvSpPr>
          <p:spPr>
            <a:xfrm>
              <a:off x="2959759" y="3109988"/>
              <a:ext cx="249522" cy="896697"/>
            </a:xfrm>
            <a:prstGeom prst="rect">
              <a:avLst/>
            </a:prstGeom>
            <a:solidFill>
              <a:srgbClr val="E2231A">
                <a:alpha val="100000"/>
              </a:srgbClr>
            </a:solidFill>
          </p:spPr>
          <p:txBody>
            <a:bodyPr/>
            <a:lstStyle/>
            <a:p/>
          </p:txBody>
        </p:sp>
        <p:sp>
          <p:nvSpPr>
            <p:cNvPr id="31" name="rc31"/>
            <p:cNvSpPr/>
            <p:nvPr/>
          </p:nvSpPr>
          <p:spPr>
            <a:xfrm>
              <a:off x="3237007" y="3436227"/>
              <a:ext cx="249522" cy="570457"/>
            </a:xfrm>
            <a:prstGeom prst="rect">
              <a:avLst/>
            </a:prstGeom>
            <a:solidFill>
              <a:srgbClr val="E2231A">
                <a:alpha val="100000"/>
              </a:srgbClr>
            </a:solidFill>
          </p:spPr>
          <p:txBody>
            <a:bodyPr/>
            <a:lstStyle/>
            <a:p/>
          </p:txBody>
        </p:sp>
        <p:sp>
          <p:nvSpPr>
            <p:cNvPr id="32" name="rc32"/>
            <p:cNvSpPr/>
            <p:nvPr/>
          </p:nvSpPr>
          <p:spPr>
            <a:xfrm>
              <a:off x="3514255" y="3601340"/>
              <a:ext cx="249522" cy="405344"/>
            </a:xfrm>
            <a:prstGeom prst="rect">
              <a:avLst/>
            </a:prstGeom>
            <a:solidFill>
              <a:srgbClr val="E2231A">
                <a:alpha val="100000"/>
              </a:srgbClr>
            </a:solidFill>
          </p:spPr>
          <p:txBody>
            <a:bodyPr/>
            <a:lstStyle/>
            <a:p/>
          </p:txBody>
        </p:sp>
        <p:sp>
          <p:nvSpPr>
            <p:cNvPr id="33" name="rc33"/>
            <p:cNvSpPr/>
            <p:nvPr/>
          </p:nvSpPr>
          <p:spPr>
            <a:xfrm>
              <a:off x="3791502" y="3661109"/>
              <a:ext cx="249522" cy="345576"/>
            </a:xfrm>
            <a:prstGeom prst="rect">
              <a:avLst/>
            </a:prstGeom>
            <a:solidFill>
              <a:srgbClr val="E2231A">
                <a:alpha val="100000"/>
              </a:srgbClr>
            </a:solidFill>
          </p:spPr>
          <p:txBody>
            <a:bodyPr/>
            <a:lstStyle/>
            <a:p/>
          </p:txBody>
        </p:sp>
        <p:sp>
          <p:nvSpPr>
            <p:cNvPr id="34" name="rc34"/>
            <p:cNvSpPr/>
            <p:nvPr/>
          </p:nvSpPr>
          <p:spPr>
            <a:xfrm>
              <a:off x="4068750" y="3433221"/>
              <a:ext cx="249522" cy="573463"/>
            </a:xfrm>
            <a:prstGeom prst="rect">
              <a:avLst/>
            </a:prstGeom>
            <a:solidFill>
              <a:srgbClr val="E2231A">
                <a:alpha val="100000"/>
              </a:srgbClr>
            </a:solidFill>
          </p:spPr>
          <p:txBody>
            <a:bodyPr/>
            <a:lstStyle/>
            <a:p/>
          </p:txBody>
        </p:sp>
        <p:sp>
          <p:nvSpPr>
            <p:cNvPr id="35" name="rc35"/>
            <p:cNvSpPr/>
            <p:nvPr/>
          </p:nvSpPr>
          <p:spPr>
            <a:xfrm>
              <a:off x="4345998" y="3680390"/>
              <a:ext cx="249522" cy="326294"/>
            </a:xfrm>
            <a:prstGeom prst="rect">
              <a:avLst/>
            </a:prstGeom>
            <a:solidFill>
              <a:srgbClr val="E2231A">
                <a:alpha val="100000"/>
              </a:srgbClr>
            </a:solidFill>
          </p:spPr>
          <p:txBody>
            <a:bodyPr/>
            <a:lstStyle/>
            <a:p/>
          </p:txBody>
        </p:sp>
        <p:sp>
          <p:nvSpPr>
            <p:cNvPr id="36" name="rc36"/>
            <p:cNvSpPr/>
            <p:nvPr/>
          </p:nvSpPr>
          <p:spPr>
            <a:xfrm>
              <a:off x="4623245" y="3452049"/>
              <a:ext cx="249522" cy="554636"/>
            </a:xfrm>
            <a:prstGeom prst="rect">
              <a:avLst/>
            </a:prstGeom>
            <a:solidFill>
              <a:srgbClr val="E2231A">
                <a:alpha val="100000"/>
              </a:srgbClr>
            </a:solidFill>
          </p:spPr>
          <p:txBody>
            <a:bodyPr/>
            <a:lstStyle/>
            <a:p/>
          </p:txBody>
        </p:sp>
        <p:sp>
          <p:nvSpPr>
            <p:cNvPr id="37" name="rc37"/>
            <p:cNvSpPr/>
            <p:nvPr/>
          </p:nvSpPr>
          <p:spPr>
            <a:xfrm>
              <a:off x="4900493" y="3589490"/>
              <a:ext cx="249522" cy="417194"/>
            </a:xfrm>
            <a:prstGeom prst="rect">
              <a:avLst/>
            </a:prstGeom>
            <a:solidFill>
              <a:srgbClr val="E2231A">
                <a:alpha val="100000"/>
              </a:srgbClr>
            </a:solidFill>
          </p:spPr>
          <p:txBody>
            <a:bodyPr/>
            <a:lstStyle/>
            <a:p/>
          </p:txBody>
        </p:sp>
        <p:sp>
          <p:nvSpPr>
            <p:cNvPr id="38" name="rc38"/>
            <p:cNvSpPr/>
            <p:nvPr/>
          </p:nvSpPr>
          <p:spPr>
            <a:xfrm>
              <a:off x="5177741" y="3729111"/>
              <a:ext cx="249522" cy="277573"/>
            </a:xfrm>
            <a:prstGeom prst="rect">
              <a:avLst/>
            </a:prstGeom>
            <a:solidFill>
              <a:srgbClr val="E2231A">
                <a:alpha val="100000"/>
              </a:srgbClr>
            </a:solidFill>
          </p:spPr>
          <p:txBody>
            <a:bodyPr/>
            <a:lstStyle/>
            <a:p/>
          </p:txBody>
        </p:sp>
        <p:sp>
          <p:nvSpPr>
            <p:cNvPr id="39" name="rc39"/>
            <p:cNvSpPr/>
            <p:nvPr/>
          </p:nvSpPr>
          <p:spPr>
            <a:xfrm>
              <a:off x="5454988" y="3866801"/>
              <a:ext cx="249522" cy="139884"/>
            </a:xfrm>
            <a:prstGeom prst="rect">
              <a:avLst/>
            </a:prstGeom>
            <a:solidFill>
              <a:srgbClr val="E2231A">
                <a:alpha val="100000"/>
              </a:srgbClr>
            </a:solidFill>
          </p:spPr>
          <p:txBody>
            <a:bodyPr/>
            <a:lstStyle/>
            <a:p/>
          </p:txBody>
        </p:sp>
        <p:sp>
          <p:nvSpPr>
            <p:cNvPr id="40" name="rc40"/>
            <p:cNvSpPr/>
            <p:nvPr/>
          </p:nvSpPr>
          <p:spPr>
            <a:xfrm>
              <a:off x="5732236" y="3865584"/>
              <a:ext cx="249522" cy="141100"/>
            </a:xfrm>
            <a:prstGeom prst="rect">
              <a:avLst/>
            </a:prstGeom>
            <a:solidFill>
              <a:srgbClr val="E2231A">
                <a:alpha val="100000"/>
              </a:srgbClr>
            </a:solidFill>
          </p:spPr>
          <p:txBody>
            <a:bodyPr/>
            <a:lstStyle/>
            <a:p/>
          </p:txBody>
        </p:sp>
        <p:sp>
          <p:nvSpPr>
            <p:cNvPr id="41" name="rc41"/>
            <p:cNvSpPr/>
            <p:nvPr/>
          </p:nvSpPr>
          <p:spPr>
            <a:xfrm>
              <a:off x="6009484" y="3865890"/>
              <a:ext cx="249522" cy="140794"/>
            </a:xfrm>
            <a:prstGeom prst="rect">
              <a:avLst/>
            </a:prstGeom>
            <a:solidFill>
              <a:srgbClr val="E2231A">
                <a:alpha val="100000"/>
              </a:srgbClr>
            </a:solidFill>
          </p:spPr>
          <p:txBody>
            <a:bodyPr/>
            <a:lstStyle/>
            <a:p/>
          </p:txBody>
        </p:sp>
        <p:sp>
          <p:nvSpPr>
            <p:cNvPr id="42" name="rc42"/>
            <p:cNvSpPr/>
            <p:nvPr/>
          </p:nvSpPr>
          <p:spPr>
            <a:xfrm>
              <a:off x="6286731" y="3864040"/>
              <a:ext cx="249522" cy="142644"/>
            </a:xfrm>
            <a:prstGeom prst="rect">
              <a:avLst/>
            </a:prstGeom>
            <a:solidFill>
              <a:srgbClr val="E2231A">
                <a:alpha val="100000"/>
              </a:srgbClr>
            </a:solidFill>
          </p:spPr>
          <p:txBody>
            <a:bodyPr/>
            <a:lstStyle/>
            <a:p/>
          </p:txBody>
        </p:sp>
        <p:sp>
          <p:nvSpPr>
            <p:cNvPr id="43" name="rc43"/>
            <p:cNvSpPr/>
            <p:nvPr/>
          </p:nvSpPr>
          <p:spPr>
            <a:xfrm>
              <a:off x="6563979" y="3862255"/>
              <a:ext cx="249522" cy="144429"/>
            </a:xfrm>
            <a:prstGeom prst="rect">
              <a:avLst/>
            </a:prstGeom>
            <a:solidFill>
              <a:srgbClr val="E2231A">
                <a:alpha val="100000"/>
              </a:srgbClr>
            </a:solidFill>
          </p:spPr>
          <p:txBody>
            <a:bodyPr/>
            <a:lstStyle/>
            <a:p/>
          </p:txBody>
        </p:sp>
        <p:sp>
          <p:nvSpPr>
            <p:cNvPr id="44" name="rc44"/>
            <p:cNvSpPr/>
            <p:nvPr/>
          </p:nvSpPr>
          <p:spPr>
            <a:xfrm>
              <a:off x="6841227" y="3859770"/>
              <a:ext cx="249522" cy="146914"/>
            </a:xfrm>
            <a:prstGeom prst="rect">
              <a:avLst/>
            </a:prstGeom>
            <a:solidFill>
              <a:srgbClr val="E2231A">
                <a:alpha val="100000"/>
              </a:srgbClr>
            </a:solidFill>
          </p:spPr>
          <p:txBody>
            <a:bodyPr/>
            <a:lstStyle/>
            <a:p/>
          </p:txBody>
        </p:sp>
        <p:sp>
          <p:nvSpPr>
            <p:cNvPr id="45" name="rc45"/>
            <p:cNvSpPr/>
            <p:nvPr/>
          </p:nvSpPr>
          <p:spPr>
            <a:xfrm>
              <a:off x="7118474" y="3857537"/>
              <a:ext cx="249522" cy="149147"/>
            </a:xfrm>
            <a:prstGeom prst="rect">
              <a:avLst/>
            </a:prstGeom>
            <a:solidFill>
              <a:srgbClr val="E2231A">
                <a:alpha val="100000"/>
              </a:srgbClr>
            </a:solidFill>
          </p:spPr>
          <p:txBody>
            <a:bodyPr/>
            <a:lstStyle/>
            <a:p/>
          </p:txBody>
        </p:sp>
        <p:sp>
          <p:nvSpPr>
            <p:cNvPr id="46" name="rc46"/>
            <p:cNvSpPr/>
            <p:nvPr/>
          </p:nvSpPr>
          <p:spPr>
            <a:xfrm>
              <a:off x="7395722" y="3803966"/>
              <a:ext cx="249522" cy="202718"/>
            </a:xfrm>
            <a:prstGeom prst="rect">
              <a:avLst/>
            </a:prstGeom>
            <a:solidFill>
              <a:srgbClr val="E2231A">
                <a:alpha val="100000"/>
              </a:srgbClr>
            </a:solidFill>
          </p:spPr>
          <p:txBody>
            <a:bodyPr/>
            <a:lstStyle/>
            <a:p/>
          </p:txBody>
        </p:sp>
        <p:sp>
          <p:nvSpPr>
            <p:cNvPr id="47" name="rc47"/>
            <p:cNvSpPr/>
            <p:nvPr/>
          </p:nvSpPr>
          <p:spPr>
            <a:xfrm>
              <a:off x="7672970" y="3803611"/>
              <a:ext cx="249522" cy="203073"/>
            </a:xfrm>
            <a:prstGeom prst="rect">
              <a:avLst/>
            </a:prstGeom>
            <a:solidFill>
              <a:srgbClr val="E2231A">
                <a:alpha val="100000"/>
              </a:srgbClr>
            </a:solidFill>
          </p:spPr>
          <p:txBody>
            <a:bodyPr/>
            <a:lstStyle/>
            <a:p/>
          </p:txBody>
        </p:sp>
        <p:sp>
          <p:nvSpPr>
            <p:cNvPr id="48" name="rc48"/>
            <p:cNvSpPr/>
            <p:nvPr/>
          </p:nvSpPr>
          <p:spPr>
            <a:xfrm>
              <a:off x="7950217" y="3803690"/>
              <a:ext cx="249522" cy="202995"/>
            </a:xfrm>
            <a:prstGeom prst="rect">
              <a:avLst/>
            </a:prstGeom>
            <a:solidFill>
              <a:srgbClr val="E2231A">
                <a:alpha val="100000"/>
              </a:srgbClr>
            </a:solidFill>
          </p:spPr>
          <p:txBody>
            <a:bodyPr/>
            <a:lstStyle/>
            <a:p/>
          </p:txBody>
        </p:sp>
        <p:sp>
          <p:nvSpPr>
            <p:cNvPr id="49" name="rc49"/>
            <p:cNvSpPr/>
            <p:nvPr/>
          </p:nvSpPr>
          <p:spPr>
            <a:xfrm>
              <a:off x="4623245" y="1198678"/>
              <a:ext cx="249522" cy="2253370"/>
            </a:xfrm>
            <a:prstGeom prst="rect">
              <a:avLst/>
            </a:prstGeom>
            <a:solidFill>
              <a:srgbClr val="B3B3B3">
                <a:alpha val="100000"/>
              </a:srgbClr>
            </a:solidFill>
          </p:spPr>
          <p:txBody>
            <a:bodyPr/>
            <a:lstStyle/>
            <a:p/>
          </p:txBody>
        </p:sp>
        <p:sp>
          <p:nvSpPr>
            <p:cNvPr id="50" name="rc50"/>
            <p:cNvSpPr/>
            <p:nvPr/>
          </p:nvSpPr>
          <p:spPr>
            <a:xfrm>
              <a:off x="4900493" y="3173030"/>
              <a:ext cx="249522" cy="416459"/>
            </a:xfrm>
            <a:prstGeom prst="rect">
              <a:avLst/>
            </a:prstGeom>
            <a:solidFill>
              <a:srgbClr val="B3B3B3">
                <a:alpha val="100000"/>
              </a:srgbClr>
            </a:solidFill>
          </p:spPr>
          <p:txBody>
            <a:bodyPr/>
            <a:lstStyle/>
            <a:p/>
          </p:txBody>
        </p:sp>
        <p:sp>
          <p:nvSpPr>
            <p:cNvPr id="51" name="rc51"/>
            <p:cNvSpPr/>
            <p:nvPr/>
          </p:nvSpPr>
          <p:spPr>
            <a:xfrm>
              <a:off x="5177741" y="3505173"/>
              <a:ext cx="249522" cy="223938"/>
            </a:xfrm>
            <a:prstGeom prst="rect">
              <a:avLst/>
            </a:prstGeom>
            <a:solidFill>
              <a:srgbClr val="B3B3B3">
                <a:alpha val="100000"/>
              </a:srgbClr>
            </a:solidFill>
          </p:spPr>
          <p:txBody>
            <a:bodyPr/>
            <a:lstStyle/>
            <a:p/>
          </p:txBody>
        </p:sp>
        <p:sp>
          <p:nvSpPr>
            <p:cNvPr id="52" name="rc52"/>
            <p:cNvSpPr/>
            <p:nvPr/>
          </p:nvSpPr>
          <p:spPr>
            <a:xfrm>
              <a:off x="5454988" y="3551792"/>
              <a:ext cx="249522" cy="315008"/>
            </a:xfrm>
            <a:prstGeom prst="rect">
              <a:avLst/>
            </a:prstGeom>
            <a:solidFill>
              <a:srgbClr val="B3B3B3">
                <a:alpha val="100000"/>
              </a:srgbClr>
            </a:solidFill>
          </p:spPr>
          <p:txBody>
            <a:bodyPr/>
            <a:lstStyle/>
            <a:p/>
          </p:txBody>
        </p:sp>
        <p:sp>
          <p:nvSpPr>
            <p:cNvPr id="53" name="rc53"/>
            <p:cNvSpPr/>
            <p:nvPr/>
          </p:nvSpPr>
          <p:spPr>
            <a:xfrm>
              <a:off x="5732236" y="3642443"/>
              <a:ext cx="249522" cy="223141"/>
            </a:xfrm>
            <a:prstGeom prst="rect">
              <a:avLst/>
            </a:prstGeom>
            <a:solidFill>
              <a:srgbClr val="B3B3B3">
                <a:alpha val="100000"/>
              </a:srgbClr>
            </a:solidFill>
          </p:spPr>
          <p:txBody>
            <a:bodyPr/>
            <a:lstStyle/>
            <a:p/>
          </p:txBody>
        </p:sp>
        <p:sp>
          <p:nvSpPr>
            <p:cNvPr id="54" name="rc54"/>
            <p:cNvSpPr/>
            <p:nvPr/>
          </p:nvSpPr>
          <p:spPr>
            <a:xfrm>
              <a:off x="6009484" y="3686247"/>
              <a:ext cx="249522" cy="179642"/>
            </a:xfrm>
            <a:prstGeom prst="rect">
              <a:avLst/>
            </a:prstGeom>
            <a:solidFill>
              <a:srgbClr val="B3B3B3">
                <a:alpha val="100000"/>
              </a:srgbClr>
            </a:solidFill>
          </p:spPr>
          <p:txBody>
            <a:bodyPr/>
            <a:lstStyle/>
            <a:p/>
          </p:txBody>
        </p:sp>
        <p:sp>
          <p:nvSpPr>
            <p:cNvPr id="55" name="rc55"/>
            <p:cNvSpPr/>
            <p:nvPr/>
          </p:nvSpPr>
          <p:spPr>
            <a:xfrm>
              <a:off x="6286731" y="3683596"/>
              <a:ext cx="249522" cy="180443"/>
            </a:xfrm>
            <a:prstGeom prst="rect">
              <a:avLst/>
            </a:prstGeom>
            <a:solidFill>
              <a:srgbClr val="B3B3B3">
                <a:alpha val="100000"/>
              </a:srgbClr>
            </a:solidFill>
          </p:spPr>
          <p:txBody>
            <a:bodyPr/>
            <a:lstStyle/>
            <a:p/>
          </p:txBody>
        </p:sp>
        <p:sp>
          <p:nvSpPr>
            <p:cNvPr id="56" name="rc56"/>
            <p:cNvSpPr/>
            <p:nvPr/>
          </p:nvSpPr>
          <p:spPr>
            <a:xfrm>
              <a:off x="6563979" y="3681754"/>
              <a:ext cx="249522" cy="180501"/>
            </a:xfrm>
            <a:prstGeom prst="rect">
              <a:avLst/>
            </a:prstGeom>
            <a:solidFill>
              <a:srgbClr val="B3B3B3">
                <a:alpha val="100000"/>
              </a:srgbClr>
            </a:solidFill>
          </p:spPr>
          <p:txBody>
            <a:bodyPr/>
            <a:lstStyle/>
            <a:p/>
          </p:txBody>
        </p:sp>
        <p:sp>
          <p:nvSpPr>
            <p:cNvPr id="57" name="rc57"/>
            <p:cNvSpPr/>
            <p:nvPr/>
          </p:nvSpPr>
          <p:spPr>
            <a:xfrm>
              <a:off x="6841227" y="3678426"/>
              <a:ext cx="249522" cy="181344"/>
            </a:xfrm>
            <a:prstGeom prst="rect">
              <a:avLst/>
            </a:prstGeom>
            <a:solidFill>
              <a:srgbClr val="B3B3B3">
                <a:alpha val="100000"/>
              </a:srgbClr>
            </a:solidFill>
          </p:spPr>
          <p:txBody>
            <a:bodyPr/>
            <a:lstStyle/>
            <a:p/>
          </p:txBody>
        </p:sp>
        <p:sp>
          <p:nvSpPr>
            <p:cNvPr id="58" name="rc58"/>
            <p:cNvSpPr/>
            <p:nvPr/>
          </p:nvSpPr>
          <p:spPr>
            <a:xfrm>
              <a:off x="7118474" y="3674098"/>
              <a:ext cx="249522" cy="183438"/>
            </a:xfrm>
            <a:prstGeom prst="rect">
              <a:avLst/>
            </a:prstGeom>
            <a:solidFill>
              <a:srgbClr val="B3B3B3">
                <a:alpha val="100000"/>
              </a:srgbClr>
            </a:solidFill>
          </p:spPr>
          <p:txBody>
            <a:bodyPr/>
            <a:lstStyle/>
            <a:p/>
          </p:txBody>
        </p:sp>
        <p:sp>
          <p:nvSpPr>
            <p:cNvPr id="59" name="rc59"/>
            <p:cNvSpPr/>
            <p:nvPr/>
          </p:nvSpPr>
          <p:spPr>
            <a:xfrm>
              <a:off x="7395722" y="3669411"/>
              <a:ext cx="249522" cy="134554"/>
            </a:xfrm>
            <a:prstGeom prst="rect">
              <a:avLst/>
            </a:prstGeom>
            <a:solidFill>
              <a:srgbClr val="B3B3B3">
                <a:alpha val="100000"/>
              </a:srgbClr>
            </a:solidFill>
          </p:spPr>
          <p:txBody>
            <a:bodyPr/>
            <a:lstStyle/>
            <a:p/>
          </p:txBody>
        </p:sp>
        <p:sp>
          <p:nvSpPr>
            <p:cNvPr id="60" name="rc60"/>
            <p:cNvSpPr/>
            <p:nvPr/>
          </p:nvSpPr>
          <p:spPr>
            <a:xfrm>
              <a:off x="7672970" y="3663439"/>
              <a:ext cx="249522" cy="140172"/>
            </a:xfrm>
            <a:prstGeom prst="rect">
              <a:avLst/>
            </a:prstGeom>
            <a:solidFill>
              <a:srgbClr val="B3B3B3">
                <a:alpha val="100000"/>
              </a:srgbClr>
            </a:solidFill>
          </p:spPr>
          <p:txBody>
            <a:bodyPr/>
            <a:lstStyle/>
            <a:p/>
          </p:txBody>
        </p:sp>
        <p:sp>
          <p:nvSpPr>
            <p:cNvPr id="61" name="rc61"/>
            <p:cNvSpPr/>
            <p:nvPr/>
          </p:nvSpPr>
          <p:spPr>
            <a:xfrm>
              <a:off x="7950217" y="3657591"/>
              <a:ext cx="249522" cy="146099"/>
            </a:xfrm>
            <a:prstGeom prst="rect">
              <a:avLst/>
            </a:prstGeom>
            <a:solidFill>
              <a:srgbClr val="B3B3B3">
                <a:alpha val="100000"/>
              </a:srgbClr>
            </a:solidFill>
          </p:spPr>
          <p:txBody>
            <a:bodyPr/>
            <a:lstStyle/>
            <a:p/>
          </p:txBody>
        </p:sp>
        <p:sp>
          <p:nvSpPr>
            <p:cNvPr id="62" name="pl62"/>
            <p:cNvSpPr/>
            <p:nvPr/>
          </p:nvSpPr>
          <p:spPr>
            <a:xfrm>
              <a:off x="1421035" y="1282919"/>
              <a:ext cx="6653943" cy="645841"/>
            </a:xfrm>
            <a:custGeom>
              <a:avLst/>
              <a:pathLst>
                <a:path w="6653943" h="645841">
                  <a:moveTo>
                    <a:pt x="0" y="645841"/>
                  </a:moveTo>
                  <a:lnTo>
                    <a:pt x="277247" y="561601"/>
                  </a:lnTo>
                  <a:lnTo>
                    <a:pt x="554495" y="617761"/>
                  </a:lnTo>
                  <a:lnTo>
                    <a:pt x="831742" y="589681"/>
                  </a:lnTo>
                  <a:lnTo>
                    <a:pt x="1108990" y="449281"/>
                  </a:lnTo>
                  <a:lnTo>
                    <a:pt x="1386238" y="252720"/>
                  </a:lnTo>
                  <a:lnTo>
                    <a:pt x="1663485" y="393120"/>
                  </a:lnTo>
                  <a:lnTo>
                    <a:pt x="1940733" y="224640"/>
                  </a:lnTo>
                  <a:lnTo>
                    <a:pt x="2217981" y="140400"/>
                  </a:lnTo>
                  <a:lnTo>
                    <a:pt x="2495228" y="112320"/>
                  </a:lnTo>
                  <a:lnTo>
                    <a:pt x="2772476" y="252720"/>
                  </a:lnTo>
                  <a:lnTo>
                    <a:pt x="3049724" y="112320"/>
                  </a:lnTo>
                  <a:lnTo>
                    <a:pt x="3326971" y="252720"/>
                  </a:lnTo>
                  <a:lnTo>
                    <a:pt x="3604219" y="168480"/>
                  </a:lnTo>
                  <a:lnTo>
                    <a:pt x="3881467" y="84240"/>
                  </a:lnTo>
                  <a:lnTo>
                    <a:pt x="4158714" y="0"/>
                  </a:lnTo>
                  <a:lnTo>
                    <a:pt x="4435962" y="0"/>
                  </a:lnTo>
                  <a:lnTo>
                    <a:pt x="4713210" y="0"/>
                  </a:lnTo>
                  <a:lnTo>
                    <a:pt x="4990457" y="0"/>
                  </a:lnTo>
                  <a:lnTo>
                    <a:pt x="5267705" y="0"/>
                  </a:lnTo>
                  <a:lnTo>
                    <a:pt x="5544953" y="0"/>
                  </a:lnTo>
                  <a:lnTo>
                    <a:pt x="5822200" y="0"/>
                  </a:lnTo>
                  <a:lnTo>
                    <a:pt x="6099448" y="28080"/>
                  </a:lnTo>
                  <a:lnTo>
                    <a:pt x="6376696" y="28080"/>
                  </a:lnTo>
                  <a:lnTo>
                    <a:pt x="6653943" y="28080"/>
                  </a:lnTo>
                </a:path>
              </a:pathLst>
            </a:custGeom>
            <a:ln w="27101" cap="flat">
              <a:solidFill>
                <a:srgbClr val="0058AB">
                  <a:alpha val="100000"/>
                </a:srgbClr>
              </a:solidFill>
              <a:prstDash val="solid"/>
              <a:round/>
            </a:ln>
          </p:spPr>
          <p:txBody>
            <a:bodyPr/>
            <a:lstStyle/>
            <a:p/>
          </p:txBody>
        </p:sp>
        <p:sp>
          <p:nvSpPr>
            <p:cNvPr id="63" name="pl63"/>
            <p:cNvSpPr/>
            <p:nvPr/>
          </p:nvSpPr>
          <p:spPr>
            <a:xfrm>
              <a:off x="4748007" y="1395239"/>
              <a:ext cx="3326971" cy="1460163"/>
            </a:xfrm>
            <a:custGeom>
              <a:avLst/>
              <a:pathLst>
                <a:path w="3326971" h="1460163">
                  <a:moveTo>
                    <a:pt x="0" y="1460163"/>
                  </a:moveTo>
                  <a:lnTo>
                    <a:pt x="277247" y="308880"/>
                  </a:lnTo>
                  <a:lnTo>
                    <a:pt x="554495" y="112320"/>
                  </a:lnTo>
                  <a:lnTo>
                    <a:pt x="831742" y="84240"/>
                  </a:lnTo>
                  <a:lnTo>
                    <a:pt x="1108990" y="28080"/>
                  </a:lnTo>
                  <a:lnTo>
                    <a:pt x="1386238" y="0"/>
                  </a:lnTo>
                  <a:lnTo>
                    <a:pt x="1663485" y="0"/>
                  </a:lnTo>
                  <a:lnTo>
                    <a:pt x="1940733" y="0"/>
                  </a:lnTo>
                  <a:lnTo>
                    <a:pt x="2217981" y="0"/>
                  </a:lnTo>
                  <a:lnTo>
                    <a:pt x="2495228" y="0"/>
                  </a:lnTo>
                  <a:lnTo>
                    <a:pt x="2772476" y="0"/>
                  </a:lnTo>
                  <a:lnTo>
                    <a:pt x="3049724" y="0"/>
                  </a:lnTo>
                  <a:lnTo>
                    <a:pt x="3326971" y="0"/>
                  </a:lnTo>
                </a:path>
              </a:pathLst>
            </a:custGeom>
            <a:ln w="27101" cap="flat">
              <a:solidFill>
                <a:srgbClr val="333333">
                  <a:alpha val="100000"/>
                </a:srgbClr>
              </a:solidFill>
              <a:prstDash val="solid"/>
              <a:round/>
            </a:ln>
          </p:spPr>
          <p:txBody>
            <a:bodyPr/>
            <a:lstStyle/>
            <a:p/>
          </p:txBody>
        </p:sp>
        <p:sp>
          <p:nvSpPr>
            <p:cNvPr id="64" name="tx64"/>
            <p:cNvSpPr/>
            <p:nvPr/>
          </p:nvSpPr>
          <p:spPr>
            <a:xfrm>
              <a:off x="6618402"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65" name="tx65"/>
            <p:cNvSpPr/>
            <p:nvPr/>
          </p:nvSpPr>
          <p:spPr>
            <a:xfrm>
              <a:off x="6895650"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66" name="tx66"/>
            <p:cNvSpPr/>
            <p:nvPr/>
          </p:nvSpPr>
          <p:spPr>
            <a:xfrm>
              <a:off x="7172898"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67" name="tx67"/>
            <p:cNvSpPr/>
            <p:nvPr/>
          </p:nvSpPr>
          <p:spPr>
            <a:xfrm>
              <a:off x="7450145"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68" name="tx68"/>
            <p:cNvSpPr/>
            <p:nvPr/>
          </p:nvSpPr>
          <p:spPr>
            <a:xfrm>
              <a:off x="7727393"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69" name="tx69"/>
            <p:cNvSpPr/>
            <p:nvPr/>
          </p:nvSpPr>
          <p:spPr>
            <a:xfrm>
              <a:off x="8004641"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70" name="tx70"/>
            <p:cNvSpPr/>
            <p:nvPr/>
          </p:nvSpPr>
          <p:spPr>
            <a:xfrm>
              <a:off x="6618402" y="14566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93</a:t>
              </a:r>
            </a:p>
          </p:txBody>
        </p:sp>
        <p:sp>
          <p:nvSpPr>
            <p:cNvPr id="71" name="tx71"/>
            <p:cNvSpPr/>
            <p:nvPr/>
          </p:nvSpPr>
          <p:spPr>
            <a:xfrm>
              <a:off x="6895650" y="14566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93</a:t>
              </a:r>
            </a:p>
          </p:txBody>
        </p:sp>
        <p:sp>
          <p:nvSpPr>
            <p:cNvPr id="72" name="tx72"/>
            <p:cNvSpPr/>
            <p:nvPr/>
          </p:nvSpPr>
          <p:spPr>
            <a:xfrm>
              <a:off x="7172898" y="14566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93</a:t>
              </a:r>
            </a:p>
          </p:txBody>
        </p:sp>
        <p:sp>
          <p:nvSpPr>
            <p:cNvPr id="73" name="tx73"/>
            <p:cNvSpPr/>
            <p:nvPr/>
          </p:nvSpPr>
          <p:spPr>
            <a:xfrm>
              <a:off x="7450145" y="14566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93</a:t>
              </a:r>
            </a:p>
          </p:txBody>
        </p:sp>
        <p:sp>
          <p:nvSpPr>
            <p:cNvPr id="74" name="tx74"/>
            <p:cNvSpPr/>
            <p:nvPr/>
          </p:nvSpPr>
          <p:spPr>
            <a:xfrm>
              <a:off x="7727393" y="14566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93</a:t>
              </a:r>
            </a:p>
          </p:txBody>
        </p:sp>
        <p:sp>
          <p:nvSpPr>
            <p:cNvPr id="75" name="tx75"/>
            <p:cNvSpPr/>
            <p:nvPr/>
          </p:nvSpPr>
          <p:spPr>
            <a:xfrm>
              <a:off x="8004641" y="14566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93</a:t>
              </a:r>
            </a:p>
          </p:txBody>
        </p:sp>
        <p:sp>
          <p:nvSpPr>
            <p:cNvPr id="76" name="tx76"/>
            <p:cNvSpPr/>
            <p:nvPr/>
          </p:nvSpPr>
          <p:spPr>
            <a:xfrm>
              <a:off x="1390890" y="323693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77" name="tx77"/>
            <p:cNvSpPr/>
            <p:nvPr/>
          </p:nvSpPr>
          <p:spPr>
            <a:xfrm>
              <a:off x="2731924" y="364398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78" name="tx78"/>
            <p:cNvSpPr/>
            <p:nvPr/>
          </p:nvSpPr>
          <p:spPr>
            <a:xfrm>
              <a:off x="4118163" y="36795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79" name="tx79"/>
            <p:cNvSpPr/>
            <p:nvPr/>
          </p:nvSpPr>
          <p:spPr>
            <a:xfrm>
              <a:off x="5504401" y="389630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80" name="tx80"/>
            <p:cNvSpPr/>
            <p:nvPr/>
          </p:nvSpPr>
          <p:spPr>
            <a:xfrm>
              <a:off x="6613391" y="389403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81" name="tx81"/>
            <p:cNvSpPr/>
            <p:nvPr/>
          </p:nvSpPr>
          <p:spPr>
            <a:xfrm>
              <a:off x="6890639" y="389278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82" name="tx82"/>
            <p:cNvSpPr/>
            <p:nvPr/>
          </p:nvSpPr>
          <p:spPr>
            <a:xfrm>
              <a:off x="7167887" y="389167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83" name="tx83"/>
            <p:cNvSpPr/>
            <p:nvPr/>
          </p:nvSpPr>
          <p:spPr>
            <a:xfrm>
              <a:off x="7445134" y="38648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84" name="tx84"/>
            <p:cNvSpPr/>
            <p:nvPr/>
          </p:nvSpPr>
          <p:spPr>
            <a:xfrm>
              <a:off x="7722382" y="386470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85" name="tx85"/>
            <p:cNvSpPr/>
            <p:nvPr/>
          </p:nvSpPr>
          <p:spPr>
            <a:xfrm>
              <a:off x="7999630" y="386474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86" name="tx86"/>
            <p:cNvSpPr/>
            <p:nvPr/>
          </p:nvSpPr>
          <p:spPr>
            <a:xfrm>
              <a:off x="5504401" y="366885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87" name="tx87"/>
            <p:cNvSpPr/>
            <p:nvPr/>
          </p:nvSpPr>
          <p:spPr>
            <a:xfrm>
              <a:off x="6613391" y="373156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88" name="tx88"/>
            <p:cNvSpPr/>
            <p:nvPr/>
          </p:nvSpPr>
          <p:spPr>
            <a:xfrm>
              <a:off x="6890639" y="372865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89" name="tx89"/>
            <p:cNvSpPr/>
            <p:nvPr/>
          </p:nvSpPr>
          <p:spPr>
            <a:xfrm>
              <a:off x="7167887" y="37253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90" name="tx90"/>
            <p:cNvSpPr/>
            <p:nvPr/>
          </p:nvSpPr>
          <p:spPr>
            <a:xfrm>
              <a:off x="7445134" y="369624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91" name="tx91"/>
            <p:cNvSpPr/>
            <p:nvPr/>
          </p:nvSpPr>
          <p:spPr>
            <a:xfrm>
              <a:off x="7722382" y="36930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92" name="tx92"/>
            <p:cNvSpPr/>
            <p:nvPr/>
          </p:nvSpPr>
          <p:spPr>
            <a:xfrm>
              <a:off x="7999630" y="369020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93" name="tx93"/>
            <p:cNvSpPr/>
            <p:nvPr/>
          </p:nvSpPr>
          <p:spPr>
            <a:xfrm>
              <a:off x="5504401" y="343370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0.3</a:t>
              </a:r>
            </a:p>
          </p:txBody>
        </p:sp>
        <p:sp>
          <p:nvSpPr>
            <p:cNvPr id="94" name="tx94"/>
            <p:cNvSpPr/>
            <p:nvPr/>
          </p:nvSpPr>
          <p:spPr>
            <a:xfrm>
              <a:off x="6613391" y="356371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0.2</a:t>
              </a:r>
            </a:p>
          </p:txBody>
        </p:sp>
        <p:sp>
          <p:nvSpPr>
            <p:cNvPr id="95" name="tx95"/>
            <p:cNvSpPr/>
            <p:nvPr/>
          </p:nvSpPr>
          <p:spPr>
            <a:xfrm>
              <a:off x="6890639" y="356038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0.2</a:t>
              </a:r>
            </a:p>
          </p:txBody>
        </p:sp>
        <p:sp>
          <p:nvSpPr>
            <p:cNvPr id="96" name="tx96"/>
            <p:cNvSpPr/>
            <p:nvPr/>
          </p:nvSpPr>
          <p:spPr>
            <a:xfrm>
              <a:off x="7167887" y="355606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0.2</a:t>
              </a:r>
            </a:p>
          </p:txBody>
        </p:sp>
        <p:sp>
          <p:nvSpPr>
            <p:cNvPr id="97" name="tx97"/>
            <p:cNvSpPr/>
            <p:nvPr/>
          </p:nvSpPr>
          <p:spPr>
            <a:xfrm>
              <a:off x="7445134" y="355137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0.2</a:t>
              </a:r>
            </a:p>
          </p:txBody>
        </p:sp>
        <p:sp>
          <p:nvSpPr>
            <p:cNvPr id="98" name="tx98"/>
            <p:cNvSpPr/>
            <p:nvPr/>
          </p:nvSpPr>
          <p:spPr>
            <a:xfrm>
              <a:off x="7722382" y="354540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0.2</a:t>
              </a:r>
            </a:p>
          </p:txBody>
        </p:sp>
        <p:sp>
          <p:nvSpPr>
            <p:cNvPr id="99" name="tx99"/>
            <p:cNvSpPr/>
            <p:nvPr/>
          </p:nvSpPr>
          <p:spPr>
            <a:xfrm>
              <a:off x="7999630" y="353955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0.2</a:t>
              </a:r>
            </a:p>
          </p:txBody>
        </p:sp>
        <p:sp>
          <p:nvSpPr>
            <p:cNvPr id="100" name="tx100"/>
            <p:cNvSpPr/>
            <p:nvPr/>
          </p:nvSpPr>
          <p:spPr>
            <a:xfrm>
              <a:off x="577897" y="3954570"/>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01" name="tx101"/>
            <p:cNvSpPr/>
            <p:nvPr/>
          </p:nvSpPr>
          <p:spPr>
            <a:xfrm>
              <a:off x="577897" y="3212053"/>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102" name="tx102"/>
            <p:cNvSpPr/>
            <p:nvPr/>
          </p:nvSpPr>
          <p:spPr>
            <a:xfrm>
              <a:off x="577897" y="2469537"/>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03" name="tx103"/>
            <p:cNvSpPr/>
            <p:nvPr/>
          </p:nvSpPr>
          <p:spPr>
            <a:xfrm>
              <a:off x="577897" y="1727020"/>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04" name="tx104"/>
            <p:cNvSpPr/>
            <p:nvPr/>
          </p:nvSpPr>
          <p:spPr>
            <a:xfrm>
              <a:off x="577897" y="984503"/>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05" name="tx105"/>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7" name="tx107"/>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8" name="tx108"/>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9" name="tx109"/>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0" name="tx110"/>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6" name="tx116"/>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7" name="tx117"/>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8" name="tx118"/>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9" name="tx119"/>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0" name="tx120"/>
            <p:cNvSpPr/>
            <p:nvPr/>
          </p:nvSpPr>
          <p:spPr>
            <a:xfrm rot="-5400000">
              <a:off x="-759388" y="2466929"/>
              <a:ext cx="24146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(millions) (#)</a:t>
              </a:r>
            </a:p>
          </p:txBody>
        </p:sp>
        <p:sp>
          <p:nvSpPr>
            <p:cNvPr id="121" name="tx121"/>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2" name="pl122"/>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3" name="pl123"/>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4" name="tx124"/>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5" name="tx125"/>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6" name="rc126"/>
            <p:cNvSpPr/>
            <p:nvPr/>
          </p:nvSpPr>
          <p:spPr>
            <a:xfrm>
              <a:off x="4678790" y="4909475"/>
              <a:ext cx="201456" cy="201456"/>
            </a:xfrm>
            <a:prstGeom prst="rect">
              <a:avLst/>
            </a:prstGeom>
            <a:solidFill>
              <a:srgbClr val="E2231A">
                <a:alpha val="100000"/>
              </a:srgbClr>
            </a:solidFill>
          </p:spPr>
          <p:txBody>
            <a:bodyPr/>
            <a:lstStyle/>
            <a:p/>
          </p:txBody>
        </p:sp>
        <p:sp>
          <p:nvSpPr>
            <p:cNvPr id="127" name="rc127"/>
            <p:cNvSpPr/>
            <p:nvPr/>
          </p:nvSpPr>
          <p:spPr>
            <a:xfrm>
              <a:off x="5642950" y="4909475"/>
              <a:ext cx="201456" cy="201456"/>
            </a:xfrm>
            <a:prstGeom prst="rect">
              <a:avLst/>
            </a:prstGeom>
            <a:solidFill>
              <a:srgbClr val="B3B3B3">
                <a:alpha val="100000"/>
              </a:srgbClr>
            </a:solidFill>
          </p:spPr>
          <p:txBody>
            <a:bodyPr/>
            <a:lstStyle/>
            <a:p/>
          </p:txBody>
        </p:sp>
        <p:sp>
          <p:nvSpPr>
            <p:cNvPr id="128" name="tx128"/>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9" name="tx129"/>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0" name="tx130"/>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1" name="tx131"/>
            <p:cNvSpPr/>
            <p:nvPr/>
          </p:nvSpPr>
          <p:spPr>
            <a:xfrm>
              <a:off x="951100" y="650218"/>
              <a:ext cx="178035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Bangladesh, 2000-2024</a:t>
              </a:r>
            </a:p>
          </p:txBody>
        </p:sp>
        <p:sp>
          <p:nvSpPr>
            <p:cNvPr id="132" name="pl132"/>
            <p:cNvSpPr/>
            <p:nvPr/>
          </p:nvSpPr>
          <p:spPr>
            <a:xfrm>
              <a:off x="203045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349880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496715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643551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790386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8" name="pl138"/>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9" name="pl139"/>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0" name="pl140"/>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276462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23298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70133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716969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5" name="rc145"/>
            <p:cNvSpPr/>
            <p:nvPr/>
          </p:nvSpPr>
          <p:spPr>
            <a:xfrm>
              <a:off x="1296273" y="5774644"/>
              <a:ext cx="2856154" cy="162162"/>
            </a:xfrm>
            <a:prstGeom prst="rect">
              <a:avLst/>
            </a:prstGeom>
            <a:solidFill>
              <a:srgbClr val="E2231A">
                <a:alpha val="100000"/>
              </a:srgbClr>
            </a:solidFill>
          </p:spPr>
          <p:txBody>
            <a:bodyPr/>
            <a:lstStyle/>
            <a:p/>
          </p:txBody>
        </p:sp>
        <p:sp>
          <p:nvSpPr>
            <p:cNvPr id="146" name="rc146"/>
            <p:cNvSpPr/>
            <p:nvPr/>
          </p:nvSpPr>
          <p:spPr>
            <a:xfrm>
              <a:off x="1296273" y="5571941"/>
              <a:ext cx="4015860" cy="162162"/>
            </a:xfrm>
            <a:prstGeom prst="rect">
              <a:avLst/>
            </a:prstGeom>
            <a:solidFill>
              <a:srgbClr val="E2231A">
                <a:alpha val="100000"/>
              </a:srgbClr>
            </a:solidFill>
          </p:spPr>
          <p:txBody>
            <a:bodyPr/>
            <a:lstStyle/>
            <a:p/>
          </p:txBody>
        </p:sp>
        <p:sp>
          <p:nvSpPr>
            <p:cNvPr id="147" name="rc147"/>
            <p:cNvSpPr/>
            <p:nvPr/>
          </p:nvSpPr>
          <p:spPr>
            <a:xfrm>
              <a:off x="1296273" y="5369238"/>
              <a:ext cx="4014303" cy="162162"/>
            </a:xfrm>
            <a:prstGeom prst="rect">
              <a:avLst/>
            </a:prstGeom>
            <a:solidFill>
              <a:srgbClr val="E2231A">
                <a:alpha val="100000"/>
              </a:srgbClr>
            </a:solidFill>
          </p:spPr>
          <p:txBody>
            <a:bodyPr/>
            <a:lstStyle/>
            <a:p/>
          </p:txBody>
        </p:sp>
        <p:sp>
          <p:nvSpPr>
            <p:cNvPr id="148" name="rc148"/>
            <p:cNvSpPr/>
            <p:nvPr/>
          </p:nvSpPr>
          <p:spPr>
            <a:xfrm>
              <a:off x="4152428" y="5774644"/>
              <a:ext cx="3569480" cy="162162"/>
            </a:xfrm>
            <a:prstGeom prst="rect">
              <a:avLst/>
            </a:prstGeom>
            <a:solidFill>
              <a:srgbClr val="B3B3B3">
                <a:alpha val="100000"/>
              </a:srgbClr>
            </a:solidFill>
          </p:spPr>
          <p:txBody>
            <a:bodyPr/>
            <a:lstStyle/>
            <a:p/>
          </p:txBody>
        </p:sp>
        <p:sp>
          <p:nvSpPr>
            <p:cNvPr id="149" name="rc149"/>
            <p:cNvSpPr/>
            <p:nvPr/>
          </p:nvSpPr>
          <p:spPr>
            <a:xfrm>
              <a:off x="5312134" y="5571941"/>
              <a:ext cx="2771958" cy="162162"/>
            </a:xfrm>
            <a:prstGeom prst="rect">
              <a:avLst/>
            </a:prstGeom>
            <a:solidFill>
              <a:srgbClr val="B3B3B3">
                <a:alpha val="100000"/>
              </a:srgbClr>
            </a:solidFill>
          </p:spPr>
          <p:txBody>
            <a:bodyPr/>
            <a:lstStyle/>
            <a:p/>
          </p:txBody>
        </p:sp>
        <p:sp>
          <p:nvSpPr>
            <p:cNvPr id="150" name="rc150"/>
            <p:cNvSpPr/>
            <p:nvPr/>
          </p:nvSpPr>
          <p:spPr>
            <a:xfrm>
              <a:off x="5310577" y="5369238"/>
              <a:ext cx="2889162" cy="162162"/>
            </a:xfrm>
            <a:prstGeom prst="rect">
              <a:avLst/>
            </a:prstGeom>
            <a:solidFill>
              <a:srgbClr val="B3B3B3">
                <a:alpha val="100000"/>
              </a:srgbClr>
            </a:solidFill>
          </p:spPr>
          <p:txBody>
            <a:bodyPr/>
            <a:lstStyle/>
            <a:p/>
          </p:txBody>
        </p:sp>
        <p:sp>
          <p:nvSpPr>
            <p:cNvPr id="151" name="tx151"/>
            <p:cNvSpPr/>
            <p:nvPr/>
          </p:nvSpPr>
          <p:spPr>
            <a:xfrm>
              <a:off x="7866589"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218.8</a:t>
              </a:r>
            </a:p>
          </p:txBody>
        </p:sp>
        <p:sp>
          <p:nvSpPr>
            <p:cNvPr id="152" name="tx152"/>
            <p:cNvSpPr/>
            <p:nvPr/>
          </p:nvSpPr>
          <p:spPr>
            <a:xfrm>
              <a:off x="8228774"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231.1</a:t>
              </a:r>
            </a:p>
          </p:txBody>
        </p:sp>
        <p:sp>
          <p:nvSpPr>
            <p:cNvPr id="153" name="tx153"/>
            <p:cNvSpPr/>
            <p:nvPr/>
          </p:nvSpPr>
          <p:spPr>
            <a:xfrm>
              <a:off x="8344421"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235.1</a:t>
              </a:r>
            </a:p>
          </p:txBody>
        </p:sp>
        <p:sp>
          <p:nvSpPr>
            <p:cNvPr id="154" name="tx154"/>
            <p:cNvSpPr/>
            <p:nvPr/>
          </p:nvSpPr>
          <p:spPr>
            <a:xfrm>
              <a:off x="2611824"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97.3</a:t>
              </a:r>
            </a:p>
          </p:txBody>
        </p:sp>
        <p:sp>
          <p:nvSpPr>
            <p:cNvPr id="155" name="tx155"/>
            <p:cNvSpPr/>
            <p:nvPr/>
          </p:nvSpPr>
          <p:spPr>
            <a:xfrm>
              <a:off x="3159522"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136.7</a:t>
              </a:r>
            </a:p>
          </p:txBody>
        </p:sp>
        <p:sp>
          <p:nvSpPr>
            <p:cNvPr id="156" name="tx156"/>
            <p:cNvSpPr/>
            <p:nvPr/>
          </p:nvSpPr>
          <p:spPr>
            <a:xfrm>
              <a:off x="3158744"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136.7</a:t>
              </a:r>
            </a:p>
          </p:txBody>
        </p:sp>
        <p:sp>
          <p:nvSpPr>
            <p:cNvPr id="157" name="tx157"/>
            <p:cNvSpPr/>
            <p:nvPr/>
          </p:nvSpPr>
          <p:spPr>
            <a:xfrm>
              <a:off x="5792487"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121.5</a:t>
              </a:r>
            </a:p>
          </p:txBody>
        </p:sp>
        <p:sp>
          <p:nvSpPr>
            <p:cNvPr id="158" name="tx158"/>
            <p:cNvSpPr/>
            <p:nvPr/>
          </p:nvSpPr>
          <p:spPr>
            <a:xfrm>
              <a:off x="6585586"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94.4</a:t>
              </a:r>
            </a:p>
          </p:txBody>
        </p:sp>
        <p:sp>
          <p:nvSpPr>
            <p:cNvPr id="159" name="tx159"/>
            <p:cNvSpPr/>
            <p:nvPr/>
          </p:nvSpPr>
          <p:spPr>
            <a:xfrm>
              <a:off x="6642632"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98.4</a:t>
              </a:r>
            </a:p>
          </p:txBody>
        </p:sp>
        <p:sp>
          <p:nvSpPr>
            <p:cNvPr id="160" name="tx160"/>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1" name="tx161"/>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2" name="tx162"/>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3" name="tx163"/>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4" name="tx164"/>
            <p:cNvSpPr/>
            <p:nvPr/>
          </p:nvSpPr>
          <p:spPr>
            <a:xfrm>
              <a:off x="2640344"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65" name="tx165"/>
            <p:cNvSpPr/>
            <p:nvPr/>
          </p:nvSpPr>
          <p:spPr>
            <a:xfrm>
              <a:off x="4069850"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66" name="tx166"/>
            <p:cNvSpPr/>
            <p:nvPr/>
          </p:nvSpPr>
          <p:spPr>
            <a:xfrm>
              <a:off x="5538205"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67" name="tx167"/>
            <p:cNvSpPr/>
            <p:nvPr/>
          </p:nvSpPr>
          <p:spPr>
            <a:xfrm>
              <a:off x="7006559"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68" name="tx168"/>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9" name="tx169"/>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0" name="tx170"/>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96%. This is similar to in 2019, where coverage was 97%.
137,000 children missed their routine first dose of measles vaccine.
MCV2 is typically administered to children between 18 months and five years old. MCV2 coverage remained constant at 93%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94246"/>
              <a:ext cx="3397293" cy="657115"/>
            </a:xfrm>
            <a:custGeom>
              <a:avLst/>
              <a:pathLst>
                <a:path w="3397293" h="657115">
                  <a:moveTo>
                    <a:pt x="0" y="657115"/>
                  </a:moveTo>
                  <a:lnTo>
                    <a:pt x="141553" y="571405"/>
                  </a:lnTo>
                  <a:lnTo>
                    <a:pt x="283107" y="628545"/>
                  </a:lnTo>
                  <a:lnTo>
                    <a:pt x="424661" y="599975"/>
                  </a:lnTo>
                  <a:lnTo>
                    <a:pt x="566215" y="457124"/>
                  </a:lnTo>
                  <a:lnTo>
                    <a:pt x="707769" y="257132"/>
                  </a:lnTo>
                  <a:lnTo>
                    <a:pt x="849323" y="399983"/>
                  </a:lnTo>
                  <a:lnTo>
                    <a:pt x="990877" y="228562"/>
                  </a:lnTo>
                  <a:lnTo>
                    <a:pt x="1132431" y="142851"/>
                  </a:lnTo>
                  <a:lnTo>
                    <a:pt x="1273984" y="114281"/>
                  </a:lnTo>
                  <a:lnTo>
                    <a:pt x="1415538" y="257132"/>
                  </a:lnTo>
                  <a:lnTo>
                    <a:pt x="1557092" y="114281"/>
                  </a:lnTo>
                  <a:lnTo>
                    <a:pt x="1698646" y="257132"/>
                  </a:lnTo>
                  <a:lnTo>
                    <a:pt x="1840200" y="171421"/>
                  </a:lnTo>
                  <a:lnTo>
                    <a:pt x="1981754" y="85710"/>
                  </a:lnTo>
                  <a:lnTo>
                    <a:pt x="2123308" y="0"/>
                  </a:lnTo>
                  <a:lnTo>
                    <a:pt x="2264862" y="0"/>
                  </a:lnTo>
                  <a:lnTo>
                    <a:pt x="2406416" y="0"/>
                  </a:lnTo>
                  <a:lnTo>
                    <a:pt x="2547969" y="0"/>
                  </a:lnTo>
                  <a:lnTo>
                    <a:pt x="2689523" y="0"/>
                  </a:lnTo>
                  <a:lnTo>
                    <a:pt x="2831077" y="0"/>
                  </a:lnTo>
                  <a:lnTo>
                    <a:pt x="2972631" y="0"/>
                  </a:lnTo>
                  <a:lnTo>
                    <a:pt x="3114185" y="28570"/>
                  </a:lnTo>
                  <a:lnTo>
                    <a:pt x="3255739" y="28570"/>
                  </a:lnTo>
                  <a:lnTo>
                    <a:pt x="3397293" y="285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08527"/>
              <a:ext cx="3397293" cy="999958"/>
            </a:xfrm>
            <a:custGeom>
              <a:avLst/>
              <a:pathLst>
                <a:path w="3397293" h="999958">
                  <a:moveTo>
                    <a:pt x="0" y="999958"/>
                  </a:moveTo>
                  <a:lnTo>
                    <a:pt x="141553" y="971388"/>
                  </a:lnTo>
                  <a:lnTo>
                    <a:pt x="283107" y="971388"/>
                  </a:lnTo>
                  <a:lnTo>
                    <a:pt x="424661" y="885677"/>
                  </a:lnTo>
                  <a:lnTo>
                    <a:pt x="566215" y="771396"/>
                  </a:lnTo>
                  <a:lnTo>
                    <a:pt x="707769" y="685686"/>
                  </a:lnTo>
                  <a:lnTo>
                    <a:pt x="849323" y="685686"/>
                  </a:lnTo>
                  <a:lnTo>
                    <a:pt x="990877" y="657115"/>
                  </a:lnTo>
                  <a:lnTo>
                    <a:pt x="1132431" y="628545"/>
                  </a:lnTo>
                  <a:lnTo>
                    <a:pt x="1273984" y="485694"/>
                  </a:lnTo>
                  <a:lnTo>
                    <a:pt x="1415538" y="428553"/>
                  </a:lnTo>
                  <a:lnTo>
                    <a:pt x="1557092" y="371413"/>
                  </a:lnTo>
                  <a:lnTo>
                    <a:pt x="1698646" y="399983"/>
                  </a:lnTo>
                  <a:lnTo>
                    <a:pt x="1840200" y="371413"/>
                  </a:lnTo>
                  <a:lnTo>
                    <a:pt x="1981754" y="285702"/>
                  </a:lnTo>
                  <a:lnTo>
                    <a:pt x="2123308" y="228562"/>
                  </a:lnTo>
                  <a:lnTo>
                    <a:pt x="2264862" y="199991"/>
                  </a:lnTo>
                  <a:lnTo>
                    <a:pt x="2406416" y="171421"/>
                  </a:lnTo>
                  <a:lnTo>
                    <a:pt x="2547969" y="85710"/>
                  </a:lnTo>
                  <a:lnTo>
                    <a:pt x="2689523" y="57140"/>
                  </a:lnTo>
                  <a:lnTo>
                    <a:pt x="2831077" y="171421"/>
                  </a:lnTo>
                  <a:lnTo>
                    <a:pt x="2972631" y="171421"/>
                  </a:lnTo>
                  <a:lnTo>
                    <a:pt x="3114185" y="57140"/>
                  </a:lnTo>
                  <a:lnTo>
                    <a:pt x="3255739" y="8571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94246"/>
              <a:ext cx="3397293" cy="657115"/>
            </a:xfrm>
            <a:custGeom>
              <a:avLst/>
              <a:pathLst>
                <a:path w="3397293" h="657115">
                  <a:moveTo>
                    <a:pt x="0" y="657115"/>
                  </a:moveTo>
                  <a:lnTo>
                    <a:pt x="141553" y="571405"/>
                  </a:lnTo>
                  <a:lnTo>
                    <a:pt x="283107" y="628545"/>
                  </a:lnTo>
                  <a:lnTo>
                    <a:pt x="424661" y="599975"/>
                  </a:lnTo>
                  <a:lnTo>
                    <a:pt x="566215" y="457124"/>
                  </a:lnTo>
                  <a:lnTo>
                    <a:pt x="707769" y="257132"/>
                  </a:lnTo>
                  <a:lnTo>
                    <a:pt x="849323" y="399983"/>
                  </a:lnTo>
                  <a:lnTo>
                    <a:pt x="990877" y="228562"/>
                  </a:lnTo>
                  <a:lnTo>
                    <a:pt x="1132431" y="142851"/>
                  </a:lnTo>
                  <a:lnTo>
                    <a:pt x="1273984" y="114281"/>
                  </a:lnTo>
                  <a:lnTo>
                    <a:pt x="1415538" y="257132"/>
                  </a:lnTo>
                  <a:lnTo>
                    <a:pt x="1557092" y="114281"/>
                  </a:lnTo>
                  <a:lnTo>
                    <a:pt x="1698646" y="257132"/>
                  </a:lnTo>
                  <a:lnTo>
                    <a:pt x="1840200" y="171421"/>
                  </a:lnTo>
                  <a:lnTo>
                    <a:pt x="1981754" y="85710"/>
                  </a:lnTo>
                  <a:lnTo>
                    <a:pt x="2123308" y="0"/>
                  </a:lnTo>
                  <a:lnTo>
                    <a:pt x="2264862" y="0"/>
                  </a:lnTo>
                  <a:lnTo>
                    <a:pt x="2406416" y="0"/>
                  </a:lnTo>
                  <a:lnTo>
                    <a:pt x="2547969" y="0"/>
                  </a:lnTo>
                  <a:lnTo>
                    <a:pt x="2689523" y="0"/>
                  </a:lnTo>
                  <a:lnTo>
                    <a:pt x="2831077" y="0"/>
                  </a:lnTo>
                  <a:lnTo>
                    <a:pt x="2972631" y="0"/>
                  </a:lnTo>
                  <a:lnTo>
                    <a:pt x="3114185" y="28570"/>
                  </a:lnTo>
                  <a:lnTo>
                    <a:pt x="3255739" y="28570"/>
                  </a:lnTo>
                  <a:lnTo>
                    <a:pt x="3397293" y="285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799967"/>
            </a:xfrm>
            <a:custGeom>
              <a:avLst/>
              <a:pathLst>
                <a:path w="0" h="799967">
                  <a:moveTo>
                    <a:pt x="0" y="0"/>
                  </a:moveTo>
                  <a:lnTo>
                    <a:pt x="0" y="799967"/>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2" name="pl32"/>
            <p:cNvSpPr/>
            <p:nvPr/>
          </p:nvSpPr>
          <p:spPr>
            <a:xfrm>
              <a:off x="1120965" y="1094246"/>
              <a:ext cx="3397293" cy="657115"/>
            </a:xfrm>
            <a:custGeom>
              <a:avLst/>
              <a:pathLst>
                <a:path w="3397293" h="657115">
                  <a:moveTo>
                    <a:pt x="0" y="657115"/>
                  </a:moveTo>
                  <a:lnTo>
                    <a:pt x="141553" y="571405"/>
                  </a:lnTo>
                  <a:lnTo>
                    <a:pt x="283107" y="628545"/>
                  </a:lnTo>
                  <a:lnTo>
                    <a:pt x="424661" y="599975"/>
                  </a:lnTo>
                  <a:lnTo>
                    <a:pt x="566215" y="457124"/>
                  </a:lnTo>
                  <a:lnTo>
                    <a:pt x="707769" y="257132"/>
                  </a:lnTo>
                  <a:lnTo>
                    <a:pt x="849323" y="399983"/>
                  </a:lnTo>
                  <a:lnTo>
                    <a:pt x="990877" y="228562"/>
                  </a:lnTo>
                  <a:lnTo>
                    <a:pt x="1132431" y="142851"/>
                  </a:lnTo>
                  <a:lnTo>
                    <a:pt x="1273984" y="114281"/>
                  </a:lnTo>
                  <a:lnTo>
                    <a:pt x="1415538" y="257132"/>
                  </a:lnTo>
                  <a:lnTo>
                    <a:pt x="1557092" y="114281"/>
                  </a:lnTo>
                  <a:lnTo>
                    <a:pt x="1698646" y="257132"/>
                  </a:lnTo>
                  <a:lnTo>
                    <a:pt x="1840200" y="171421"/>
                  </a:lnTo>
                  <a:lnTo>
                    <a:pt x="1981754" y="85710"/>
                  </a:lnTo>
                  <a:lnTo>
                    <a:pt x="2123308" y="0"/>
                  </a:lnTo>
                  <a:lnTo>
                    <a:pt x="2264862" y="0"/>
                  </a:lnTo>
                  <a:lnTo>
                    <a:pt x="2406416" y="0"/>
                  </a:lnTo>
                  <a:lnTo>
                    <a:pt x="2547969" y="0"/>
                  </a:lnTo>
                  <a:lnTo>
                    <a:pt x="2689523" y="0"/>
                  </a:lnTo>
                  <a:lnTo>
                    <a:pt x="2831077" y="0"/>
                  </a:lnTo>
                  <a:lnTo>
                    <a:pt x="2972631" y="0"/>
                  </a:lnTo>
                  <a:lnTo>
                    <a:pt x="3114185" y="28570"/>
                  </a:lnTo>
                  <a:lnTo>
                    <a:pt x="3255739" y="28570"/>
                  </a:lnTo>
                  <a:lnTo>
                    <a:pt x="3397293" y="285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78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680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6957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6957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6613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2858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36672" y="4804015"/>
              <a:ext cx="7379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Bangladesh</a:t>
              </a:r>
            </a:p>
          </p:txBody>
        </p:sp>
        <p:sp>
          <p:nvSpPr>
            <p:cNvPr id="60" name="tx60"/>
            <p:cNvSpPr/>
            <p:nvPr/>
          </p:nvSpPr>
          <p:spPr>
            <a:xfrm>
              <a:off x="293323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95688" y="482993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2" name="tx62"/>
            <p:cNvSpPr/>
            <p:nvPr/>
          </p:nvSpPr>
          <p:spPr>
            <a:xfrm>
              <a:off x="1421669" y="471005"/>
              <a:ext cx="279588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Bangladesh, 2000-2024</a:t>
              </a:r>
            </a:p>
          </p:txBody>
        </p:sp>
        <p:sp>
          <p:nvSpPr>
            <p:cNvPr id="63" name="pl63"/>
            <p:cNvSpPr/>
            <p:nvPr/>
          </p:nvSpPr>
          <p:spPr>
            <a:xfrm>
              <a:off x="5267799" y="399888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322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656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989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33233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6655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99892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33229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6656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99901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665651"/>
              <a:ext cx="3397293" cy="1533270"/>
            </a:xfrm>
            <a:custGeom>
              <a:avLst/>
              <a:pathLst>
                <a:path w="3397293" h="1533270">
                  <a:moveTo>
                    <a:pt x="0" y="1533270"/>
                  </a:moveTo>
                  <a:lnTo>
                    <a:pt x="141553" y="1333278"/>
                  </a:lnTo>
                  <a:lnTo>
                    <a:pt x="283107" y="1466606"/>
                  </a:lnTo>
                  <a:lnTo>
                    <a:pt x="424661" y="1399942"/>
                  </a:lnTo>
                  <a:lnTo>
                    <a:pt x="566215" y="1066622"/>
                  </a:lnTo>
                  <a:lnTo>
                    <a:pt x="707769" y="599975"/>
                  </a:lnTo>
                  <a:lnTo>
                    <a:pt x="849323" y="933294"/>
                  </a:lnTo>
                  <a:lnTo>
                    <a:pt x="990877" y="533311"/>
                  </a:lnTo>
                  <a:lnTo>
                    <a:pt x="1132431" y="333319"/>
                  </a:lnTo>
                  <a:lnTo>
                    <a:pt x="1273984" y="266655"/>
                  </a:lnTo>
                  <a:lnTo>
                    <a:pt x="1415538" y="599975"/>
                  </a:lnTo>
                  <a:lnTo>
                    <a:pt x="1557092" y="266655"/>
                  </a:lnTo>
                  <a:lnTo>
                    <a:pt x="1698646" y="599975"/>
                  </a:lnTo>
                  <a:lnTo>
                    <a:pt x="1840200" y="399983"/>
                  </a:lnTo>
                  <a:lnTo>
                    <a:pt x="1981754" y="199991"/>
                  </a:lnTo>
                  <a:lnTo>
                    <a:pt x="2123308" y="0"/>
                  </a:lnTo>
                  <a:lnTo>
                    <a:pt x="2264862" y="0"/>
                  </a:lnTo>
                  <a:lnTo>
                    <a:pt x="2406416" y="0"/>
                  </a:lnTo>
                  <a:lnTo>
                    <a:pt x="2547969" y="0"/>
                  </a:lnTo>
                  <a:lnTo>
                    <a:pt x="2689523" y="0"/>
                  </a:lnTo>
                  <a:lnTo>
                    <a:pt x="2831077" y="0"/>
                  </a:lnTo>
                  <a:lnTo>
                    <a:pt x="2972631" y="0"/>
                  </a:lnTo>
                  <a:lnTo>
                    <a:pt x="3114185" y="66663"/>
                  </a:lnTo>
                  <a:lnTo>
                    <a:pt x="3255739" y="66663"/>
                  </a:lnTo>
                  <a:lnTo>
                    <a:pt x="3397293" y="66663"/>
                  </a:lnTo>
                </a:path>
              </a:pathLst>
            </a:custGeom>
            <a:ln w="27101" cap="flat">
              <a:solidFill>
                <a:srgbClr val="0058AB">
                  <a:alpha val="100000"/>
                </a:srgbClr>
              </a:solidFill>
              <a:prstDash val="solid"/>
              <a:round/>
            </a:ln>
          </p:spPr>
          <p:txBody>
            <a:bodyPr/>
            <a:lstStyle/>
            <a:p/>
          </p:txBody>
        </p:sp>
        <p:sp>
          <p:nvSpPr>
            <p:cNvPr id="81" name="pl81"/>
            <p:cNvSpPr/>
            <p:nvPr/>
          </p:nvSpPr>
          <p:spPr>
            <a:xfrm>
              <a:off x="5437664" y="1665651"/>
              <a:ext cx="3397293" cy="999958"/>
            </a:xfrm>
            <a:custGeom>
              <a:avLst/>
              <a:pathLst>
                <a:path w="3397293" h="999958">
                  <a:moveTo>
                    <a:pt x="0" y="999958"/>
                  </a:moveTo>
                  <a:lnTo>
                    <a:pt x="141553" y="933294"/>
                  </a:lnTo>
                  <a:lnTo>
                    <a:pt x="283107" y="933294"/>
                  </a:lnTo>
                  <a:lnTo>
                    <a:pt x="424661" y="866630"/>
                  </a:lnTo>
                  <a:lnTo>
                    <a:pt x="566215" y="733303"/>
                  </a:lnTo>
                  <a:lnTo>
                    <a:pt x="707769" y="599975"/>
                  </a:lnTo>
                  <a:lnTo>
                    <a:pt x="849323" y="466647"/>
                  </a:lnTo>
                  <a:lnTo>
                    <a:pt x="990877" y="466647"/>
                  </a:lnTo>
                  <a:lnTo>
                    <a:pt x="1132431" y="333319"/>
                  </a:lnTo>
                  <a:lnTo>
                    <a:pt x="1273984" y="199991"/>
                  </a:lnTo>
                  <a:lnTo>
                    <a:pt x="1415538" y="133327"/>
                  </a:lnTo>
                  <a:lnTo>
                    <a:pt x="1557092" y="133327"/>
                  </a:lnTo>
                  <a:lnTo>
                    <a:pt x="1698646" y="133327"/>
                  </a:lnTo>
                  <a:lnTo>
                    <a:pt x="1840200" y="133327"/>
                  </a:lnTo>
                  <a:lnTo>
                    <a:pt x="1981754" y="133327"/>
                  </a:lnTo>
                  <a:lnTo>
                    <a:pt x="2123308" y="133327"/>
                  </a:lnTo>
                  <a:lnTo>
                    <a:pt x="2264862" y="66663"/>
                  </a:lnTo>
                  <a:lnTo>
                    <a:pt x="2406416" y="66663"/>
                  </a:lnTo>
                  <a:lnTo>
                    <a:pt x="2547969" y="0"/>
                  </a:lnTo>
                  <a:lnTo>
                    <a:pt x="2689523" y="0"/>
                  </a:lnTo>
                  <a:lnTo>
                    <a:pt x="2831077" y="199991"/>
                  </a:lnTo>
                  <a:lnTo>
                    <a:pt x="2972631" y="333319"/>
                  </a:lnTo>
                  <a:lnTo>
                    <a:pt x="3114185" y="199991"/>
                  </a:lnTo>
                  <a:lnTo>
                    <a:pt x="3255739" y="199991"/>
                  </a:lnTo>
                  <a:lnTo>
                    <a:pt x="3397293" y="133327"/>
                  </a:lnTo>
                </a:path>
              </a:pathLst>
            </a:custGeom>
            <a:ln w="27101" cap="flat">
              <a:solidFill>
                <a:srgbClr val="80BD41">
                  <a:alpha val="100000"/>
                </a:srgbClr>
              </a:solidFill>
              <a:prstDash val="solid"/>
              <a:round/>
            </a:ln>
          </p:spPr>
          <p:txBody>
            <a:bodyPr/>
            <a:lstStyle/>
            <a:p/>
          </p:txBody>
        </p:sp>
        <p:sp>
          <p:nvSpPr>
            <p:cNvPr id="82" name="pl82"/>
            <p:cNvSpPr/>
            <p:nvPr/>
          </p:nvSpPr>
          <p:spPr>
            <a:xfrm>
              <a:off x="5437664" y="1532323"/>
              <a:ext cx="3397293" cy="2333237"/>
            </a:xfrm>
            <a:custGeom>
              <a:avLst/>
              <a:pathLst>
                <a:path w="3397293" h="2333237">
                  <a:moveTo>
                    <a:pt x="0" y="2333237"/>
                  </a:moveTo>
                  <a:lnTo>
                    <a:pt x="141553" y="2266573"/>
                  </a:lnTo>
                  <a:lnTo>
                    <a:pt x="283107" y="2266573"/>
                  </a:lnTo>
                  <a:lnTo>
                    <a:pt x="424661" y="2066581"/>
                  </a:lnTo>
                  <a:lnTo>
                    <a:pt x="566215" y="1799925"/>
                  </a:lnTo>
                  <a:lnTo>
                    <a:pt x="707769" y="1599934"/>
                  </a:lnTo>
                  <a:lnTo>
                    <a:pt x="849323" y="1599934"/>
                  </a:lnTo>
                  <a:lnTo>
                    <a:pt x="990877" y="1533270"/>
                  </a:lnTo>
                  <a:lnTo>
                    <a:pt x="1132431" y="1466606"/>
                  </a:lnTo>
                  <a:lnTo>
                    <a:pt x="1273984" y="1133286"/>
                  </a:lnTo>
                  <a:lnTo>
                    <a:pt x="1415538" y="999958"/>
                  </a:lnTo>
                  <a:lnTo>
                    <a:pt x="1557092" y="866630"/>
                  </a:lnTo>
                  <a:lnTo>
                    <a:pt x="1698646" y="933294"/>
                  </a:lnTo>
                  <a:lnTo>
                    <a:pt x="1840200" y="866630"/>
                  </a:lnTo>
                  <a:lnTo>
                    <a:pt x="1981754" y="666639"/>
                  </a:lnTo>
                  <a:lnTo>
                    <a:pt x="2123308" y="533311"/>
                  </a:lnTo>
                  <a:lnTo>
                    <a:pt x="2264862" y="466647"/>
                  </a:lnTo>
                  <a:lnTo>
                    <a:pt x="2406416" y="399983"/>
                  </a:lnTo>
                  <a:lnTo>
                    <a:pt x="2547969" y="199991"/>
                  </a:lnTo>
                  <a:lnTo>
                    <a:pt x="2689523" y="133327"/>
                  </a:lnTo>
                  <a:lnTo>
                    <a:pt x="2831077" y="399983"/>
                  </a:lnTo>
                  <a:lnTo>
                    <a:pt x="2972631" y="399983"/>
                  </a:lnTo>
                  <a:lnTo>
                    <a:pt x="3114185" y="133327"/>
                  </a:lnTo>
                  <a:lnTo>
                    <a:pt x="3255739" y="199991"/>
                  </a:lnTo>
                  <a:lnTo>
                    <a:pt x="3397293" y="0"/>
                  </a:lnTo>
                </a:path>
              </a:pathLst>
            </a:custGeom>
            <a:ln w="27101" cap="flat">
              <a:solidFill>
                <a:srgbClr val="961A49">
                  <a:alpha val="100000"/>
                </a:srgbClr>
              </a:solidFill>
              <a:prstDash val="solid"/>
              <a:round/>
            </a:ln>
          </p:spPr>
          <p:txBody>
            <a:bodyPr/>
            <a:lstStyle/>
            <a:p/>
          </p:txBody>
        </p:sp>
        <p:sp>
          <p:nvSpPr>
            <p:cNvPr id="83" name="pl83"/>
            <p:cNvSpPr/>
            <p:nvPr/>
          </p:nvSpPr>
          <p:spPr>
            <a:xfrm>
              <a:off x="5437664" y="1665651"/>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665651"/>
              <a:ext cx="3397293" cy="1533270"/>
            </a:xfrm>
            <a:custGeom>
              <a:avLst/>
              <a:pathLst>
                <a:path w="3397293" h="1533270">
                  <a:moveTo>
                    <a:pt x="0" y="1533270"/>
                  </a:moveTo>
                  <a:lnTo>
                    <a:pt x="141553" y="1333278"/>
                  </a:lnTo>
                  <a:lnTo>
                    <a:pt x="283107" y="1466606"/>
                  </a:lnTo>
                  <a:lnTo>
                    <a:pt x="424661" y="1399942"/>
                  </a:lnTo>
                  <a:lnTo>
                    <a:pt x="566215" y="1066622"/>
                  </a:lnTo>
                  <a:lnTo>
                    <a:pt x="707769" y="599975"/>
                  </a:lnTo>
                  <a:lnTo>
                    <a:pt x="849323" y="933294"/>
                  </a:lnTo>
                  <a:lnTo>
                    <a:pt x="990877" y="533311"/>
                  </a:lnTo>
                  <a:lnTo>
                    <a:pt x="1132431" y="333319"/>
                  </a:lnTo>
                  <a:lnTo>
                    <a:pt x="1273984" y="266655"/>
                  </a:lnTo>
                  <a:lnTo>
                    <a:pt x="1415538" y="599975"/>
                  </a:lnTo>
                  <a:lnTo>
                    <a:pt x="1557092" y="266655"/>
                  </a:lnTo>
                  <a:lnTo>
                    <a:pt x="1698646" y="599975"/>
                  </a:lnTo>
                  <a:lnTo>
                    <a:pt x="1840200" y="399983"/>
                  </a:lnTo>
                  <a:lnTo>
                    <a:pt x="1981754" y="199991"/>
                  </a:lnTo>
                  <a:lnTo>
                    <a:pt x="2123308" y="0"/>
                  </a:lnTo>
                  <a:lnTo>
                    <a:pt x="2264862" y="0"/>
                  </a:lnTo>
                  <a:lnTo>
                    <a:pt x="2406416" y="0"/>
                  </a:lnTo>
                  <a:lnTo>
                    <a:pt x="2547969" y="0"/>
                  </a:lnTo>
                  <a:lnTo>
                    <a:pt x="2689523" y="0"/>
                  </a:lnTo>
                  <a:lnTo>
                    <a:pt x="2831077" y="0"/>
                  </a:lnTo>
                  <a:lnTo>
                    <a:pt x="2972631" y="0"/>
                  </a:lnTo>
                  <a:lnTo>
                    <a:pt x="3114185" y="66663"/>
                  </a:lnTo>
                  <a:lnTo>
                    <a:pt x="3255739" y="66663"/>
                  </a:lnTo>
                  <a:lnTo>
                    <a:pt x="3397293" y="66663"/>
                  </a:lnTo>
                </a:path>
              </a:pathLst>
            </a:custGeom>
            <a:ln w="43362" cap="flat">
              <a:solidFill>
                <a:srgbClr val="000000">
                  <a:alpha val="100000"/>
                </a:srgbClr>
              </a:solidFill>
              <a:prstDash val="solid"/>
              <a:round/>
            </a:ln>
          </p:spPr>
          <p:txBody>
            <a:bodyPr/>
            <a:lstStyle/>
            <a:p/>
          </p:txBody>
        </p:sp>
        <p:sp>
          <p:nvSpPr>
            <p:cNvPr id="85" name="pl85"/>
            <p:cNvSpPr/>
            <p:nvPr/>
          </p:nvSpPr>
          <p:spPr>
            <a:xfrm>
              <a:off x="5437664" y="1425661"/>
              <a:ext cx="0" cy="1773260"/>
            </a:xfrm>
            <a:custGeom>
              <a:avLst/>
              <a:pathLst>
                <a:path w="0" h="1773260">
                  <a:moveTo>
                    <a:pt x="0" y="177326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425661"/>
              <a:ext cx="0" cy="839965"/>
            </a:xfrm>
            <a:custGeom>
              <a:avLst/>
              <a:pathLst>
                <a:path w="0" h="839965">
                  <a:moveTo>
                    <a:pt x="0" y="83996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425661"/>
              <a:ext cx="0" cy="839965"/>
            </a:xfrm>
            <a:custGeom>
              <a:avLst/>
              <a:pathLst>
                <a:path w="0" h="839965">
                  <a:moveTo>
                    <a:pt x="0" y="83996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425661"/>
              <a:ext cx="0" cy="239990"/>
            </a:xfrm>
            <a:custGeom>
              <a:avLst/>
              <a:pathLst>
                <a:path w="0" h="239990">
                  <a:moveTo>
                    <a:pt x="0" y="23999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425661"/>
              <a:ext cx="0" cy="239990"/>
            </a:xfrm>
            <a:custGeom>
              <a:avLst/>
              <a:pathLst>
                <a:path w="0" h="239990">
                  <a:moveTo>
                    <a:pt x="0" y="23999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425661"/>
              <a:ext cx="0" cy="306654"/>
            </a:xfrm>
            <a:custGeom>
              <a:avLst/>
              <a:pathLst>
                <a:path w="0" h="306654">
                  <a:moveTo>
                    <a:pt x="0" y="30665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425661"/>
              <a:ext cx="0" cy="306654"/>
            </a:xfrm>
            <a:custGeom>
              <a:avLst/>
              <a:pathLst>
                <a:path w="0" h="306654">
                  <a:moveTo>
                    <a:pt x="0" y="306654"/>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665651"/>
              <a:ext cx="3397293" cy="1533270"/>
            </a:xfrm>
            <a:custGeom>
              <a:avLst/>
              <a:pathLst>
                <a:path w="3397293" h="1533270">
                  <a:moveTo>
                    <a:pt x="0" y="1533270"/>
                  </a:moveTo>
                  <a:lnTo>
                    <a:pt x="141553" y="1333278"/>
                  </a:lnTo>
                  <a:lnTo>
                    <a:pt x="283107" y="1466606"/>
                  </a:lnTo>
                  <a:lnTo>
                    <a:pt x="424661" y="1399942"/>
                  </a:lnTo>
                  <a:lnTo>
                    <a:pt x="566215" y="1066622"/>
                  </a:lnTo>
                  <a:lnTo>
                    <a:pt x="707769" y="599975"/>
                  </a:lnTo>
                  <a:lnTo>
                    <a:pt x="849323" y="933294"/>
                  </a:lnTo>
                  <a:lnTo>
                    <a:pt x="990877" y="533311"/>
                  </a:lnTo>
                  <a:lnTo>
                    <a:pt x="1132431" y="333319"/>
                  </a:lnTo>
                  <a:lnTo>
                    <a:pt x="1273984" y="266655"/>
                  </a:lnTo>
                  <a:lnTo>
                    <a:pt x="1415538" y="599975"/>
                  </a:lnTo>
                  <a:lnTo>
                    <a:pt x="1557092" y="266655"/>
                  </a:lnTo>
                  <a:lnTo>
                    <a:pt x="1698646" y="599975"/>
                  </a:lnTo>
                  <a:lnTo>
                    <a:pt x="1840200" y="399983"/>
                  </a:lnTo>
                  <a:lnTo>
                    <a:pt x="1981754" y="199991"/>
                  </a:lnTo>
                  <a:lnTo>
                    <a:pt x="2123308" y="0"/>
                  </a:lnTo>
                  <a:lnTo>
                    <a:pt x="2264862" y="0"/>
                  </a:lnTo>
                  <a:lnTo>
                    <a:pt x="2406416" y="0"/>
                  </a:lnTo>
                  <a:lnTo>
                    <a:pt x="2547969" y="0"/>
                  </a:lnTo>
                  <a:lnTo>
                    <a:pt x="2689523" y="0"/>
                  </a:lnTo>
                  <a:lnTo>
                    <a:pt x="2831077" y="0"/>
                  </a:lnTo>
                  <a:lnTo>
                    <a:pt x="2972631" y="0"/>
                  </a:lnTo>
                  <a:lnTo>
                    <a:pt x="3114185" y="66663"/>
                  </a:lnTo>
                  <a:lnTo>
                    <a:pt x="3255739" y="66663"/>
                  </a:lnTo>
                  <a:lnTo>
                    <a:pt x="3397293" y="66663"/>
                  </a:lnTo>
                </a:path>
              </a:pathLst>
            </a:custGeom>
            <a:ln w="27101" cap="flat">
              <a:solidFill>
                <a:srgbClr val="0058AB">
                  <a:alpha val="100000"/>
                </a:srgbClr>
              </a:solidFill>
              <a:prstDash val="solid"/>
              <a:round/>
            </a:ln>
          </p:spPr>
          <p:txBody>
            <a:bodyPr/>
            <a:lstStyle/>
            <a:p/>
          </p:txBody>
        </p:sp>
        <p:sp>
          <p:nvSpPr>
            <p:cNvPr id="93" name="tx93"/>
            <p:cNvSpPr/>
            <p:nvPr/>
          </p:nvSpPr>
          <p:spPr>
            <a:xfrm>
              <a:off x="5359324" y="1358502"/>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-23</a:t>
              </a:r>
            </a:p>
          </p:txBody>
        </p:sp>
        <p:sp>
          <p:nvSpPr>
            <p:cNvPr id="94" name="tx94"/>
            <p:cNvSpPr/>
            <p:nvPr/>
          </p:nvSpPr>
          <p:spPr>
            <a:xfrm>
              <a:off x="6097238" y="1358555"/>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5" name="tx95"/>
            <p:cNvSpPr/>
            <p:nvPr/>
          </p:nvSpPr>
          <p:spPr>
            <a:xfrm>
              <a:off x="6805008" y="1358555"/>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6" name="tx96"/>
            <p:cNvSpPr/>
            <p:nvPr/>
          </p:nvSpPr>
          <p:spPr>
            <a:xfrm>
              <a:off x="7530827" y="13585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097042" y="13585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45208" y="135987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786762" y="135987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902429" y="175986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1" name="tx101"/>
            <p:cNvSpPr/>
            <p:nvPr/>
          </p:nvSpPr>
          <p:spPr>
            <a:xfrm>
              <a:off x="8877160" y="14932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2" name="tx102"/>
            <p:cNvSpPr/>
            <p:nvPr/>
          </p:nvSpPr>
          <p:spPr>
            <a:xfrm>
              <a:off x="5003259" y="3613386"/>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3" name="tx103"/>
            <p:cNvSpPr/>
            <p:nvPr/>
          </p:nvSpPr>
          <p:spPr>
            <a:xfrm>
              <a:off x="5003259" y="294681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28017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161353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9468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88627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88627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98283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74528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153371" y="4804015"/>
              <a:ext cx="7379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Bangladesh</a:t>
              </a:r>
            </a:p>
          </p:txBody>
        </p:sp>
        <p:sp>
          <p:nvSpPr>
            <p:cNvPr id="120" name="tx120"/>
            <p:cNvSpPr/>
            <p:nvPr/>
          </p:nvSpPr>
          <p:spPr>
            <a:xfrm>
              <a:off x="724993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8012387" y="482993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65570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33275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00979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99422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67127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5207232" cy="149993"/>
            </a:xfrm>
            <a:prstGeom prst="rect">
              <a:avLst/>
            </a:prstGeom>
            <a:solidFill>
              <a:srgbClr val="E2231A">
                <a:alpha val="80000"/>
              </a:srgbClr>
            </a:solidFill>
          </p:spPr>
          <p:txBody>
            <a:bodyPr/>
            <a:lstStyle/>
            <a:p/>
          </p:txBody>
        </p:sp>
        <p:sp>
          <p:nvSpPr>
            <p:cNvPr id="133" name="rc133"/>
            <p:cNvSpPr/>
            <p:nvPr/>
          </p:nvSpPr>
          <p:spPr>
            <a:xfrm>
              <a:off x="1317178" y="5637654"/>
              <a:ext cx="7321564" cy="149993"/>
            </a:xfrm>
            <a:prstGeom prst="rect">
              <a:avLst/>
            </a:prstGeom>
            <a:solidFill>
              <a:srgbClr val="E2231A">
                <a:alpha val="80000"/>
              </a:srgbClr>
            </a:solidFill>
          </p:spPr>
          <p:txBody>
            <a:bodyPr/>
            <a:lstStyle/>
            <a:p/>
          </p:txBody>
        </p:sp>
        <p:sp>
          <p:nvSpPr>
            <p:cNvPr id="134" name="rc134"/>
            <p:cNvSpPr/>
            <p:nvPr/>
          </p:nvSpPr>
          <p:spPr>
            <a:xfrm>
              <a:off x="1317178" y="5450161"/>
              <a:ext cx="7318727" cy="149993"/>
            </a:xfrm>
            <a:prstGeom prst="rect">
              <a:avLst/>
            </a:prstGeom>
            <a:solidFill>
              <a:srgbClr val="E2231A">
                <a:alpha val="80000"/>
              </a:srgbClr>
            </a:solidFill>
          </p:spPr>
          <p:txBody>
            <a:bodyPr/>
            <a:lstStyle/>
            <a:p/>
          </p:txBody>
        </p:sp>
        <p:sp>
          <p:nvSpPr>
            <p:cNvPr id="135" name="tx135"/>
            <p:cNvSpPr/>
            <p:nvPr/>
          </p:nvSpPr>
          <p:spPr>
            <a:xfrm>
              <a:off x="6093374" y="584567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97,000</a:t>
              </a:r>
            </a:p>
          </p:txBody>
        </p:sp>
        <p:sp>
          <p:nvSpPr>
            <p:cNvPr id="136" name="tx136"/>
            <p:cNvSpPr/>
            <p:nvPr/>
          </p:nvSpPr>
          <p:spPr>
            <a:xfrm>
              <a:off x="8129330"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137,000</a:t>
              </a:r>
            </a:p>
          </p:txBody>
        </p:sp>
        <p:sp>
          <p:nvSpPr>
            <p:cNvPr id="137" name="tx137"/>
            <p:cNvSpPr/>
            <p:nvPr/>
          </p:nvSpPr>
          <p:spPr>
            <a:xfrm>
              <a:off x="8126492"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137,000</a:t>
              </a:r>
            </a:p>
          </p:txBody>
        </p:sp>
        <p:sp>
          <p:nvSpPr>
            <p:cNvPr id="138" name="tx138"/>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356694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3" name="tx143"/>
            <p:cNvSpPr/>
            <p:nvPr/>
          </p:nvSpPr>
          <p:spPr>
            <a:xfrm>
              <a:off x="6166294"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4" name="tx144"/>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5" name="tx14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6" name="tx14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Bangladesh (96%) was 12 percentage points higher than the global average (84%) and 3 percentage points higher than the average across all ROSA countries (93%).
National MCV1 coverage was 1 percentage point lower than in 2019 (97%).
This equates to 137,000 unvaccinated children in 2024 compared to 97,000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825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35550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4284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50146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7460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81901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919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6497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10379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955108" y="2706593"/>
              <a:ext cx="907748" cy="203944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963717" y="1557090"/>
              <a:ext cx="907748" cy="318894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2972326" y="1186282"/>
              <a:ext cx="907748" cy="3559752"/>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6" name="rc16"/>
            <p:cNvSpPr/>
            <p:nvPr/>
          </p:nvSpPr>
          <p:spPr>
            <a:xfrm>
              <a:off x="4989544" y="1149201"/>
              <a:ext cx="907748" cy="359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5998153" y="1149201"/>
              <a:ext cx="907748" cy="359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3980935" y="1149201"/>
              <a:ext cx="907748" cy="359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8015371" y="1075040"/>
              <a:ext cx="907748" cy="36709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7006762" y="1075040"/>
              <a:ext cx="907748" cy="36709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955108" y="2706593"/>
              <a:ext cx="907748" cy="2039441"/>
            </a:xfrm>
            <a:prstGeom prst="rect">
              <a:avLst/>
            </a:prstGeom>
            <a:solidFill>
              <a:srgbClr val="0083CF">
                <a:alpha val="100000"/>
              </a:srgbClr>
            </a:solidFill>
          </p:spPr>
          <p:txBody>
            <a:bodyPr/>
            <a:lstStyle/>
            <a:p/>
          </p:txBody>
        </p:sp>
        <p:sp>
          <p:nvSpPr>
            <p:cNvPr id="22" name="rc22"/>
            <p:cNvSpPr/>
            <p:nvPr/>
          </p:nvSpPr>
          <p:spPr>
            <a:xfrm>
              <a:off x="1963717" y="1557090"/>
              <a:ext cx="907748" cy="3188944"/>
            </a:xfrm>
            <a:prstGeom prst="rect">
              <a:avLst/>
            </a:prstGeom>
            <a:solidFill>
              <a:srgbClr val="0083CF">
                <a:alpha val="100000"/>
              </a:srgbClr>
            </a:solidFill>
          </p:spPr>
          <p:txBody>
            <a:bodyPr/>
            <a:lstStyle/>
            <a:p/>
          </p:txBody>
        </p:sp>
        <p:sp>
          <p:nvSpPr>
            <p:cNvPr id="23" name="rc23"/>
            <p:cNvSpPr/>
            <p:nvPr/>
          </p:nvSpPr>
          <p:spPr>
            <a:xfrm>
              <a:off x="2972326" y="1186282"/>
              <a:ext cx="907748" cy="3559752"/>
            </a:xfrm>
            <a:prstGeom prst="rect">
              <a:avLst/>
            </a:prstGeom>
            <a:solidFill>
              <a:srgbClr val="F26A21">
                <a:alpha val="100000"/>
              </a:srgbClr>
            </a:solidFill>
          </p:spPr>
          <p:txBody>
            <a:bodyPr/>
            <a:lstStyle/>
            <a:p/>
          </p:txBody>
        </p:sp>
        <p:sp>
          <p:nvSpPr>
            <p:cNvPr id="24" name="rc24"/>
            <p:cNvSpPr/>
            <p:nvPr/>
          </p:nvSpPr>
          <p:spPr>
            <a:xfrm>
              <a:off x="4989544" y="1149201"/>
              <a:ext cx="907748" cy="3596833"/>
            </a:xfrm>
            <a:prstGeom prst="rect">
              <a:avLst/>
            </a:prstGeom>
            <a:solidFill>
              <a:srgbClr val="0083CF">
                <a:alpha val="100000"/>
              </a:srgbClr>
            </a:solidFill>
          </p:spPr>
          <p:txBody>
            <a:bodyPr/>
            <a:lstStyle/>
            <a:p/>
          </p:txBody>
        </p:sp>
        <p:sp>
          <p:nvSpPr>
            <p:cNvPr id="25" name="rc25"/>
            <p:cNvSpPr/>
            <p:nvPr/>
          </p:nvSpPr>
          <p:spPr>
            <a:xfrm>
              <a:off x="5998153" y="1149201"/>
              <a:ext cx="907748" cy="3596833"/>
            </a:xfrm>
            <a:prstGeom prst="rect">
              <a:avLst/>
            </a:prstGeom>
            <a:solidFill>
              <a:srgbClr val="0083CF">
                <a:alpha val="100000"/>
              </a:srgbClr>
            </a:solidFill>
          </p:spPr>
          <p:txBody>
            <a:bodyPr/>
            <a:lstStyle/>
            <a:p/>
          </p:txBody>
        </p:sp>
        <p:sp>
          <p:nvSpPr>
            <p:cNvPr id="26" name="pg26"/>
            <p:cNvSpPr/>
            <p:nvPr/>
          </p:nvSpPr>
          <p:spPr>
            <a:xfrm>
              <a:off x="1776759" y="4659937"/>
              <a:ext cx="86097" cy="86097"/>
            </a:xfrm>
            <a:custGeom>
              <a:avLst/>
              <a:pathLst>
                <a:path w="86097" h="86097">
                  <a:moveTo>
                    <a:pt x="86097" y="0"/>
                  </a:moveTo>
                  <a:lnTo>
                    <a:pt x="86097" y="12106"/>
                  </a:lnTo>
                  <a:lnTo>
                    <a:pt x="12106" y="86097"/>
                  </a:lnTo>
                  <a:lnTo>
                    <a:pt x="0" y="860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 name="pg27"/>
            <p:cNvSpPr/>
            <p:nvPr/>
          </p:nvSpPr>
          <p:spPr>
            <a:xfrm>
              <a:off x="1655691" y="4538870"/>
              <a:ext cx="207164" cy="207164"/>
            </a:xfrm>
            <a:custGeom>
              <a:avLst/>
              <a:pathLst>
                <a:path w="207164" h="207164">
                  <a:moveTo>
                    <a:pt x="207164" y="0"/>
                  </a:moveTo>
                  <a:lnTo>
                    <a:pt x="207164" y="12106"/>
                  </a:lnTo>
                  <a:lnTo>
                    <a:pt x="12106" y="207164"/>
                  </a:lnTo>
                  <a:lnTo>
                    <a:pt x="0" y="207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 name="pg28"/>
            <p:cNvSpPr/>
            <p:nvPr/>
          </p:nvSpPr>
          <p:spPr>
            <a:xfrm>
              <a:off x="1534624" y="4417802"/>
              <a:ext cx="328231" cy="328231"/>
            </a:xfrm>
            <a:custGeom>
              <a:avLst/>
              <a:pathLst>
                <a:path w="328231" h="328231">
                  <a:moveTo>
                    <a:pt x="328231" y="0"/>
                  </a:moveTo>
                  <a:lnTo>
                    <a:pt x="328231" y="12106"/>
                  </a:lnTo>
                  <a:lnTo>
                    <a:pt x="12106" y="328231"/>
                  </a:lnTo>
                  <a:lnTo>
                    <a:pt x="0" y="328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 name="pg29"/>
            <p:cNvSpPr/>
            <p:nvPr/>
          </p:nvSpPr>
          <p:spPr>
            <a:xfrm>
              <a:off x="1413557" y="4296735"/>
              <a:ext cx="449299" cy="449299"/>
            </a:xfrm>
            <a:custGeom>
              <a:avLst/>
              <a:pathLst>
                <a:path w="449299" h="449299">
                  <a:moveTo>
                    <a:pt x="449299" y="0"/>
                  </a:moveTo>
                  <a:lnTo>
                    <a:pt x="449299" y="12106"/>
                  </a:lnTo>
                  <a:lnTo>
                    <a:pt x="12106" y="449299"/>
                  </a:lnTo>
                  <a:lnTo>
                    <a:pt x="0" y="449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 name="pg30"/>
            <p:cNvSpPr/>
            <p:nvPr/>
          </p:nvSpPr>
          <p:spPr>
            <a:xfrm>
              <a:off x="1292489" y="4175667"/>
              <a:ext cx="570366" cy="570366"/>
            </a:xfrm>
            <a:custGeom>
              <a:avLst/>
              <a:pathLst>
                <a:path w="570366" h="570366">
                  <a:moveTo>
                    <a:pt x="570366" y="0"/>
                  </a:moveTo>
                  <a:lnTo>
                    <a:pt x="570366" y="12106"/>
                  </a:lnTo>
                  <a:lnTo>
                    <a:pt x="12106" y="570366"/>
                  </a:lnTo>
                  <a:lnTo>
                    <a:pt x="0" y="570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 name="pg31"/>
            <p:cNvSpPr/>
            <p:nvPr/>
          </p:nvSpPr>
          <p:spPr>
            <a:xfrm>
              <a:off x="1171422" y="4054600"/>
              <a:ext cx="691434" cy="691434"/>
            </a:xfrm>
            <a:custGeom>
              <a:avLst/>
              <a:pathLst>
                <a:path w="691434" h="691434">
                  <a:moveTo>
                    <a:pt x="691434" y="0"/>
                  </a:moveTo>
                  <a:lnTo>
                    <a:pt x="691434" y="12106"/>
                  </a:lnTo>
                  <a:lnTo>
                    <a:pt x="12106" y="691434"/>
                  </a:lnTo>
                  <a:lnTo>
                    <a:pt x="0" y="691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 name="pg32"/>
            <p:cNvSpPr/>
            <p:nvPr/>
          </p:nvSpPr>
          <p:spPr>
            <a:xfrm>
              <a:off x="1050354" y="3933533"/>
              <a:ext cx="812501" cy="812501"/>
            </a:xfrm>
            <a:custGeom>
              <a:avLst/>
              <a:pathLst>
                <a:path w="812501" h="812501">
                  <a:moveTo>
                    <a:pt x="812501" y="0"/>
                  </a:moveTo>
                  <a:lnTo>
                    <a:pt x="812501" y="12106"/>
                  </a:lnTo>
                  <a:lnTo>
                    <a:pt x="12106" y="812501"/>
                  </a:lnTo>
                  <a:lnTo>
                    <a:pt x="0" y="8125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 name="pg33"/>
            <p:cNvSpPr/>
            <p:nvPr/>
          </p:nvSpPr>
          <p:spPr>
            <a:xfrm>
              <a:off x="955108" y="381246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 name="pg34"/>
            <p:cNvSpPr/>
            <p:nvPr/>
          </p:nvSpPr>
          <p:spPr>
            <a:xfrm>
              <a:off x="955108" y="369139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 name="pg35"/>
            <p:cNvSpPr/>
            <p:nvPr/>
          </p:nvSpPr>
          <p:spPr>
            <a:xfrm>
              <a:off x="955108" y="357033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 name="pg36"/>
            <p:cNvSpPr/>
            <p:nvPr/>
          </p:nvSpPr>
          <p:spPr>
            <a:xfrm>
              <a:off x="955108" y="344926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 name="pg37"/>
            <p:cNvSpPr/>
            <p:nvPr/>
          </p:nvSpPr>
          <p:spPr>
            <a:xfrm>
              <a:off x="955108" y="332819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 name="pg38"/>
            <p:cNvSpPr/>
            <p:nvPr/>
          </p:nvSpPr>
          <p:spPr>
            <a:xfrm>
              <a:off x="955108" y="320712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 name="pg39"/>
            <p:cNvSpPr/>
            <p:nvPr/>
          </p:nvSpPr>
          <p:spPr>
            <a:xfrm>
              <a:off x="955108" y="308606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 name="pg40"/>
            <p:cNvSpPr/>
            <p:nvPr/>
          </p:nvSpPr>
          <p:spPr>
            <a:xfrm>
              <a:off x="955108" y="296499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 name="pg41"/>
            <p:cNvSpPr/>
            <p:nvPr/>
          </p:nvSpPr>
          <p:spPr>
            <a:xfrm>
              <a:off x="955108" y="28439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 name="pg42"/>
            <p:cNvSpPr/>
            <p:nvPr/>
          </p:nvSpPr>
          <p:spPr>
            <a:xfrm>
              <a:off x="955108" y="27228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 name="pg43"/>
            <p:cNvSpPr/>
            <p:nvPr/>
          </p:nvSpPr>
          <p:spPr>
            <a:xfrm>
              <a:off x="955108" y="2706593"/>
              <a:ext cx="815053" cy="815053"/>
            </a:xfrm>
            <a:custGeom>
              <a:avLst/>
              <a:pathLst>
                <a:path w="815053" h="815053">
                  <a:moveTo>
                    <a:pt x="802946" y="0"/>
                  </a:moveTo>
                  <a:lnTo>
                    <a:pt x="815053" y="0"/>
                  </a:lnTo>
                  <a:lnTo>
                    <a:pt x="0" y="815053"/>
                  </a:lnTo>
                  <a:lnTo>
                    <a:pt x="0" y="802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955108" y="2706593"/>
              <a:ext cx="693985" cy="693985"/>
            </a:xfrm>
            <a:custGeom>
              <a:avLst/>
              <a:pathLst>
                <a:path w="693985" h="693985">
                  <a:moveTo>
                    <a:pt x="681878" y="0"/>
                  </a:moveTo>
                  <a:lnTo>
                    <a:pt x="693985" y="0"/>
                  </a:lnTo>
                  <a:lnTo>
                    <a:pt x="0" y="693985"/>
                  </a:lnTo>
                  <a:lnTo>
                    <a:pt x="0" y="6818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5108" y="2706593"/>
              <a:ext cx="572918" cy="572918"/>
            </a:xfrm>
            <a:custGeom>
              <a:avLst/>
              <a:pathLst>
                <a:path w="572918" h="572918">
                  <a:moveTo>
                    <a:pt x="560811" y="0"/>
                  </a:moveTo>
                  <a:lnTo>
                    <a:pt x="572918" y="0"/>
                  </a:lnTo>
                  <a:lnTo>
                    <a:pt x="0" y="572918"/>
                  </a:lnTo>
                  <a:lnTo>
                    <a:pt x="0" y="5608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55108" y="2706593"/>
              <a:ext cx="451850" cy="451850"/>
            </a:xfrm>
            <a:custGeom>
              <a:avLst/>
              <a:pathLst>
                <a:path w="451850" h="451850">
                  <a:moveTo>
                    <a:pt x="439744" y="0"/>
                  </a:moveTo>
                  <a:lnTo>
                    <a:pt x="451850" y="0"/>
                  </a:lnTo>
                  <a:lnTo>
                    <a:pt x="0" y="451850"/>
                  </a:lnTo>
                  <a:lnTo>
                    <a:pt x="0" y="4397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955108" y="2706593"/>
              <a:ext cx="330783" cy="330783"/>
            </a:xfrm>
            <a:custGeom>
              <a:avLst/>
              <a:pathLst>
                <a:path w="330783" h="330783">
                  <a:moveTo>
                    <a:pt x="318676" y="0"/>
                  </a:moveTo>
                  <a:lnTo>
                    <a:pt x="330783" y="0"/>
                  </a:lnTo>
                  <a:lnTo>
                    <a:pt x="0" y="330783"/>
                  </a:lnTo>
                  <a:lnTo>
                    <a:pt x="0" y="3186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55108" y="2706593"/>
              <a:ext cx="209715" cy="209715"/>
            </a:xfrm>
            <a:custGeom>
              <a:avLst/>
              <a:pathLst>
                <a:path w="209715" h="209715">
                  <a:moveTo>
                    <a:pt x="197609" y="0"/>
                  </a:moveTo>
                  <a:lnTo>
                    <a:pt x="209715" y="0"/>
                  </a:lnTo>
                  <a:lnTo>
                    <a:pt x="0" y="209715"/>
                  </a:lnTo>
                  <a:lnTo>
                    <a:pt x="0" y="1976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55108" y="2706593"/>
              <a:ext cx="88648" cy="88648"/>
            </a:xfrm>
            <a:custGeom>
              <a:avLst/>
              <a:pathLst>
                <a:path w="88648" h="88648">
                  <a:moveTo>
                    <a:pt x="76541" y="0"/>
                  </a:moveTo>
                  <a:lnTo>
                    <a:pt x="88648" y="0"/>
                  </a:lnTo>
                  <a:lnTo>
                    <a:pt x="0" y="88648"/>
                  </a:lnTo>
                  <a:lnTo>
                    <a:pt x="0" y="765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2866366" y="4740935"/>
              <a:ext cx="5099" cy="5099"/>
            </a:xfrm>
            <a:custGeom>
              <a:avLst/>
              <a:pathLst>
                <a:path w="5099" h="5099">
                  <a:moveTo>
                    <a:pt x="5099" y="0"/>
                  </a:moveTo>
                  <a:lnTo>
                    <a:pt x="5099" y="5099"/>
                  </a:lnTo>
                  <a:lnTo>
                    <a:pt x="0" y="50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2745298" y="4619867"/>
              <a:ext cx="126166" cy="126166"/>
            </a:xfrm>
            <a:custGeom>
              <a:avLst/>
              <a:pathLst>
                <a:path w="126166" h="126166">
                  <a:moveTo>
                    <a:pt x="126166" y="0"/>
                  </a:moveTo>
                  <a:lnTo>
                    <a:pt x="126166" y="12106"/>
                  </a:lnTo>
                  <a:lnTo>
                    <a:pt x="12106" y="126166"/>
                  </a:lnTo>
                  <a:lnTo>
                    <a:pt x="0" y="126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2624231" y="4498800"/>
              <a:ext cx="247234" cy="247234"/>
            </a:xfrm>
            <a:custGeom>
              <a:avLst/>
              <a:pathLst>
                <a:path w="247234" h="247234">
                  <a:moveTo>
                    <a:pt x="247234" y="0"/>
                  </a:moveTo>
                  <a:lnTo>
                    <a:pt x="247234" y="12106"/>
                  </a:lnTo>
                  <a:lnTo>
                    <a:pt x="12106" y="247234"/>
                  </a:lnTo>
                  <a:lnTo>
                    <a:pt x="0" y="2472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2503163" y="4377733"/>
              <a:ext cx="368301" cy="368301"/>
            </a:xfrm>
            <a:custGeom>
              <a:avLst/>
              <a:pathLst>
                <a:path w="368301" h="368301">
                  <a:moveTo>
                    <a:pt x="368301" y="0"/>
                  </a:moveTo>
                  <a:lnTo>
                    <a:pt x="368301" y="12106"/>
                  </a:lnTo>
                  <a:lnTo>
                    <a:pt x="12106" y="368301"/>
                  </a:lnTo>
                  <a:lnTo>
                    <a:pt x="0" y="3683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2382096" y="4256665"/>
              <a:ext cx="489369" cy="489369"/>
            </a:xfrm>
            <a:custGeom>
              <a:avLst/>
              <a:pathLst>
                <a:path w="489369" h="489369">
                  <a:moveTo>
                    <a:pt x="489369" y="0"/>
                  </a:moveTo>
                  <a:lnTo>
                    <a:pt x="489369" y="12106"/>
                  </a:lnTo>
                  <a:lnTo>
                    <a:pt x="12106" y="489369"/>
                  </a:lnTo>
                  <a:lnTo>
                    <a:pt x="0" y="4893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2261029" y="4135598"/>
              <a:ext cx="610436" cy="610436"/>
            </a:xfrm>
            <a:custGeom>
              <a:avLst/>
              <a:pathLst>
                <a:path w="610436" h="610436">
                  <a:moveTo>
                    <a:pt x="610436" y="0"/>
                  </a:moveTo>
                  <a:lnTo>
                    <a:pt x="610436" y="12106"/>
                  </a:lnTo>
                  <a:lnTo>
                    <a:pt x="12106" y="610436"/>
                  </a:lnTo>
                  <a:lnTo>
                    <a:pt x="0" y="6104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2139961" y="4014530"/>
              <a:ext cx="731503" cy="731503"/>
            </a:xfrm>
            <a:custGeom>
              <a:avLst/>
              <a:pathLst>
                <a:path w="731503" h="731503">
                  <a:moveTo>
                    <a:pt x="731503" y="0"/>
                  </a:moveTo>
                  <a:lnTo>
                    <a:pt x="731503" y="12106"/>
                  </a:lnTo>
                  <a:lnTo>
                    <a:pt x="12106" y="731503"/>
                  </a:lnTo>
                  <a:lnTo>
                    <a:pt x="0" y="731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2018894" y="3893463"/>
              <a:ext cx="852571" cy="852571"/>
            </a:xfrm>
            <a:custGeom>
              <a:avLst/>
              <a:pathLst>
                <a:path w="852571" h="852571">
                  <a:moveTo>
                    <a:pt x="852571" y="0"/>
                  </a:moveTo>
                  <a:lnTo>
                    <a:pt x="852571" y="12106"/>
                  </a:lnTo>
                  <a:lnTo>
                    <a:pt x="12106" y="852571"/>
                  </a:lnTo>
                  <a:lnTo>
                    <a:pt x="0" y="8525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1963717" y="377239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963717" y="365132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963717" y="353026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963717" y="340919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963717" y="32881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963717" y="31670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963717" y="30459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63717" y="29249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963717" y="28038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963717" y="268278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963717" y="256172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963717" y="24406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963717" y="23195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963717" y="21985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963717" y="20774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963717" y="19563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963717" y="18353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963717" y="17142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963717" y="15931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963717" y="1557090"/>
              <a:ext cx="834879" cy="834879"/>
            </a:xfrm>
            <a:custGeom>
              <a:avLst/>
              <a:pathLst>
                <a:path w="834879" h="834879">
                  <a:moveTo>
                    <a:pt x="822773" y="0"/>
                  </a:moveTo>
                  <a:lnTo>
                    <a:pt x="834879" y="0"/>
                  </a:lnTo>
                  <a:lnTo>
                    <a:pt x="0" y="834879"/>
                  </a:lnTo>
                  <a:lnTo>
                    <a:pt x="0" y="822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963717" y="1557090"/>
              <a:ext cx="713812" cy="713812"/>
            </a:xfrm>
            <a:custGeom>
              <a:avLst/>
              <a:pathLst>
                <a:path w="713812" h="713812">
                  <a:moveTo>
                    <a:pt x="701705" y="0"/>
                  </a:moveTo>
                  <a:lnTo>
                    <a:pt x="713812" y="0"/>
                  </a:lnTo>
                  <a:lnTo>
                    <a:pt x="0" y="713812"/>
                  </a:lnTo>
                  <a:lnTo>
                    <a:pt x="0" y="7017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963717" y="1557090"/>
              <a:ext cx="592745" cy="592745"/>
            </a:xfrm>
            <a:custGeom>
              <a:avLst/>
              <a:pathLst>
                <a:path w="592745" h="592745">
                  <a:moveTo>
                    <a:pt x="580638" y="0"/>
                  </a:moveTo>
                  <a:lnTo>
                    <a:pt x="592745" y="0"/>
                  </a:lnTo>
                  <a:lnTo>
                    <a:pt x="0" y="592745"/>
                  </a:lnTo>
                  <a:lnTo>
                    <a:pt x="0" y="5806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963717" y="1557090"/>
              <a:ext cx="471677" cy="471677"/>
            </a:xfrm>
            <a:custGeom>
              <a:avLst/>
              <a:pathLst>
                <a:path w="471677" h="471677">
                  <a:moveTo>
                    <a:pt x="459570" y="0"/>
                  </a:moveTo>
                  <a:lnTo>
                    <a:pt x="471677" y="0"/>
                  </a:lnTo>
                  <a:lnTo>
                    <a:pt x="0" y="471677"/>
                  </a:lnTo>
                  <a:lnTo>
                    <a:pt x="0" y="4595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963717" y="1557090"/>
              <a:ext cx="350610" cy="350610"/>
            </a:xfrm>
            <a:custGeom>
              <a:avLst/>
              <a:pathLst>
                <a:path w="350610" h="350610">
                  <a:moveTo>
                    <a:pt x="338503" y="0"/>
                  </a:moveTo>
                  <a:lnTo>
                    <a:pt x="350610" y="0"/>
                  </a:lnTo>
                  <a:lnTo>
                    <a:pt x="0" y="350610"/>
                  </a:lnTo>
                  <a:lnTo>
                    <a:pt x="0" y="338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63717" y="1557090"/>
              <a:ext cx="229542" cy="229542"/>
            </a:xfrm>
            <a:custGeom>
              <a:avLst/>
              <a:pathLst>
                <a:path w="229542" h="229542">
                  <a:moveTo>
                    <a:pt x="217436" y="0"/>
                  </a:moveTo>
                  <a:lnTo>
                    <a:pt x="229542" y="0"/>
                  </a:lnTo>
                  <a:lnTo>
                    <a:pt x="0" y="229542"/>
                  </a:lnTo>
                  <a:lnTo>
                    <a:pt x="0" y="2174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963717" y="1557090"/>
              <a:ext cx="108475" cy="108475"/>
            </a:xfrm>
            <a:custGeom>
              <a:avLst/>
              <a:pathLst>
                <a:path w="108475" h="108475">
                  <a:moveTo>
                    <a:pt x="96368" y="0"/>
                  </a:moveTo>
                  <a:lnTo>
                    <a:pt x="108475" y="0"/>
                  </a:lnTo>
                  <a:lnTo>
                    <a:pt x="0" y="108475"/>
                  </a:lnTo>
                  <a:lnTo>
                    <a:pt x="0" y="96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3834905" y="4700865"/>
              <a:ext cx="45169" cy="45169"/>
            </a:xfrm>
            <a:custGeom>
              <a:avLst/>
              <a:pathLst>
                <a:path w="45169" h="45169">
                  <a:moveTo>
                    <a:pt x="45169" y="0"/>
                  </a:moveTo>
                  <a:lnTo>
                    <a:pt x="45169" y="12106"/>
                  </a:lnTo>
                  <a:lnTo>
                    <a:pt x="12106" y="45169"/>
                  </a:lnTo>
                  <a:lnTo>
                    <a:pt x="0" y="451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3713838" y="4579798"/>
              <a:ext cx="166236" cy="166236"/>
            </a:xfrm>
            <a:custGeom>
              <a:avLst/>
              <a:pathLst>
                <a:path w="166236" h="166236">
                  <a:moveTo>
                    <a:pt x="166236" y="0"/>
                  </a:moveTo>
                  <a:lnTo>
                    <a:pt x="166236" y="12106"/>
                  </a:lnTo>
                  <a:lnTo>
                    <a:pt x="12106" y="166236"/>
                  </a:lnTo>
                  <a:lnTo>
                    <a:pt x="0" y="166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3592770" y="4458730"/>
              <a:ext cx="287303" cy="287303"/>
            </a:xfrm>
            <a:custGeom>
              <a:avLst/>
              <a:pathLst>
                <a:path w="287303" h="287303">
                  <a:moveTo>
                    <a:pt x="287303" y="0"/>
                  </a:moveTo>
                  <a:lnTo>
                    <a:pt x="287303" y="12106"/>
                  </a:lnTo>
                  <a:lnTo>
                    <a:pt x="12106" y="287303"/>
                  </a:lnTo>
                  <a:lnTo>
                    <a:pt x="0" y="2873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3471703" y="4337663"/>
              <a:ext cx="408371" cy="408371"/>
            </a:xfrm>
            <a:custGeom>
              <a:avLst/>
              <a:pathLst>
                <a:path w="408371" h="408371">
                  <a:moveTo>
                    <a:pt x="408371" y="0"/>
                  </a:moveTo>
                  <a:lnTo>
                    <a:pt x="408371" y="12106"/>
                  </a:lnTo>
                  <a:lnTo>
                    <a:pt x="12106" y="408371"/>
                  </a:lnTo>
                  <a:lnTo>
                    <a:pt x="0" y="408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3350635" y="4216596"/>
              <a:ext cx="529438" cy="529438"/>
            </a:xfrm>
            <a:custGeom>
              <a:avLst/>
              <a:pathLst>
                <a:path w="529438" h="529438">
                  <a:moveTo>
                    <a:pt x="529438" y="0"/>
                  </a:moveTo>
                  <a:lnTo>
                    <a:pt x="529438" y="12106"/>
                  </a:lnTo>
                  <a:lnTo>
                    <a:pt x="12106" y="529438"/>
                  </a:lnTo>
                  <a:lnTo>
                    <a:pt x="0" y="529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3229568" y="4095528"/>
              <a:ext cx="650506" cy="650506"/>
            </a:xfrm>
            <a:custGeom>
              <a:avLst/>
              <a:pathLst>
                <a:path w="650506" h="650506">
                  <a:moveTo>
                    <a:pt x="650506" y="0"/>
                  </a:moveTo>
                  <a:lnTo>
                    <a:pt x="650506" y="12106"/>
                  </a:lnTo>
                  <a:lnTo>
                    <a:pt x="12106" y="650506"/>
                  </a:lnTo>
                  <a:lnTo>
                    <a:pt x="0" y="650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3108500" y="3974461"/>
              <a:ext cx="771573" cy="771573"/>
            </a:xfrm>
            <a:custGeom>
              <a:avLst/>
              <a:pathLst>
                <a:path w="771573" h="771573">
                  <a:moveTo>
                    <a:pt x="771573" y="0"/>
                  </a:moveTo>
                  <a:lnTo>
                    <a:pt x="771573" y="12106"/>
                  </a:lnTo>
                  <a:lnTo>
                    <a:pt x="12106" y="771573"/>
                  </a:lnTo>
                  <a:lnTo>
                    <a:pt x="0" y="7715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987433" y="3853393"/>
              <a:ext cx="892640" cy="892640"/>
            </a:xfrm>
            <a:custGeom>
              <a:avLst/>
              <a:pathLst>
                <a:path w="892640" h="892640">
                  <a:moveTo>
                    <a:pt x="892640" y="0"/>
                  </a:moveTo>
                  <a:lnTo>
                    <a:pt x="892640" y="12106"/>
                  </a:lnTo>
                  <a:lnTo>
                    <a:pt x="12106" y="892640"/>
                  </a:lnTo>
                  <a:lnTo>
                    <a:pt x="0" y="892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972326" y="37323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972326" y="36112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972326" y="34901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972326" y="33691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972326" y="32480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972326" y="312698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972326" y="300592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972326" y="28848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972326" y="27637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972326" y="26427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972326" y="25216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972326" y="24005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972326" y="22795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972326" y="21584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972326" y="20373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972326" y="19163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972326" y="17952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972326" y="16741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972326" y="15531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972326" y="14320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972326" y="13109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972326" y="11899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972326" y="1186282"/>
              <a:ext cx="802415" cy="802415"/>
            </a:xfrm>
            <a:custGeom>
              <a:avLst/>
              <a:pathLst>
                <a:path w="802415" h="802415">
                  <a:moveTo>
                    <a:pt x="790308" y="0"/>
                  </a:moveTo>
                  <a:lnTo>
                    <a:pt x="802415" y="0"/>
                  </a:lnTo>
                  <a:lnTo>
                    <a:pt x="0" y="802415"/>
                  </a:lnTo>
                  <a:lnTo>
                    <a:pt x="0" y="790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972326" y="1186282"/>
              <a:ext cx="681348" cy="681348"/>
            </a:xfrm>
            <a:custGeom>
              <a:avLst/>
              <a:pathLst>
                <a:path w="681348" h="681348">
                  <a:moveTo>
                    <a:pt x="669241" y="0"/>
                  </a:moveTo>
                  <a:lnTo>
                    <a:pt x="681348" y="0"/>
                  </a:lnTo>
                  <a:lnTo>
                    <a:pt x="0" y="681348"/>
                  </a:lnTo>
                  <a:lnTo>
                    <a:pt x="0" y="6692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972326" y="1186282"/>
              <a:ext cx="560280" cy="560280"/>
            </a:xfrm>
            <a:custGeom>
              <a:avLst/>
              <a:pathLst>
                <a:path w="560280" h="560280">
                  <a:moveTo>
                    <a:pt x="548173" y="0"/>
                  </a:moveTo>
                  <a:lnTo>
                    <a:pt x="560280" y="0"/>
                  </a:lnTo>
                  <a:lnTo>
                    <a:pt x="0" y="560280"/>
                  </a:lnTo>
                  <a:lnTo>
                    <a:pt x="0" y="548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972326" y="1186282"/>
              <a:ext cx="439213" cy="439213"/>
            </a:xfrm>
            <a:custGeom>
              <a:avLst/>
              <a:pathLst>
                <a:path w="439213" h="439213">
                  <a:moveTo>
                    <a:pt x="427106" y="0"/>
                  </a:moveTo>
                  <a:lnTo>
                    <a:pt x="439213" y="0"/>
                  </a:lnTo>
                  <a:lnTo>
                    <a:pt x="0" y="439213"/>
                  </a:lnTo>
                  <a:lnTo>
                    <a:pt x="0" y="4271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972326" y="1186282"/>
              <a:ext cx="318145" cy="318145"/>
            </a:xfrm>
            <a:custGeom>
              <a:avLst/>
              <a:pathLst>
                <a:path w="318145" h="318145">
                  <a:moveTo>
                    <a:pt x="306039" y="0"/>
                  </a:moveTo>
                  <a:lnTo>
                    <a:pt x="318145" y="0"/>
                  </a:lnTo>
                  <a:lnTo>
                    <a:pt x="0" y="318145"/>
                  </a:lnTo>
                  <a:lnTo>
                    <a:pt x="0" y="306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72326" y="1186282"/>
              <a:ext cx="197078" cy="197078"/>
            </a:xfrm>
            <a:custGeom>
              <a:avLst/>
              <a:pathLst>
                <a:path w="197078" h="197078">
                  <a:moveTo>
                    <a:pt x="184971" y="0"/>
                  </a:moveTo>
                  <a:lnTo>
                    <a:pt x="197078" y="0"/>
                  </a:lnTo>
                  <a:lnTo>
                    <a:pt x="0" y="197078"/>
                  </a:lnTo>
                  <a:lnTo>
                    <a:pt x="0" y="184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72326" y="1186282"/>
              <a:ext cx="76011" cy="76011"/>
            </a:xfrm>
            <a:custGeom>
              <a:avLst/>
              <a:pathLst>
                <a:path w="76011" h="76011">
                  <a:moveTo>
                    <a:pt x="63904" y="0"/>
                  </a:moveTo>
                  <a:lnTo>
                    <a:pt x="76011" y="0"/>
                  </a:lnTo>
                  <a:lnTo>
                    <a:pt x="0" y="76011"/>
                  </a:lnTo>
                  <a:lnTo>
                    <a:pt x="0" y="639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5893051" y="4741793"/>
              <a:ext cx="4241" cy="4241"/>
            </a:xfrm>
            <a:custGeom>
              <a:avLst/>
              <a:pathLst>
                <a:path w="4241" h="4241">
                  <a:moveTo>
                    <a:pt x="4241" y="0"/>
                  </a:moveTo>
                  <a:lnTo>
                    <a:pt x="4241" y="4241"/>
                  </a:lnTo>
                  <a:lnTo>
                    <a:pt x="0" y="42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5771984" y="4620726"/>
              <a:ext cx="125308" cy="125308"/>
            </a:xfrm>
            <a:custGeom>
              <a:avLst/>
              <a:pathLst>
                <a:path w="125308" h="125308">
                  <a:moveTo>
                    <a:pt x="125308" y="0"/>
                  </a:moveTo>
                  <a:lnTo>
                    <a:pt x="125308" y="12106"/>
                  </a:lnTo>
                  <a:lnTo>
                    <a:pt x="12106" y="125308"/>
                  </a:lnTo>
                  <a:lnTo>
                    <a:pt x="0" y="125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5650916" y="4499658"/>
              <a:ext cx="246375" cy="246375"/>
            </a:xfrm>
            <a:custGeom>
              <a:avLst/>
              <a:pathLst>
                <a:path w="246375" h="246375">
                  <a:moveTo>
                    <a:pt x="246375" y="0"/>
                  </a:moveTo>
                  <a:lnTo>
                    <a:pt x="246375" y="12106"/>
                  </a:lnTo>
                  <a:lnTo>
                    <a:pt x="12106" y="246375"/>
                  </a:lnTo>
                  <a:lnTo>
                    <a:pt x="0" y="246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5529849" y="4378591"/>
              <a:ext cx="367443" cy="367443"/>
            </a:xfrm>
            <a:custGeom>
              <a:avLst/>
              <a:pathLst>
                <a:path w="367443" h="367443">
                  <a:moveTo>
                    <a:pt x="367443" y="0"/>
                  </a:moveTo>
                  <a:lnTo>
                    <a:pt x="367443" y="12106"/>
                  </a:lnTo>
                  <a:lnTo>
                    <a:pt x="12106" y="367443"/>
                  </a:lnTo>
                  <a:lnTo>
                    <a:pt x="0" y="3674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5408781" y="4257524"/>
              <a:ext cx="488510" cy="488510"/>
            </a:xfrm>
            <a:custGeom>
              <a:avLst/>
              <a:pathLst>
                <a:path w="488510" h="488510">
                  <a:moveTo>
                    <a:pt x="488510" y="0"/>
                  </a:moveTo>
                  <a:lnTo>
                    <a:pt x="488510" y="12106"/>
                  </a:lnTo>
                  <a:lnTo>
                    <a:pt x="12106" y="488510"/>
                  </a:lnTo>
                  <a:lnTo>
                    <a:pt x="0" y="48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5287714" y="4136456"/>
              <a:ext cx="609578" cy="609578"/>
            </a:xfrm>
            <a:custGeom>
              <a:avLst/>
              <a:pathLst>
                <a:path w="609578" h="609578">
                  <a:moveTo>
                    <a:pt x="609578" y="0"/>
                  </a:moveTo>
                  <a:lnTo>
                    <a:pt x="609578" y="12106"/>
                  </a:lnTo>
                  <a:lnTo>
                    <a:pt x="12106" y="609578"/>
                  </a:lnTo>
                  <a:lnTo>
                    <a:pt x="0" y="6095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5166647" y="4015389"/>
              <a:ext cx="730645" cy="730645"/>
            </a:xfrm>
            <a:custGeom>
              <a:avLst/>
              <a:pathLst>
                <a:path w="730645" h="730645">
                  <a:moveTo>
                    <a:pt x="730645" y="0"/>
                  </a:moveTo>
                  <a:lnTo>
                    <a:pt x="730645" y="12106"/>
                  </a:lnTo>
                  <a:lnTo>
                    <a:pt x="12106" y="730645"/>
                  </a:lnTo>
                  <a:lnTo>
                    <a:pt x="0" y="730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5045579" y="3894321"/>
              <a:ext cx="851712" cy="851712"/>
            </a:xfrm>
            <a:custGeom>
              <a:avLst/>
              <a:pathLst>
                <a:path w="851712" h="851712">
                  <a:moveTo>
                    <a:pt x="851712" y="0"/>
                  </a:moveTo>
                  <a:lnTo>
                    <a:pt x="851712" y="12106"/>
                  </a:lnTo>
                  <a:lnTo>
                    <a:pt x="12106" y="851712"/>
                  </a:lnTo>
                  <a:lnTo>
                    <a:pt x="0" y="8517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4989544" y="37732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4989544" y="36521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4989544" y="35311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4989544" y="34100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4989544" y="32889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4989544" y="31679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4989544" y="30468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4989544" y="29257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4989544" y="28047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4989544" y="26836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4989544" y="25625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4989544" y="24415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4989544" y="23204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4989544" y="21993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4989544" y="20783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4989544" y="195724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4989544" y="183617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4989544" y="171510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4989544" y="159404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4989544" y="147297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4989544" y="135190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4989544" y="123083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4989544" y="1149201"/>
              <a:ext cx="880424" cy="880424"/>
            </a:xfrm>
            <a:custGeom>
              <a:avLst/>
              <a:pathLst>
                <a:path w="880424" h="880424">
                  <a:moveTo>
                    <a:pt x="868317" y="0"/>
                  </a:moveTo>
                  <a:lnTo>
                    <a:pt x="880424" y="0"/>
                  </a:lnTo>
                  <a:lnTo>
                    <a:pt x="0" y="880424"/>
                  </a:lnTo>
                  <a:lnTo>
                    <a:pt x="0" y="8683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4989544" y="1149201"/>
              <a:ext cx="759356" cy="759356"/>
            </a:xfrm>
            <a:custGeom>
              <a:avLst/>
              <a:pathLst>
                <a:path w="759356" h="759356">
                  <a:moveTo>
                    <a:pt x="747250" y="0"/>
                  </a:moveTo>
                  <a:lnTo>
                    <a:pt x="759356" y="0"/>
                  </a:lnTo>
                  <a:lnTo>
                    <a:pt x="0" y="759356"/>
                  </a:lnTo>
                  <a:lnTo>
                    <a:pt x="0" y="7472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4989544" y="1149201"/>
              <a:ext cx="638289" cy="638289"/>
            </a:xfrm>
            <a:custGeom>
              <a:avLst/>
              <a:pathLst>
                <a:path w="638289" h="638289">
                  <a:moveTo>
                    <a:pt x="626182" y="0"/>
                  </a:moveTo>
                  <a:lnTo>
                    <a:pt x="638289" y="0"/>
                  </a:lnTo>
                  <a:lnTo>
                    <a:pt x="0" y="638289"/>
                  </a:lnTo>
                  <a:lnTo>
                    <a:pt x="0" y="6261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4989544" y="1149201"/>
              <a:ext cx="517222" cy="517222"/>
            </a:xfrm>
            <a:custGeom>
              <a:avLst/>
              <a:pathLst>
                <a:path w="517222" h="517222">
                  <a:moveTo>
                    <a:pt x="505115" y="0"/>
                  </a:moveTo>
                  <a:lnTo>
                    <a:pt x="517222" y="0"/>
                  </a:lnTo>
                  <a:lnTo>
                    <a:pt x="0" y="517222"/>
                  </a:lnTo>
                  <a:lnTo>
                    <a:pt x="0" y="505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4989544" y="1149201"/>
              <a:ext cx="396154" cy="396154"/>
            </a:xfrm>
            <a:custGeom>
              <a:avLst/>
              <a:pathLst>
                <a:path w="396154" h="396154">
                  <a:moveTo>
                    <a:pt x="384047" y="0"/>
                  </a:moveTo>
                  <a:lnTo>
                    <a:pt x="396154" y="0"/>
                  </a:lnTo>
                  <a:lnTo>
                    <a:pt x="0" y="396154"/>
                  </a:lnTo>
                  <a:lnTo>
                    <a:pt x="0" y="384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4989544" y="1149201"/>
              <a:ext cx="275087" cy="275087"/>
            </a:xfrm>
            <a:custGeom>
              <a:avLst/>
              <a:pathLst>
                <a:path w="275087" h="275087">
                  <a:moveTo>
                    <a:pt x="262980" y="0"/>
                  </a:moveTo>
                  <a:lnTo>
                    <a:pt x="275087" y="0"/>
                  </a:lnTo>
                  <a:lnTo>
                    <a:pt x="0" y="275087"/>
                  </a:lnTo>
                  <a:lnTo>
                    <a:pt x="0" y="262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4989544" y="1149201"/>
              <a:ext cx="154019" cy="154019"/>
            </a:xfrm>
            <a:custGeom>
              <a:avLst/>
              <a:pathLst>
                <a:path w="154019" h="154019">
                  <a:moveTo>
                    <a:pt x="141913" y="0"/>
                  </a:moveTo>
                  <a:lnTo>
                    <a:pt x="154019" y="0"/>
                  </a:lnTo>
                  <a:lnTo>
                    <a:pt x="0" y="154019"/>
                  </a:lnTo>
                  <a:lnTo>
                    <a:pt x="0" y="141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4989544" y="1149201"/>
              <a:ext cx="32952" cy="32952"/>
            </a:xfrm>
            <a:custGeom>
              <a:avLst/>
              <a:pathLst>
                <a:path w="32952" h="32952">
                  <a:moveTo>
                    <a:pt x="20845" y="0"/>
                  </a:moveTo>
                  <a:lnTo>
                    <a:pt x="32952" y="0"/>
                  </a:lnTo>
                  <a:lnTo>
                    <a:pt x="0" y="32952"/>
                  </a:lnTo>
                  <a:lnTo>
                    <a:pt x="0" y="20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6861590" y="4701724"/>
              <a:ext cx="44310" cy="44310"/>
            </a:xfrm>
            <a:custGeom>
              <a:avLst/>
              <a:pathLst>
                <a:path w="44310" h="44310">
                  <a:moveTo>
                    <a:pt x="44310" y="0"/>
                  </a:moveTo>
                  <a:lnTo>
                    <a:pt x="44310" y="12106"/>
                  </a:lnTo>
                  <a:lnTo>
                    <a:pt x="12106" y="44310"/>
                  </a:lnTo>
                  <a:lnTo>
                    <a:pt x="0" y="443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6740523" y="4580656"/>
              <a:ext cx="165378" cy="165378"/>
            </a:xfrm>
            <a:custGeom>
              <a:avLst/>
              <a:pathLst>
                <a:path w="165378" h="165378">
                  <a:moveTo>
                    <a:pt x="165378" y="0"/>
                  </a:moveTo>
                  <a:lnTo>
                    <a:pt x="165378" y="12106"/>
                  </a:lnTo>
                  <a:lnTo>
                    <a:pt x="12106" y="165378"/>
                  </a:lnTo>
                  <a:lnTo>
                    <a:pt x="0" y="165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6619456" y="4459589"/>
              <a:ext cx="286445" cy="286445"/>
            </a:xfrm>
            <a:custGeom>
              <a:avLst/>
              <a:pathLst>
                <a:path w="286445" h="286445">
                  <a:moveTo>
                    <a:pt x="286445" y="0"/>
                  </a:moveTo>
                  <a:lnTo>
                    <a:pt x="286445" y="12106"/>
                  </a:lnTo>
                  <a:lnTo>
                    <a:pt x="12106" y="286445"/>
                  </a:lnTo>
                  <a:lnTo>
                    <a:pt x="0" y="2864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6498388" y="4338521"/>
              <a:ext cx="407512" cy="407512"/>
            </a:xfrm>
            <a:custGeom>
              <a:avLst/>
              <a:pathLst>
                <a:path w="407512" h="407512">
                  <a:moveTo>
                    <a:pt x="407512" y="0"/>
                  </a:moveTo>
                  <a:lnTo>
                    <a:pt x="407512" y="12106"/>
                  </a:lnTo>
                  <a:lnTo>
                    <a:pt x="12106" y="407512"/>
                  </a:lnTo>
                  <a:lnTo>
                    <a:pt x="0" y="407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6377321" y="4217454"/>
              <a:ext cx="528580" cy="528580"/>
            </a:xfrm>
            <a:custGeom>
              <a:avLst/>
              <a:pathLst>
                <a:path w="528580" h="528580">
                  <a:moveTo>
                    <a:pt x="528580" y="0"/>
                  </a:moveTo>
                  <a:lnTo>
                    <a:pt x="528580" y="12106"/>
                  </a:lnTo>
                  <a:lnTo>
                    <a:pt x="12106" y="528580"/>
                  </a:lnTo>
                  <a:lnTo>
                    <a:pt x="0" y="5285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6256253" y="4096387"/>
              <a:ext cx="649647" cy="649647"/>
            </a:xfrm>
            <a:custGeom>
              <a:avLst/>
              <a:pathLst>
                <a:path w="649647" h="649647">
                  <a:moveTo>
                    <a:pt x="649647" y="0"/>
                  </a:moveTo>
                  <a:lnTo>
                    <a:pt x="649647" y="12106"/>
                  </a:lnTo>
                  <a:lnTo>
                    <a:pt x="12106" y="649647"/>
                  </a:lnTo>
                  <a:lnTo>
                    <a:pt x="0" y="649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6135186" y="3975319"/>
              <a:ext cx="770715" cy="770715"/>
            </a:xfrm>
            <a:custGeom>
              <a:avLst/>
              <a:pathLst>
                <a:path w="770715" h="770715">
                  <a:moveTo>
                    <a:pt x="770715" y="0"/>
                  </a:moveTo>
                  <a:lnTo>
                    <a:pt x="770715" y="12106"/>
                  </a:lnTo>
                  <a:lnTo>
                    <a:pt x="12106" y="770715"/>
                  </a:lnTo>
                  <a:lnTo>
                    <a:pt x="0" y="7707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6014118" y="3854252"/>
              <a:ext cx="891782" cy="891782"/>
            </a:xfrm>
            <a:custGeom>
              <a:avLst/>
              <a:pathLst>
                <a:path w="891782" h="891782">
                  <a:moveTo>
                    <a:pt x="891782" y="0"/>
                  </a:moveTo>
                  <a:lnTo>
                    <a:pt x="891782" y="12106"/>
                  </a:lnTo>
                  <a:lnTo>
                    <a:pt x="12106" y="891782"/>
                  </a:lnTo>
                  <a:lnTo>
                    <a:pt x="0" y="8917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5998153" y="37331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5998153" y="36121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5998153" y="34910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5998153" y="33699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5998153" y="32489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5998153" y="31278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5998153" y="30067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5998153" y="28857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5998153" y="27646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5998153" y="26435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5998153" y="25225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5998153" y="240144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5998153" y="228037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5998153" y="215930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5998153" y="203824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5998153" y="191717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5998153" y="179610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998153" y="167503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5998153" y="155397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5998153" y="143290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5998153" y="131183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998153" y="119076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5998153" y="1149201"/>
              <a:ext cx="840354" cy="840354"/>
            </a:xfrm>
            <a:custGeom>
              <a:avLst/>
              <a:pathLst>
                <a:path w="840354" h="840354">
                  <a:moveTo>
                    <a:pt x="828247" y="0"/>
                  </a:moveTo>
                  <a:lnTo>
                    <a:pt x="840354" y="0"/>
                  </a:lnTo>
                  <a:lnTo>
                    <a:pt x="0" y="840354"/>
                  </a:lnTo>
                  <a:lnTo>
                    <a:pt x="0" y="8282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5998153" y="1149201"/>
              <a:ext cx="719287" cy="719287"/>
            </a:xfrm>
            <a:custGeom>
              <a:avLst/>
              <a:pathLst>
                <a:path w="719287" h="719287">
                  <a:moveTo>
                    <a:pt x="707180" y="0"/>
                  </a:moveTo>
                  <a:lnTo>
                    <a:pt x="719287" y="0"/>
                  </a:lnTo>
                  <a:lnTo>
                    <a:pt x="0" y="719287"/>
                  </a:lnTo>
                  <a:lnTo>
                    <a:pt x="0" y="7071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998153" y="1149201"/>
              <a:ext cx="598219" cy="598219"/>
            </a:xfrm>
            <a:custGeom>
              <a:avLst/>
              <a:pathLst>
                <a:path w="598219" h="598219">
                  <a:moveTo>
                    <a:pt x="586113" y="0"/>
                  </a:moveTo>
                  <a:lnTo>
                    <a:pt x="598219" y="0"/>
                  </a:lnTo>
                  <a:lnTo>
                    <a:pt x="0" y="598219"/>
                  </a:lnTo>
                  <a:lnTo>
                    <a:pt x="0" y="5861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5998153" y="1149201"/>
              <a:ext cx="477152" cy="477152"/>
            </a:xfrm>
            <a:custGeom>
              <a:avLst/>
              <a:pathLst>
                <a:path w="477152" h="477152">
                  <a:moveTo>
                    <a:pt x="465045" y="0"/>
                  </a:moveTo>
                  <a:lnTo>
                    <a:pt x="477152" y="0"/>
                  </a:lnTo>
                  <a:lnTo>
                    <a:pt x="0" y="477152"/>
                  </a:lnTo>
                  <a:lnTo>
                    <a:pt x="0" y="4650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5998153" y="1149201"/>
              <a:ext cx="356084" cy="356084"/>
            </a:xfrm>
            <a:custGeom>
              <a:avLst/>
              <a:pathLst>
                <a:path w="356084" h="356084">
                  <a:moveTo>
                    <a:pt x="343978" y="0"/>
                  </a:moveTo>
                  <a:lnTo>
                    <a:pt x="356084" y="0"/>
                  </a:lnTo>
                  <a:lnTo>
                    <a:pt x="0" y="356084"/>
                  </a:lnTo>
                  <a:lnTo>
                    <a:pt x="0" y="3439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5998153" y="1149201"/>
              <a:ext cx="235017" cy="235017"/>
            </a:xfrm>
            <a:custGeom>
              <a:avLst/>
              <a:pathLst>
                <a:path w="235017" h="235017">
                  <a:moveTo>
                    <a:pt x="222910" y="0"/>
                  </a:moveTo>
                  <a:lnTo>
                    <a:pt x="235017" y="0"/>
                  </a:lnTo>
                  <a:lnTo>
                    <a:pt x="0" y="235017"/>
                  </a:lnTo>
                  <a:lnTo>
                    <a:pt x="0" y="2229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5998153" y="1149201"/>
              <a:ext cx="113950" cy="113950"/>
            </a:xfrm>
            <a:custGeom>
              <a:avLst/>
              <a:pathLst>
                <a:path w="113950" h="113950">
                  <a:moveTo>
                    <a:pt x="101843" y="0"/>
                  </a:moveTo>
                  <a:lnTo>
                    <a:pt x="113950" y="0"/>
                  </a:lnTo>
                  <a:lnTo>
                    <a:pt x="0" y="113950"/>
                  </a:lnTo>
                  <a:lnTo>
                    <a:pt x="0" y="101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rc196"/>
            <p:cNvSpPr/>
            <p:nvPr/>
          </p:nvSpPr>
          <p:spPr>
            <a:xfrm>
              <a:off x="955108" y="2706593"/>
              <a:ext cx="907748" cy="2039441"/>
            </a:xfrm>
            <a:prstGeom prst="rect">
              <a:avLst/>
            </a:prstGeom>
            <a:ln w="1355" cap="flat">
              <a:solidFill>
                <a:srgbClr val="000000">
                  <a:alpha val="100000"/>
                </a:srgbClr>
              </a:solidFill>
              <a:prstDash val="solid"/>
              <a:miter/>
            </a:ln>
          </p:spPr>
          <p:txBody>
            <a:bodyPr/>
            <a:lstStyle/>
            <a:p/>
          </p:txBody>
        </p:sp>
        <p:sp>
          <p:nvSpPr>
            <p:cNvPr id="197" name="rc197"/>
            <p:cNvSpPr/>
            <p:nvPr/>
          </p:nvSpPr>
          <p:spPr>
            <a:xfrm>
              <a:off x="1963717" y="1557090"/>
              <a:ext cx="907748" cy="3188944"/>
            </a:xfrm>
            <a:prstGeom prst="rect">
              <a:avLst/>
            </a:prstGeom>
            <a:ln w="1355" cap="flat">
              <a:solidFill>
                <a:srgbClr val="000000">
                  <a:alpha val="100000"/>
                </a:srgbClr>
              </a:solidFill>
              <a:prstDash val="solid"/>
              <a:miter/>
            </a:ln>
          </p:spPr>
          <p:txBody>
            <a:bodyPr/>
            <a:lstStyle/>
            <a:p/>
          </p:txBody>
        </p:sp>
        <p:sp>
          <p:nvSpPr>
            <p:cNvPr id="198" name="rc198"/>
            <p:cNvSpPr/>
            <p:nvPr/>
          </p:nvSpPr>
          <p:spPr>
            <a:xfrm>
              <a:off x="2972326" y="1186282"/>
              <a:ext cx="907748" cy="3559752"/>
            </a:xfrm>
            <a:prstGeom prst="rect">
              <a:avLst/>
            </a:prstGeom>
            <a:ln w="1355" cap="flat">
              <a:solidFill>
                <a:srgbClr val="000000">
                  <a:alpha val="100000"/>
                </a:srgbClr>
              </a:solidFill>
              <a:prstDash val="solid"/>
              <a:miter/>
            </a:ln>
          </p:spPr>
          <p:txBody>
            <a:bodyPr/>
            <a:lstStyle/>
            <a:p/>
          </p:txBody>
        </p:sp>
        <p:sp>
          <p:nvSpPr>
            <p:cNvPr id="199" name="rc199"/>
            <p:cNvSpPr/>
            <p:nvPr/>
          </p:nvSpPr>
          <p:spPr>
            <a:xfrm>
              <a:off x="4989544" y="1149201"/>
              <a:ext cx="907748" cy="3596833"/>
            </a:xfrm>
            <a:prstGeom prst="rect">
              <a:avLst/>
            </a:prstGeom>
            <a:ln w="1355" cap="flat">
              <a:solidFill>
                <a:srgbClr val="000000">
                  <a:alpha val="100000"/>
                </a:srgbClr>
              </a:solidFill>
              <a:prstDash val="solid"/>
              <a:miter/>
            </a:ln>
          </p:spPr>
          <p:txBody>
            <a:bodyPr/>
            <a:lstStyle/>
            <a:p/>
          </p:txBody>
        </p:sp>
        <p:sp>
          <p:nvSpPr>
            <p:cNvPr id="200" name="rc200"/>
            <p:cNvSpPr/>
            <p:nvPr/>
          </p:nvSpPr>
          <p:spPr>
            <a:xfrm>
              <a:off x="5998153" y="1149201"/>
              <a:ext cx="907748" cy="3596833"/>
            </a:xfrm>
            <a:prstGeom prst="rect">
              <a:avLst/>
            </a:prstGeom>
            <a:ln w="1355" cap="flat">
              <a:solidFill>
                <a:srgbClr val="000000">
                  <a:alpha val="100000"/>
                </a:srgbClr>
              </a:solidFill>
              <a:prstDash val="solid"/>
              <a:miter/>
            </a:ln>
          </p:spPr>
          <p:txBody>
            <a:bodyPr/>
            <a:lstStyle/>
            <a:p/>
          </p:txBody>
        </p:sp>
        <p:sp>
          <p:nvSpPr>
            <p:cNvPr id="201" name="tx201"/>
            <p:cNvSpPr/>
            <p:nvPr/>
          </p:nvSpPr>
          <p:spPr>
            <a:xfrm>
              <a:off x="1328596" y="2532141"/>
              <a:ext cx="160772" cy="10381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55</a:t>
              </a:r>
            </a:p>
          </p:txBody>
        </p:sp>
        <p:sp>
          <p:nvSpPr>
            <p:cNvPr id="202" name="tx202"/>
            <p:cNvSpPr/>
            <p:nvPr/>
          </p:nvSpPr>
          <p:spPr>
            <a:xfrm>
              <a:off x="2337205" y="13118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203" name="tx203"/>
            <p:cNvSpPr/>
            <p:nvPr/>
          </p:nvSpPr>
          <p:spPr>
            <a:xfrm>
              <a:off x="3345814" y="91877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204" name="tx204"/>
            <p:cNvSpPr/>
            <p:nvPr/>
          </p:nvSpPr>
          <p:spPr>
            <a:xfrm>
              <a:off x="5363032" y="8794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205" name="tx205"/>
            <p:cNvSpPr/>
            <p:nvPr/>
          </p:nvSpPr>
          <p:spPr>
            <a:xfrm>
              <a:off x="6371641" y="8794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206" name="tx206"/>
            <p:cNvSpPr/>
            <p:nvPr/>
          </p:nvSpPr>
          <p:spPr>
            <a:xfrm>
              <a:off x="4354423" y="8794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207" name="tx207"/>
            <p:cNvSpPr/>
            <p:nvPr/>
          </p:nvSpPr>
          <p:spPr>
            <a:xfrm>
              <a:off x="8388859" y="80086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208" name="tx208"/>
            <p:cNvSpPr/>
            <p:nvPr/>
          </p:nvSpPr>
          <p:spPr>
            <a:xfrm>
              <a:off x="7380250" y="80086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209" name="pg209"/>
            <p:cNvSpPr/>
            <p:nvPr/>
          </p:nvSpPr>
          <p:spPr>
            <a:xfrm>
              <a:off x="1346316" y="36179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0" name="tx210"/>
            <p:cNvSpPr/>
            <p:nvPr/>
          </p:nvSpPr>
          <p:spPr>
            <a:xfrm>
              <a:off x="1378837" y="36487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211" name="pg211"/>
            <p:cNvSpPr/>
            <p:nvPr/>
          </p:nvSpPr>
          <p:spPr>
            <a:xfrm>
              <a:off x="2354925" y="304316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2" name="tx212"/>
            <p:cNvSpPr/>
            <p:nvPr/>
          </p:nvSpPr>
          <p:spPr>
            <a:xfrm>
              <a:off x="2387446" y="307536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13" name="pg213"/>
            <p:cNvSpPr/>
            <p:nvPr/>
          </p:nvSpPr>
          <p:spPr>
            <a:xfrm>
              <a:off x="3363534" y="285775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4" name="tx214"/>
            <p:cNvSpPr/>
            <p:nvPr/>
          </p:nvSpPr>
          <p:spPr>
            <a:xfrm>
              <a:off x="3396055" y="289027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215" name="pg215"/>
            <p:cNvSpPr/>
            <p:nvPr/>
          </p:nvSpPr>
          <p:spPr>
            <a:xfrm>
              <a:off x="5380752" y="28392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6" name="tx216"/>
            <p:cNvSpPr/>
            <p:nvPr/>
          </p:nvSpPr>
          <p:spPr>
            <a:xfrm>
              <a:off x="5413273" y="28714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17" name="pg217"/>
            <p:cNvSpPr/>
            <p:nvPr/>
          </p:nvSpPr>
          <p:spPr>
            <a:xfrm>
              <a:off x="6389361" y="28392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8" name="tx218"/>
            <p:cNvSpPr/>
            <p:nvPr/>
          </p:nvSpPr>
          <p:spPr>
            <a:xfrm>
              <a:off x="6421882" y="28714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219" name="tx219"/>
            <p:cNvSpPr/>
            <p:nvPr/>
          </p:nvSpPr>
          <p:spPr>
            <a:xfrm>
              <a:off x="663492" y="46939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220" name="tx220"/>
            <p:cNvSpPr/>
            <p:nvPr/>
          </p:nvSpPr>
          <p:spPr>
            <a:xfrm>
              <a:off x="585797" y="37669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221" name="tx221"/>
            <p:cNvSpPr/>
            <p:nvPr/>
          </p:nvSpPr>
          <p:spPr>
            <a:xfrm>
              <a:off x="585797" y="28398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222" name="tx222"/>
            <p:cNvSpPr/>
            <p:nvPr/>
          </p:nvSpPr>
          <p:spPr>
            <a:xfrm>
              <a:off x="585797" y="191456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223" name="tx223"/>
            <p:cNvSpPr/>
            <p:nvPr/>
          </p:nvSpPr>
          <p:spPr>
            <a:xfrm>
              <a:off x="508103" y="98584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224" name="tx224"/>
            <p:cNvSpPr/>
            <p:nvPr/>
          </p:nvSpPr>
          <p:spPr>
            <a:xfrm rot="-5400000">
              <a:off x="1024500" y="5306604"/>
              <a:ext cx="7378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Afghanistan</a:t>
              </a:r>
            </a:p>
          </p:txBody>
        </p:sp>
        <p:sp>
          <p:nvSpPr>
            <p:cNvPr id="225" name="tx225"/>
            <p:cNvSpPr/>
            <p:nvPr/>
          </p:nvSpPr>
          <p:spPr>
            <a:xfrm rot="-5400000">
              <a:off x="2148866" y="5220315"/>
              <a:ext cx="5358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Pakistan</a:t>
              </a:r>
            </a:p>
          </p:txBody>
        </p:sp>
        <p:sp>
          <p:nvSpPr>
            <p:cNvPr id="226" name="tx226"/>
            <p:cNvSpPr/>
            <p:nvPr/>
          </p:nvSpPr>
          <p:spPr>
            <a:xfrm rot="-5400000">
              <a:off x="3042537" y="5307491"/>
              <a:ext cx="7379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Bangladesh</a:t>
              </a:r>
            </a:p>
          </p:txBody>
        </p:sp>
        <p:sp>
          <p:nvSpPr>
            <p:cNvPr id="227" name="tx227"/>
            <p:cNvSpPr/>
            <p:nvPr/>
          </p:nvSpPr>
          <p:spPr>
            <a:xfrm rot="-5400000">
              <a:off x="4212605" y="5173793"/>
              <a:ext cx="44276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Bhutan</a:t>
              </a:r>
            </a:p>
          </p:txBody>
        </p:sp>
        <p:sp>
          <p:nvSpPr>
            <p:cNvPr id="228" name="tx228"/>
            <p:cNvSpPr/>
            <p:nvPr/>
          </p:nvSpPr>
          <p:spPr>
            <a:xfrm rot="-5400000">
              <a:off x="5291133" y="510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India</a:t>
              </a:r>
            </a:p>
          </p:txBody>
        </p:sp>
        <p:sp>
          <p:nvSpPr>
            <p:cNvPr id="229" name="tx229"/>
            <p:cNvSpPr/>
            <p:nvPr/>
          </p:nvSpPr>
          <p:spPr>
            <a:xfrm rot="-5400000">
              <a:off x="6255642" y="5121849"/>
              <a:ext cx="36500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Nepal</a:t>
              </a:r>
            </a:p>
          </p:txBody>
        </p:sp>
        <p:sp>
          <p:nvSpPr>
            <p:cNvPr id="230" name="tx230"/>
            <p:cNvSpPr/>
            <p:nvPr/>
          </p:nvSpPr>
          <p:spPr>
            <a:xfrm rot="-5400000">
              <a:off x="7184203" y="5228023"/>
              <a:ext cx="5512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Maldives</a:t>
              </a:r>
            </a:p>
          </p:txBody>
        </p:sp>
        <p:sp>
          <p:nvSpPr>
            <p:cNvPr id="231" name="tx231"/>
            <p:cNvSpPr/>
            <p:nvPr/>
          </p:nvSpPr>
          <p:spPr>
            <a:xfrm rot="-5400000">
              <a:off x="8172451" y="5246611"/>
              <a:ext cx="5901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Sri Lanka</a:t>
              </a:r>
            </a:p>
          </p:txBody>
        </p:sp>
        <p:sp>
          <p:nvSpPr>
            <p:cNvPr id="232" name="tx232"/>
            <p:cNvSpPr/>
            <p:nvPr/>
          </p:nvSpPr>
          <p:spPr>
            <a:xfrm rot="-5400000">
              <a:off x="-52544" y="2734855"/>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33" name="rc233"/>
            <p:cNvSpPr/>
            <p:nvPr/>
          </p:nvSpPr>
          <p:spPr>
            <a:xfrm>
              <a:off x="4184938" y="6114116"/>
              <a:ext cx="219455" cy="219455"/>
            </a:xfrm>
            <a:prstGeom prst="rect">
              <a:avLst/>
            </a:prstGeom>
            <a:solidFill>
              <a:srgbClr val="FFFFFF">
                <a:alpha val="100000"/>
              </a:srgbClr>
            </a:solidFill>
          </p:spPr>
          <p:txBody>
            <a:bodyPr/>
            <a:lstStyle/>
            <a:p/>
          </p:txBody>
        </p:sp>
        <p:sp>
          <p:nvSpPr>
            <p:cNvPr id="234" name="pg234"/>
            <p:cNvSpPr/>
            <p:nvPr/>
          </p:nvSpPr>
          <p:spPr>
            <a:xfrm>
              <a:off x="4369489"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274879"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185000"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185000"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185000"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rc239"/>
            <p:cNvSpPr/>
            <p:nvPr/>
          </p:nvSpPr>
          <p:spPr>
            <a:xfrm>
              <a:off x="4184938" y="6114116"/>
              <a:ext cx="219455" cy="219455"/>
            </a:xfrm>
            <a:prstGeom prst="rect">
              <a:avLst/>
            </a:prstGeom>
            <a:ln w="476" cap="sq">
              <a:solidFill>
                <a:srgbClr val="000000">
                  <a:alpha val="100000"/>
                </a:srgbClr>
              </a:solidFill>
              <a:prstDash val="solid"/>
              <a:miter/>
            </a:ln>
          </p:spPr>
          <p:txBody>
            <a:bodyPr/>
            <a:lstStyle/>
            <a:p/>
          </p:txBody>
        </p:sp>
        <p:sp>
          <p:nvSpPr>
            <p:cNvPr id="240" name="tx240"/>
            <p:cNvSpPr/>
            <p:nvPr/>
          </p:nvSpPr>
          <p:spPr>
            <a:xfrm>
              <a:off x="4473983" y="6146081"/>
              <a:ext cx="1219305"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5 unvaccinated</a:t>
              </a:r>
            </a:p>
          </p:txBody>
        </p:sp>
        <p:sp>
          <p:nvSpPr>
            <p:cNvPr id="241" name="tx241"/>
            <p:cNvSpPr/>
            <p:nvPr/>
          </p:nvSpPr>
          <p:spPr>
            <a:xfrm>
              <a:off x="803816" y="397941"/>
              <a:ext cx="5861342"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ROSA, 2024</a:t>
              </a:r>
            </a:p>
          </p:txBody>
        </p:sp>
        <p:sp>
          <p:nvSpPr>
            <p:cNvPr id="242" name="tx24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3" name="tx243"/>
            <p:cNvSpPr/>
            <p:nvPr/>
          </p:nvSpPr>
          <p:spPr>
            <a:xfrm>
              <a:off x="2215686" y="6568567"/>
              <a:ext cx="685872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5 rank based on absolute number of unvaccinated children.</a:t>
              </a:r>
            </a:p>
          </p:txBody>
        </p:sp>
      </p:grpSp>
      <p:sp>
        <p:nvSpPr>
          <p:cNvPr id="2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ROSA from lowest to highest coverage, and the rank of the top 10 countries with the most unvaccinated children, based on absolute numbers.
In 2024, Bangladesh ranked number 3 out of 8 countries for lowest MCV1 coverage (based on tied ranks).
Bangladesh was in the top 5 countries with the most unvaccinated children (rank=4).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457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317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1784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1887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27481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3608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822896"/>
              <a:ext cx="249522" cy="1279800"/>
            </a:xfrm>
            <a:prstGeom prst="rect">
              <a:avLst/>
            </a:prstGeom>
            <a:solidFill>
              <a:srgbClr val="80BD41">
                <a:alpha val="100000"/>
              </a:srgbClr>
            </a:solidFill>
          </p:spPr>
          <p:txBody>
            <a:bodyPr/>
            <a:lstStyle/>
            <a:p/>
          </p:txBody>
        </p:sp>
        <p:sp>
          <p:nvSpPr>
            <p:cNvPr id="23" name="rc23"/>
            <p:cNvSpPr/>
            <p:nvPr/>
          </p:nvSpPr>
          <p:spPr>
            <a:xfrm>
              <a:off x="1296273" y="2373237"/>
              <a:ext cx="249522" cy="449659"/>
            </a:xfrm>
            <a:prstGeom prst="rect">
              <a:avLst/>
            </a:prstGeom>
            <a:solidFill>
              <a:srgbClr val="E2231A">
                <a:alpha val="100000"/>
              </a:srgbClr>
            </a:solidFill>
          </p:spPr>
          <p:txBody>
            <a:bodyPr/>
            <a:lstStyle/>
            <a:p/>
          </p:txBody>
        </p:sp>
        <p:sp>
          <p:nvSpPr>
            <p:cNvPr id="24" name="rc24"/>
            <p:cNvSpPr/>
            <p:nvPr/>
          </p:nvSpPr>
          <p:spPr>
            <a:xfrm>
              <a:off x="1573521" y="2765164"/>
              <a:ext cx="249522" cy="1337532"/>
            </a:xfrm>
            <a:prstGeom prst="rect">
              <a:avLst/>
            </a:prstGeom>
            <a:solidFill>
              <a:srgbClr val="80BD41">
                <a:alpha val="100000"/>
              </a:srgbClr>
            </a:solidFill>
          </p:spPr>
          <p:txBody>
            <a:bodyPr/>
            <a:lstStyle/>
            <a:p/>
          </p:txBody>
        </p:sp>
        <p:sp>
          <p:nvSpPr>
            <p:cNvPr id="25" name="rc25"/>
            <p:cNvSpPr/>
            <p:nvPr/>
          </p:nvSpPr>
          <p:spPr>
            <a:xfrm>
              <a:off x="1573521" y="2365641"/>
              <a:ext cx="249522" cy="399522"/>
            </a:xfrm>
            <a:prstGeom prst="rect">
              <a:avLst/>
            </a:prstGeom>
            <a:solidFill>
              <a:srgbClr val="E2231A">
                <a:alpha val="100000"/>
              </a:srgbClr>
            </a:solidFill>
          </p:spPr>
          <p:txBody>
            <a:bodyPr/>
            <a:lstStyle/>
            <a:p/>
          </p:txBody>
        </p:sp>
        <p:sp>
          <p:nvSpPr>
            <p:cNvPr id="26" name="rc26"/>
            <p:cNvSpPr/>
            <p:nvPr/>
          </p:nvSpPr>
          <p:spPr>
            <a:xfrm>
              <a:off x="1850769" y="2806638"/>
              <a:ext cx="249522" cy="1296058"/>
            </a:xfrm>
            <a:prstGeom prst="rect">
              <a:avLst/>
            </a:prstGeom>
            <a:solidFill>
              <a:srgbClr val="80BD41">
                <a:alpha val="100000"/>
              </a:srgbClr>
            </a:solidFill>
          </p:spPr>
          <p:txBody>
            <a:bodyPr/>
            <a:lstStyle/>
            <a:p/>
          </p:txBody>
        </p:sp>
        <p:sp>
          <p:nvSpPr>
            <p:cNvPr id="27" name="rc27"/>
            <p:cNvSpPr/>
            <p:nvPr/>
          </p:nvSpPr>
          <p:spPr>
            <a:xfrm>
              <a:off x="1850769" y="2374619"/>
              <a:ext cx="249522" cy="432019"/>
            </a:xfrm>
            <a:prstGeom prst="rect">
              <a:avLst/>
            </a:prstGeom>
            <a:solidFill>
              <a:srgbClr val="E2231A">
                <a:alpha val="100000"/>
              </a:srgbClr>
            </a:solidFill>
          </p:spPr>
          <p:txBody>
            <a:bodyPr/>
            <a:lstStyle/>
            <a:p/>
          </p:txBody>
        </p:sp>
        <p:sp>
          <p:nvSpPr>
            <p:cNvPr id="28" name="rc28"/>
            <p:cNvSpPr/>
            <p:nvPr/>
          </p:nvSpPr>
          <p:spPr>
            <a:xfrm>
              <a:off x="2128016" y="2804281"/>
              <a:ext cx="249522" cy="1298416"/>
            </a:xfrm>
            <a:prstGeom prst="rect">
              <a:avLst/>
            </a:prstGeom>
            <a:solidFill>
              <a:srgbClr val="80BD41">
                <a:alpha val="100000"/>
              </a:srgbClr>
            </a:solidFill>
          </p:spPr>
          <p:txBody>
            <a:bodyPr/>
            <a:lstStyle/>
            <a:p/>
          </p:txBody>
        </p:sp>
        <p:sp>
          <p:nvSpPr>
            <p:cNvPr id="29" name="rc29"/>
            <p:cNvSpPr/>
            <p:nvPr/>
          </p:nvSpPr>
          <p:spPr>
            <a:xfrm>
              <a:off x="2128016" y="2394255"/>
              <a:ext cx="249522" cy="410026"/>
            </a:xfrm>
            <a:prstGeom prst="rect">
              <a:avLst/>
            </a:prstGeom>
            <a:solidFill>
              <a:srgbClr val="E2231A">
                <a:alpha val="100000"/>
              </a:srgbClr>
            </a:solidFill>
          </p:spPr>
          <p:txBody>
            <a:bodyPr/>
            <a:lstStyle/>
            <a:p/>
          </p:txBody>
        </p:sp>
        <p:sp>
          <p:nvSpPr>
            <p:cNvPr id="30" name="rc30"/>
            <p:cNvSpPr/>
            <p:nvPr/>
          </p:nvSpPr>
          <p:spPr>
            <a:xfrm>
              <a:off x="2405264" y="2735490"/>
              <a:ext cx="249522" cy="1367206"/>
            </a:xfrm>
            <a:prstGeom prst="rect">
              <a:avLst/>
            </a:prstGeom>
            <a:solidFill>
              <a:srgbClr val="80BD41">
                <a:alpha val="100000"/>
              </a:srgbClr>
            </a:solidFill>
          </p:spPr>
          <p:txBody>
            <a:bodyPr/>
            <a:lstStyle/>
            <a:p/>
          </p:txBody>
        </p:sp>
        <p:sp>
          <p:nvSpPr>
            <p:cNvPr id="31" name="rc31"/>
            <p:cNvSpPr/>
            <p:nvPr/>
          </p:nvSpPr>
          <p:spPr>
            <a:xfrm>
              <a:off x="2405264" y="2414787"/>
              <a:ext cx="249522" cy="320703"/>
            </a:xfrm>
            <a:prstGeom prst="rect">
              <a:avLst/>
            </a:prstGeom>
            <a:solidFill>
              <a:srgbClr val="E2231A">
                <a:alpha val="100000"/>
              </a:srgbClr>
            </a:solidFill>
          </p:spPr>
          <p:txBody>
            <a:bodyPr/>
            <a:lstStyle/>
            <a:p/>
          </p:txBody>
        </p:sp>
        <p:sp>
          <p:nvSpPr>
            <p:cNvPr id="32" name="rc32"/>
            <p:cNvSpPr/>
            <p:nvPr/>
          </p:nvSpPr>
          <p:spPr>
            <a:xfrm>
              <a:off x="2682512" y="2648296"/>
              <a:ext cx="249522" cy="1454400"/>
            </a:xfrm>
            <a:prstGeom prst="rect">
              <a:avLst/>
            </a:prstGeom>
            <a:solidFill>
              <a:srgbClr val="80BD41">
                <a:alpha val="100000"/>
              </a:srgbClr>
            </a:solidFill>
          </p:spPr>
          <p:txBody>
            <a:bodyPr/>
            <a:lstStyle/>
            <a:p/>
          </p:txBody>
        </p:sp>
        <p:sp>
          <p:nvSpPr>
            <p:cNvPr id="33" name="rc33"/>
            <p:cNvSpPr/>
            <p:nvPr/>
          </p:nvSpPr>
          <p:spPr>
            <a:xfrm>
              <a:off x="2682512" y="2449969"/>
              <a:ext cx="249522" cy="198327"/>
            </a:xfrm>
            <a:prstGeom prst="rect">
              <a:avLst/>
            </a:prstGeom>
            <a:solidFill>
              <a:srgbClr val="E2231A">
                <a:alpha val="100000"/>
              </a:srgbClr>
            </a:solidFill>
          </p:spPr>
          <p:txBody>
            <a:bodyPr/>
            <a:lstStyle/>
            <a:p/>
          </p:txBody>
        </p:sp>
        <p:sp>
          <p:nvSpPr>
            <p:cNvPr id="34" name="rc34"/>
            <p:cNvSpPr/>
            <p:nvPr/>
          </p:nvSpPr>
          <p:spPr>
            <a:xfrm>
              <a:off x="2959759" y="2755513"/>
              <a:ext cx="249522" cy="1347183"/>
            </a:xfrm>
            <a:prstGeom prst="rect">
              <a:avLst/>
            </a:prstGeom>
            <a:solidFill>
              <a:srgbClr val="80BD41">
                <a:alpha val="100000"/>
              </a:srgbClr>
            </a:solidFill>
          </p:spPr>
          <p:txBody>
            <a:bodyPr/>
            <a:lstStyle/>
            <a:p/>
          </p:txBody>
        </p:sp>
        <p:sp>
          <p:nvSpPr>
            <p:cNvPr id="35" name="rc35"/>
            <p:cNvSpPr/>
            <p:nvPr/>
          </p:nvSpPr>
          <p:spPr>
            <a:xfrm>
              <a:off x="2959759" y="2479584"/>
              <a:ext cx="249522" cy="275929"/>
            </a:xfrm>
            <a:prstGeom prst="rect">
              <a:avLst/>
            </a:prstGeom>
            <a:solidFill>
              <a:srgbClr val="E2231A">
                <a:alpha val="100000"/>
              </a:srgbClr>
            </a:solidFill>
          </p:spPr>
          <p:txBody>
            <a:bodyPr/>
            <a:lstStyle/>
            <a:p/>
          </p:txBody>
        </p:sp>
        <p:sp>
          <p:nvSpPr>
            <p:cNvPr id="36" name="rc36"/>
            <p:cNvSpPr/>
            <p:nvPr/>
          </p:nvSpPr>
          <p:spPr>
            <a:xfrm>
              <a:off x="3237007" y="2682420"/>
              <a:ext cx="249522" cy="1420276"/>
            </a:xfrm>
            <a:prstGeom prst="rect">
              <a:avLst/>
            </a:prstGeom>
            <a:solidFill>
              <a:srgbClr val="80BD41">
                <a:alpha val="100000"/>
              </a:srgbClr>
            </a:solidFill>
          </p:spPr>
          <p:txBody>
            <a:bodyPr/>
            <a:lstStyle/>
            <a:p/>
          </p:txBody>
        </p:sp>
        <p:sp>
          <p:nvSpPr>
            <p:cNvPr id="37" name="rc37"/>
            <p:cNvSpPr/>
            <p:nvPr/>
          </p:nvSpPr>
          <p:spPr>
            <a:xfrm>
              <a:off x="3237007" y="2506880"/>
              <a:ext cx="249522" cy="175539"/>
            </a:xfrm>
            <a:prstGeom prst="rect">
              <a:avLst/>
            </a:prstGeom>
            <a:solidFill>
              <a:srgbClr val="E2231A">
                <a:alpha val="100000"/>
              </a:srgbClr>
            </a:solidFill>
          </p:spPr>
          <p:txBody>
            <a:bodyPr/>
            <a:lstStyle/>
            <a:p/>
          </p:txBody>
        </p:sp>
        <p:sp>
          <p:nvSpPr>
            <p:cNvPr id="38" name="rc38"/>
            <p:cNvSpPr/>
            <p:nvPr/>
          </p:nvSpPr>
          <p:spPr>
            <a:xfrm>
              <a:off x="3514255" y="2668284"/>
              <a:ext cx="249522" cy="1434412"/>
            </a:xfrm>
            <a:prstGeom prst="rect">
              <a:avLst/>
            </a:prstGeom>
            <a:solidFill>
              <a:srgbClr val="80BD41">
                <a:alpha val="100000"/>
              </a:srgbClr>
            </a:solidFill>
          </p:spPr>
          <p:txBody>
            <a:bodyPr/>
            <a:lstStyle/>
            <a:p/>
          </p:txBody>
        </p:sp>
        <p:sp>
          <p:nvSpPr>
            <p:cNvPr id="39" name="rc39"/>
            <p:cNvSpPr/>
            <p:nvPr/>
          </p:nvSpPr>
          <p:spPr>
            <a:xfrm>
              <a:off x="3514255" y="2543553"/>
              <a:ext cx="249522" cy="124731"/>
            </a:xfrm>
            <a:prstGeom prst="rect">
              <a:avLst/>
            </a:prstGeom>
            <a:solidFill>
              <a:srgbClr val="E2231A">
                <a:alpha val="100000"/>
              </a:srgbClr>
            </a:solidFill>
          </p:spPr>
          <p:txBody>
            <a:bodyPr/>
            <a:lstStyle/>
            <a:p/>
          </p:txBody>
        </p:sp>
        <p:sp>
          <p:nvSpPr>
            <p:cNvPr id="40" name="rc40"/>
            <p:cNvSpPr/>
            <p:nvPr/>
          </p:nvSpPr>
          <p:spPr>
            <a:xfrm>
              <a:off x="3791502" y="2689898"/>
              <a:ext cx="249522" cy="1412798"/>
            </a:xfrm>
            <a:prstGeom prst="rect">
              <a:avLst/>
            </a:prstGeom>
            <a:solidFill>
              <a:srgbClr val="80BD41">
                <a:alpha val="100000"/>
              </a:srgbClr>
            </a:solidFill>
          </p:spPr>
          <p:txBody>
            <a:bodyPr/>
            <a:lstStyle/>
            <a:p/>
          </p:txBody>
        </p:sp>
        <p:sp>
          <p:nvSpPr>
            <p:cNvPr id="41" name="rc41"/>
            <p:cNvSpPr/>
            <p:nvPr/>
          </p:nvSpPr>
          <p:spPr>
            <a:xfrm>
              <a:off x="3791502" y="2583558"/>
              <a:ext cx="249522" cy="106339"/>
            </a:xfrm>
            <a:prstGeom prst="rect">
              <a:avLst/>
            </a:prstGeom>
            <a:solidFill>
              <a:srgbClr val="E2231A">
                <a:alpha val="100000"/>
              </a:srgbClr>
            </a:solidFill>
          </p:spPr>
          <p:txBody>
            <a:bodyPr/>
            <a:lstStyle/>
            <a:p/>
          </p:txBody>
        </p:sp>
        <p:sp>
          <p:nvSpPr>
            <p:cNvPr id="42" name="rc42"/>
            <p:cNvSpPr/>
            <p:nvPr/>
          </p:nvSpPr>
          <p:spPr>
            <a:xfrm>
              <a:off x="4068750" y="2808622"/>
              <a:ext cx="249522" cy="1294074"/>
            </a:xfrm>
            <a:prstGeom prst="rect">
              <a:avLst/>
            </a:prstGeom>
            <a:solidFill>
              <a:srgbClr val="80BD41">
                <a:alpha val="100000"/>
              </a:srgbClr>
            </a:solidFill>
          </p:spPr>
          <p:txBody>
            <a:bodyPr/>
            <a:lstStyle/>
            <a:p/>
          </p:txBody>
        </p:sp>
        <p:sp>
          <p:nvSpPr>
            <p:cNvPr id="43" name="rc43"/>
            <p:cNvSpPr/>
            <p:nvPr/>
          </p:nvSpPr>
          <p:spPr>
            <a:xfrm>
              <a:off x="4068750" y="2632157"/>
              <a:ext cx="249522" cy="176464"/>
            </a:xfrm>
            <a:prstGeom prst="rect">
              <a:avLst/>
            </a:prstGeom>
            <a:solidFill>
              <a:srgbClr val="E2231A">
                <a:alpha val="100000"/>
              </a:srgbClr>
            </a:solidFill>
          </p:spPr>
          <p:txBody>
            <a:bodyPr/>
            <a:lstStyle/>
            <a:p/>
          </p:txBody>
        </p:sp>
        <p:sp>
          <p:nvSpPr>
            <p:cNvPr id="44" name="rc44"/>
            <p:cNvSpPr/>
            <p:nvPr/>
          </p:nvSpPr>
          <p:spPr>
            <a:xfrm>
              <a:off x="4345998" y="2768723"/>
              <a:ext cx="249522" cy="1333973"/>
            </a:xfrm>
            <a:prstGeom prst="rect">
              <a:avLst/>
            </a:prstGeom>
            <a:solidFill>
              <a:srgbClr val="80BD41">
                <a:alpha val="100000"/>
              </a:srgbClr>
            </a:solidFill>
          </p:spPr>
          <p:txBody>
            <a:bodyPr/>
            <a:lstStyle/>
            <a:p/>
          </p:txBody>
        </p:sp>
        <p:sp>
          <p:nvSpPr>
            <p:cNvPr id="45" name="rc45"/>
            <p:cNvSpPr/>
            <p:nvPr/>
          </p:nvSpPr>
          <p:spPr>
            <a:xfrm>
              <a:off x="4345998" y="2668317"/>
              <a:ext cx="249522" cy="100406"/>
            </a:xfrm>
            <a:prstGeom prst="rect">
              <a:avLst/>
            </a:prstGeom>
            <a:solidFill>
              <a:srgbClr val="E2231A">
                <a:alpha val="100000"/>
              </a:srgbClr>
            </a:solidFill>
          </p:spPr>
          <p:txBody>
            <a:bodyPr/>
            <a:lstStyle/>
            <a:p/>
          </p:txBody>
        </p:sp>
        <p:sp>
          <p:nvSpPr>
            <p:cNvPr id="46" name="rc46"/>
            <p:cNvSpPr/>
            <p:nvPr/>
          </p:nvSpPr>
          <p:spPr>
            <a:xfrm>
              <a:off x="4623245" y="2851108"/>
              <a:ext cx="249522" cy="1251588"/>
            </a:xfrm>
            <a:prstGeom prst="rect">
              <a:avLst/>
            </a:prstGeom>
            <a:solidFill>
              <a:srgbClr val="80BD41">
                <a:alpha val="100000"/>
              </a:srgbClr>
            </a:solidFill>
          </p:spPr>
          <p:txBody>
            <a:bodyPr/>
            <a:lstStyle/>
            <a:p/>
          </p:txBody>
        </p:sp>
        <p:sp>
          <p:nvSpPr>
            <p:cNvPr id="47" name="rc47"/>
            <p:cNvSpPr/>
            <p:nvPr/>
          </p:nvSpPr>
          <p:spPr>
            <a:xfrm>
              <a:off x="4623245" y="2680437"/>
              <a:ext cx="249522" cy="170671"/>
            </a:xfrm>
            <a:prstGeom prst="rect">
              <a:avLst/>
            </a:prstGeom>
            <a:solidFill>
              <a:srgbClr val="E2231A">
                <a:alpha val="100000"/>
              </a:srgbClr>
            </a:solidFill>
          </p:spPr>
          <p:txBody>
            <a:bodyPr/>
            <a:lstStyle/>
            <a:p/>
          </p:txBody>
        </p:sp>
        <p:sp>
          <p:nvSpPr>
            <p:cNvPr id="48" name="rc48"/>
            <p:cNvSpPr/>
            <p:nvPr/>
          </p:nvSpPr>
          <p:spPr>
            <a:xfrm>
              <a:off x="4900493" y="2804650"/>
              <a:ext cx="249522" cy="1298046"/>
            </a:xfrm>
            <a:prstGeom prst="rect">
              <a:avLst/>
            </a:prstGeom>
            <a:solidFill>
              <a:srgbClr val="80BD41">
                <a:alpha val="100000"/>
              </a:srgbClr>
            </a:solidFill>
          </p:spPr>
          <p:txBody>
            <a:bodyPr/>
            <a:lstStyle/>
            <a:p/>
          </p:txBody>
        </p:sp>
        <p:sp>
          <p:nvSpPr>
            <p:cNvPr id="49" name="rc49"/>
            <p:cNvSpPr/>
            <p:nvPr/>
          </p:nvSpPr>
          <p:spPr>
            <a:xfrm>
              <a:off x="4900493" y="2676272"/>
              <a:ext cx="249522" cy="128378"/>
            </a:xfrm>
            <a:prstGeom prst="rect">
              <a:avLst/>
            </a:prstGeom>
            <a:solidFill>
              <a:srgbClr val="E2231A">
                <a:alpha val="100000"/>
              </a:srgbClr>
            </a:solidFill>
          </p:spPr>
          <p:txBody>
            <a:bodyPr/>
            <a:lstStyle/>
            <a:p/>
          </p:txBody>
        </p:sp>
        <p:sp>
          <p:nvSpPr>
            <p:cNvPr id="50" name="rc50"/>
            <p:cNvSpPr/>
            <p:nvPr/>
          </p:nvSpPr>
          <p:spPr>
            <a:xfrm>
              <a:off x="5177741" y="2764539"/>
              <a:ext cx="249522" cy="1338158"/>
            </a:xfrm>
            <a:prstGeom prst="rect">
              <a:avLst/>
            </a:prstGeom>
            <a:solidFill>
              <a:srgbClr val="80BD41">
                <a:alpha val="100000"/>
              </a:srgbClr>
            </a:solidFill>
          </p:spPr>
          <p:txBody>
            <a:bodyPr/>
            <a:lstStyle/>
            <a:p/>
          </p:txBody>
        </p:sp>
        <p:sp>
          <p:nvSpPr>
            <p:cNvPr id="51" name="rc51"/>
            <p:cNvSpPr/>
            <p:nvPr/>
          </p:nvSpPr>
          <p:spPr>
            <a:xfrm>
              <a:off x="5177741" y="2679124"/>
              <a:ext cx="249522" cy="85414"/>
            </a:xfrm>
            <a:prstGeom prst="rect">
              <a:avLst/>
            </a:prstGeom>
            <a:solidFill>
              <a:srgbClr val="E2231A">
                <a:alpha val="100000"/>
              </a:srgbClr>
            </a:solidFill>
          </p:spPr>
          <p:txBody>
            <a:bodyPr/>
            <a:lstStyle/>
            <a:p/>
          </p:txBody>
        </p:sp>
        <p:sp>
          <p:nvSpPr>
            <p:cNvPr id="52" name="rc52"/>
            <p:cNvSpPr/>
            <p:nvPr/>
          </p:nvSpPr>
          <p:spPr>
            <a:xfrm>
              <a:off x="5454988" y="2710909"/>
              <a:ext cx="249522" cy="1391787"/>
            </a:xfrm>
            <a:prstGeom prst="rect">
              <a:avLst/>
            </a:prstGeom>
            <a:solidFill>
              <a:srgbClr val="80BD41">
                <a:alpha val="100000"/>
              </a:srgbClr>
            </a:solidFill>
          </p:spPr>
          <p:txBody>
            <a:bodyPr/>
            <a:lstStyle/>
            <a:p/>
          </p:txBody>
        </p:sp>
        <p:sp>
          <p:nvSpPr>
            <p:cNvPr id="53" name="rc53"/>
            <p:cNvSpPr/>
            <p:nvPr/>
          </p:nvSpPr>
          <p:spPr>
            <a:xfrm>
              <a:off x="5454988" y="2667864"/>
              <a:ext cx="249522" cy="43044"/>
            </a:xfrm>
            <a:prstGeom prst="rect">
              <a:avLst/>
            </a:prstGeom>
            <a:solidFill>
              <a:srgbClr val="E2231A">
                <a:alpha val="100000"/>
              </a:srgbClr>
            </a:solidFill>
          </p:spPr>
          <p:txBody>
            <a:bodyPr/>
            <a:lstStyle/>
            <a:p/>
          </p:txBody>
        </p:sp>
        <p:sp>
          <p:nvSpPr>
            <p:cNvPr id="54" name="rc54"/>
            <p:cNvSpPr/>
            <p:nvPr/>
          </p:nvSpPr>
          <p:spPr>
            <a:xfrm>
              <a:off x="5732236" y="2698822"/>
              <a:ext cx="249522" cy="1403874"/>
            </a:xfrm>
            <a:prstGeom prst="rect">
              <a:avLst/>
            </a:prstGeom>
            <a:solidFill>
              <a:srgbClr val="80BD41">
                <a:alpha val="100000"/>
              </a:srgbClr>
            </a:solidFill>
          </p:spPr>
          <p:txBody>
            <a:bodyPr/>
            <a:lstStyle/>
            <a:p/>
          </p:txBody>
        </p:sp>
        <p:sp>
          <p:nvSpPr>
            <p:cNvPr id="55" name="rc55"/>
            <p:cNvSpPr/>
            <p:nvPr/>
          </p:nvSpPr>
          <p:spPr>
            <a:xfrm>
              <a:off x="5732236" y="2655403"/>
              <a:ext cx="249522" cy="43419"/>
            </a:xfrm>
            <a:prstGeom prst="rect">
              <a:avLst/>
            </a:prstGeom>
            <a:solidFill>
              <a:srgbClr val="E2231A">
                <a:alpha val="100000"/>
              </a:srgbClr>
            </a:solidFill>
          </p:spPr>
          <p:txBody>
            <a:bodyPr/>
            <a:lstStyle/>
            <a:p/>
          </p:txBody>
        </p:sp>
        <p:sp>
          <p:nvSpPr>
            <p:cNvPr id="56" name="rc56"/>
            <p:cNvSpPr/>
            <p:nvPr/>
          </p:nvSpPr>
          <p:spPr>
            <a:xfrm>
              <a:off x="6009484" y="2701855"/>
              <a:ext cx="249522" cy="1400841"/>
            </a:xfrm>
            <a:prstGeom prst="rect">
              <a:avLst/>
            </a:prstGeom>
            <a:solidFill>
              <a:srgbClr val="80BD41">
                <a:alpha val="100000"/>
              </a:srgbClr>
            </a:solidFill>
          </p:spPr>
          <p:txBody>
            <a:bodyPr/>
            <a:lstStyle/>
            <a:p/>
          </p:txBody>
        </p:sp>
        <p:sp>
          <p:nvSpPr>
            <p:cNvPr id="57" name="rc57"/>
            <p:cNvSpPr/>
            <p:nvPr/>
          </p:nvSpPr>
          <p:spPr>
            <a:xfrm>
              <a:off x="6009484" y="2658531"/>
              <a:ext cx="249522" cy="43324"/>
            </a:xfrm>
            <a:prstGeom prst="rect">
              <a:avLst/>
            </a:prstGeom>
            <a:solidFill>
              <a:srgbClr val="E2231A">
                <a:alpha val="100000"/>
              </a:srgbClr>
            </a:solidFill>
          </p:spPr>
          <p:txBody>
            <a:bodyPr/>
            <a:lstStyle/>
            <a:p/>
          </p:txBody>
        </p:sp>
        <p:sp>
          <p:nvSpPr>
            <p:cNvPr id="58" name="rc58"/>
            <p:cNvSpPr/>
            <p:nvPr/>
          </p:nvSpPr>
          <p:spPr>
            <a:xfrm>
              <a:off x="6286731" y="2683454"/>
              <a:ext cx="249522" cy="1419243"/>
            </a:xfrm>
            <a:prstGeom prst="rect">
              <a:avLst/>
            </a:prstGeom>
            <a:solidFill>
              <a:srgbClr val="80BD41">
                <a:alpha val="100000"/>
              </a:srgbClr>
            </a:solidFill>
          </p:spPr>
          <p:txBody>
            <a:bodyPr/>
            <a:lstStyle/>
            <a:p/>
          </p:txBody>
        </p:sp>
        <p:sp>
          <p:nvSpPr>
            <p:cNvPr id="59" name="rc59"/>
            <p:cNvSpPr/>
            <p:nvPr/>
          </p:nvSpPr>
          <p:spPr>
            <a:xfrm>
              <a:off x="6286731" y="2639559"/>
              <a:ext cx="249522" cy="43894"/>
            </a:xfrm>
            <a:prstGeom prst="rect">
              <a:avLst/>
            </a:prstGeom>
            <a:solidFill>
              <a:srgbClr val="E2231A">
                <a:alpha val="100000"/>
              </a:srgbClr>
            </a:solidFill>
          </p:spPr>
          <p:txBody>
            <a:bodyPr/>
            <a:lstStyle/>
            <a:p/>
          </p:txBody>
        </p:sp>
        <p:sp>
          <p:nvSpPr>
            <p:cNvPr id="60" name="rc60"/>
            <p:cNvSpPr/>
            <p:nvPr/>
          </p:nvSpPr>
          <p:spPr>
            <a:xfrm>
              <a:off x="6563979" y="2665695"/>
              <a:ext cx="249522" cy="1437002"/>
            </a:xfrm>
            <a:prstGeom prst="rect">
              <a:avLst/>
            </a:prstGeom>
            <a:solidFill>
              <a:srgbClr val="80BD41">
                <a:alpha val="100000"/>
              </a:srgbClr>
            </a:solidFill>
          </p:spPr>
          <p:txBody>
            <a:bodyPr/>
            <a:lstStyle/>
            <a:p/>
          </p:txBody>
        </p:sp>
        <p:sp>
          <p:nvSpPr>
            <p:cNvPr id="61" name="rc61"/>
            <p:cNvSpPr/>
            <p:nvPr/>
          </p:nvSpPr>
          <p:spPr>
            <a:xfrm>
              <a:off x="6563979" y="2621251"/>
              <a:ext cx="249522" cy="44443"/>
            </a:xfrm>
            <a:prstGeom prst="rect">
              <a:avLst/>
            </a:prstGeom>
            <a:solidFill>
              <a:srgbClr val="E2231A">
                <a:alpha val="100000"/>
              </a:srgbClr>
            </a:solidFill>
          </p:spPr>
          <p:txBody>
            <a:bodyPr/>
            <a:lstStyle/>
            <a:p/>
          </p:txBody>
        </p:sp>
        <p:sp>
          <p:nvSpPr>
            <p:cNvPr id="62" name="rc62"/>
            <p:cNvSpPr/>
            <p:nvPr/>
          </p:nvSpPr>
          <p:spPr>
            <a:xfrm>
              <a:off x="6841227" y="2640974"/>
              <a:ext cx="249522" cy="1461722"/>
            </a:xfrm>
            <a:prstGeom prst="rect">
              <a:avLst/>
            </a:prstGeom>
            <a:solidFill>
              <a:srgbClr val="80BD41">
                <a:alpha val="100000"/>
              </a:srgbClr>
            </a:solidFill>
          </p:spPr>
          <p:txBody>
            <a:bodyPr/>
            <a:lstStyle/>
            <a:p/>
          </p:txBody>
        </p:sp>
        <p:sp>
          <p:nvSpPr>
            <p:cNvPr id="63" name="rc63"/>
            <p:cNvSpPr/>
            <p:nvPr/>
          </p:nvSpPr>
          <p:spPr>
            <a:xfrm>
              <a:off x="6841227" y="2595766"/>
              <a:ext cx="249522" cy="45208"/>
            </a:xfrm>
            <a:prstGeom prst="rect">
              <a:avLst/>
            </a:prstGeom>
            <a:solidFill>
              <a:srgbClr val="E2231A">
                <a:alpha val="100000"/>
              </a:srgbClr>
            </a:solidFill>
          </p:spPr>
          <p:txBody>
            <a:bodyPr/>
            <a:lstStyle/>
            <a:p/>
          </p:txBody>
        </p:sp>
        <p:sp>
          <p:nvSpPr>
            <p:cNvPr id="64" name="rc64"/>
            <p:cNvSpPr/>
            <p:nvPr/>
          </p:nvSpPr>
          <p:spPr>
            <a:xfrm>
              <a:off x="7118474" y="2618750"/>
              <a:ext cx="249522" cy="1483946"/>
            </a:xfrm>
            <a:prstGeom prst="rect">
              <a:avLst/>
            </a:prstGeom>
            <a:solidFill>
              <a:srgbClr val="80BD41">
                <a:alpha val="100000"/>
              </a:srgbClr>
            </a:solidFill>
          </p:spPr>
          <p:txBody>
            <a:bodyPr/>
            <a:lstStyle/>
            <a:p/>
          </p:txBody>
        </p:sp>
        <p:sp>
          <p:nvSpPr>
            <p:cNvPr id="65" name="rc65"/>
            <p:cNvSpPr/>
            <p:nvPr/>
          </p:nvSpPr>
          <p:spPr>
            <a:xfrm>
              <a:off x="7118474" y="2572855"/>
              <a:ext cx="249522" cy="45895"/>
            </a:xfrm>
            <a:prstGeom prst="rect">
              <a:avLst/>
            </a:prstGeom>
            <a:solidFill>
              <a:srgbClr val="E2231A">
                <a:alpha val="100000"/>
              </a:srgbClr>
            </a:solidFill>
          </p:spPr>
          <p:txBody>
            <a:bodyPr/>
            <a:lstStyle/>
            <a:p/>
          </p:txBody>
        </p:sp>
        <p:sp>
          <p:nvSpPr>
            <p:cNvPr id="66" name="rc66"/>
            <p:cNvSpPr/>
            <p:nvPr/>
          </p:nvSpPr>
          <p:spPr>
            <a:xfrm>
              <a:off x="7395722" y="2605573"/>
              <a:ext cx="249522" cy="1497124"/>
            </a:xfrm>
            <a:prstGeom prst="rect">
              <a:avLst/>
            </a:prstGeom>
            <a:solidFill>
              <a:srgbClr val="80BD41">
                <a:alpha val="100000"/>
              </a:srgbClr>
            </a:solidFill>
          </p:spPr>
          <p:txBody>
            <a:bodyPr/>
            <a:lstStyle/>
            <a:p/>
          </p:txBody>
        </p:sp>
        <p:sp>
          <p:nvSpPr>
            <p:cNvPr id="67" name="rc67"/>
            <p:cNvSpPr/>
            <p:nvPr/>
          </p:nvSpPr>
          <p:spPr>
            <a:xfrm>
              <a:off x="7395722" y="2543193"/>
              <a:ext cx="249522" cy="62380"/>
            </a:xfrm>
            <a:prstGeom prst="rect">
              <a:avLst/>
            </a:prstGeom>
            <a:solidFill>
              <a:srgbClr val="E2231A">
                <a:alpha val="100000"/>
              </a:srgbClr>
            </a:solidFill>
          </p:spPr>
          <p:txBody>
            <a:bodyPr/>
            <a:lstStyle/>
            <a:p/>
          </p:txBody>
        </p:sp>
        <p:sp>
          <p:nvSpPr>
            <p:cNvPr id="68" name="rc68"/>
            <p:cNvSpPr/>
            <p:nvPr/>
          </p:nvSpPr>
          <p:spPr>
            <a:xfrm>
              <a:off x="7672970" y="2602953"/>
              <a:ext cx="249522" cy="1499743"/>
            </a:xfrm>
            <a:prstGeom prst="rect">
              <a:avLst/>
            </a:prstGeom>
            <a:solidFill>
              <a:srgbClr val="80BD41">
                <a:alpha val="100000"/>
              </a:srgbClr>
            </a:solidFill>
          </p:spPr>
          <p:txBody>
            <a:bodyPr/>
            <a:lstStyle/>
            <a:p/>
          </p:txBody>
        </p:sp>
        <p:sp>
          <p:nvSpPr>
            <p:cNvPr id="69" name="rc69"/>
            <p:cNvSpPr/>
            <p:nvPr/>
          </p:nvSpPr>
          <p:spPr>
            <a:xfrm>
              <a:off x="7672970" y="2540464"/>
              <a:ext cx="249522" cy="62489"/>
            </a:xfrm>
            <a:prstGeom prst="rect">
              <a:avLst/>
            </a:prstGeom>
            <a:solidFill>
              <a:srgbClr val="E2231A">
                <a:alpha val="100000"/>
              </a:srgbClr>
            </a:solidFill>
          </p:spPr>
          <p:txBody>
            <a:bodyPr/>
            <a:lstStyle/>
            <a:p/>
          </p:txBody>
        </p:sp>
        <p:sp>
          <p:nvSpPr>
            <p:cNvPr id="70" name="rc70"/>
            <p:cNvSpPr/>
            <p:nvPr/>
          </p:nvSpPr>
          <p:spPr>
            <a:xfrm>
              <a:off x="7950217" y="2603531"/>
              <a:ext cx="249522" cy="1499165"/>
            </a:xfrm>
            <a:prstGeom prst="rect">
              <a:avLst/>
            </a:prstGeom>
            <a:solidFill>
              <a:srgbClr val="80BD41">
                <a:alpha val="100000"/>
              </a:srgbClr>
            </a:solidFill>
          </p:spPr>
          <p:txBody>
            <a:bodyPr/>
            <a:lstStyle/>
            <a:p/>
          </p:txBody>
        </p:sp>
        <p:sp>
          <p:nvSpPr>
            <p:cNvPr id="71" name="rc71"/>
            <p:cNvSpPr/>
            <p:nvPr/>
          </p:nvSpPr>
          <p:spPr>
            <a:xfrm>
              <a:off x="7950217" y="2541066"/>
              <a:ext cx="249522" cy="62465"/>
            </a:xfrm>
            <a:prstGeom prst="rect">
              <a:avLst/>
            </a:prstGeom>
            <a:solidFill>
              <a:srgbClr val="E2231A">
                <a:alpha val="100000"/>
              </a:srgbClr>
            </a:solidFill>
          </p:spPr>
          <p:txBody>
            <a:bodyPr/>
            <a:lstStyle/>
            <a:p/>
          </p:txBody>
        </p:sp>
        <p:sp>
          <p:nvSpPr>
            <p:cNvPr id="72" name="pl72"/>
            <p:cNvSpPr/>
            <p:nvPr/>
          </p:nvSpPr>
          <p:spPr>
            <a:xfrm>
              <a:off x="1421035" y="1294457"/>
              <a:ext cx="6653943" cy="665871"/>
            </a:xfrm>
            <a:custGeom>
              <a:avLst/>
              <a:pathLst>
                <a:path w="6653943" h="665871">
                  <a:moveTo>
                    <a:pt x="0" y="665871"/>
                  </a:moveTo>
                  <a:lnTo>
                    <a:pt x="277247" y="579018"/>
                  </a:lnTo>
                  <a:lnTo>
                    <a:pt x="554495" y="636920"/>
                  </a:lnTo>
                  <a:lnTo>
                    <a:pt x="831742" y="607969"/>
                  </a:lnTo>
                  <a:lnTo>
                    <a:pt x="1108990" y="463214"/>
                  </a:lnTo>
                  <a:lnTo>
                    <a:pt x="1386238" y="260558"/>
                  </a:lnTo>
                  <a:lnTo>
                    <a:pt x="1663485" y="405312"/>
                  </a:lnTo>
                  <a:lnTo>
                    <a:pt x="1940733" y="231607"/>
                  </a:lnTo>
                  <a:lnTo>
                    <a:pt x="2217981" y="144754"/>
                  </a:lnTo>
                  <a:lnTo>
                    <a:pt x="2495228" y="115803"/>
                  </a:lnTo>
                  <a:lnTo>
                    <a:pt x="2772476" y="260558"/>
                  </a:lnTo>
                  <a:lnTo>
                    <a:pt x="3049724" y="115803"/>
                  </a:lnTo>
                  <a:lnTo>
                    <a:pt x="3326971" y="260558"/>
                  </a:lnTo>
                  <a:lnTo>
                    <a:pt x="3604219" y="173705"/>
                  </a:lnTo>
                  <a:lnTo>
                    <a:pt x="3881467" y="86852"/>
                  </a:lnTo>
                  <a:lnTo>
                    <a:pt x="4158714" y="0"/>
                  </a:lnTo>
                  <a:lnTo>
                    <a:pt x="4435962" y="0"/>
                  </a:lnTo>
                  <a:lnTo>
                    <a:pt x="4713210" y="0"/>
                  </a:lnTo>
                  <a:lnTo>
                    <a:pt x="4990457" y="0"/>
                  </a:lnTo>
                  <a:lnTo>
                    <a:pt x="5267705" y="0"/>
                  </a:lnTo>
                  <a:lnTo>
                    <a:pt x="5544953" y="0"/>
                  </a:lnTo>
                  <a:lnTo>
                    <a:pt x="5822200" y="0"/>
                  </a:lnTo>
                  <a:lnTo>
                    <a:pt x="6099448" y="28950"/>
                  </a:lnTo>
                  <a:lnTo>
                    <a:pt x="6376696" y="28950"/>
                  </a:lnTo>
                  <a:lnTo>
                    <a:pt x="6653943" y="28950"/>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4" name="tx74"/>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5" name="tx75"/>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6" name="tx76"/>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1329607" y="22372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3.78</a:t>
              </a:r>
            </a:p>
          </p:txBody>
        </p:sp>
        <p:sp>
          <p:nvSpPr>
            <p:cNvPr id="84" name="tx84"/>
            <p:cNvSpPr/>
            <p:nvPr/>
          </p:nvSpPr>
          <p:spPr>
            <a:xfrm>
              <a:off x="2715845" y="231399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3.62</a:t>
              </a:r>
            </a:p>
          </p:txBody>
        </p:sp>
        <p:sp>
          <p:nvSpPr>
            <p:cNvPr id="85" name="tx85"/>
            <p:cNvSpPr/>
            <p:nvPr/>
          </p:nvSpPr>
          <p:spPr>
            <a:xfrm>
              <a:off x="4102084" y="24961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3.22</a:t>
              </a:r>
            </a:p>
          </p:txBody>
        </p:sp>
        <p:sp>
          <p:nvSpPr>
            <p:cNvPr id="86" name="tx86"/>
            <p:cNvSpPr/>
            <p:nvPr/>
          </p:nvSpPr>
          <p:spPr>
            <a:xfrm>
              <a:off x="5488322" y="253189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3.14</a:t>
              </a:r>
            </a:p>
          </p:txBody>
        </p:sp>
        <p:sp>
          <p:nvSpPr>
            <p:cNvPr id="87" name="tx87"/>
            <p:cNvSpPr/>
            <p:nvPr/>
          </p:nvSpPr>
          <p:spPr>
            <a:xfrm>
              <a:off x="6597312" y="24852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3.24</a:t>
              </a:r>
            </a:p>
          </p:txBody>
        </p:sp>
        <p:sp>
          <p:nvSpPr>
            <p:cNvPr id="88" name="tx88"/>
            <p:cNvSpPr/>
            <p:nvPr/>
          </p:nvSpPr>
          <p:spPr>
            <a:xfrm>
              <a:off x="6900686" y="245979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89" name="tx89"/>
            <p:cNvSpPr/>
            <p:nvPr/>
          </p:nvSpPr>
          <p:spPr>
            <a:xfrm>
              <a:off x="7151808" y="243688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3.35</a:t>
              </a:r>
            </a:p>
          </p:txBody>
        </p:sp>
        <p:sp>
          <p:nvSpPr>
            <p:cNvPr id="90" name="tx90"/>
            <p:cNvSpPr/>
            <p:nvPr/>
          </p:nvSpPr>
          <p:spPr>
            <a:xfrm>
              <a:off x="7429055" y="240722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3.41</a:t>
              </a:r>
            </a:p>
          </p:txBody>
        </p:sp>
        <p:sp>
          <p:nvSpPr>
            <p:cNvPr id="91" name="tx91"/>
            <p:cNvSpPr/>
            <p:nvPr/>
          </p:nvSpPr>
          <p:spPr>
            <a:xfrm>
              <a:off x="7706303" y="240449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3.42</a:t>
              </a:r>
            </a:p>
          </p:txBody>
        </p:sp>
        <p:sp>
          <p:nvSpPr>
            <p:cNvPr id="92" name="tx92"/>
            <p:cNvSpPr/>
            <p:nvPr/>
          </p:nvSpPr>
          <p:spPr>
            <a:xfrm>
              <a:off x="7983551" y="240509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3.42</a:t>
              </a:r>
            </a:p>
          </p:txBody>
        </p:sp>
        <p:sp>
          <p:nvSpPr>
            <p:cNvPr id="93" name="pl93"/>
            <p:cNvSpPr/>
            <p:nvPr/>
          </p:nvSpPr>
          <p:spPr>
            <a:xfrm>
              <a:off x="1421035"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55732" y="342774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04" name="tx104"/>
            <p:cNvSpPr/>
            <p:nvPr/>
          </p:nvSpPr>
          <p:spPr>
            <a:xfrm>
              <a:off x="1329607" y="25630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0.98</a:t>
              </a:r>
            </a:p>
          </p:txBody>
        </p:sp>
        <p:sp>
          <p:nvSpPr>
            <p:cNvPr id="105" name="tx105"/>
            <p:cNvSpPr/>
            <p:nvPr/>
          </p:nvSpPr>
          <p:spPr>
            <a:xfrm>
              <a:off x="2715845" y="334040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3.18</a:t>
              </a:r>
            </a:p>
          </p:txBody>
        </p:sp>
        <p:sp>
          <p:nvSpPr>
            <p:cNvPr id="106" name="tx106"/>
            <p:cNvSpPr/>
            <p:nvPr/>
          </p:nvSpPr>
          <p:spPr>
            <a:xfrm>
              <a:off x="2715845" y="251403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0.43</a:t>
              </a:r>
            </a:p>
          </p:txBody>
        </p:sp>
        <p:sp>
          <p:nvSpPr>
            <p:cNvPr id="107" name="tx107"/>
            <p:cNvSpPr/>
            <p:nvPr/>
          </p:nvSpPr>
          <p:spPr>
            <a:xfrm>
              <a:off x="4102084" y="34205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2.83</a:t>
              </a:r>
            </a:p>
          </p:txBody>
        </p:sp>
        <p:sp>
          <p:nvSpPr>
            <p:cNvPr id="108" name="tx108"/>
            <p:cNvSpPr/>
            <p:nvPr/>
          </p:nvSpPr>
          <p:spPr>
            <a:xfrm>
              <a:off x="4102084" y="268529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0.39</a:t>
              </a:r>
            </a:p>
          </p:txBody>
        </p:sp>
        <p:sp>
          <p:nvSpPr>
            <p:cNvPr id="109" name="tx109"/>
            <p:cNvSpPr/>
            <p:nvPr/>
          </p:nvSpPr>
          <p:spPr>
            <a:xfrm>
              <a:off x="5488322" y="337170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3.05</a:t>
              </a:r>
            </a:p>
          </p:txBody>
        </p:sp>
        <p:sp>
          <p:nvSpPr>
            <p:cNvPr id="110" name="tx110"/>
            <p:cNvSpPr/>
            <p:nvPr/>
          </p:nvSpPr>
          <p:spPr>
            <a:xfrm>
              <a:off x="5488322" y="26543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0.09</a:t>
              </a:r>
            </a:p>
          </p:txBody>
        </p:sp>
        <p:sp>
          <p:nvSpPr>
            <p:cNvPr id="111" name="tx111"/>
            <p:cNvSpPr/>
            <p:nvPr/>
          </p:nvSpPr>
          <p:spPr>
            <a:xfrm>
              <a:off x="6597312" y="334910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3.14</a:t>
              </a:r>
            </a:p>
          </p:txBody>
        </p:sp>
        <p:sp>
          <p:nvSpPr>
            <p:cNvPr id="112" name="tx112"/>
            <p:cNvSpPr/>
            <p:nvPr/>
          </p:nvSpPr>
          <p:spPr>
            <a:xfrm>
              <a:off x="6623438" y="260842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13" name="tx113"/>
            <p:cNvSpPr/>
            <p:nvPr/>
          </p:nvSpPr>
          <p:spPr>
            <a:xfrm>
              <a:off x="6900686" y="333674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14" name="tx114"/>
            <p:cNvSpPr/>
            <p:nvPr/>
          </p:nvSpPr>
          <p:spPr>
            <a:xfrm>
              <a:off x="6900686" y="258332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15" name="tx115"/>
            <p:cNvSpPr/>
            <p:nvPr/>
          </p:nvSpPr>
          <p:spPr>
            <a:xfrm>
              <a:off x="7151808" y="332563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3.25</a:t>
              </a:r>
            </a:p>
          </p:txBody>
        </p:sp>
        <p:sp>
          <p:nvSpPr>
            <p:cNvPr id="116" name="tx116"/>
            <p:cNvSpPr/>
            <p:nvPr/>
          </p:nvSpPr>
          <p:spPr>
            <a:xfrm>
              <a:off x="7177933" y="256075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17" name="tx117"/>
            <p:cNvSpPr/>
            <p:nvPr/>
          </p:nvSpPr>
          <p:spPr>
            <a:xfrm>
              <a:off x="7429055" y="331904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3.28</a:t>
              </a:r>
            </a:p>
          </p:txBody>
        </p:sp>
        <p:sp>
          <p:nvSpPr>
            <p:cNvPr id="118" name="tx118"/>
            <p:cNvSpPr/>
            <p:nvPr/>
          </p:nvSpPr>
          <p:spPr>
            <a:xfrm>
              <a:off x="7429055" y="25393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0.14</a:t>
              </a:r>
            </a:p>
          </p:txBody>
        </p:sp>
        <p:sp>
          <p:nvSpPr>
            <p:cNvPr id="119" name="tx119"/>
            <p:cNvSpPr/>
            <p:nvPr/>
          </p:nvSpPr>
          <p:spPr>
            <a:xfrm>
              <a:off x="7706303" y="331773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3.28</a:t>
              </a:r>
            </a:p>
          </p:txBody>
        </p:sp>
        <p:sp>
          <p:nvSpPr>
            <p:cNvPr id="120" name="tx120"/>
            <p:cNvSpPr/>
            <p:nvPr/>
          </p:nvSpPr>
          <p:spPr>
            <a:xfrm>
              <a:off x="7706303" y="25366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0.14</a:t>
              </a:r>
            </a:p>
          </p:txBody>
        </p:sp>
        <p:sp>
          <p:nvSpPr>
            <p:cNvPr id="121" name="tx121"/>
            <p:cNvSpPr/>
            <p:nvPr/>
          </p:nvSpPr>
          <p:spPr>
            <a:xfrm>
              <a:off x="7983551" y="331802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3.28</a:t>
              </a:r>
            </a:p>
          </p:txBody>
        </p:sp>
        <p:sp>
          <p:nvSpPr>
            <p:cNvPr id="122" name="tx122"/>
            <p:cNvSpPr/>
            <p:nvPr/>
          </p:nvSpPr>
          <p:spPr>
            <a:xfrm>
              <a:off x="7983551" y="25372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0.14</a:t>
              </a:r>
            </a:p>
          </p:txBody>
        </p:sp>
        <p:sp>
          <p:nvSpPr>
            <p:cNvPr id="123" name="tx123"/>
            <p:cNvSpPr/>
            <p:nvPr/>
          </p:nvSpPr>
          <p:spPr>
            <a:xfrm>
              <a:off x="694404" y="4050582"/>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4" name="tx124"/>
            <p:cNvSpPr/>
            <p:nvPr/>
          </p:nvSpPr>
          <p:spPr>
            <a:xfrm>
              <a:off x="694404" y="3138347"/>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25" name="tx125"/>
            <p:cNvSpPr/>
            <p:nvPr/>
          </p:nvSpPr>
          <p:spPr>
            <a:xfrm>
              <a:off x="694404" y="2224816"/>
              <a:ext cx="19406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4M</a:t>
              </a:r>
            </a:p>
          </p:txBody>
        </p:sp>
        <p:sp>
          <p:nvSpPr>
            <p:cNvPr id="126" name="tx126"/>
            <p:cNvSpPr/>
            <p:nvPr/>
          </p:nvSpPr>
          <p:spPr>
            <a:xfrm>
              <a:off x="694404" y="1308761"/>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6M</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6" name="rc146"/>
            <p:cNvSpPr/>
            <p:nvPr/>
          </p:nvSpPr>
          <p:spPr>
            <a:xfrm>
              <a:off x="4448859" y="5010059"/>
              <a:ext cx="201456" cy="201456"/>
            </a:xfrm>
            <a:prstGeom prst="rect">
              <a:avLst/>
            </a:prstGeom>
            <a:solidFill>
              <a:srgbClr val="E2231A">
                <a:alpha val="100000"/>
              </a:srgbClr>
            </a:solidFill>
          </p:spPr>
          <p:txBody>
            <a:bodyPr/>
            <a:lstStyle/>
            <a:p/>
          </p:txBody>
        </p:sp>
        <p:sp>
          <p:nvSpPr>
            <p:cNvPr id="147" name="rc147"/>
            <p:cNvSpPr/>
            <p:nvPr/>
          </p:nvSpPr>
          <p:spPr>
            <a:xfrm>
              <a:off x="5653947" y="5010059"/>
              <a:ext cx="201456" cy="201456"/>
            </a:xfrm>
            <a:prstGeom prst="rect">
              <a:avLst/>
            </a:prstGeom>
            <a:solidFill>
              <a:srgbClr val="80BD41">
                <a:alpha val="100000"/>
              </a:srgbClr>
            </a:solidFill>
          </p:spPr>
          <p:txBody>
            <a:bodyPr/>
            <a:lstStyle/>
            <a:p/>
          </p:txBody>
        </p:sp>
        <p:sp>
          <p:nvSpPr>
            <p:cNvPr id="148" name="tx148"/>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1" name="tx151"/>
            <p:cNvSpPr/>
            <p:nvPr/>
          </p:nvSpPr>
          <p:spPr>
            <a:xfrm>
              <a:off x="951100" y="650218"/>
              <a:ext cx="178035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Bangladesh, 2000-2024</a:t>
              </a:r>
            </a:p>
          </p:txBody>
        </p:sp>
        <p:sp>
          <p:nvSpPr>
            <p:cNvPr id="152" name="pl152"/>
            <p:cNvSpPr/>
            <p:nvPr/>
          </p:nvSpPr>
          <p:spPr>
            <a:xfrm>
              <a:off x="225786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18104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610422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802740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21945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14263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06581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889059"/>
              <a:ext cx="6047692" cy="167191"/>
            </a:xfrm>
            <a:prstGeom prst="rect">
              <a:avLst/>
            </a:prstGeom>
            <a:solidFill>
              <a:srgbClr val="80BD41">
                <a:alpha val="100000"/>
              </a:srgbClr>
            </a:solidFill>
          </p:spPr>
          <p:txBody>
            <a:bodyPr/>
            <a:lstStyle/>
            <a:p/>
          </p:txBody>
        </p:sp>
        <p:sp>
          <p:nvSpPr>
            <p:cNvPr id="164" name="rc164"/>
            <p:cNvSpPr/>
            <p:nvPr/>
          </p:nvSpPr>
          <p:spPr>
            <a:xfrm>
              <a:off x="7343966" y="5889059"/>
              <a:ext cx="187042" cy="167191"/>
            </a:xfrm>
            <a:prstGeom prst="rect">
              <a:avLst/>
            </a:prstGeom>
            <a:solidFill>
              <a:srgbClr val="E2231A">
                <a:alpha val="100000"/>
              </a:srgbClr>
            </a:solidFill>
          </p:spPr>
          <p:txBody>
            <a:bodyPr/>
            <a:lstStyle/>
            <a:p/>
          </p:txBody>
        </p:sp>
        <p:sp>
          <p:nvSpPr>
            <p:cNvPr id="165" name="rc165"/>
            <p:cNvSpPr/>
            <p:nvPr/>
          </p:nvSpPr>
          <p:spPr>
            <a:xfrm>
              <a:off x="1296273" y="5680069"/>
              <a:ext cx="6311741" cy="167191"/>
            </a:xfrm>
            <a:prstGeom prst="rect">
              <a:avLst/>
            </a:prstGeom>
            <a:solidFill>
              <a:srgbClr val="80BD41">
                <a:alpha val="100000"/>
              </a:srgbClr>
            </a:solidFill>
          </p:spPr>
          <p:txBody>
            <a:bodyPr/>
            <a:lstStyle/>
            <a:p/>
          </p:txBody>
        </p:sp>
        <p:sp>
          <p:nvSpPr>
            <p:cNvPr id="166" name="rc166"/>
            <p:cNvSpPr/>
            <p:nvPr/>
          </p:nvSpPr>
          <p:spPr>
            <a:xfrm>
              <a:off x="7608014" y="5680069"/>
              <a:ext cx="262989" cy="167191"/>
            </a:xfrm>
            <a:prstGeom prst="rect">
              <a:avLst/>
            </a:prstGeom>
            <a:solidFill>
              <a:srgbClr val="E2231A">
                <a:alpha val="100000"/>
              </a:srgbClr>
            </a:solidFill>
          </p:spPr>
          <p:txBody>
            <a:bodyPr/>
            <a:lstStyle/>
            <a:p/>
          </p:txBody>
        </p:sp>
        <p:sp>
          <p:nvSpPr>
            <p:cNvPr id="167" name="rc167"/>
            <p:cNvSpPr/>
            <p:nvPr/>
          </p:nvSpPr>
          <p:spPr>
            <a:xfrm>
              <a:off x="1296273" y="5471080"/>
              <a:ext cx="6309308" cy="167191"/>
            </a:xfrm>
            <a:prstGeom prst="rect">
              <a:avLst/>
            </a:prstGeom>
            <a:solidFill>
              <a:srgbClr val="80BD41">
                <a:alpha val="100000"/>
              </a:srgbClr>
            </a:solidFill>
          </p:spPr>
          <p:txBody>
            <a:bodyPr/>
            <a:lstStyle/>
            <a:p/>
          </p:txBody>
        </p:sp>
        <p:sp>
          <p:nvSpPr>
            <p:cNvPr id="168" name="rc168"/>
            <p:cNvSpPr/>
            <p:nvPr/>
          </p:nvSpPr>
          <p:spPr>
            <a:xfrm>
              <a:off x="7605582" y="5471080"/>
              <a:ext cx="262887" cy="167191"/>
            </a:xfrm>
            <a:prstGeom prst="rect">
              <a:avLst/>
            </a:prstGeom>
            <a:solidFill>
              <a:srgbClr val="E2231A">
                <a:alpha val="100000"/>
              </a:srgbClr>
            </a:solidFill>
          </p:spPr>
          <p:txBody>
            <a:bodyPr/>
            <a:lstStyle/>
            <a:p/>
          </p:txBody>
        </p:sp>
        <p:sp>
          <p:nvSpPr>
            <p:cNvPr id="169" name="tx169"/>
            <p:cNvSpPr/>
            <p:nvPr/>
          </p:nvSpPr>
          <p:spPr>
            <a:xfrm>
              <a:off x="7730218" y="592946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3.24</a:t>
              </a:r>
            </a:p>
          </p:txBody>
        </p:sp>
        <p:sp>
          <p:nvSpPr>
            <p:cNvPr id="170" name="tx170"/>
            <p:cNvSpPr/>
            <p:nvPr/>
          </p:nvSpPr>
          <p:spPr>
            <a:xfrm>
              <a:off x="8087213" y="572047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3.42</a:t>
              </a:r>
            </a:p>
          </p:txBody>
        </p:sp>
        <p:sp>
          <p:nvSpPr>
            <p:cNvPr id="171" name="tx171"/>
            <p:cNvSpPr/>
            <p:nvPr/>
          </p:nvSpPr>
          <p:spPr>
            <a:xfrm>
              <a:off x="8084552" y="551148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3.42</a:t>
              </a:r>
            </a:p>
          </p:txBody>
        </p:sp>
        <p:sp>
          <p:nvSpPr>
            <p:cNvPr id="172" name="tx172"/>
            <p:cNvSpPr/>
            <p:nvPr/>
          </p:nvSpPr>
          <p:spPr>
            <a:xfrm>
              <a:off x="4214626"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3.14</a:t>
              </a:r>
            </a:p>
          </p:txBody>
        </p:sp>
        <p:sp>
          <p:nvSpPr>
            <p:cNvPr id="173" name="tx173"/>
            <p:cNvSpPr/>
            <p:nvPr/>
          </p:nvSpPr>
          <p:spPr>
            <a:xfrm>
              <a:off x="7362138"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74" name="tx174"/>
            <p:cNvSpPr/>
            <p:nvPr/>
          </p:nvSpPr>
          <p:spPr>
            <a:xfrm>
              <a:off x="4346650"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3.28</a:t>
              </a:r>
            </a:p>
          </p:txBody>
        </p:sp>
        <p:sp>
          <p:nvSpPr>
            <p:cNvPr id="175" name="tx175"/>
            <p:cNvSpPr/>
            <p:nvPr/>
          </p:nvSpPr>
          <p:spPr>
            <a:xfrm>
              <a:off x="7634015"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0.14</a:t>
              </a:r>
            </a:p>
          </p:txBody>
        </p:sp>
        <p:sp>
          <p:nvSpPr>
            <p:cNvPr id="176" name="tx176"/>
            <p:cNvSpPr/>
            <p:nvPr/>
          </p:nvSpPr>
          <p:spPr>
            <a:xfrm>
              <a:off x="4345434"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3.28</a:t>
              </a:r>
            </a:p>
          </p:txBody>
        </p:sp>
        <p:sp>
          <p:nvSpPr>
            <p:cNvPr id="177" name="tx177"/>
            <p:cNvSpPr/>
            <p:nvPr/>
          </p:nvSpPr>
          <p:spPr>
            <a:xfrm>
              <a:off x="7631531"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0.14</a:t>
              </a:r>
            </a:p>
          </p:txBody>
        </p:sp>
        <p:sp>
          <p:nvSpPr>
            <p:cNvPr id="178" name="tx178"/>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179834" y="6158564"/>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82" name="tx182"/>
            <p:cNvSpPr/>
            <p:nvPr/>
          </p:nvSpPr>
          <p:spPr>
            <a:xfrm>
              <a:off x="3103015" y="6160269"/>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M</a:t>
              </a:r>
            </a:p>
          </p:txBody>
        </p:sp>
        <p:sp>
          <p:nvSpPr>
            <p:cNvPr id="183" name="tx183"/>
            <p:cNvSpPr/>
            <p:nvPr/>
          </p:nvSpPr>
          <p:spPr>
            <a:xfrm>
              <a:off x="5026196" y="6160269"/>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M</a:t>
              </a:r>
            </a:p>
          </p:txBody>
        </p:sp>
        <p:sp>
          <p:nvSpPr>
            <p:cNvPr id="184" name="tx184"/>
            <p:cNvSpPr/>
            <p:nvPr/>
          </p:nvSpPr>
          <p:spPr>
            <a:xfrm>
              <a:off x="6949376" y="6158495"/>
              <a:ext cx="23287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 M</a:t>
              </a:r>
            </a:p>
          </p:txBody>
        </p:sp>
        <p:sp>
          <p:nvSpPr>
            <p:cNvPr id="185" name="tx185"/>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(96%) was relatively constant within 1% compared to 2019 (97%).
The number of children vaccinated with MCV1 increased 4% compared to in 2019.
The number of surviving infants increased approximately 5% compared to in 2019.
In 2024, 100,000 more children were vaccinated than in 2019.
In 2024, there were 200,000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770315"/>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575015"/>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2379715"/>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1184415"/>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5367965"/>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4172665"/>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2977365"/>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1782065"/>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128126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1808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490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9172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42854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6536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50218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03900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57582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1264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4946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8628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2309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039697" y="4787767"/>
              <a:ext cx="483137" cy="580198"/>
            </a:xfrm>
            <a:prstGeom prst="rect">
              <a:avLst/>
            </a:prstGeom>
            <a:solidFill>
              <a:srgbClr val="1CABE2">
                <a:alpha val="100000"/>
              </a:srgbClr>
            </a:solidFill>
          </p:spPr>
          <p:txBody>
            <a:bodyPr/>
            <a:lstStyle/>
            <a:p/>
          </p:txBody>
        </p:sp>
        <p:sp>
          <p:nvSpPr>
            <p:cNvPr id="26" name="rc26"/>
            <p:cNvSpPr/>
            <p:nvPr/>
          </p:nvSpPr>
          <p:spPr>
            <a:xfrm>
              <a:off x="1576517" y="5299116"/>
              <a:ext cx="483137" cy="68849"/>
            </a:xfrm>
            <a:prstGeom prst="rect">
              <a:avLst/>
            </a:prstGeom>
            <a:solidFill>
              <a:srgbClr val="1CABE2">
                <a:alpha val="100000"/>
              </a:srgbClr>
            </a:solidFill>
          </p:spPr>
          <p:txBody>
            <a:bodyPr/>
            <a:lstStyle/>
            <a:p/>
          </p:txBody>
        </p:sp>
        <p:sp>
          <p:nvSpPr>
            <p:cNvPr id="27" name="rc27"/>
            <p:cNvSpPr/>
            <p:nvPr/>
          </p:nvSpPr>
          <p:spPr>
            <a:xfrm>
              <a:off x="2113336" y="5280230"/>
              <a:ext cx="483137" cy="87735"/>
            </a:xfrm>
            <a:prstGeom prst="rect">
              <a:avLst/>
            </a:prstGeom>
            <a:solidFill>
              <a:srgbClr val="1CABE2">
                <a:alpha val="100000"/>
              </a:srgbClr>
            </a:solidFill>
          </p:spPr>
          <p:txBody>
            <a:bodyPr/>
            <a:lstStyle/>
            <a:p/>
          </p:txBody>
        </p:sp>
        <p:sp>
          <p:nvSpPr>
            <p:cNvPr id="28" name="rc28"/>
            <p:cNvSpPr/>
            <p:nvPr/>
          </p:nvSpPr>
          <p:spPr>
            <a:xfrm>
              <a:off x="2650156" y="5282860"/>
              <a:ext cx="483137" cy="85105"/>
            </a:xfrm>
            <a:prstGeom prst="rect">
              <a:avLst/>
            </a:prstGeom>
            <a:solidFill>
              <a:srgbClr val="1CABE2">
                <a:alpha val="100000"/>
              </a:srgbClr>
            </a:solidFill>
          </p:spPr>
          <p:txBody>
            <a:bodyPr/>
            <a:lstStyle/>
            <a:p/>
          </p:txBody>
        </p:sp>
        <p:sp>
          <p:nvSpPr>
            <p:cNvPr id="29" name="rc29"/>
            <p:cNvSpPr/>
            <p:nvPr/>
          </p:nvSpPr>
          <p:spPr>
            <a:xfrm>
              <a:off x="3186975" y="5112410"/>
              <a:ext cx="483137" cy="255555"/>
            </a:xfrm>
            <a:prstGeom prst="rect">
              <a:avLst/>
            </a:prstGeom>
            <a:solidFill>
              <a:srgbClr val="1CABE2">
                <a:alpha val="100000"/>
              </a:srgbClr>
            </a:solidFill>
          </p:spPr>
          <p:txBody>
            <a:bodyPr/>
            <a:lstStyle/>
            <a:p/>
          </p:txBody>
        </p:sp>
        <p:sp>
          <p:nvSpPr>
            <p:cNvPr id="30" name="rc30"/>
            <p:cNvSpPr/>
            <p:nvPr/>
          </p:nvSpPr>
          <p:spPr>
            <a:xfrm>
              <a:off x="3723794" y="4411486"/>
              <a:ext cx="483137" cy="956479"/>
            </a:xfrm>
            <a:prstGeom prst="rect">
              <a:avLst/>
            </a:prstGeom>
            <a:solidFill>
              <a:srgbClr val="1CABE2">
                <a:alpha val="100000"/>
              </a:srgbClr>
            </a:solidFill>
          </p:spPr>
          <p:txBody>
            <a:bodyPr/>
            <a:lstStyle/>
            <a:p/>
          </p:txBody>
        </p:sp>
        <p:sp>
          <p:nvSpPr>
            <p:cNvPr id="31" name="rc31"/>
            <p:cNvSpPr/>
            <p:nvPr/>
          </p:nvSpPr>
          <p:spPr>
            <a:xfrm>
              <a:off x="4260614" y="4826972"/>
              <a:ext cx="483137" cy="540992"/>
            </a:xfrm>
            <a:prstGeom prst="rect">
              <a:avLst/>
            </a:prstGeom>
            <a:solidFill>
              <a:srgbClr val="1CABE2">
                <a:alpha val="100000"/>
              </a:srgbClr>
            </a:solidFill>
          </p:spPr>
          <p:txBody>
            <a:bodyPr/>
            <a:lstStyle/>
            <a:p/>
          </p:txBody>
        </p:sp>
        <p:sp>
          <p:nvSpPr>
            <p:cNvPr id="32" name="rc32"/>
            <p:cNvSpPr/>
            <p:nvPr/>
          </p:nvSpPr>
          <p:spPr>
            <a:xfrm>
              <a:off x="4797433" y="4058156"/>
              <a:ext cx="483137" cy="1309809"/>
            </a:xfrm>
            <a:prstGeom prst="rect">
              <a:avLst/>
            </a:prstGeom>
            <a:solidFill>
              <a:srgbClr val="1CABE2">
                <a:alpha val="100000"/>
              </a:srgbClr>
            </a:solidFill>
          </p:spPr>
          <p:txBody>
            <a:bodyPr/>
            <a:lstStyle/>
            <a:p/>
          </p:txBody>
        </p:sp>
        <p:sp>
          <p:nvSpPr>
            <p:cNvPr id="33" name="rc33"/>
            <p:cNvSpPr/>
            <p:nvPr/>
          </p:nvSpPr>
          <p:spPr>
            <a:xfrm>
              <a:off x="5334253" y="4791831"/>
              <a:ext cx="483137" cy="576134"/>
            </a:xfrm>
            <a:prstGeom prst="rect">
              <a:avLst/>
            </a:prstGeom>
            <a:solidFill>
              <a:srgbClr val="1CABE2">
                <a:alpha val="100000"/>
              </a:srgbClr>
            </a:solidFill>
          </p:spPr>
          <p:txBody>
            <a:bodyPr/>
            <a:lstStyle/>
            <a:p/>
          </p:txBody>
        </p:sp>
        <p:sp>
          <p:nvSpPr>
            <p:cNvPr id="34" name="rc34"/>
            <p:cNvSpPr/>
            <p:nvPr/>
          </p:nvSpPr>
          <p:spPr>
            <a:xfrm>
              <a:off x="5871072" y="5319436"/>
              <a:ext cx="483137" cy="48529"/>
            </a:xfrm>
            <a:prstGeom prst="rect">
              <a:avLst/>
            </a:prstGeom>
            <a:solidFill>
              <a:srgbClr val="1CABE2">
                <a:alpha val="100000"/>
              </a:srgbClr>
            </a:solidFill>
          </p:spPr>
          <p:txBody>
            <a:bodyPr/>
            <a:lstStyle/>
            <a:p/>
          </p:txBody>
        </p:sp>
        <p:sp>
          <p:nvSpPr>
            <p:cNvPr id="35" name="rc35"/>
            <p:cNvSpPr/>
            <p:nvPr/>
          </p:nvSpPr>
          <p:spPr>
            <a:xfrm>
              <a:off x="6407891" y="5293618"/>
              <a:ext cx="483137" cy="74347"/>
            </a:xfrm>
            <a:prstGeom prst="rect">
              <a:avLst/>
            </a:prstGeom>
            <a:solidFill>
              <a:srgbClr val="1CABE2">
                <a:alpha val="100000"/>
              </a:srgbClr>
            </a:solidFill>
          </p:spPr>
          <p:txBody>
            <a:bodyPr/>
            <a:lstStyle/>
            <a:p/>
          </p:txBody>
        </p:sp>
        <p:sp>
          <p:nvSpPr>
            <p:cNvPr id="36" name="rc36"/>
            <p:cNvSpPr/>
            <p:nvPr/>
          </p:nvSpPr>
          <p:spPr>
            <a:xfrm>
              <a:off x="6944711" y="5300550"/>
              <a:ext cx="483137" cy="67414"/>
            </a:xfrm>
            <a:prstGeom prst="rect">
              <a:avLst/>
            </a:prstGeom>
            <a:solidFill>
              <a:srgbClr val="1CABE2">
                <a:alpha val="100000"/>
              </a:srgbClr>
            </a:solidFill>
          </p:spPr>
          <p:txBody>
            <a:bodyPr/>
            <a:lstStyle/>
            <a:p/>
          </p:txBody>
        </p:sp>
        <p:sp>
          <p:nvSpPr>
            <p:cNvPr id="37" name="rc37"/>
            <p:cNvSpPr/>
            <p:nvPr/>
          </p:nvSpPr>
          <p:spPr>
            <a:xfrm>
              <a:off x="7481530" y="5308917"/>
              <a:ext cx="483137" cy="59047"/>
            </a:xfrm>
            <a:prstGeom prst="rect">
              <a:avLst/>
            </a:prstGeom>
            <a:solidFill>
              <a:srgbClr val="1CABE2">
                <a:alpha val="100000"/>
              </a:srgbClr>
            </a:solidFill>
          </p:spPr>
          <p:txBody>
            <a:bodyPr/>
            <a:lstStyle/>
            <a:p/>
          </p:txBody>
        </p:sp>
        <p:sp>
          <p:nvSpPr>
            <p:cNvPr id="38" name="pl38"/>
            <p:cNvSpPr/>
            <p:nvPr/>
          </p:nvSpPr>
          <p:spPr>
            <a:xfrm>
              <a:off x="1281266" y="1132914"/>
              <a:ext cx="6441832" cy="392942"/>
            </a:xfrm>
            <a:custGeom>
              <a:avLst/>
              <a:pathLst>
                <a:path w="6441832" h="392942">
                  <a:moveTo>
                    <a:pt x="0" y="392942"/>
                  </a:moveTo>
                  <a:lnTo>
                    <a:pt x="536819" y="261961"/>
                  </a:lnTo>
                  <a:lnTo>
                    <a:pt x="1073638" y="130980"/>
                  </a:lnTo>
                  <a:lnTo>
                    <a:pt x="1610458" y="0"/>
                  </a:lnTo>
                  <a:lnTo>
                    <a:pt x="2147277" y="0"/>
                  </a:lnTo>
                  <a:lnTo>
                    <a:pt x="2684097" y="0"/>
                  </a:lnTo>
                  <a:lnTo>
                    <a:pt x="3220916" y="0"/>
                  </a:lnTo>
                  <a:lnTo>
                    <a:pt x="3757735" y="0"/>
                  </a:lnTo>
                  <a:lnTo>
                    <a:pt x="4294555" y="0"/>
                  </a:lnTo>
                  <a:lnTo>
                    <a:pt x="4831374" y="0"/>
                  </a:lnTo>
                  <a:lnTo>
                    <a:pt x="5368194" y="43660"/>
                  </a:lnTo>
                  <a:lnTo>
                    <a:pt x="5905013" y="43660"/>
                  </a:lnTo>
                  <a:lnTo>
                    <a:pt x="6441832" y="43660"/>
                  </a:lnTo>
                </a:path>
              </a:pathLst>
            </a:custGeom>
            <a:ln w="27101" cap="flat">
              <a:solidFill>
                <a:srgbClr val="00833D">
                  <a:alpha val="100000"/>
                </a:srgbClr>
              </a:solidFill>
              <a:prstDash val="solid"/>
              <a:round/>
            </a:ln>
          </p:spPr>
          <p:txBody>
            <a:bodyPr/>
            <a:lstStyle/>
            <a:p/>
          </p:txBody>
        </p:sp>
        <p:sp>
          <p:nvSpPr>
            <p:cNvPr id="39" name="pl39"/>
            <p:cNvSpPr/>
            <p:nvPr/>
          </p:nvSpPr>
          <p:spPr>
            <a:xfrm>
              <a:off x="1281266" y="1307555"/>
              <a:ext cx="6441832" cy="2270336"/>
            </a:xfrm>
            <a:custGeom>
              <a:avLst/>
              <a:pathLst>
                <a:path w="6441832" h="2270336">
                  <a:moveTo>
                    <a:pt x="0" y="2270336"/>
                  </a:moveTo>
                  <a:lnTo>
                    <a:pt x="536819" y="480263"/>
                  </a:lnTo>
                  <a:lnTo>
                    <a:pt x="1073638" y="174641"/>
                  </a:lnTo>
                  <a:lnTo>
                    <a:pt x="1610458" y="130980"/>
                  </a:lnTo>
                  <a:lnTo>
                    <a:pt x="2147277" y="43660"/>
                  </a:lnTo>
                  <a:lnTo>
                    <a:pt x="2684097" y="0"/>
                  </a:lnTo>
                  <a:lnTo>
                    <a:pt x="3220916" y="0"/>
                  </a:lnTo>
                  <a:lnTo>
                    <a:pt x="3757735" y="0"/>
                  </a:lnTo>
                  <a:lnTo>
                    <a:pt x="4294555" y="0"/>
                  </a:lnTo>
                  <a:lnTo>
                    <a:pt x="4831374" y="0"/>
                  </a:lnTo>
                  <a:lnTo>
                    <a:pt x="5368194" y="0"/>
                  </a:lnTo>
                  <a:lnTo>
                    <a:pt x="5905013" y="0"/>
                  </a:lnTo>
                  <a:lnTo>
                    <a:pt x="6441832" y="0"/>
                  </a:lnTo>
                </a:path>
              </a:pathLst>
            </a:custGeom>
            <a:ln w="27101" cap="flat">
              <a:solidFill>
                <a:srgbClr val="002759">
                  <a:alpha val="100000"/>
                </a:srgbClr>
              </a:solidFill>
              <a:prstDash val="solid"/>
              <a:round/>
            </a:ln>
          </p:spPr>
          <p:txBody>
            <a:bodyPr/>
            <a:lstStyle/>
            <a:p/>
          </p:txBody>
        </p:sp>
        <p:sp>
          <p:nvSpPr>
            <p:cNvPr id="40" name="pt40"/>
            <p:cNvSpPr/>
            <p:nvPr/>
          </p:nvSpPr>
          <p:spPr>
            <a:xfrm>
              <a:off x="1249665" y="149425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786484" y="13632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323304" y="123229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860123"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396942"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933762"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470581"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007401"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544220"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081039"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617859"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154678"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691498"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1249665" y="354629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1786484" y="175621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2323304" y="14505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860123" y="140693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3396942" y="13196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933762" y="12759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4470581" y="12759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007401" y="12759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5544220" y="12759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081039" y="12759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617859" y="12759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154678" y="12759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7691498" y="12759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tx66"/>
            <p:cNvSpPr/>
            <p:nvPr/>
          </p:nvSpPr>
          <p:spPr>
            <a:xfrm>
              <a:off x="1132064" y="4642494"/>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2,427</a:t>
              </a:r>
            </a:p>
          </p:txBody>
        </p:sp>
        <p:sp>
          <p:nvSpPr>
            <p:cNvPr id="67" name="tx67"/>
            <p:cNvSpPr/>
            <p:nvPr/>
          </p:nvSpPr>
          <p:spPr>
            <a:xfrm>
              <a:off x="1718608" y="516927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288</a:t>
              </a:r>
            </a:p>
          </p:txBody>
        </p:sp>
        <p:sp>
          <p:nvSpPr>
            <p:cNvPr id="68" name="tx68"/>
            <p:cNvSpPr/>
            <p:nvPr/>
          </p:nvSpPr>
          <p:spPr>
            <a:xfrm>
              <a:off x="2255427" y="5150330"/>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367</a:t>
              </a:r>
            </a:p>
          </p:txBody>
        </p:sp>
        <p:sp>
          <p:nvSpPr>
            <p:cNvPr id="69" name="tx69"/>
            <p:cNvSpPr/>
            <p:nvPr/>
          </p:nvSpPr>
          <p:spPr>
            <a:xfrm>
              <a:off x="2792246" y="5152959"/>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356</a:t>
              </a:r>
            </a:p>
          </p:txBody>
        </p:sp>
        <p:sp>
          <p:nvSpPr>
            <p:cNvPr id="70" name="tx70"/>
            <p:cNvSpPr/>
            <p:nvPr/>
          </p:nvSpPr>
          <p:spPr>
            <a:xfrm>
              <a:off x="3279341" y="496713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1,069</a:t>
              </a:r>
            </a:p>
          </p:txBody>
        </p:sp>
        <p:sp>
          <p:nvSpPr>
            <p:cNvPr id="71" name="tx71"/>
            <p:cNvSpPr/>
            <p:nvPr/>
          </p:nvSpPr>
          <p:spPr>
            <a:xfrm>
              <a:off x="3816161" y="4266214"/>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4,001</a:t>
              </a:r>
            </a:p>
          </p:txBody>
        </p:sp>
        <p:sp>
          <p:nvSpPr>
            <p:cNvPr id="72" name="tx72"/>
            <p:cNvSpPr/>
            <p:nvPr/>
          </p:nvSpPr>
          <p:spPr>
            <a:xfrm>
              <a:off x="4352980" y="4681700"/>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2,263</a:t>
              </a:r>
            </a:p>
          </p:txBody>
        </p:sp>
        <p:sp>
          <p:nvSpPr>
            <p:cNvPr id="73" name="tx73"/>
            <p:cNvSpPr/>
            <p:nvPr/>
          </p:nvSpPr>
          <p:spPr>
            <a:xfrm>
              <a:off x="4889799" y="391288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5,479</a:t>
              </a:r>
            </a:p>
          </p:txBody>
        </p:sp>
        <p:sp>
          <p:nvSpPr>
            <p:cNvPr id="74" name="tx74"/>
            <p:cNvSpPr/>
            <p:nvPr/>
          </p:nvSpPr>
          <p:spPr>
            <a:xfrm>
              <a:off x="5426619" y="464655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2,410</a:t>
              </a:r>
            </a:p>
          </p:txBody>
        </p:sp>
        <p:sp>
          <p:nvSpPr>
            <p:cNvPr id="75" name="tx75"/>
            <p:cNvSpPr/>
            <p:nvPr/>
          </p:nvSpPr>
          <p:spPr>
            <a:xfrm>
              <a:off x="6013163" y="5189535"/>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203</a:t>
              </a:r>
            </a:p>
          </p:txBody>
        </p:sp>
        <p:sp>
          <p:nvSpPr>
            <p:cNvPr id="76" name="tx76"/>
            <p:cNvSpPr/>
            <p:nvPr/>
          </p:nvSpPr>
          <p:spPr>
            <a:xfrm>
              <a:off x="6549982" y="5163717"/>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311</a:t>
              </a:r>
            </a:p>
          </p:txBody>
        </p:sp>
        <p:sp>
          <p:nvSpPr>
            <p:cNvPr id="77" name="tx77"/>
            <p:cNvSpPr/>
            <p:nvPr/>
          </p:nvSpPr>
          <p:spPr>
            <a:xfrm>
              <a:off x="7086802" y="517070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282</a:t>
              </a:r>
            </a:p>
          </p:txBody>
        </p:sp>
        <p:sp>
          <p:nvSpPr>
            <p:cNvPr id="78" name="tx78"/>
            <p:cNvSpPr/>
            <p:nvPr/>
          </p:nvSpPr>
          <p:spPr>
            <a:xfrm>
              <a:off x="7623621" y="5180531"/>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247</a:t>
              </a:r>
            </a:p>
          </p:txBody>
        </p:sp>
        <p:sp>
          <p:nvSpPr>
            <p:cNvPr id="79" name="pl79"/>
            <p:cNvSpPr/>
            <p:nvPr/>
          </p:nvSpPr>
          <p:spPr>
            <a:xfrm>
              <a:off x="7738189" y="1118292"/>
              <a:ext cx="124114" cy="51964"/>
            </a:xfrm>
            <a:custGeom>
              <a:avLst/>
              <a:pathLst>
                <a:path w="124114" h="51964">
                  <a:moveTo>
                    <a:pt x="124114" y="0"/>
                  </a:moveTo>
                  <a:lnTo>
                    <a:pt x="0" y="51964"/>
                  </a:lnTo>
                </a:path>
              </a:pathLst>
            </a:custGeom>
          </p:spPr>
          <p:txBody>
            <a:bodyPr/>
            <a:lstStyle/>
            <a:p/>
          </p:txBody>
        </p:sp>
        <p:sp>
          <p:nvSpPr>
            <p:cNvPr id="80" name="pl80"/>
            <p:cNvSpPr/>
            <p:nvPr/>
          </p:nvSpPr>
          <p:spPr>
            <a:xfrm>
              <a:off x="7738810" y="1313209"/>
              <a:ext cx="123493" cy="44442"/>
            </a:xfrm>
            <a:custGeom>
              <a:avLst/>
              <a:pathLst>
                <a:path w="123493" h="44442">
                  <a:moveTo>
                    <a:pt x="123493" y="44442"/>
                  </a:moveTo>
                  <a:lnTo>
                    <a:pt x="0" y="0"/>
                  </a:lnTo>
                </a:path>
              </a:pathLst>
            </a:custGeom>
          </p:spPr>
          <p:txBody>
            <a:bodyPr/>
            <a:lstStyle/>
            <a:p/>
          </p:txBody>
        </p:sp>
        <p:sp>
          <p:nvSpPr>
            <p:cNvPr id="81" name="pg81"/>
            <p:cNvSpPr/>
            <p:nvPr/>
          </p:nvSpPr>
          <p:spPr>
            <a:xfrm>
              <a:off x="7793724" y="101150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2" name="tx82"/>
            <p:cNvSpPr/>
            <p:nvPr/>
          </p:nvSpPr>
          <p:spPr>
            <a:xfrm>
              <a:off x="7816584" y="105262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96%</a:t>
              </a:r>
            </a:p>
          </p:txBody>
        </p:sp>
        <p:sp>
          <p:nvSpPr>
            <p:cNvPr id="83" name="pg83"/>
            <p:cNvSpPr/>
            <p:nvPr/>
          </p:nvSpPr>
          <p:spPr>
            <a:xfrm>
              <a:off x="7793724" y="127954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4" name="tx84"/>
            <p:cNvSpPr/>
            <p:nvPr/>
          </p:nvSpPr>
          <p:spPr>
            <a:xfrm>
              <a:off x="7816584" y="132066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93%</a:t>
              </a:r>
            </a:p>
          </p:txBody>
        </p:sp>
        <p:sp>
          <p:nvSpPr>
            <p:cNvPr id="85" name="rc85"/>
            <p:cNvSpPr/>
            <p:nvPr/>
          </p:nvSpPr>
          <p:spPr>
            <a:xfrm>
              <a:off x="959174" y="646101"/>
              <a:ext cx="7676517" cy="4946714"/>
            </a:xfrm>
            <a:prstGeom prst="rect">
              <a:avLst/>
            </a:prstGeom>
            <a:ln w="13550" cap="rnd">
              <a:solidFill>
                <a:srgbClr val="BEBEBE">
                  <a:alpha val="100000"/>
                </a:srgbClr>
              </a:solidFill>
              <a:prstDash val="solid"/>
              <a:round/>
            </a:ln>
          </p:spPr>
          <p:txBody>
            <a:bodyPr/>
            <a:lstStyle/>
            <a:p/>
          </p:txBody>
        </p:sp>
        <p:sp>
          <p:nvSpPr>
            <p:cNvPr id="86" name="tx86"/>
            <p:cNvSpPr/>
            <p:nvPr/>
          </p:nvSpPr>
          <p:spPr>
            <a:xfrm>
              <a:off x="825913"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7" name="tx87"/>
            <p:cNvSpPr/>
            <p:nvPr/>
          </p:nvSpPr>
          <p:spPr>
            <a:xfrm>
              <a:off x="578734" y="4108855"/>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88" name="tx88"/>
            <p:cNvSpPr/>
            <p:nvPr/>
          </p:nvSpPr>
          <p:spPr>
            <a:xfrm>
              <a:off x="508103" y="2913555"/>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89" name="tx89"/>
            <p:cNvSpPr/>
            <p:nvPr/>
          </p:nvSpPr>
          <p:spPr>
            <a:xfrm>
              <a:off x="508103" y="1718255"/>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15,000</a:t>
              </a:r>
            </a:p>
          </p:txBody>
        </p:sp>
        <p:sp>
          <p:nvSpPr>
            <p:cNvPr id="90" name="tx90"/>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2" name="tx92"/>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3" name="tx93"/>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4" name="tx94"/>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5" name="tx95"/>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6" name="tx96"/>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7" name="tx97"/>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8" name="tx98"/>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9" name="tx99"/>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0" name="tx100"/>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1" name="tx101"/>
            <p:cNvSpPr/>
            <p:nvPr/>
          </p:nvSpPr>
          <p:spPr>
            <a:xfrm rot="-5400000">
              <a:off x="113904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2" name="tx102"/>
            <p:cNvSpPr/>
            <p:nvPr/>
          </p:nvSpPr>
          <p:spPr>
            <a:xfrm rot="-5400000">
              <a:off x="1675831"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3" name="tx103"/>
            <p:cNvSpPr/>
            <p:nvPr/>
          </p:nvSpPr>
          <p:spPr>
            <a:xfrm rot="-5400000">
              <a:off x="221268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4" name="tx104"/>
            <p:cNvSpPr/>
            <p:nvPr/>
          </p:nvSpPr>
          <p:spPr>
            <a:xfrm rot="-5400000">
              <a:off x="274950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5" name="tx105"/>
            <p:cNvSpPr/>
            <p:nvPr/>
          </p:nvSpPr>
          <p:spPr>
            <a:xfrm rot="-5400000">
              <a:off x="328632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6" name="tx106"/>
            <p:cNvSpPr/>
            <p:nvPr/>
          </p:nvSpPr>
          <p:spPr>
            <a:xfrm rot="-5400000">
              <a:off x="382313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7" name="tx107"/>
            <p:cNvSpPr/>
            <p:nvPr/>
          </p:nvSpPr>
          <p:spPr>
            <a:xfrm rot="-5400000">
              <a:off x="435995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8" name="tx108"/>
            <p:cNvSpPr/>
            <p:nvPr/>
          </p:nvSpPr>
          <p:spPr>
            <a:xfrm rot="-5400000">
              <a:off x="4896778"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9" name="tx109"/>
            <p:cNvSpPr/>
            <p:nvPr/>
          </p:nvSpPr>
          <p:spPr>
            <a:xfrm rot="-5400000">
              <a:off x="5403212"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0" name="tx110"/>
            <p:cNvSpPr/>
            <p:nvPr/>
          </p:nvSpPr>
          <p:spPr>
            <a:xfrm rot="-5400000">
              <a:off x="5940031"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1" name="tx111"/>
            <p:cNvSpPr/>
            <p:nvPr/>
          </p:nvSpPr>
          <p:spPr>
            <a:xfrm rot="-5400000">
              <a:off x="6507236"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2" name="tx112"/>
            <p:cNvSpPr/>
            <p:nvPr/>
          </p:nvSpPr>
          <p:spPr>
            <a:xfrm rot="-5400000">
              <a:off x="7044025"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3" name="tx113"/>
            <p:cNvSpPr/>
            <p:nvPr/>
          </p:nvSpPr>
          <p:spPr>
            <a:xfrm rot="-5400000">
              <a:off x="758087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4" name="tx114"/>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5" name="tx115"/>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6" name="tx116"/>
            <p:cNvSpPr/>
            <p:nvPr/>
          </p:nvSpPr>
          <p:spPr>
            <a:xfrm>
              <a:off x="1938259" y="401416"/>
              <a:ext cx="571834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Bangladesh, 2012-2024</a:t>
              </a:r>
            </a:p>
          </p:txBody>
        </p:sp>
        <p:sp>
          <p:nvSpPr>
            <p:cNvPr id="117" name="tx117"/>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8" name="tx118"/>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9" name="tx119"/>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20" name="tx120"/>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247 confirmed measles cases in Bangladesh. In the same year, MCV1 coverage was 96% and MCV2 coverage was 93%.
The number of cases in 2024 was 12% lower than in 2023 (n=282).
The highest number of measles cases was reported in 2019 (n=5,479). In this year, MCV1 coverage was 97%.
There were measles-containing vaccine supplementary immunization activities/campaigns in 2020 and 2021.</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4170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05105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16850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73406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236804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100203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3324261"/>
              <a:ext cx="3520101" cy="1775823"/>
            </a:xfrm>
            <a:custGeom>
              <a:avLst/>
              <a:pathLst>
                <a:path w="3520101" h="1775823">
                  <a:moveTo>
                    <a:pt x="0" y="273203"/>
                  </a:moveTo>
                  <a:lnTo>
                    <a:pt x="146670" y="409805"/>
                  </a:lnTo>
                  <a:lnTo>
                    <a:pt x="293341" y="0"/>
                  </a:lnTo>
                  <a:lnTo>
                    <a:pt x="440012" y="956212"/>
                  </a:lnTo>
                  <a:lnTo>
                    <a:pt x="586683" y="1775823"/>
                  </a:lnTo>
                  <a:lnTo>
                    <a:pt x="733354" y="1229416"/>
                  </a:lnTo>
                  <a:lnTo>
                    <a:pt x="880025" y="1366018"/>
                  </a:lnTo>
                  <a:lnTo>
                    <a:pt x="1026696" y="1229416"/>
                  </a:lnTo>
                  <a:lnTo>
                    <a:pt x="1173367" y="1366018"/>
                  </a:lnTo>
                  <a:lnTo>
                    <a:pt x="1320038" y="1502620"/>
                  </a:lnTo>
                  <a:lnTo>
                    <a:pt x="1466709" y="1229416"/>
                  </a:lnTo>
                  <a:lnTo>
                    <a:pt x="1613379" y="1366018"/>
                  </a:lnTo>
                  <a:lnTo>
                    <a:pt x="1760050" y="1366018"/>
                  </a:lnTo>
                  <a:lnTo>
                    <a:pt x="1906721" y="1502620"/>
                  </a:lnTo>
                  <a:lnTo>
                    <a:pt x="2053392" y="1502620"/>
                  </a:lnTo>
                  <a:lnTo>
                    <a:pt x="2200063" y="1639221"/>
                  </a:lnTo>
                  <a:lnTo>
                    <a:pt x="2346734" y="1639221"/>
                  </a:lnTo>
                  <a:lnTo>
                    <a:pt x="2493405" y="1639221"/>
                  </a:lnTo>
                  <a:lnTo>
                    <a:pt x="2640076" y="1639221"/>
                  </a:lnTo>
                  <a:lnTo>
                    <a:pt x="2786747" y="1639221"/>
                  </a:lnTo>
                  <a:lnTo>
                    <a:pt x="2933418" y="1502620"/>
                  </a:lnTo>
                  <a:lnTo>
                    <a:pt x="3080089" y="1502620"/>
                  </a:lnTo>
                  <a:lnTo>
                    <a:pt x="3226759" y="1502620"/>
                  </a:lnTo>
                  <a:lnTo>
                    <a:pt x="3373430" y="1502620"/>
                  </a:lnTo>
                  <a:lnTo>
                    <a:pt x="3520101" y="1502620"/>
                  </a:lnTo>
                </a:path>
              </a:pathLst>
            </a:custGeom>
            <a:ln w="27101" cap="flat">
              <a:solidFill>
                <a:srgbClr val="0058AB">
                  <a:alpha val="80000"/>
                </a:srgbClr>
              </a:solidFill>
              <a:prstDash val="solid"/>
              <a:round/>
            </a:ln>
          </p:spPr>
          <p:txBody>
            <a:bodyPr/>
            <a:lstStyle/>
            <a:p/>
          </p:txBody>
        </p:sp>
        <p:sp>
          <p:nvSpPr>
            <p:cNvPr id="20" name="pl20"/>
            <p:cNvSpPr/>
            <p:nvPr/>
          </p:nvSpPr>
          <p:spPr>
            <a:xfrm>
              <a:off x="943464" y="3324261"/>
              <a:ext cx="3520101" cy="1092814"/>
            </a:xfrm>
            <a:custGeom>
              <a:avLst/>
              <a:pathLst>
                <a:path w="3520101" h="1092814">
                  <a:moveTo>
                    <a:pt x="0" y="0"/>
                  </a:moveTo>
                  <a:lnTo>
                    <a:pt x="146670" y="136601"/>
                  </a:lnTo>
                  <a:lnTo>
                    <a:pt x="293341" y="0"/>
                  </a:lnTo>
                  <a:lnTo>
                    <a:pt x="440012" y="273203"/>
                  </a:lnTo>
                  <a:lnTo>
                    <a:pt x="586683" y="409805"/>
                  </a:lnTo>
                  <a:lnTo>
                    <a:pt x="733354" y="273203"/>
                  </a:lnTo>
                  <a:lnTo>
                    <a:pt x="880025" y="409805"/>
                  </a:lnTo>
                  <a:lnTo>
                    <a:pt x="1026696" y="409805"/>
                  </a:lnTo>
                  <a:lnTo>
                    <a:pt x="1173367" y="683009"/>
                  </a:lnTo>
                  <a:lnTo>
                    <a:pt x="1320038" y="819610"/>
                  </a:lnTo>
                  <a:lnTo>
                    <a:pt x="1466709" y="956212"/>
                  </a:lnTo>
                  <a:lnTo>
                    <a:pt x="1613379" y="956212"/>
                  </a:lnTo>
                  <a:lnTo>
                    <a:pt x="1760050" y="956212"/>
                  </a:lnTo>
                  <a:lnTo>
                    <a:pt x="1906721" y="956212"/>
                  </a:lnTo>
                  <a:lnTo>
                    <a:pt x="2053392" y="1092814"/>
                  </a:lnTo>
                  <a:lnTo>
                    <a:pt x="2200063" y="1092814"/>
                  </a:lnTo>
                  <a:lnTo>
                    <a:pt x="2346734" y="1092814"/>
                  </a:lnTo>
                  <a:lnTo>
                    <a:pt x="2493405" y="1092814"/>
                  </a:lnTo>
                  <a:lnTo>
                    <a:pt x="2640076" y="1092814"/>
                  </a:lnTo>
                  <a:lnTo>
                    <a:pt x="2786747" y="1092814"/>
                  </a:lnTo>
                  <a:lnTo>
                    <a:pt x="2933418" y="1092814"/>
                  </a:lnTo>
                  <a:lnTo>
                    <a:pt x="3080089" y="956212"/>
                  </a:lnTo>
                  <a:lnTo>
                    <a:pt x="3226759" y="1092814"/>
                  </a:lnTo>
                  <a:lnTo>
                    <a:pt x="3373430" y="1092814"/>
                  </a:lnTo>
                  <a:lnTo>
                    <a:pt x="3520101" y="1092814"/>
                  </a:lnTo>
                </a:path>
              </a:pathLst>
            </a:custGeom>
            <a:ln w="27101" cap="flat">
              <a:solidFill>
                <a:srgbClr val="1CABE2">
                  <a:alpha val="80000"/>
                </a:srgbClr>
              </a:solidFill>
              <a:prstDash val="solid"/>
              <a:round/>
            </a:ln>
          </p:spPr>
          <p:txBody>
            <a:bodyPr/>
            <a:lstStyle/>
            <a:p/>
          </p:txBody>
        </p:sp>
        <p:sp>
          <p:nvSpPr>
            <p:cNvPr id="21" name="pl21"/>
            <p:cNvSpPr/>
            <p:nvPr/>
          </p:nvSpPr>
          <p:spPr>
            <a:xfrm>
              <a:off x="943464" y="2504650"/>
              <a:ext cx="3520101" cy="2185629"/>
            </a:xfrm>
            <a:custGeom>
              <a:avLst/>
              <a:pathLst>
                <a:path w="3520101" h="2185629">
                  <a:moveTo>
                    <a:pt x="0" y="0"/>
                  </a:moveTo>
                  <a:lnTo>
                    <a:pt x="146670" y="0"/>
                  </a:lnTo>
                  <a:lnTo>
                    <a:pt x="293341" y="0"/>
                  </a:lnTo>
                  <a:lnTo>
                    <a:pt x="440012" y="273203"/>
                  </a:lnTo>
                  <a:lnTo>
                    <a:pt x="586683" y="546407"/>
                  </a:lnTo>
                  <a:lnTo>
                    <a:pt x="733354" y="136601"/>
                  </a:lnTo>
                  <a:lnTo>
                    <a:pt x="880025" y="273203"/>
                  </a:lnTo>
                  <a:lnTo>
                    <a:pt x="1026696" y="0"/>
                  </a:lnTo>
                  <a:lnTo>
                    <a:pt x="1173367" y="819610"/>
                  </a:lnTo>
                  <a:lnTo>
                    <a:pt x="1320038" y="956212"/>
                  </a:lnTo>
                  <a:lnTo>
                    <a:pt x="1466709" y="1366018"/>
                  </a:lnTo>
                  <a:lnTo>
                    <a:pt x="1613379" y="1366018"/>
                  </a:lnTo>
                  <a:lnTo>
                    <a:pt x="1760050" y="1366018"/>
                  </a:lnTo>
                  <a:lnTo>
                    <a:pt x="1906721" y="1366018"/>
                  </a:lnTo>
                  <a:lnTo>
                    <a:pt x="2053392" y="1639221"/>
                  </a:lnTo>
                  <a:lnTo>
                    <a:pt x="2200063" y="1912425"/>
                  </a:lnTo>
                  <a:lnTo>
                    <a:pt x="2346734" y="2049027"/>
                  </a:lnTo>
                  <a:lnTo>
                    <a:pt x="2493405" y="2049027"/>
                  </a:lnTo>
                  <a:lnTo>
                    <a:pt x="2640076" y="2049027"/>
                  </a:lnTo>
                  <a:lnTo>
                    <a:pt x="2786747" y="2049027"/>
                  </a:lnTo>
                  <a:lnTo>
                    <a:pt x="2933418" y="2049027"/>
                  </a:lnTo>
                  <a:lnTo>
                    <a:pt x="3080089" y="2049027"/>
                  </a:lnTo>
                  <a:lnTo>
                    <a:pt x="3226759" y="2049027"/>
                  </a:lnTo>
                  <a:lnTo>
                    <a:pt x="3373430" y="2049027"/>
                  </a:lnTo>
                  <a:lnTo>
                    <a:pt x="3520101" y="2185629"/>
                  </a:lnTo>
                </a:path>
              </a:pathLst>
            </a:custGeom>
            <a:ln w="27101" cap="flat">
              <a:solidFill>
                <a:srgbClr val="00833D">
                  <a:alpha val="80000"/>
                </a:srgbClr>
              </a:solidFill>
              <a:prstDash val="solid"/>
              <a:round/>
            </a:ln>
          </p:spPr>
          <p:txBody>
            <a:bodyPr/>
            <a:lstStyle/>
            <a:p/>
          </p:txBody>
        </p:sp>
        <p:sp>
          <p:nvSpPr>
            <p:cNvPr id="22" name="pl22"/>
            <p:cNvSpPr/>
            <p:nvPr/>
          </p:nvSpPr>
          <p:spPr>
            <a:xfrm>
              <a:off x="943464" y="3324261"/>
              <a:ext cx="3520101" cy="1775823"/>
            </a:xfrm>
            <a:custGeom>
              <a:avLst/>
              <a:pathLst>
                <a:path w="3520101" h="1775823">
                  <a:moveTo>
                    <a:pt x="0" y="273203"/>
                  </a:moveTo>
                  <a:lnTo>
                    <a:pt x="146670" y="409805"/>
                  </a:lnTo>
                  <a:lnTo>
                    <a:pt x="293341" y="0"/>
                  </a:lnTo>
                  <a:lnTo>
                    <a:pt x="440012" y="956212"/>
                  </a:lnTo>
                  <a:lnTo>
                    <a:pt x="586683" y="1775823"/>
                  </a:lnTo>
                  <a:lnTo>
                    <a:pt x="733354" y="1229416"/>
                  </a:lnTo>
                  <a:lnTo>
                    <a:pt x="880025" y="1366018"/>
                  </a:lnTo>
                  <a:lnTo>
                    <a:pt x="1026696" y="1229416"/>
                  </a:lnTo>
                  <a:lnTo>
                    <a:pt x="1173367" y="1366018"/>
                  </a:lnTo>
                  <a:lnTo>
                    <a:pt x="1320038" y="1502620"/>
                  </a:lnTo>
                  <a:lnTo>
                    <a:pt x="1466709" y="1229416"/>
                  </a:lnTo>
                  <a:lnTo>
                    <a:pt x="1613379" y="1366018"/>
                  </a:lnTo>
                  <a:lnTo>
                    <a:pt x="1760050" y="1366018"/>
                  </a:lnTo>
                  <a:lnTo>
                    <a:pt x="1906721" y="1502620"/>
                  </a:lnTo>
                  <a:lnTo>
                    <a:pt x="2053392" y="1502620"/>
                  </a:lnTo>
                  <a:lnTo>
                    <a:pt x="2200063" y="1639221"/>
                  </a:lnTo>
                  <a:lnTo>
                    <a:pt x="2346734" y="1639221"/>
                  </a:lnTo>
                  <a:lnTo>
                    <a:pt x="2493405" y="1639221"/>
                  </a:lnTo>
                  <a:lnTo>
                    <a:pt x="2640076" y="1639221"/>
                  </a:lnTo>
                  <a:lnTo>
                    <a:pt x="2786747" y="1639221"/>
                  </a:lnTo>
                  <a:lnTo>
                    <a:pt x="2933418" y="1502620"/>
                  </a:lnTo>
                  <a:lnTo>
                    <a:pt x="3080089" y="1502620"/>
                  </a:lnTo>
                  <a:lnTo>
                    <a:pt x="3226759" y="1502620"/>
                  </a:lnTo>
                  <a:lnTo>
                    <a:pt x="3373430" y="1502620"/>
                  </a:lnTo>
                  <a:lnTo>
                    <a:pt x="3520101" y="1502620"/>
                  </a:lnTo>
                </a:path>
              </a:pathLst>
            </a:custGeom>
            <a:ln w="43362" cap="flat">
              <a:solidFill>
                <a:srgbClr val="000000">
                  <a:alpha val="100000"/>
                </a:srgbClr>
              </a:solidFill>
              <a:prstDash val="solid"/>
              <a:round/>
            </a:ln>
          </p:spPr>
          <p:txBody>
            <a:bodyPr/>
            <a:lstStyle/>
            <a:p/>
          </p:txBody>
        </p:sp>
        <p:sp>
          <p:nvSpPr>
            <p:cNvPr id="23" name="pl23"/>
            <p:cNvSpPr/>
            <p:nvPr/>
          </p:nvSpPr>
          <p:spPr>
            <a:xfrm>
              <a:off x="943464" y="3324261"/>
              <a:ext cx="3520101" cy="1775823"/>
            </a:xfrm>
            <a:custGeom>
              <a:avLst/>
              <a:pathLst>
                <a:path w="3520101" h="1775823">
                  <a:moveTo>
                    <a:pt x="0" y="273203"/>
                  </a:moveTo>
                  <a:lnTo>
                    <a:pt x="146670" y="409805"/>
                  </a:lnTo>
                  <a:lnTo>
                    <a:pt x="293341" y="0"/>
                  </a:lnTo>
                  <a:lnTo>
                    <a:pt x="440012" y="956212"/>
                  </a:lnTo>
                  <a:lnTo>
                    <a:pt x="586683" y="1775823"/>
                  </a:lnTo>
                  <a:lnTo>
                    <a:pt x="733354" y="1229416"/>
                  </a:lnTo>
                  <a:lnTo>
                    <a:pt x="880025" y="1366018"/>
                  </a:lnTo>
                  <a:lnTo>
                    <a:pt x="1026696" y="1229416"/>
                  </a:lnTo>
                  <a:lnTo>
                    <a:pt x="1173367" y="1366018"/>
                  </a:lnTo>
                  <a:lnTo>
                    <a:pt x="1320038" y="1502620"/>
                  </a:lnTo>
                  <a:lnTo>
                    <a:pt x="1466709" y="1229416"/>
                  </a:lnTo>
                  <a:lnTo>
                    <a:pt x="1613379" y="1366018"/>
                  </a:lnTo>
                  <a:lnTo>
                    <a:pt x="1760050" y="1366018"/>
                  </a:lnTo>
                  <a:lnTo>
                    <a:pt x="1906721" y="1502620"/>
                  </a:lnTo>
                  <a:lnTo>
                    <a:pt x="2053392" y="1502620"/>
                  </a:lnTo>
                  <a:lnTo>
                    <a:pt x="2200063" y="1639221"/>
                  </a:lnTo>
                  <a:lnTo>
                    <a:pt x="2346734" y="1639221"/>
                  </a:lnTo>
                  <a:lnTo>
                    <a:pt x="2493405" y="1639221"/>
                  </a:lnTo>
                  <a:lnTo>
                    <a:pt x="2640076" y="1639221"/>
                  </a:lnTo>
                  <a:lnTo>
                    <a:pt x="2786747" y="1639221"/>
                  </a:lnTo>
                  <a:lnTo>
                    <a:pt x="2933418" y="1502620"/>
                  </a:lnTo>
                  <a:lnTo>
                    <a:pt x="3080089" y="1502620"/>
                  </a:lnTo>
                  <a:lnTo>
                    <a:pt x="3226759" y="1502620"/>
                  </a:lnTo>
                  <a:lnTo>
                    <a:pt x="3373430" y="1502620"/>
                  </a:lnTo>
                  <a:lnTo>
                    <a:pt x="3520101" y="1502620"/>
                  </a:lnTo>
                </a:path>
              </a:pathLst>
            </a:custGeom>
            <a:ln w="27101" cap="flat">
              <a:solidFill>
                <a:srgbClr val="0058AB">
                  <a:alpha val="100000"/>
                </a:srgbClr>
              </a:solidFill>
              <a:prstDash val="solid"/>
              <a:round/>
            </a:ln>
          </p:spPr>
          <p:txBody>
            <a:bodyPr/>
            <a:lstStyle/>
            <a:p/>
          </p:txBody>
        </p:sp>
        <p:sp>
          <p:nvSpPr>
            <p:cNvPr id="24" name="pl24"/>
            <p:cNvSpPr/>
            <p:nvPr/>
          </p:nvSpPr>
          <p:spPr>
            <a:xfrm>
              <a:off x="76745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5" name="pl25"/>
            <p:cNvSpPr/>
            <p:nvPr/>
          </p:nvSpPr>
          <p:spPr>
            <a:xfrm>
              <a:off x="943464" y="3187659"/>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76818" y="4143872"/>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410173" y="4143872"/>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143527" y="4553677"/>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730211" y="4553677"/>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16894" y="4417075"/>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3565" y="4417075"/>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56840" y="312109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887193" y="315115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34" name="pg34"/>
            <p:cNvSpPr/>
            <p:nvPr/>
          </p:nvSpPr>
          <p:spPr>
            <a:xfrm>
              <a:off x="1618330" y="407730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48683" y="410765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36" name="pg36"/>
            <p:cNvSpPr/>
            <p:nvPr/>
          </p:nvSpPr>
          <p:spPr>
            <a:xfrm>
              <a:off x="2351684" y="407730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82037" y="410765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38" name="pg38"/>
            <p:cNvSpPr/>
            <p:nvPr/>
          </p:nvSpPr>
          <p:spPr>
            <a:xfrm>
              <a:off x="3085039" y="448711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115392" y="451716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0" name="pg40"/>
            <p:cNvSpPr/>
            <p:nvPr/>
          </p:nvSpPr>
          <p:spPr>
            <a:xfrm>
              <a:off x="3671722" y="448711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702076" y="451716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2" name="pg42"/>
            <p:cNvSpPr/>
            <p:nvPr/>
          </p:nvSpPr>
          <p:spPr>
            <a:xfrm>
              <a:off x="4258406" y="435050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88759" y="438056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4" name="pg44"/>
            <p:cNvSpPr/>
            <p:nvPr/>
          </p:nvSpPr>
          <p:spPr>
            <a:xfrm>
              <a:off x="4405077" y="435050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5430" y="438056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6" name="tx46"/>
            <p:cNvSpPr/>
            <p:nvPr/>
          </p:nvSpPr>
          <p:spPr>
            <a:xfrm>
              <a:off x="4523855" y="437801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3855" y="464978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8" name="tx48"/>
            <p:cNvSpPr/>
            <p:nvPr/>
          </p:nvSpPr>
          <p:spPr>
            <a:xfrm>
              <a:off x="641260"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9" name="tx49"/>
            <p:cNvSpPr/>
            <p:nvPr/>
          </p:nvSpPr>
          <p:spPr>
            <a:xfrm>
              <a:off x="577692" y="36914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577692" y="232540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1" name="tx51"/>
            <p:cNvSpPr/>
            <p:nvPr/>
          </p:nvSpPr>
          <p:spPr>
            <a:xfrm>
              <a:off x="577692" y="959335"/>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2" name="tx52"/>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8" name="tx58"/>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0" name="pl60"/>
            <p:cNvSpPr/>
            <p:nvPr/>
          </p:nvSpPr>
          <p:spPr>
            <a:xfrm>
              <a:off x="1453476"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453476"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550037"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312492"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720575" y="6074855"/>
              <a:ext cx="7379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Bangladesh</a:t>
              </a:r>
            </a:p>
          </p:txBody>
        </p:sp>
        <p:sp>
          <p:nvSpPr>
            <p:cNvPr id="65" name="tx65"/>
            <p:cNvSpPr/>
            <p:nvPr/>
          </p:nvSpPr>
          <p:spPr>
            <a:xfrm>
              <a:off x="2817137"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579591" y="610077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7" name="tx67"/>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8" name="pl68"/>
            <p:cNvSpPr/>
            <p:nvPr/>
          </p:nvSpPr>
          <p:spPr>
            <a:xfrm>
              <a:off x="5132709" y="44170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305105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16850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373406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132709" y="236804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100203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2231446"/>
              <a:ext cx="3520101" cy="2595434"/>
            </a:xfrm>
            <a:custGeom>
              <a:avLst/>
              <a:pathLst>
                <a:path w="3520101" h="2595434">
                  <a:moveTo>
                    <a:pt x="0" y="136601"/>
                  </a:moveTo>
                  <a:lnTo>
                    <a:pt x="146670" y="409805"/>
                  </a:lnTo>
                  <a:lnTo>
                    <a:pt x="293341" y="0"/>
                  </a:lnTo>
                  <a:lnTo>
                    <a:pt x="440012" y="409805"/>
                  </a:lnTo>
                  <a:lnTo>
                    <a:pt x="586683" y="409805"/>
                  </a:lnTo>
                  <a:lnTo>
                    <a:pt x="733354" y="1639221"/>
                  </a:lnTo>
                  <a:lnTo>
                    <a:pt x="880025" y="956212"/>
                  </a:lnTo>
                  <a:lnTo>
                    <a:pt x="1026696" y="1639221"/>
                  </a:lnTo>
                  <a:lnTo>
                    <a:pt x="1173367" y="1912425"/>
                  </a:lnTo>
                  <a:lnTo>
                    <a:pt x="1320038" y="2049027"/>
                  </a:lnTo>
                  <a:lnTo>
                    <a:pt x="1466709" y="1502620"/>
                  </a:lnTo>
                  <a:lnTo>
                    <a:pt x="1613379" y="2049027"/>
                  </a:lnTo>
                  <a:lnTo>
                    <a:pt x="1760050" y="1639221"/>
                  </a:lnTo>
                  <a:lnTo>
                    <a:pt x="1906721" y="1912425"/>
                  </a:lnTo>
                  <a:lnTo>
                    <a:pt x="2053392" y="2185629"/>
                  </a:lnTo>
                  <a:lnTo>
                    <a:pt x="2200063" y="2595434"/>
                  </a:lnTo>
                  <a:lnTo>
                    <a:pt x="2346734" y="2595434"/>
                  </a:lnTo>
                  <a:lnTo>
                    <a:pt x="2493405" y="2595434"/>
                  </a:lnTo>
                  <a:lnTo>
                    <a:pt x="2640076" y="2595434"/>
                  </a:lnTo>
                  <a:lnTo>
                    <a:pt x="2786747" y="2595434"/>
                  </a:lnTo>
                  <a:lnTo>
                    <a:pt x="2933418" y="2595434"/>
                  </a:lnTo>
                  <a:lnTo>
                    <a:pt x="3080089" y="2595434"/>
                  </a:lnTo>
                  <a:lnTo>
                    <a:pt x="3226759" y="2458832"/>
                  </a:lnTo>
                  <a:lnTo>
                    <a:pt x="3373430" y="2458832"/>
                  </a:lnTo>
                  <a:lnTo>
                    <a:pt x="3520101" y="2458832"/>
                  </a:lnTo>
                </a:path>
              </a:pathLst>
            </a:custGeom>
            <a:ln w="27101" cap="flat">
              <a:solidFill>
                <a:srgbClr val="0058AB">
                  <a:alpha val="80000"/>
                </a:srgbClr>
              </a:solidFill>
              <a:prstDash val="solid"/>
              <a:round/>
            </a:ln>
          </p:spPr>
          <p:txBody>
            <a:bodyPr/>
            <a:lstStyle/>
            <a:p/>
          </p:txBody>
        </p:sp>
        <p:sp>
          <p:nvSpPr>
            <p:cNvPr id="83" name="pl83"/>
            <p:cNvSpPr/>
            <p:nvPr/>
          </p:nvSpPr>
          <p:spPr>
            <a:xfrm>
              <a:off x="5308715" y="3187659"/>
              <a:ext cx="3520101" cy="1229416"/>
            </a:xfrm>
            <a:custGeom>
              <a:avLst/>
              <a:pathLst>
                <a:path w="3520101" h="1229416">
                  <a:moveTo>
                    <a:pt x="0" y="0"/>
                  </a:moveTo>
                  <a:lnTo>
                    <a:pt x="146670" y="136601"/>
                  </a:lnTo>
                  <a:lnTo>
                    <a:pt x="293341" y="136601"/>
                  </a:lnTo>
                  <a:lnTo>
                    <a:pt x="440012" y="273203"/>
                  </a:lnTo>
                  <a:lnTo>
                    <a:pt x="586683" y="409805"/>
                  </a:lnTo>
                  <a:lnTo>
                    <a:pt x="733354" y="409805"/>
                  </a:lnTo>
                  <a:lnTo>
                    <a:pt x="880025" y="546407"/>
                  </a:lnTo>
                  <a:lnTo>
                    <a:pt x="1026696" y="683009"/>
                  </a:lnTo>
                  <a:lnTo>
                    <a:pt x="1173367" y="819610"/>
                  </a:lnTo>
                  <a:lnTo>
                    <a:pt x="1320038" y="956212"/>
                  </a:lnTo>
                  <a:lnTo>
                    <a:pt x="1466709" y="1092814"/>
                  </a:lnTo>
                  <a:lnTo>
                    <a:pt x="1613379" y="1092814"/>
                  </a:lnTo>
                  <a:lnTo>
                    <a:pt x="1760050" y="1092814"/>
                  </a:lnTo>
                  <a:lnTo>
                    <a:pt x="1906721" y="1229416"/>
                  </a:lnTo>
                  <a:lnTo>
                    <a:pt x="2053392" y="1092814"/>
                  </a:lnTo>
                  <a:lnTo>
                    <a:pt x="2200063" y="1229416"/>
                  </a:lnTo>
                  <a:lnTo>
                    <a:pt x="2346734" y="1092814"/>
                  </a:lnTo>
                  <a:lnTo>
                    <a:pt x="2493405" y="1092814"/>
                  </a:lnTo>
                  <a:lnTo>
                    <a:pt x="2640076" y="1229416"/>
                  </a:lnTo>
                  <a:lnTo>
                    <a:pt x="2786747" y="1229416"/>
                  </a:lnTo>
                  <a:lnTo>
                    <a:pt x="2933418" y="1229416"/>
                  </a:lnTo>
                  <a:lnTo>
                    <a:pt x="3080089" y="1092814"/>
                  </a:lnTo>
                  <a:lnTo>
                    <a:pt x="3226759" y="956212"/>
                  </a:lnTo>
                  <a:lnTo>
                    <a:pt x="3373430" y="956212"/>
                  </a:lnTo>
                  <a:lnTo>
                    <a:pt x="3520101" y="1092814"/>
                  </a:lnTo>
                </a:path>
              </a:pathLst>
            </a:custGeom>
            <a:ln w="27101" cap="flat">
              <a:solidFill>
                <a:srgbClr val="1CABE2">
                  <a:alpha val="80000"/>
                </a:srgbClr>
              </a:solidFill>
              <a:prstDash val="solid"/>
              <a:round/>
            </a:ln>
          </p:spPr>
          <p:txBody>
            <a:bodyPr/>
            <a:lstStyle/>
            <a:p/>
          </p:txBody>
        </p:sp>
        <p:sp>
          <p:nvSpPr>
            <p:cNvPr id="84" name="pl84"/>
            <p:cNvSpPr/>
            <p:nvPr/>
          </p:nvSpPr>
          <p:spPr>
            <a:xfrm>
              <a:off x="5308715" y="1821641"/>
              <a:ext cx="3520101" cy="3278443"/>
            </a:xfrm>
            <a:custGeom>
              <a:avLst/>
              <a:pathLst>
                <a:path w="3520101" h="3278443">
                  <a:moveTo>
                    <a:pt x="0" y="136601"/>
                  </a:moveTo>
                  <a:lnTo>
                    <a:pt x="146670" y="273203"/>
                  </a:lnTo>
                  <a:lnTo>
                    <a:pt x="293341" y="0"/>
                  </a:lnTo>
                  <a:lnTo>
                    <a:pt x="440012" y="546407"/>
                  </a:lnTo>
                  <a:lnTo>
                    <a:pt x="586683" y="956212"/>
                  </a:lnTo>
                  <a:lnTo>
                    <a:pt x="733354" y="1092814"/>
                  </a:lnTo>
                  <a:lnTo>
                    <a:pt x="880025" y="1229416"/>
                  </a:lnTo>
                  <a:lnTo>
                    <a:pt x="1026696" y="1366018"/>
                  </a:lnTo>
                  <a:lnTo>
                    <a:pt x="1173367" y="1639221"/>
                  </a:lnTo>
                  <a:lnTo>
                    <a:pt x="1320038" y="2185629"/>
                  </a:lnTo>
                  <a:lnTo>
                    <a:pt x="1466709" y="2322230"/>
                  </a:lnTo>
                  <a:lnTo>
                    <a:pt x="1613379" y="2049027"/>
                  </a:lnTo>
                  <a:lnTo>
                    <a:pt x="1760050" y="2049027"/>
                  </a:lnTo>
                  <a:lnTo>
                    <a:pt x="1906721" y="2049027"/>
                  </a:lnTo>
                  <a:lnTo>
                    <a:pt x="2053392" y="2322230"/>
                  </a:lnTo>
                  <a:lnTo>
                    <a:pt x="2200063" y="2732036"/>
                  </a:lnTo>
                  <a:lnTo>
                    <a:pt x="2346734" y="2732036"/>
                  </a:lnTo>
                  <a:lnTo>
                    <a:pt x="2493405" y="2732036"/>
                  </a:lnTo>
                  <a:lnTo>
                    <a:pt x="2640076" y="3005240"/>
                  </a:lnTo>
                  <a:lnTo>
                    <a:pt x="2786747" y="3005240"/>
                  </a:lnTo>
                  <a:lnTo>
                    <a:pt x="2933418" y="3278443"/>
                  </a:lnTo>
                  <a:lnTo>
                    <a:pt x="3080089" y="3005240"/>
                  </a:lnTo>
                  <a:lnTo>
                    <a:pt x="3226759" y="2868638"/>
                  </a:lnTo>
                  <a:lnTo>
                    <a:pt x="3373430" y="2868638"/>
                  </a:lnTo>
                  <a:lnTo>
                    <a:pt x="3520101" y="3005240"/>
                  </a:lnTo>
                </a:path>
              </a:pathLst>
            </a:custGeom>
            <a:ln w="27101" cap="flat">
              <a:solidFill>
                <a:srgbClr val="00833D">
                  <a:alpha val="80000"/>
                </a:srgbClr>
              </a:solidFill>
              <a:prstDash val="solid"/>
              <a:round/>
            </a:ln>
          </p:spPr>
          <p:txBody>
            <a:bodyPr/>
            <a:lstStyle/>
            <a:p/>
          </p:txBody>
        </p:sp>
        <p:sp>
          <p:nvSpPr>
            <p:cNvPr id="85" name="pl85"/>
            <p:cNvSpPr/>
            <p:nvPr/>
          </p:nvSpPr>
          <p:spPr>
            <a:xfrm>
              <a:off x="5308715" y="2231446"/>
              <a:ext cx="3520101" cy="2595434"/>
            </a:xfrm>
            <a:custGeom>
              <a:avLst/>
              <a:pathLst>
                <a:path w="3520101" h="2595434">
                  <a:moveTo>
                    <a:pt x="0" y="136601"/>
                  </a:moveTo>
                  <a:lnTo>
                    <a:pt x="146670" y="409805"/>
                  </a:lnTo>
                  <a:lnTo>
                    <a:pt x="293341" y="0"/>
                  </a:lnTo>
                  <a:lnTo>
                    <a:pt x="440012" y="409805"/>
                  </a:lnTo>
                  <a:lnTo>
                    <a:pt x="586683" y="409805"/>
                  </a:lnTo>
                  <a:lnTo>
                    <a:pt x="733354" y="1639221"/>
                  </a:lnTo>
                  <a:lnTo>
                    <a:pt x="880025" y="956212"/>
                  </a:lnTo>
                  <a:lnTo>
                    <a:pt x="1026696" y="1639221"/>
                  </a:lnTo>
                  <a:lnTo>
                    <a:pt x="1173367" y="1912425"/>
                  </a:lnTo>
                  <a:lnTo>
                    <a:pt x="1320038" y="2049027"/>
                  </a:lnTo>
                  <a:lnTo>
                    <a:pt x="1466709" y="1502620"/>
                  </a:lnTo>
                  <a:lnTo>
                    <a:pt x="1613379" y="2049027"/>
                  </a:lnTo>
                  <a:lnTo>
                    <a:pt x="1760050" y="1639221"/>
                  </a:lnTo>
                  <a:lnTo>
                    <a:pt x="1906721" y="1912425"/>
                  </a:lnTo>
                  <a:lnTo>
                    <a:pt x="2053392" y="2185629"/>
                  </a:lnTo>
                  <a:lnTo>
                    <a:pt x="2200063" y="2595434"/>
                  </a:lnTo>
                  <a:lnTo>
                    <a:pt x="2346734" y="2595434"/>
                  </a:lnTo>
                  <a:lnTo>
                    <a:pt x="2493405" y="2595434"/>
                  </a:lnTo>
                  <a:lnTo>
                    <a:pt x="2640076" y="2595434"/>
                  </a:lnTo>
                  <a:lnTo>
                    <a:pt x="2786747" y="2595434"/>
                  </a:lnTo>
                  <a:lnTo>
                    <a:pt x="2933418" y="2595434"/>
                  </a:lnTo>
                  <a:lnTo>
                    <a:pt x="3080089" y="2595434"/>
                  </a:lnTo>
                  <a:lnTo>
                    <a:pt x="3226759" y="2458832"/>
                  </a:lnTo>
                  <a:lnTo>
                    <a:pt x="3373430" y="2458832"/>
                  </a:lnTo>
                  <a:lnTo>
                    <a:pt x="3520101" y="2458832"/>
                  </a:lnTo>
                </a:path>
              </a:pathLst>
            </a:custGeom>
            <a:ln w="43362" cap="flat">
              <a:solidFill>
                <a:srgbClr val="000000">
                  <a:alpha val="100000"/>
                </a:srgbClr>
              </a:solidFill>
              <a:prstDash val="solid"/>
              <a:round/>
            </a:ln>
          </p:spPr>
          <p:txBody>
            <a:bodyPr/>
            <a:lstStyle/>
            <a:p/>
          </p:txBody>
        </p:sp>
        <p:sp>
          <p:nvSpPr>
            <p:cNvPr id="86" name="pl86"/>
            <p:cNvSpPr/>
            <p:nvPr/>
          </p:nvSpPr>
          <p:spPr>
            <a:xfrm>
              <a:off x="5308715" y="2231446"/>
              <a:ext cx="3520101" cy="2595434"/>
            </a:xfrm>
            <a:custGeom>
              <a:avLst/>
              <a:pathLst>
                <a:path w="3520101" h="2595434">
                  <a:moveTo>
                    <a:pt x="0" y="136601"/>
                  </a:moveTo>
                  <a:lnTo>
                    <a:pt x="146670" y="409805"/>
                  </a:lnTo>
                  <a:lnTo>
                    <a:pt x="293341" y="0"/>
                  </a:lnTo>
                  <a:lnTo>
                    <a:pt x="440012" y="409805"/>
                  </a:lnTo>
                  <a:lnTo>
                    <a:pt x="586683" y="409805"/>
                  </a:lnTo>
                  <a:lnTo>
                    <a:pt x="733354" y="1639221"/>
                  </a:lnTo>
                  <a:lnTo>
                    <a:pt x="880025" y="956212"/>
                  </a:lnTo>
                  <a:lnTo>
                    <a:pt x="1026696" y="1639221"/>
                  </a:lnTo>
                  <a:lnTo>
                    <a:pt x="1173367" y="1912425"/>
                  </a:lnTo>
                  <a:lnTo>
                    <a:pt x="1320038" y="2049027"/>
                  </a:lnTo>
                  <a:lnTo>
                    <a:pt x="1466709" y="1502620"/>
                  </a:lnTo>
                  <a:lnTo>
                    <a:pt x="1613379" y="2049027"/>
                  </a:lnTo>
                  <a:lnTo>
                    <a:pt x="1760050" y="1639221"/>
                  </a:lnTo>
                  <a:lnTo>
                    <a:pt x="1906721" y="1912425"/>
                  </a:lnTo>
                  <a:lnTo>
                    <a:pt x="2053392" y="2185629"/>
                  </a:lnTo>
                  <a:lnTo>
                    <a:pt x="2200063" y="2595434"/>
                  </a:lnTo>
                  <a:lnTo>
                    <a:pt x="2346734" y="2595434"/>
                  </a:lnTo>
                  <a:lnTo>
                    <a:pt x="2493405" y="2595434"/>
                  </a:lnTo>
                  <a:lnTo>
                    <a:pt x="2640076" y="2595434"/>
                  </a:lnTo>
                  <a:lnTo>
                    <a:pt x="2786747" y="2595434"/>
                  </a:lnTo>
                  <a:lnTo>
                    <a:pt x="2933418" y="2595434"/>
                  </a:lnTo>
                  <a:lnTo>
                    <a:pt x="3080089" y="2595434"/>
                  </a:lnTo>
                  <a:lnTo>
                    <a:pt x="3226759" y="2458832"/>
                  </a:lnTo>
                  <a:lnTo>
                    <a:pt x="3373430" y="2458832"/>
                  </a:lnTo>
                  <a:lnTo>
                    <a:pt x="3520101" y="2458832"/>
                  </a:lnTo>
                </a:path>
              </a:pathLst>
            </a:custGeom>
            <a:ln w="27101" cap="flat">
              <a:solidFill>
                <a:srgbClr val="0058AB">
                  <a:alpha val="100000"/>
                </a:srgbClr>
              </a:solidFill>
              <a:prstDash val="solid"/>
              <a:round/>
            </a:ln>
          </p:spPr>
          <p:txBody>
            <a:bodyPr/>
            <a:lstStyle/>
            <a:p/>
          </p:txBody>
        </p:sp>
        <p:sp>
          <p:nvSpPr>
            <p:cNvPr id="87" name="pl87"/>
            <p:cNvSpPr/>
            <p:nvPr/>
          </p:nvSpPr>
          <p:spPr>
            <a:xfrm>
              <a:off x="513270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8" name="pl88"/>
            <p:cNvSpPr/>
            <p:nvPr/>
          </p:nvSpPr>
          <p:spPr>
            <a:xfrm>
              <a:off x="5308715" y="1958243"/>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42069" y="3460863"/>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75424" y="3324261"/>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508778" y="4417075"/>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095462" y="4417075"/>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82145" y="4280474"/>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28816" y="4280474"/>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22091" y="189167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52444" y="192049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97" name="pg97"/>
            <p:cNvSpPr/>
            <p:nvPr/>
          </p:nvSpPr>
          <p:spPr>
            <a:xfrm>
              <a:off x="5983581" y="339429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6013934" y="342311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99" name="pg99"/>
            <p:cNvSpPr/>
            <p:nvPr/>
          </p:nvSpPr>
          <p:spPr>
            <a:xfrm>
              <a:off x="6688800" y="325769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719153" y="328651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01" name="pg101"/>
            <p:cNvSpPr/>
            <p:nvPr/>
          </p:nvSpPr>
          <p:spPr>
            <a:xfrm>
              <a:off x="7450290" y="435050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480643" y="438056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3" name="pg103"/>
            <p:cNvSpPr/>
            <p:nvPr/>
          </p:nvSpPr>
          <p:spPr>
            <a:xfrm>
              <a:off x="8036973" y="435050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8067327" y="438056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5" name="pg105"/>
            <p:cNvSpPr/>
            <p:nvPr/>
          </p:nvSpPr>
          <p:spPr>
            <a:xfrm>
              <a:off x="8623657" y="42139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54010" y="42426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7" name="pg107"/>
            <p:cNvSpPr/>
            <p:nvPr/>
          </p:nvSpPr>
          <p:spPr>
            <a:xfrm>
              <a:off x="8770328" y="42139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800681" y="42426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9" name="tx109"/>
            <p:cNvSpPr/>
            <p:nvPr/>
          </p:nvSpPr>
          <p:spPr>
            <a:xfrm>
              <a:off x="8889106" y="42400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889106" y="478776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111" name="tx111"/>
            <p:cNvSpPr/>
            <p:nvPr/>
          </p:nvSpPr>
          <p:spPr>
            <a:xfrm>
              <a:off x="5006511"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2" name="tx112"/>
            <p:cNvSpPr/>
            <p:nvPr/>
          </p:nvSpPr>
          <p:spPr>
            <a:xfrm>
              <a:off x="4942943" y="36914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3" name="tx113"/>
            <p:cNvSpPr/>
            <p:nvPr/>
          </p:nvSpPr>
          <p:spPr>
            <a:xfrm>
              <a:off x="4942943" y="232540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4" name="tx114"/>
            <p:cNvSpPr/>
            <p:nvPr/>
          </p:nvSpPr>
          <p:spPr>
            <a:xfrm>
              <a:off x="4942943" y="959335"/>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5" name="tx115"/>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3" name="pl123"/>
            <p:cNvSpPr/>
            <p:nvPr/>
          </p:nvSpPr>
          <p:spPr>
            <a:xfrm>
              <a:off x="5818727"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5818727"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915288"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677742"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085826" y="6074855"/>
              <a:ext cx="7379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Bangladesh</a:t>
              </a:r>
            </a:p>
          </p:txBody>
        </p:sp>
        <p:sp>
          <p:nvSpPr>
            <p:cNvPr id="128" name="tx128"/>
            <p:cNvSpPr/>
            <p:nvPr/>
          </p:nvSpPr>
          <p:spPr>
            <a:xfrm>
              <a:off x="7182388"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944842" y="610077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30" name="tx130"/>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1" name="tx13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2" name="tx132"/>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3" name="tx133"/>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2% of children who received DTP1 did not receive DTP3 (left), and 3%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Bangladesh DTP drop-out was lower and DTP-MCV drop-out was lower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74251"/>
            </a:xfrm>
            <a:custGeom>
              <a:avLst/>
              <a:pathLst>
                <a:path w="2123063" h="74251">
                  <a:moveTo>
                    <a:pt x="0" y="61876"/>
                  </a:moveTo>
                  <a:lnTo>
                    <a:pt x="88460" y="49500"/>
                  </a:lnTo>
                  <a:lnTo>
                    <a:pt x="176921" y="49500"/>
                  </a:lnTo>
                  <a:lnTo>
                    <a:pt x="265382" y="74251"/>
                  </a:lnTo>
                  <a:lnTo>
                    <a:pt x="353843" y="37125"/>
                  </a:lnTo>
                  <a:lnTo>
                    <a:pt x="442304" y="24750"/>
                  </a:lnTo>
                  <a:lnTo>
                    <a:pt x="530765" y="24750"/>
                  </a:lnTo>
                  <a:lnTo>
                    <a:pt x="619226" y="12375"/>
                  </a:lnTo>
                  <a:lnTo>
                    <a:pt x="707687" y="0"/>
                  </a:lnTo>
                  <a:lnTo>
                    <a:pt x="796148" y="0"/>
                  </a:lnTo>
                  <a:lnTo>
                    <a:pt x="884609" y="12375"/>
                  </a:lnTo>
                  <a:lnTo>
                    <a:pt x="973070" y="0"/>
                  </a:lnTo>
                  <a:lnTo>
                    <a:pt x="1061531" y="12375"/>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24" name="tx24"/>
            <p:cNvSpPr/>
            <p:nvPr/>
          </p:nvSpPr>
          <p:spPr>
            <a:xfrm>
              <a:off x="910275" y="1048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5" name="tx25"/>
            <p:cNvSpPr/>
            <p:nvPr/>
          </p:nvSpPr>
          <p:spPr>
            <a:xfrm>
              <a:off x="321782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 name="tx26"/>
            <p:cNvSpPr/>
            <p:nvPr/>
          </p:nvSpPr>
          <p:spPr>
            <a:xfrm>
              <a:off x="2688703"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 name="tx27"/>
            <p:cNvSpPr/>
            <p:nvPr/>
          </p:nvSpPr>
          <p:spPr>
            <a:xfrm>
              <a:off x="304254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61125"/>
              <a:ext cx="796148" cy="767264"/>
            </a:xfrm>
            <a:custGeom>
              <a:avLst/>
              <a:pathLst>
                <a:path w="796148" h="767264">
                  <a:moveTo>
                    <a:pt x="0" y="594010"/>
                  </a:moveTo>
                  <a:lnTo>
                    <a:pt x="88460" y="767264"/>
                  </a:lnTo>
                  <a:lnTo>
                    <a:pt x="176921" y="767264"/>
                  </a:lnTo>
                  <a:lnTo>
                    <a:pt x="265382" y="297005"/>
                  </a:lnTo>
                  <a:lnTo>
                    <a:pt x="353843" y="86626"/>
                  </a:lnTo>
                  <a:lnTo>
                    <a:pt x="442304" y="37125"/>
                  </a:lnTo>
                  <a:lnTo>
                    <a:pt x="530765" y="0"/>
                  </a:lnTo>
                  <a:lnTo>
                    <a:pt x="619226" y="0"/>
                  </a:lnTo>
                  <a:lnTo>
                    <a:pt x="707687" y="0"/>
                  </a:lnTo>
                  <a:lnTo>
                    <a:pt x="796148" y="0"/>
                  </a:lnTo>
                </a:path>
              </a:pathLst>
            </a:custGeom>
            <a:ln w="27101" cap="flat">
              <a:solidFill>
                <a:srgbClr val="1CABE2">
                  <a:alpha val="100000"/>
                </a:srgbClr>
              </a:solidFill>
              <a:prstDash val="solid"/>
              <a:round/>
            </a:ln>
          </p:spPr>
          <p:txBody>
            <a:bodyPr/>
            <a:lstStyle/>
            <a:p/>
          </p:txBody>
        </p:sp>
        <p:sp>
          <p:nvSpPr>
            <p:cNvPr id="48" name="tx48"/>
            <p:cNvSpPr/>
            <p:nvPr/>
          </p:nvSpPr>
          <p:spPr>
            <a:xfrm>
              <a:off x="2237190" y="33628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49" name="tx49"/>
            <p:cNvSpPr/>
            <p:nvPr/>
          </p:nvSpPr>
          <p:spPr>
            <a:xfrm>
              <a:off x="3217825"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0" name="tx50"/>
            <p:cNvSpPr/>
            <p:nvPr/>
          </p:nvSpPr>
          <p:spPr>
            <a:xfrm>
              <a:off x="2688703"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51" name="tx51"/>
            <p:cNvSpPr/>
            <p:nvPr/>
          </p:nvSpPr>
          <p:spPr>
            <a:xfrm>
              <a:off x="3042547"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389120" y="4642979"/>
              <a:ext cx="796148" cy="631136"/>
            </a:xfrm>
            <a:custGeom>
              <a:avLst/>
              <a:pathLst>
                <a:path w="796148" h="631136">
                  <a:moveTo>
                    <a:pt x="0" y="631136"/>
                  </a:moveTo>
                  <a:lnTo>
                    <a:pt x="88460" y="24750"/>
                  </a:lnTo>
                  <a:lnTo>
                    <a:pt x="176921" y="0"/>
                  </a:lnTo>
                  <a:lnTo>
                    <a:pt x="265382" y="12375"/>
                  </a:lnTo>
                  <a:lnTo>
                    <a:pt x="353843" y="0"/>
                  </a:lnTo>
                  <a:lnTo>
                    <a:pt x="442304" y="0"/>
                  </a:lnTo>
                  <a:lnTo>
                    <a:pt x="530765" y="24750"/>
                  </a:lnTo>
                  <a:lnTo>
                    <a:pt x="619226" y="24750"/>
                  </a:lnTo>
                  <a:lnTo>
                    <a:pt x="707687" y="24750"/>
                  </a:lnTo>
                  <a:lnTo>
                    <a:pt x="796148" y="24750"/>
                  </a:lnTo>
                </a:path>
              </a:pathLst>
            </a:custGeom>
            <a:ln w="27101" cap="flat">
              <a:solidFill>
                <a:srgbClr val="1CABE2">
                  <a:alpha val="100000"/>
                </a:srgbClr>
              </a:solidFill>
              <a:prstDash val="solid"/>
              <a:round/>
            </a:ln>
          </p:spPr>
          <p:txBody>
            <a:bodyPr/>
            <a:lstStyle/>
            <a:p/>
          </p:txBody>
        </p:sp>
        <p:sp>
          <p:nvSpPr>
            <p:cNvPr id="72" name="tx72"/>
            <p:cNvSpPr/>
            <p:nvPr/>
          </p:nvSpPr>
          <p:spPr>
            <a:xfrm>
              <a:off x="2237190" y="51818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73" name="tx73"/>
            <p:cNvSpPr/>
            <p:nvPr/>
          </p:nvSpPr>
          <p:spPr>
            <a:xfrm>
              <a:off x="3217825" y="4575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74" name="tx74"/>
            <p:cNvSpPr/>
            <p:nvPr/>
          </p:nvSpPr>
          <p:spPr>
            <a:xfrm>
              <a:off x="2688703"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5" name="tx75"/>
            <p:cNvSpPr/>
            <p:nvPr/>
          </p:nvSpPr>
          <p:spPr>
            <a:xfrm>
              <a:off x="3042547"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86626"/>
            </a:xfrm>
            <a:custGeom>
              <a:avLst/>
              <a:pathLst>
                <a:path w="2123063" h="86626">
                  <a:moveTo>
                    <a:pt x="0" y="86626"/>
                  </a:moveTo>
                  <a:lnTo>
                    <a:pt x="88460" y="61876"/>
                  </a:lnTo>
                  <a:lnTo>
                    <a:pt x="176921" y="49500"/>
                  </a:lnTo>
                  <a:lnTo>
                    <a:pt x="265382" y="74251"/>
                  </a:lnTo>
                  <a:lnTo>
                    <a:pt x="353843" y="0"/>
                  </a:lnTo>
                  <a:lnTo>
                    <a:pt x="442304" y="24750"/>
                  </a:lnTo>
                  <a:lnTo>
                    <a:pt x="530765" y="24750"/>
                  </a:lnTo>
                  <a:lnTo>
                    <a:pt x="619226" y="12375"/>
                  </a:lnTo>
                  <a:lnTo>
                    <a:pt x="707687" y="0"/>
                  </a:lnTo>
                  <a:lnTo>
                    <a:pt x="796148" y="0"/>
                  </a:lnTo>
                  <a:lnTo>
                    <a:pt x="884609" y="12375"/>
                  </a:lnTo>
                  <a:lnTo>
                    <a:pt x="973070" y="0"/>
                  </a:lnTo>
                  <a:lnTo>
                    <a:pt x="1061531" y="24750"/>
                  </a:lnTo>
                  <a:lnTo>
                    <a:pt x="1149992" y="12375"/>
                  </a:lnTo>
                  <a:lnTo>
                    <a:pt x="1238453" y="0"/>
                  </a:lnTo>
                  <a:lnTo>
                    <a:pt x="1326914" y="0"/>
                  </a:lnTo>
                  <a:lnTo>
                    <a:pt x="1415375" y="0"/>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736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97" name="tx97"/>
            <p:cNvSpPr/>
            <p:nvPr/>
          </p:nvSpPr>
          <p:spPr>
            <a:xfrm>
              <a:off x="601201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8" name="tx98"/>
            <p:cNvSpPr/>
            <p:nvPr/>
          </p:nvSpPr>
          <p:spPr>
            <a:xfrm>
              <a:off x="5482890"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9" name="tx99"/>
            <p:cNvSpPr/>
            <p:nvPr/>
          </p:nvSpPr>
          <p:spPr>
            <a:xfrm>
              <a:off x="5836734"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85875"/>
              <a:ext cx="2123063" cy="284630"/>
            </a:xfrm>
            <a:custGeom>
              <a:avLst/>
              <a:pathLst>
                <a:path w="2123063" h="284630">
                  <a:moveTo>
                    <a:pt x="0" y="284630"/>
                  </a:moveTo>
                  <a:lnTo>
                    <a:pt x="88460" y="247504"/>
                  </a:lnTo>
                  <a:lnTo>
                    <a:pt x="176921" y="272254"/>
                  </a:lnTo>
                  <a:lnTo>
                    <a:pt x="265382" y="259879"/>
                  </a:lnTo>
                  <a:lnTo>
                    <a:pt x="353843" y="198003"/>
                  </a:lnTo>
                  <a:lnTo>
                    <a:pt x="442304" y="111377"/>
                  </a:lnTo>
                  <a:lnTo>
                    <a:pt x="530765" y="173253"/>
                  </a:lnTo>
                  <a:lnTo>
                    <a:pt x="619226" y="99001"/>
                  </a:lnTo>
                  <a:lnTo>
                    <a:pt x="707687" y="61876"/>
                  </a:lnTo>
                  <a:lnTo>
                    <a:pt x="796148" y="49500"/>
                  </a:lnTo>
                  <a:lnTo>
                    <a:pt x="884609" y="111377"/>
                  </a:lnTo>
                  <a:lnTo>
                    <a:pt x="973070" y="49500"/>
                  </a:lnTo>
                  <a:lnTo>
                    <a:pt x="1061531" y="111377"/>
                  </a:lnTo>
                  <a:lnTo>
                    <a:pt x="1149992" y="74251"/>
                  </a:lnTo>
                  <a:lnTo>
                    <a:pt x="1238453" y="37125"/>
                  </a:lnTo>
                  <a:lnTo>
                    <a:pt x="1326914" y="0"/>
                  </a:lnTo>
                  <a:lnTo>
                    <a:pt x="1415375" y="0"/>
                  </a:lnTo>
                  <a:lnTo>
                    <a:pt x="1503836" y="0"/>
                  </a:lnTo>
                  <a:lnTo>
                    <a:pt x="1592297" y="0"/>
                  </a:lnTo>
                  <a:lnTo>
                    <a:pt x="1680758" y="0"/>
                  </a:lnTo>
                  <a:lnTo>
                    <a:pt x="1769219" y="0"/>
                  </a:lnTo>
                  <a:lnTo>
                    <a:pt x="1857680" y="0"/>
                  </a:lnTo>
                  <a:lnTo>
                    <a:pt x="1946141" y="12375"/>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3079715"/>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21" name="tx121"/>
            <p:cNvSpPr/>
            <p:nvPr/>
          </p:nvSpPr>
          <p:spPr>
            <a:xfrm>
              <a:off x="6012012"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22" name="tx122"/>
            <p:cNvSpPr/>
            <p:nvPr/>
          </p:nvSpPr>
          <p:spPr>
            <a:xfrm>
              <a:off x="5482890"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23" name="tx123"/>
            <p:cNvSpPr/>
            <p:nvPr/>
          </p:nvSpPr>
          <p:spPr>
            <a:xfrm>
              <a:off x="5836734"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55354"/>
              <a:ext cx="2123063" cy="185628"/>
            </a:xfrm>
            <a:custGeom>
              <a:avLst/>
              <a:pathLst>
                <a:path w="2123063" h="185628">
                  <a:moveTo>
                    <a:pt x="0" y="185628"/>
                  </a:moveTo>
                  <a:lnTo>
                    <a:pt x="88460" y="160877"/>
                  </a:lnTo>
                  <a:lnTo>
                    <a:pt x="176921" y="185628"/>
                  </a:lnTo>
                  <a:lnTo>
                    <a:pt x="265382" y="99001"/>
                  </a:lnTo>
                  <a:lnTo>
                    <a:pt x="353843" y="123752"/>
                  </a:lnTo>
                  <a:lnTo>
                    <a:pt x="442304" y="49500"/>
                  </a:lnTo>
                  <a:lnTo>
                    <a:pt x="530765" y="37125"/>
                  </a:lnTo>
                  <a:lnTo>
                    <a:pt x="619226" y="24750"/>
                  </a:lnTo>
                  <a:lnTo>
                    <a:pt x="707687" y="24750"/>
                  </a:lnTo>
                  <a:lnTo>
                    <a:pt x="796148" y="12375"/>
                  </a:lnTo>
                  <a:lnTo>
                    <a:pt x="884609" y="49500"/>
                  </a:lnTo>
                  <a:lnTo>
                    <a:pt x="973070" y="24750"/>
                  </a:lnTo>
                  <a:lnTo>
                    <a:pt x="1061531" y="49500"/>
                  </a:lnTo>
                  <a:lnTo>
                    <a:pt x="1149992" y="24750"/>
                  </a:lnTo>
                  <a:lnTo>
                    <a:pt x="1238453" y="12375"/>
                  </a:lnTo>
                  <a:lnTo>
                    <a:pt x="1326914" y="0"/>
                  </a:lnTo>
                  <a:lnTo>
                    <a:pt x="1415375" y="0"/>
                  </a:lnTo>
                  <a:lnTo>
                    <a:pt x="1503836" y="0"/>
                  </a:lnTo>
                  <a:lnTo>
                    <a:pt x="1592297" y="0"/>
                  </a:lnTo>
                  <a:lnTo>
                    <a:pt x="1680758" y="0"/>
                  </a:lnTo>
                  <a:lnTo>
                    <a:pt x="1769219" y="12375"/>
                  </a:lnTo>
                  <a:lnTo>
                    <a:pt x="1857680" y="12375"/>
                  </a:lnTo>
                  <a:lnTo>
                    <a:pt x="1946141" y="12375"/>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74866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45" name="tx145"/>
            <p:cNvSpPr/>
            <p:nvPr/>
          </p:nvSpPr>
          <p:spPr>
            <a:xfrm>
              <a:off x="6012012" y="4575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46" name="tx146"/>
            <p:cNvSpPr/>
            <p:nvPr/>
          </p:nvSpPr>
          <p:spPr>
            <a:xfrm>
              <a:off x="5482890" y="45142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47" name="tx147"/>
            <p:cNvSpPr/>
            <p:nvPr/>
          </p:nvSpPr>
          <p:spPr>
            <a:xfrm>
              <a:off x="5836734"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079271"/>
              <a:ext cx="2123063" cy="210378"/>
            </a:xfrm>
            <a:custGeom>
              <a:avLst/>
              <a:pathLst>
                <a:path w="2123063" h="210378">
                  <a:moveTo>
                    <a:pt x="0" y="210378"/>
                  </a:moveTo>
                  <a:lnTo>
                    <a:pt x="88460" y="173253"/>
                  </a:lnTo>
                  <a:lnTo>
                    <a:pt x="176921" y="198003"/>
                  </a:lnTo>
                  <a:lnTo>
                    <a:pt x="265382" y="148502"/>
                  </a:lnTo>
                  <a:lnTo>
                    <a:pt x="353843" y="0"/>
                  </a:lnTo>
                  <a:lnTo>
                    <a:pt x="442304" y="74251"/>
                  </a:lnTo>
                  <a:lnTo>
                    <a:pt x="530765" y="61876"/>
                  </a:lnTo>
                  <a:lnTo>
                    <a:pt x="619226" y="61876"/>
                  </a:lnTo>
                  <a:lnTo>
                    <a:pt x="707687" y="37125"/>
                  </a:lnTo>
                  <a:lnTo>
                    <a:pt x="796148" y="24750"/>
                  </a:lnTo>
                  <a:lnTo>
                    <a:pt x="884609" y="61876"/>
                  </a:lnTo>
                  <a:lnTo>
                    <a:pt x="973070" y="37125"/>
                  </a:lnTo>
                  <a:lnTo>
                    <a:pt x="1061531" y="61876"/>
                  </a:lnTo>
                  <a:lnTo>
                    <a:pt x="1149992" y="37125"/>
                  </a:lnTo>
                  <a:lnTo>
                    <a:pt x="1238453" y="24750"/>
                  </a:lnTo>
                  <a:lnTo>
                    <a:pt x="1326914" y="12375"/>
                  </a:lnTo>
                  <a:lnTo>
                    <a:pt x="1415375" y="12375"/>
                  </a:lnTo>
                  <a:lnTo>
                    <a:pt x="1503836" y="12375"/>
                  </a:lnTo>
                  <a:lnTo>
                    <a:pt x="1592297" y="12375"/>
                  </a:lnTo>
                  <a:lnTo>
                    <a:pt x="1680758" y="12375"/>
                  </a:lnTo>
                  <a:lnTo>
                    <a:pt x="1769219" y="24750"/>
                  </a:lnTo>
                  <a:lnTo>
                    <a:pt x="1857680" y="24750"/>
                  </a:lnTo>
                  <a:lnTo>
                    <a:pt x="1946141" y="24750"/>
                  </a:lnTo>
                  <a:lnTo>
                    <a:pt x="2034602" y="24750"/>
                  </a:lnTo>
                  <a:lnTo>
                    <a:pt x="2123063" y="24750"/>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1973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69" name="tx169"/>
            <p:cNvSpPr/>
            <p:nvPr/>
          </p:nvSpPr>
          <p:spPr>
            <a:xfrm>
              <a:off x="8806200"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0" name="tx170"/>
            <p:cNvSpPr/>
            <p:nvPr/>
          </p:nvSpPr>
          <p:spPr>
            <a:xfrm>
              <a:off x="8277077"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71" name="tx171"/>
            <p:cNvSpPr/>
            <p:nvPr/>
          </p:nvSpPr>
          <p:spPr>
            <a:xfrm>
              <a:off x="8630921"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712111" y="2935376"/>
              <a:ext cx="1061531" cy="643511"/>
            </a:xfrm>
            <a:custGeom>
              <a:avLst/>
              <a:pathLst>
                <a:path w="1061531" h="643511">
                  <a:moveTo>
                    <a:pt x="0" y="643511"/>
                  </a:moveTo>
                  <a:lnTo>
                    <a:pt x="88460" y="136127"/>
                  </a:lnTo>
                  <a:lnTo>
                    <a:pt x="176921" y="49500"/>
                  </a:lnTo>
                  <a:lnTo>
                    <a:pt x="265382" y="37125"/>
                  </a:lnTo>
                  <a:lnTo>
                    <a:pt x="353843" y="12375"/>
                  </a:lnTo>
                  <a:lnTo>
                    <a:pt x="442304" y="0"/>
                  </a:lnTo>
                  <a:lnTo>
                    <a:pt x="530765" y="0"/>
                  </a:lnTo>
                  <a:lnTo>
                    <a:pt x="619226" y="0"/>
                  </a:lnTo>
                  <a:lnTo>
                    <a:pt x="707687" y="0"/>
                  </a:lnTo>
                  <a:lnTo>
                    <a:pt x="796148" y="0"/>
                  </a:lnTo>
                  <a:lnTo>
                    <a:pt x="884609" y="0"/>
                  </a:lnTo>
                  <a:lnTo>
                    <a:pt x="973070" y="0"/>
                  </a:lnTo>
                  <a:lnTo>
                    <a:pt x="1061531" y="0"/>
                  </a:lnTo>
                </a:path>
              </a:pathLst>
            </a:custGeom>
            <a:ln w="27101" cap="flat">
              <a:solidFill>
                <a:srgbClr val="1CABE2">
                  <a:alpha val="100000"/>
                </a:srgbClr>
              </a:solidFill>
              <a:prstDash val="solid"/>
              <a:round/>
            </a:ln>
          </p:spPr>
          <p:txBody>
            <a:bodyPr/>
            <a:lstStyle/>
            <a:p/>
          </p:txBody>
        </p:sp>
        <p:sp>
          <p:nvSpPr>
            <p:cNvPr id="192" name="tx192"/>
            <p:cNvSpPr/>
            <p:nvPr/>
          </p:nvSpPr>
          <p:spPr>
            <a:xfrm>
              <a:off x="7560181" y="348781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a:t>
              </a:r>
            </a:p>
          </p:txBody>
        </p:sp>
        <p:sp>
          <p:nvSpPr>
            <p:cNvPr id="193" name="tx193"/>
            <p:cNvSpPr/>
            <p:nvPr/>
          </p:nvSpPr>
          <p:spPr>
            <a:xfrm>
              <a:off x="8806200" y="284306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94" name="tx194"/>
            <p:cNvSpPr/>
            <p:nvPr/>
          </p:nvSpPr>
          <p:spPr>
            <a:xfrm>
              <a:off x="8277077"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95" name="tx195"/>
            <p:cNvSpPr/>
            <p:nvPr/>
          </p:nvSpPr>
          <p:spPr>
            <a:xfrm>
              <a:off x="8630921"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96" name="tx196"/>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197" name="tx197"/>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8" name="tx198"/>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99" name="tx199"/>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00" name="tx200"/>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01" name="tx201"/>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02" name="tx202"/>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03" name="tx203"/>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4" name="tx204"/>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5" name="tx205"/>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6" name="tx206"/>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7" name="tx207"/>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8" name="tx208"/>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9" name="tx209"/>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0" name="tx210"/>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1" name="tx211"/>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2" name="tx212"/>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3" name="tx213"/>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4" name="tx214"/>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5" name="tx215"/>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6" name="tx216"/>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7" name="tx217"/>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8" name="tx218"/>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9" name="tx219"/>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20" name="tx220"/>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1" name="tx221"/>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22" name="tx222"/>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3" name="tx223"/>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4" name="tx224"/>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5" name="tx225"/>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6" name="tx226"/>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7" name="tx227"/>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8" name="tx228"/>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9" name="tx229"/>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0" name="tx230"/>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1" name="tx231"/>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2" name="tx232"/>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3" name="tx233"/>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4" name="tx234"/>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5" name="tx235"/>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6" name="tx236"/>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7" name="tx237"/>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8" name="tx238"/>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9" name="tx239"/>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40" name="tx240"/>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41" name="tx241"/>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42" name="tx242"/>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3" name="tx243"/>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4" name="tx244"/>
            <p:cNvSpPr/>
            <p:nvPr/>
          </p:nvSpPr>
          <p:spPr>
            <a:xfrm>
              <a:off x="2233924" y="398022"/>
              <a:ext cx="536799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Bangladesh, 2000-2024</a:t>
              </a:r>
            </a:p>
          </p:txBody>
        </p:sp>
        <p:sp>
          <p:nvSpPr>
            <p:cNvPr id="245" name="tx24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6" name="tx246"/>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(93%), followed by MCV1 (96%).
Compared to 2019, coverage of 3 vaccines remained constant (BCG, DTP1 and MCV2), 4 vaccines decreased (DTP3, MCV1, PCV3 and POL3), and one vaccine increased (IPV1).
Compared to 2023, coverage of 8 vaccines remained constant (BCG, DTP1, DTP3, IPV1, MCV1, MCV2, PCV3 and POL3).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806643"/>
            </a:xfrm>
            <a:custGeom>
              <a:avLst/>
              <a:pathLst>
                <a:path w="6480943" h="806643">
                  <a:moveTo>
                    <a:pt x="0" y="806643"/>
                  </a:moveTo>
                  <a:lnTo>
                    <a:pt x="270039" y="664294"/>
                  </a:lnTo>
                  <a:lnTo>
                    <a:pt x="540078" y="759193"/>
                  </a:lnTo>
                  <a:lnTo>
                    <a:pt x="810117" y="569395"/>
                  </a:lnTo>
                  <a:lnTo>
                    <a:pt x="1080157" y="0"/>
                  </a:lnTo>
                  <a:lnTo>
                    <a:pt x="1350196" y="284697"/>
                  </a:lnTo>
                  <a:lnTo>
                    <a:pt x="1620235" y="237248"/>
                  </a:lnTo>
                  <a:lnTo>
                    <a:pt x="1890275" y="237248"/>
                  </a:lnTo>
                  <a:lnTo>
                    <a:pt x="2160314" y="142348"/>
                  </a:lnTo>
                  <a:lnTo>
                    <a:pt x="2430353" y="94899"/>
                  </a:lnTo>
                  <a:lnTo>
                    <a:pt x="2700393" y="237248"/>
                  </a:lnTo>
                  <a:lnTo>
                    <a:pt x="2970432" y="142348"/>
                  </a:lnTo>
                  <a:lnTo>
                    <a:pt x="3240471" y="237248"/>
                  </a:lnTo>
                  <a:lnTo>
                    <a:pt x="3510510" y="142348"/>
                  </a:lnTo>
                  <a:lnTo>
                    <a:pt x="3780550" y="94899"/>
                  </a:lnTo>
                  <a:lnTo>
                    <a:pt x="4050589" y="47449"/>
                  </a:lnTo>
                  <a:lnTo>
                    <a:pt x="4320628" y="47449"/>
                  </a:lnTo>
                  <a:lnTo>
                    <a:pt x="4590668" y="47449"/>
                  </a:lnTo>
                  <a:lnTo>
                    <a:pt x="4860707" y="47449"/>
                  </a:lnTo>
                  <a:lnTo>
                    <a:pt x="5130746" y="47449"/>
                  </a:lnTo>
                  <a:lnTo>
                    <a:pt x="5400786" y="94899"/>
                  </a:lnTo>
                  <a:lnTo>
                    <a:pt x="5670825" y="94899"/>
                  </a:lnTo>
                  <a:lnTo>
                    <a:pt x="5940864" y="94899"/>
                  </a:lnTo>
                  <a:lnTo>
                    <a:pt x="6210904" y="94899"/>
                  </a:lnTo>
                  <a:lnTo>
                    <a:pt x="6480943" y="94899"/>
                  </a:lnTo>
                </a:path>
              </a:pathLst>
            </a:custGeom>
            <a:ln w="27101" cap="flat">
              <a:solidFill>
                <a:srgbClr val="1C86EE">
                  <a:alpha val="100000"/>
                </a:srgbClr>
              </a:solidFill>
              <a:prstDash val="solid"/>
              <a:round/>
            </a:ln>
          </p:spPr>
          <p:txBody>
            <a:bodyPr/>
            <a:lstStyle/>
            <a:p/>
          </p:txBody>
        </p:sp>
        <p:sp>
          <p:nvSpPr>
            <p:cNvPr id="38" name="pl38"/>
            <p:cNvSpPr/>
            <p:nvPr/>
          </p:nvSpPr>
          <p:spPr>
            <a:xfrm>
              <a:off x="1945373" y="978248"/>
              <a:ext cx="5670825" cy="4412813"/>
            </a:xfrm>
            <a:custGeom>
              <a:avLst/>
              <a:pathLst>
                <a:path w="5670825" h="4412813">
                  <a:moveTo>
                    <a:pt x="0" y="4412813"/>
                  </a:moveTo>
                  <a:lnTo>
                    <a:pt x="270039" y="4128116"/>
                  </a:lnTo>
                  <a:lnTo>
                    <a:pt x="540078" y="2514829"/>
                  </a:lnTo>
                  <a:lnTo>
                    <a:pt x="810117" y="569395"/>
                  </a:lnTo>
                  <a:lnTo>
                    <a:pt x="1080157" y="142348"/>
                  </a:lnTo>
                  <a:lnTo>
                    <a:pt x="1350196" y="94899"/>
                  </a:lnTo>
                  <a:lnTo>
                    <a:pt x="1620235" y="47449"/>
                  </a:lnTo>
                  <a:lnTo>
                    <a:pt x="1890275" y="189798"/>
                  </a:lnTo>
                  <a:lnTo>
                    <a:pt x="2160314" y="94899"/>
                  </a:lnTo>
                  <a:lnTo>
                    <a:pt x="2430353" y="189798"/>
                  </a:lnTo>
                  <a:lnTo>
                    <a:pt x="2700393" y="94899"/>
                  </a:lnTo>
                  <a:lnTo>
                    <a:pt x="2970432" y="47449"/>
                  </a:lnTo>
                  <a:lnTo>
                    <a:pt x="3240471" y="0"/>
                  </a:lnTo>
                  <a:lnTo>
                    <a:pt x="3510510" y="0"/>
                  </a:lnTo>
                  <a:lnTo>
                    <a:pt x="3780550" y="0"/>
                  </a:lnTo>
                  <a:lnTo>
                    <a:pt x="4050589" y="0"/>
                  </a:lnTo>
                  <a:lnTo>
                    <a:pt x="4320628" y="0"/>
                  </a:lnTo>
                  <a:lnTo>
                    <a:pt x="4590668" y="0"/>
                  </a:lnTo>
                  <a:lnTo>
                    <a:pt x="4860707" y="47449"/>
                  </a:lnTo>
                  <a:lnTo>
                    <a:pt x="5130746" y="47449"/>
                  </a:lnTo>
                  <a:lnTo>
                    <a:pt x="5400786" y="47449"/>
                  </a:lnTo>
                  <a:lnTo>
                    <a:pt x="5670825" y="47449"/>
                  </a:lnTo>
                </a:path>
              </a:pathLst>
            </a:custGeom>
            <a:ln w="27101" cap="flat">
              <a:solidFill>
                <a:srgbClr val="80BD41">
                  <a:alpha val="100000"/>
                </a:srgbClr>
              </a:solidFill>
              <a:prstDash val="solid"/>
              <a:round/>
            </a:ln>
          </p:spPr>
          <p:txBody>
            <a:bodyPr/>
            <a:lstStyle/>
            <a:p/>
          </p:txBody>
        </p:sp>
        <p:sp>
          <p:nvSpPr>
            <p:cNvPr id="39" name="pl39"/>
            <p:cNvSpPr/>
            <p:nvPr/>
          </p:nvSpPr>
          <p:spPr>
            <a:xfrm>
              <a:off x="3565609" y="978248"/>
              <a:ext cx="4050589" cy="521945"/>
            </a:xfrm>
            <a:custGeom>
              <a:avLst/>
              <a:pathLst>
                <a:path w="4050589" h="521945">
                  <a:moveTo>
                    <a:pt x="0" y="47449"/>
                  </a:moveTo>
                  <a:lnTo>
                    <a:pt x="270039" y="189798"/>
                  </a:lnTo>
                  <a:lnTo>
                    <a:pt x="540078" y="521945"/>
                  </a:lnTo>
                  <a:lnTo>
                    <a:pt x="810117" y="189798"/>
                  </a:lnTo>
                  <a:lnTo>
                    <a:pt x="1080157" y="94899"/>
                  </a:lnTo>
                  <a:lnTo>
                    <a:pt x="1350196" y="47449"/>
                  </a:lnTo>
                  <a:lnTo>
                    <a:pt x="1620235" y="0"/>
                  </a:lnTo>
                  <a:lnTo>
                    <a:pt x="1890275" y="0"/>
                  </a:lnTo>
                  <a:lnTo>
                    <a:pt x="2160314" y="0"/>
                  </a:lnTo>
                  <a:lnTo>
                    <a:pt x="2430353" y="0"/>
                  </a:lnTo>
                  <a:lnTo>
                    <a:pt x="2700393" y="0"/>
                  </a:lnTo>
                  <a:lnTo>
                    <a:pt x="2970432" y="0"/>
                  </a:lnTo>
                  <a:lnTo>
                    <a:pt x="3240471" y="47449"/>
                  </a:lnTo>
                  <a:lnTo>
                    <a:pt x="3510510" y="47449"/>
                  </a:lnTo>
                  <a:lnTo>
                    <a:pt x="3780550" y="47449"/>
                  </a:lnTo>
                  <a:lnTo>
                    <a:pt x="4050589" y="47449"/>
                  </a:lnTo>
                </a:path>
              </a:pathLst>
            </a:custGeom>
            <a:ln w="27101" cap="flat">
              <a:solidFill>
                <a:srgbClr val="EE00EE">
                  <a:alpha val="100000"/>
                </a:srgbClr>
              </a:solidFill>
              <a:prstDash val="solid"/>
              <a:round/>
            </a:ln>
          </p:spPr>
          <p:txBody>
            <a:bodyPr/>
            <a:lstStyle/>
            <a:p/>
          </p:txBody>
        </p:sp>
        <p:sp>
          <p:nvSpPr>
            <p:cNvPr id="40" name="pl40"/>
            <p:cNvSpPr/>
            <p:nvPr/>
          </p:nvSpPr>
          <p:spPr>
            <a:xfrm>
              <a:off x="7346159" y="1357845"/>
              <a:ext cx="270039" cy="3368922"/>
            </a:xfrm>
            <a:custGeom>
              <a:avLst/>
              <a:pathLst>
                <a:path w="270039" h="3368922">
                  <a:moveTo>
                    <a:pt x="0" y="3368922"/>
                  </a:moveTo>
                  <a:lnTo>
                    <a:pt x="270039" y="0"/>
                  </a:lnTo>
                </a:path>
              </a:pathLst>
            </a:custGeom>
            <a:ln w="27101" cap="flat">
              <a:solidFill>
                <a:srgbClr val="6A3D9A">
                  <a:alpha val="100000"/>
                </a:srgbClr>
              </a:solidFill>
              <a:prstDash val="solid"/>
              <a:round/>
            </a:ln>
          </p:spPr>
          <p:txBody>
            <a:bodyPr/>
            <a:lstStyle/>
            <a:p/>
          </p:txBody>
        </p:sp>
        <p:sp>
          <p:nvSpPr>
            <p:cNvPr id="41" name="pl41"/>
            <p:cNvSpPr/>
            <p:nvPr/>
          </p:nvSpPr>
          <p:spPr>
            <a:xfrm>
              <a:off x="5185844" y="930799"/>
              <a:ext cx="2430353" cy="2941875"/>
            </a:xfrm>
            <a:custGeom>
              <a:avLst/>
              <a:pathLst>
                <a:path w="2430353" h="2941875">
                  <a:moveTo>
                    <a:pt x="0" y="2277581"/>
                  </a:moveTo>
                  <a:lnTo>
                    <a:pt x="270039" y="2941875"/>
                  </a:lnTo>
                  <a:lnTo>
                    <a:pt x="540078" y="2941875"/>
                  </a:lnTo>
                  <a:lnTo>
                    <a:pt x="810117" y="1138790"/>
                  </a:lnTo>
                  <a:lnTo>
                    <a:pt x="1080157" y="332147"/>
                  </a:lnTo>
                  <a:lnTo>
                    <a:pt x="1350196" y="142348"/>
                  </a:lnTo>
                  <a:lnTo>
                    <a:pt x="1620235" y="0"/>
                  </a:lnTo>
                  <a:lnTo>
                    <a:pt x="1890275" y="0"/>
                  </a:lnTo>
                  <a:lnTo>
                    <a:pt x="2160314" y="0"/>
                  </a:lnTo>
                  <a:lnTo>
                    <a:pt x="2430353" y="0"/>
                  </a:lnTo>
                </a:path>
              </a:pathLst>
            </a:custGeom>
            <a:ln w="27101" cap="flat">
              <a:solidFill>
                <a:srgbClr val="E31A1C">
                  <a:alpha val="100000"/>
                </a:srgbClr>
              </a:solidFill>
              <a:prstDash val="solid"/>
              <a:round/>
            </a:ln>
          </p:spPr>
          <p:txBody>
            <a:bodyPr/>
            <a:lstStyle/>
            <a:p/>
          </p:txBody>
        </p:sp>
        <p:sp>
          <p:nvSpPr>
            <p:cNvPr id="42" name="pl42"/>
            <p:cNvSpPr/>
            <p:nvPr/>
          </p:nvSpPr>
          <p:spPr>
            <a:xfrm>
              <a:off x="1135255" y="1025698"/>
              <a:ext cx="6480943" cy="1091341"/>
            </a:xfrm>
            <a:custGeom>
              <a:avLst/>
              <a:pathLst>
                <a:path w="6480943" h="1091341">
                  <a:moveTo>
                    <a:pt x="0" y="1091341"/>
                  </a:moveTo>
                  <a:lnTo>
                    <a:pt x="270039" y="948992"/>
                  </a:lnTo>
                  <a:lnTo>
                    <a:pt x="540078" y="1043891"/>
                  </a:lnTo>
                  <a:lnTo>
                    <a:pt x="810117" y="996441"/>
                  </a:lnTo>
                  <a:lnTo>
                    <a:pt x="1080157" y="759193"/>
                  </a:lnTo>
                  <a:lnTo>
                    <a:pt x="1350196" y="427046"/>
                  </a:lnTo>
                  <a:lnTo>
                    <a:pt x="1620235" y="664294"/>
                  </a:lnTo>
                  <a:lnTo>
                    <a:pt x="1890275" y="379596"/>
                  </a:lnTo>
                  <a:lnTo>
                    <a:pt x="2160314" y="237248"/>
                  </a:lnTo>
                  <a:lnTo>
                    <a:pt x="2430353" y="189798"/>
                  </a:lnTo>
                  <a:lnTo>
                    <a:pt x="2700393" y="427046"/>
                  </a:lnTo>
                  <a:lnTo>
                    <a:pt x="2970432" y="189798"/>
                  </a:lnTo>
                  <a:lnTo>
                    <a:pt x="3240471" y="427046"/>
                  </a:lnTo>
                  <a:lnTo>
                    <a:pt x="3510510" y="284697"/>
                  </a:lnTo>
                  <a:lnTo>
                    <a:pt x="3780550" y="142348"/>
                  </a:lnTo>
                  <a:lnTo>
                    <a:pt x="4050589" y="0"/>
                  </a:lnTo>
                  <a:lnTo>
                    <a:pt x="4320628" y="0"/>
                  </a:lnTo>
                  <a:lnTo>
                    <a:pt x="4590668" y="0"/>
                  </a:lnTo>
                  <a:lnTo>
                    <a:pt x="4860707" y="0"/>
                  </a:lnTo>
                  <a:lnTo>
                    <a:pt x="5130746" y="0"/>
                  </a:lnTo>
                  <a:lnTo>
                    <a:pt x="5400786" y="0"/>
                  </a:lnTo>
                  <a:lnTo>
                    <a:pt x="5670825" y="0"/>
                  </a:lnTo>
                  <a:lnTo>
                    <a:pt x="5940864" y="47449"/>
                  </a:lnTo>
                  <a:lnTo>
                    <a:pt x="6210904" y="47449"/>
                  </a:lnTo>
                  <a:lnTo>
                    <a:pt x="6480943" y="47449"/>
                  </a:lnTo>
                </a:path>
              </a:pathLst>
            </a:custGeom>
            <a:ln w="27101" cap="flat">
              <a:solidFill>
                <a:srgbClr val="FF7F00">
                  <a:alpha val="100000"/>
                </a:srgbClr>
              </a:solidFill>
              <a:prstDash val="solid"/>
              <a:round/>
            </a:ln>
          </p:spPr>
          <p:txBody>
            <a:bodyPr/>
            <a:lstStyle/>
            <a:p/>
          </p:txBody>
        </p:sp>
        <p:sp>
          <p:nvSpPr>
            <p:cNvPr id="43" name="pl43"/>
            <p:cNvSpPr/>
            <p:nvPr/>
          </p:nvSpPr>
          <p:spPr>
            <a:xfrm>
              <a:off x="4375727" y="1215496"/>
              <a:ext cx="3240471" cy="2467379"/>
            </a:xfrm>
            <a:custGeom>
              <a:avLst/>
              <a:pathLst>
                <a:path w="3240471" h="2467379">
                  <a:moveTo>
                    <a:pt x="0" y="2467379"/>
                  </a:moveTo>
                  <a:lnTo>
                    <a:pt x="270039" y="521945"/>
                  </a:lnTo>
                  <a:lnTo>
                    <a:pt x="540078" y="189798"/>
                  </a:lnTo>
                  <a:lnTo>
                    <a:pt x="810117" y="142348"/>
                  </a:lnTo>
                  <a:lnTo>
                    <a:pt x="1080157" y="47449"/>
                  </a:lnTo>
                  <a:lnTo>
                    <a:pt x="1350196" y="0"/>
                  </a:lnTo>
                  <a:lnTo>
                    <a:pt x="1620235" y="0"/>
                  </a:lnTo>
                  <a:lnTo>
                    <a:pt x="1890275" y="0"/>
                  </a:lnTo>
                  <a:lnTo>
                    <a:pt x="2160314" y="0"/>
                  </a:lnTo>
                  <a:lnTo>
                    <a:pt x="2430353" y="0"/>
                  </a:lnTo>
                  <a:lnTo>
                    <a:pt x="2700393" y="0"/>
                  </a:lnTo>
                  <a:lnTo>
                    <a:pt x="2970432" y="0"/>
                  </a:lnTo>
                  <a:lnTo>
                    <a:pt x="3240471" y="0"/>
                  </a:lnTo>
                </a:path>
              </a:pathLst>
            </a:custGeom>
            <a:ln w="27101" cap="flat">
              <a:solidFill>
                <a:srgbClr val="FFC20E">
                  <a:alpha val="100000"/>
                </a:srgbClr>
              </a:solidFill>
              <a:prstDash val="solid"/>
              <a:round/>
            </a:ln>
          </p:spPr>
          <p:txBody>
            <a:bodyPr/>
            <a:lstStyle/>
            <a:p/>
          </p:txBody>
        </p:sp>
        <p:sp>
          <p:nvSpPr>
            <p:cNvPr id="44" name="pl44"/>
            <p:cNvSpPr/>
            <p:nvPr/>
          </p:nvSpPr>
          <p:spPr>
            <a:xfrm>
              <a:off x="5185844" y="930799"/>
              <a:ext cx="2430353" cy="2419930"/>
            </a:xfrm>
            <a:custGeom>
              <a:avLst/>
              <a:pathLst>
                <a:path w="2430353" h="2419930">
                  <a:moveTo>
                    <a:pt x="0" y="2419930"/>
                  </a:moveTo>
                  <a:lnTo>
                    <a:pt x="270039" y="94899"/>
                  </a:lnTo>
                  <a:lnTo>
                    <a:pt x="540078" y="0"/>
                  </a:lnTo>
                  <a:lnTo>
                    <a:pt x="810117" y="47449"/>
                  </a:lnTo>
                  <a:lnTo>
                    <a:pt x="1080157" y="0"/>
                  </a:lnTo>
                  <a:lnTo>
                    <a:pt x="1350196" y="0"/>
                  </a:lnTo>
                  <a:lnTo>
                    <a:pt x="1620235" y="94899"/>
                  </a:lnTo>
                  <a:lnTo>
                    <a:pt x="1890275" y="94899"/>
                  </a:lnTo>
                  <a:lnTo>
                    <a:pt x="2160314" y="94899"/>
                  </a:lnTo>
                  <a:lnTo>
                    <a:pt x="2430353" y="94899"/>
                  </a:lnTo>
                </a:path>
              </a:pathLst>
            </a:custGeom>
            <a:ln w="27101" cap="flat">
              <a:solidFill>
                <a:srgbClr val="008B00">
                  <a:alpha val="100000"/>
                </a:srgbClr>
              </a:solidFill>
              <a:prstDash val="solid"/>
              <a:round/>
            </a:ln>
          </p:spPr>
          <p:txBody>
            <a:bodyPr/>
            <a:lstStyle/>
            <a:p/>
          </p:txBody>
        </p:sp>
        <p:sp>
          <p:nvSpPr>
            <p:cNvPr id="45" name="pl45"/>
            <p:cNvSpPr/>
            <p:nvPr/>
          </p:nvSpPr>
          <p:spPr>
            <a:xfrm>
              <a:off x="1135255" y="978248"/>
              <a:ext cx="6480943" cy="711744"/>
            </a:xfrm>
            <a:custGeom>
              <a:avLst/>
              <a:pathLst>
                <a:path w="6480943" h="711744">
                  <a:moveTo>
                    <a:pt x="0" y="711744"/>
                  </a:moveTo>
                  <a:lnTo>
                    <a:pt x="270039" y="616844"/>
                  </a:lnTo>
                  <a:lnTo>
                    <a:pt x="540078" y="711744"/>
                  </a:lnTo>
                  <a:lnTo>
                    <a:pt x="810117" y="379596"/>
                  </a:lnTo>
                  <a:lnTo>
                    <a:pt x="1080157" y="474496"/>
                  </a:lnTo>
                  <a:lnTo>
                    <a:pt x="1350196" y="189798"/>
                  </a:lnTo>
                  <a:lnTo>
                    <a:pt x="1620235" y="142348"/>
                  </a:lnTo>
                  <a:lnTo>
                    <a:pt x="1890275" y="94899"/>
                  </a:lnTo>
                  <a:lnTo>
                    <a:pt x="2160314" y="94899"/>
                  </a:lnTo>
                  <a:lnTo>
                    <a:pt x="2430353" y="47449"/>
                  </a:lnTo>
                  <a:lnTo>
                    <a:pt x="2700393" y="189798"/>
                  </a:lnTo>
                  <a:lnTo>
                    <a:pt x="2970432" y="94899"/>
                  </a:lnTo>
                  <a:lnTo>
                    <a:pt x="3240471" y="189798"/>
                  </a:lnTo>
                  <a:lnTo>
                    <a:pt x="3510510" y="94899"/>
                  </a:lnTo>
                  <a:lnTo>
                    <a:pt x="3780550" y="47449"/>
                  </a:lnTo>
                  <a:lnTo>
                    <a:pt x="4050589" y="0"/>
                  </a:lnTo>
                  <a:lnTo>
                    <a:pt x="4320628" y="0"/>
                  </a:lnTo>
                  <a:lnTo>
                    <a:pt x="4590668" y="0"/>
                  </a:lnTo>
                  <a:lnTo>
                    <a:pt x="4860707" y="0"/>
                  </a:lnTo>
                  <a:lnTo>
                    <a:pt x="5130746" y="0"/>
                  </a:lnTo>
                  <a:lnTo>
                    <a:pt x="5400786" y="47449"/>
                  </a:lnTo>
                  <a:lnTo>
                    <a:pt x="5670825" y="47449"/>
                  </a:lnTo>
                  <a:lnTo>
                    <a:pt x="5940864" y="47449"/>
                  </a:lnTo>
                  <a:lnTo>
                    <a:pt x="6210904" y="47449"/>
                  </a:lnTo>
                  <a:lnTo>
                    <a:pt x="6480943" y="47449"/>
                  </a:lnTo>
                </a:path>
              </a:pathLst>
            </a:custGeom>
            <a:ln w="27101" cap="flat">
              <a:solidFill>
                <a:srgbClr val="9A32CD">
                  <a:alpha val="100000"/>
                </a:srgbClr>
              </a:solidFill>
              <a:prstDash val="solid"/>
              <a:round/>
            </a:ln>
          </p:spPr>
          <p:txBody>
            <a:bodyPr/>
            <a:lstStyle/>
            <a:p/>
          </p:txBody>
        </p:sp>
        <p:sp>
          <p:nvSpPr>
            <p:cNvPr id="46" name="pl46"/>
            <p:cNvSpPr/>
            <p:nvPr/>
          </p:nvSpPr>
          <p:spPr>
            <a:xfrm>
              <a:off x="4375727" y="1025698"/>
              <a:ext cx="3240471" cy="3795968"/>
            </a:xfrm>
            <a:custGeom>
              <a:avLst/>
              <a:pathLst>
                <a:path w="3240471" h="3795968">
                  <a:moveTo>
                    <a:pt x="0" y="3795968"/>
                  </a:moveTo>
                  <a:lnTo>
                    <a:pt x="270039" y="284697"/>
                  </a:lnTo>
                  <a:lnTo>
                    <a:pt x="540078" y="142348"/>
                  </a:lnTo>
                  <a:lnTo>
                    <a:pt x="810117" y="0"/>
                  </a:lnTo>
                  <a:lnTo>
                    <a:pt x="1080157" y="0"/>
                  </a:lnTo>
                  <a:lnTo>
                    <a:pt x="1350196" y="0"/>
                  </a:lnTo>
                  <a:lnTo>
                    <a:pt x="1620235" y="0"/>
                  </a:lnTo>
                  <a:lnTo>
                    <a:pt x="1890275" y="0"/>
                  </a:lnTo>
                  <a:lnTo>
                    <a:pt x="2160314" y="0"/>
                  </a:lnTo>
                  <a:lnTo>
                    <a:pt x="2430353" y="0"/>
                  </a:lnTo>
                  <a:lnTo>
                    <a:pt x="2700393" y="47449"/>
                  </a:lnTo>
                  <a:lnTo>
                    <a:pt x="2970432" y="47449"/>
                  </a:lnTo>
                  <a:lnTo>
                    <a:pt x="3240471" y="47449"/>
                  </a:lnTo>
                </a:path>
              </a:pathLst>
            </a:custGeom>
            <a:ln w="27101" cap="flat">
              <a:solidFill>
                <a:srgbClr val="836FFF">
                  <a:alpha val="100000"/>
                </a:srgbClr>
              </a:solidFill>
              <a:prstDash val="solid"/>
              <a:round/>
            </a:ln>
          </p:spPr>
          <p:txBody>
            <a:bodyPr/>
            <a:lstStyle/>
            <a:p/>
          </p:txBody>
        </p:sp>
        <p:sp>
          <p:nvSpPr>
            <p:cNvPr id="47" name="pl47"/>
            <p:cNvSpPr/>
            <p:nvPr/>
          </p:nvSpPr>
          <p:spPr>
            <a:xfrm>
              <a:off x="7633596" y="780908"/>
              <a:ext cx="791430" cy="146666"/>
            </a:xfrm>
            <a:custGeom>
              <a:avLst/>
              <a:pathLst>
                <a:path w="791430" h="146666">
                  <a:moveTo>
                    <a:pt x="791430" y="0"/>
                  </a:moveTo>
                  <a:lnTo>
                    <a:pt x="0" y="146666"/>
                  </a:lnTo>
                </a:path>
              </a:pathLst>
            </a:custGeom>
          </p:spPr>
          <p:txBody>
            <a:bodyPr/>
            <a:lstStyle/>
            <a:p/>
          </p:txBody>
        </p:sp>
        <p:sp>
          <p:nvSpPr>
            <p:cNvPr id="48" name="pl48"/>
            <p:cNvSpPr/>
            <p:nvPr/>
          </p:nvSpPr>
          <p:spPr>
            <a:xfrm>
              <a:off x="7634331" y="1026022"/>
              <a:ext cx="748613" cy="13361"/>
            </a:xfrm>
            <a:custGeom>
              <a:avLst/>
              <a:pathLst>
                <a:path w="748613" h="13361">
                  <a:moveTo>
                    <a:pt x="748613" y="13361"/>
                  </a:moveTo>
                  <a:lnTo>
                    <a:pt x="0" y="0"/>
                  </a:lnTo>
                </a:path>
              </a:pathLst>
            </a:custGeom>
          </p:spPr>
          <p:txBody>
            <a:bodyPr/>
            <a:lstStyle/>
            <a:p/>
          </p:txBody>
        </p:sp>
        <p:sp>
          <p:nvSpPr>
            <p:cNvPr id="49" name="pl49"/>
            <p:cNvSpPr/>
            <p:nvPr/>
          </p:nvSpPr>
          <p:spPr>
            <a:xfrm>
              <a:off x="7623274" y="1036180"/>
              <a:ext cx="705310" cy="1044947"/>
            </a:xfrm>
            <a:custGeom>
              <a:avLst/>
              <a:pathLst>
                <a:path w="705310" h="1044947">
                  <a:moveTo>
                    <a:pt x="705310" y="1044947"/>
                  </a:moveTo>
                  <a:lnTo>
                    <a:pt x="0" y="0"/>
                  </a:lnTo>
                </a:path>
              </a:pathLst>
            </a:custGeom>
          </p:spPr>
          <p:txBody>
            <a:bodyPr/>
            <a:lstStyle/>
            <a:p/>
          </p:txBody>
        </p:sp>
        <p:sp>
          <p:nvSpPr>
            <p:cNvPr id="50" name="pl50"/>
            <p:cNvSpPr/>
            <p:nvPr/>
          </p:nvSpPr>
          <p:spPr>
            <a:xfrm>
              <a:off x="7632284" y="1030960"/>
              <a:ext cx="804810" cy="263261"/>
            </a:xfrm>
            <a:custGeom>
              <a:avLst/>
              <a:pathLst>
                <a:path w="804810" h="263261">
                  <a:moveTo>
                    <a:pt x="804810" y="263261"/>
                  </a:moveTo>
                  <a:lnTo>
                    <a:pt x="0" y="0"/>
                  </a:lnTo>
                </a:path>
              </a:pathLst>
            </a:custGeom>
          </p:spPr>
          <p:txBody>
            <a:bodyPr/>
            <a:lstStyle/>
            <a:p/>
          </p:txBody>
        </p:sp>
        <p:sp>
          <p:nvSpPr>
            <p:cNvPr id="51" name="pl51"/>
            <p:cNvSpPr/>
            <p:nvPr/>
          </p:nvSpPr>
          <p:spPr>
            <a:xfrm>
              <a:off x="7628577" y="1034020"/>
              <a:ext cx="772365" cy="519243"/>
            </a:xfrm>
            <a:custGeom>
              <a:avLst/>
              <a:pathLst>
                <a:path w="772365" h="519243">
                  <a:moveTo>
                    <a:pt x="772365" y="519243"/>
                  </a:moveTo>
                  <a:lnTo>
                    <a:pt x="0" y="0"/>
                  </a:lnTo>
                </a:path>
              </a:pathLst>
            </a:custGeom>
          </p:spPr>
          <p:txBody>
            <a:bodyPr/>
            <a:lstStyle/>
            <a:p/>
          </p:txBody>
        </p:sp>
        <p:sp>
          <p:nvSpPr>
            <p:cNvPr id="52" name="pl52"/>
            <p:cNvSpPr/>
            <p:nvPr/>
          </p:nvSpPr>
          <p:spPr>
            <a:xfrm>
              <a:off x="7625424" y="1035500"/>
              <a:ext cx="733278" cy="779052"/>
            </a:xfrm>
            <a:custGeom>
              <a:avLst/>
              <a:pathLst>
                <a:path w="733278" h="779052">
                  <a:moveTo>
                    <a:pt x="733278" y="779052"/>
                  </a:moveTo>
                  <a:lnTo>
                    <a:pt x="0" y="0"/>
                  </a:lnTo>
                </a:path>
              </a:pathLst>
            </a:custGeom>
          </p:spPr>
          <p:txBody>
            <a:bodyPr/>
            <a:lstStyle/>
            <a:p/>
          </p:txBody>
        </p:sp>
        <p:sp>
          <p:nvSpPr>
            <p:cNvPr id="53" name="pl53"/>
            <p:cNvSpPr/>
            <p:nvPr/>
          </p:nvSpPr>
          <p:spPr>
            <a:xfrm>
              <a:off x="7623739" y="1083501"/>
              <a:ext cx="1054086" cy="1447278"/>
            </a:xfrm>
            <a:custGeom>
              <a:avLst/>
              <a:pathLst>
                <a:path w="1054086" h="1447278">
                  <a:moveTo>
                    <a:pt x="1054086" y="1447278"/>
                  </a:moveTo>
                  <a:lnTo>
                    <a:pt x="0" y="0"/>
                  </a:lnTo>
                </a:path>
              </a:pathLst>
            </a:custGeom>
          </p:spPr>
          <p:txBody>
            <a:bodyPr/>
            <a:lstStyle/>
            <a:p/>
          </p:txBody>
        </p:sp>
        <p:sp>
          <p:nvSpPr>
            <p:cNvPr id="54" name="pl54"/>
            <p:cNvSpPr/>
            <p:nvPr/>
          </p:nvSpPr>
          <p:spPr>
            <a:xfrm>
              <a:off x="7621944" y="1083945"/>
              <a:ext cx="670486" cy="1259930"/>
            </a:xfrm>
            <a:custGeom>
              <a:avLst/>
              <a:pathLst>
                <a:path w="670486" h="1259930">
                  <a:moveTo>
                    <a:pt x="670486" y="1259930"/>
                  </a:moveTo>
                  <a:lnTo>
                    <a:pt x="0" y="0"/>
                  </a:lnTo>
                </a:path>
              </a:pathLst>
            </a:custGeom>
          </p:spPr>
          <p:txBody>
            <a:bodyPr/>
            <a:lstStyle/>
            <a:p/>
          </p:txBody>
        </p:sp>
        <p:sp>
          <p:nvSpPr>
            <p:cNvPr id="55" name="pl55"/>
            <p:cNvSpPr/>
            <p:nvPr/>
          </p:nvSpPr>
          <p:spPr>
            <a:xfrm>
              <a:off x="7623266" y="1225981"/>
              <a:ext cx="1056579" cy="1567453"/>
            </a:xfrm>
            <a:custGeom>
              <a:avLst/>
              <a:pathLst>
                <a:path w="1056579" h="1567453">
                  <a:moveTo>
                    <a:pt x="1056579" y="1567453"/>
                  </a:moveTo>
                  <a:lnTo>
                    <a:pt x="0" y="0"/>
                  </a:lnTo>
                </a:path>
              </a:pathLst>
            </a:custGeom>
          </p:spPr>
          <p:txBody>
            <a:bodyPr/>
            <a:lstStyle/>
            <a:p/>
          </p:txBody>
        </p:sp>
        <p:sp>
          <p:nvSpPr>
            <p:cNvPr id="56" name="pl56"/>
            <p:cNvSpPr/>
            <p:nvPr/>
          </p:nvSpPr>
          <p:spPr>
            <a:xfrm>
              <a:off x="7622918" y="1368419"/>
              <a:ext cx="1071299" cy="1685736"/>
            </a:xfrm>
            <a:custGeom>
              <a:avLst/>
              <a:pathLst>
                <a:path w="1071299" h="1685736">
                  <a:moveTo>
                    <a:pt x="1071299" y="1685736"/>
                  </a:moveTo>
                  <a:lnTo>
                    <a:pt x="0" y="0"/>
                  </a:lnTo>
                </a:path>
              </a:pathLst>
            </a:custGeom>
          </p:spPr>
          <p:txBody>
            <a:bodyPr/>
            <a:lstStyle/>
            <a:p/>
          </p:txBody>
        </p:sp>
        <p:sp>
          <p:nvSpPr>
            <p:cNvPr id="57" name="pg57"/>
            <p:cNvSpPr/>
            <p:nvPr/>
          </p:nvSpPr>
          <p:spPr>
            <a:xfrm>
              <a:off x="8356446" y="69353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8" name="tx58"/>
            <p:cNvSpPr/>
            <p:nvPr/>
          </p:nvSpPr>
          <p:spPr>
            <a:xfrm>
              <a:off x="8379306" y="73506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59" name="pg59"/>
            <p:cNvSpPr/>
            <p:nvPr/>
          </p:nvSpPr>
          <p:spPr>
            <a:xfrm>
              <a:off x="8314365" y="95486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0" name="tx60"/>
            <p:cNvSpPr/>
            <p:nvPr/>
          </p:nvSpPr>
          <p:spPr>
            <a:xfrm>
              <a:off x="8337225" y="99640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97%</a:t>
              </a:r>
            </a:p>
          </p:txBody>
        </p:sp>
        <p:sp>
          <p:nvSpPr>
            <p:cNvPr id="61" name="pg61"/>
            <p:cNvSpPr/>
            <p:nvPr/>
          </p:nvSpPr>
          <p:spPr>
            <a:xfrm>
              <a:off x="8260004" y="2002289"/>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2" name="tx62"/>
            <p:cNvSpPr/>
            <p:nvPr/>
          </p:nvSpPr>
          <p:spPr>
            <a:xfrm>
              <a:off x="8282864" y="2025143"/>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97%</a:t>
              </a:r>
            </a:p>
          </p:txBody>
        </p:sp>
        <p:sp>
          <p:nvSpPr>
            <p:cNvPr id="63" name="pg63"/>
            <p:cNvSpPr/>
            <p:nvPr/>
          </p:nvSpPr>
          <p:spPr>
            <a:xfrm>
              <a:off x="8368515" y="1214706"/>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4" name="tx64"/>
            <p:cNvSpPr/>
            <p:nvPr/>
          </p:nvSpPr>
          <p:spPr>
            <a:xfrm>
              <a:off x="8391375" y="1256245"/>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97%</a:t>
              </a:r>
            </a:p>
          </p:txBody>
        </p:sp>
        <p:sp>
          <p:nvSpPr>
            <p:cNvPr id="65" name="pg65"/>
            <p:cNvSpPr/>
            <p:nvPr/>
          </p:nvSpPr>
          <p:spPr>
            <a:xfrm>
              <a:off x="8332362" y="1475686"/>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6" name="tx66"/>
            <p:cNvSpPr/>
            <p:nvPr/>
          </p:nvSpPr>
          <p:spPr>
            <a:xfrm>
              <a:off x="8355222" y="1517225"/>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97%</a:t>
              </a:r>
            </a:p>
          </p:txBody>
        </p:sp>
        <p:sp>
          <p:nvSpPr>
            <p:cNvPr id="67" name="pg67"/>
            <p:cNvSpPr/>
            <p:nvPr/>
          </p:nvSpPr>
          <p:spPr>
            <a:xfrm>
              <a:off x="8290122" y="1736621"/>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8" name="tx68"/>
            <p:cNvSpPr/>
            <p:nvPr/>
          </p:nvSpPr>
          <p:spPr>
            <a:xfrm>
              <a:off x="8312982" y="1778159"/>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97%</a:t>
              </a:r>
            </a:p>
          </p:txBody>
        </p:sp>
        <p:sp>
          <p:nvSpPr>
            <p:cNvPr id="69" name="pg69"/>
            <p:cNvSpPr/>
            <p:nvPr/>
          </p:nvSpPr>
          <p:spPr>
            <a:xfrm>
              <a:off x="8290281" y="253078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0" name="tx70"/>
            <p:cNvSpPr/>
            <p:nvPr/>
          </p:nvSpPr>
          <p:spPr>
            <a:xfrm>
              <a:off x="8313141" y="257231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96%</a:t>
              </a:r>
            </a:p>
          </p:txBody>
        </p:sp>
        <p:sp>
          <p:nvSpPr>
            <p:cNvPr id="71" name="pg71"/>
            <p:cNvSpPr/>
            <p:nvPr/>
          </p:nvSpPr>
          <p:spPr>
            <a:xfrm>
              <a:off x="8223851" y="2264381"/>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2" name="tx72"/>
            <p:cNvSpPr/>
            <p:nvPr/>
          </p:nvSpPr>
          <p:spPr>
            <a:xfrm>
              <a:off x="8246711" y="2305919"/>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96%</a:t>
              </a:r>
            </a:p>
          </p:txBody>
        </p:sp>
        <p:sp>
          <p:nvSpPr>
            <p:cNvPr id="73" name="pg73"/>
            <p:cNvSpPr/>
            <p:nvPr/>
          </p:nvSpPr>
          <p:spPr>
            <a:xfrm>
              <a:off x="8290281" y="279343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4" name="tx74"/>
            <p:cNvSpPr/>
            <p:nvPr/>
          </p:nvSpPr>
          <p:spPr>
            <a:xfrm>
              <a:off x="8313141" y="283497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93%</a:t>
              </a:r>
            </a:p>
          </p:txBody>
        </p:sp>
        <p:sp>
          <p:nvSpPr>
            <p:cNvPr id="75" name="pg75"/>
            <p:cNvSpPr/>
            <p:nvPr/>
          </p:nvSpPr>
          <p:spPr>
            <a:xfrm>
              <a:off x="8314365" y="305415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6" name="tx76"/>
            <p:cNvSpPr/>
            <p:nvPr/>
          </p:nvSpPr>
          <p:spPr>
            <a:xfrm>
              <a:off x="8337225" y="309569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90%</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tx101"/>
            <p:cNvSpPr/>
            <p:nvPr/>
          </p:nvSpPr>
          <p:spPr>
            <a:xfrm>
              <a:off x="3318805" y="401416"/>
              <a:ext cx="319400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Bangladesh, 2000-2024</a:t>
              </a:r>
            </a:p>
          </p:txBody>
        </p:sp>
        <p:sp>
          <p:nvSpPr>
            <p:cNvPr id="102" name="tx1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2024, MCV2 had the lowest coverage of all vaccines (93%), followed by MCV1 (96%).
Coverage of 7 vaccines decreased (DTP3, HepB3, Hib3, MCV1, PcV3, Polio3 and Rubella), 1 vaccine increased (IPV1), and 1 vaccine was the same (MCV2) compared to respective coverage in 2019.
Coverage of 9 vaccines were the same (DTP3, HepB3, Hib3, IPV1, MCV1, MCV2, PcV3, Polio3 and Rubella) and 1 vaccine increased (HPVc)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641112" y="907931"/>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1" name="pl21"/>
            <p:cNvSpPr/>
            <p:nvPr/>
          </p:nvSpPr>
          <p:spPr>
            <a:xfrm>
              <a:off x="8641112" y="1320786"/>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2" name="pl22"/>
            <p:cNvSpPr/>
            <p:nvPr/>
          </p:nvSpPr>
          <p:spPr>
            <a:xfrm>
              <a:off x="8496679" y="1733641"/>
              <a:ext cx="72216" cy="0"/>
            </a:xfrm>
            <a:custGeom>
              <a:avLst/>
              <a:pathLst>
                <a:path w="72216" h="0">
                  <a:moveTo>
                    <a:pt x="0" y="0"/>
                  </a:moveTo>
                  <a:lnTo>
                    <a:pt x="0" y="0"/>
                  </a:lnTo>
                  <a:lnTo>
                    <a:pt x="0" y="0"/>
                  </a:lnTo>
                  <a:lnTo>
                    <a:pt x="0" y="0"/>
                  </a:lnTo>
                  <a:lnTo>
                    <a:pt x="0" y="0"/>
                  </a:lnTo>
                  <a:lnTo>
                    <a:pt x="72216" y="0"/>
                  </a:lnTo>
                </a:path>
              </a:pathLst>
            </a:custGeom>
            <a:ln w="116535" cap="flat">
              <a:solidFill>
                <a:srgbClr val="E8E8E8">
                  <a:alpha val="100000"/>
                </a:srgbClr>
              </a:solidFill>
              <a:prstDash val="solid"/>
              <a:round/>
            </a:ln>
          </p:spPr>
          <p:txBody>
            <a:bodyPr/>
            <a:lstStyle/>
            <a:p/>
          </p:txBody>
        </p:sp>
        <p:sp>
          <p:nvSpPr>
            <p:cNvPr id="23" name="pl23"/>
            <p:cNvSpPr/>
            <p:nvPr/>
          </p:nvSpPr>
          <p:spPr>
            <a:xfrm>
              <a:off x="8496679" y="2146496"/>
              <a:ext cx="72216" cy="0"/>
            </a:xfrm>
            <a:custGeom>
              <a:avLst/>
              <a:pathLst>
                <a:path w="72216" h="0">
                  <a:moveTo>
                    <a:pt x="0" y="0"/>
                  </a:moveTo>
                  <a:lnTo>
                    <a:pt x="0" y="0"/>
                  </a:lnTo>
                  <a:lnTo>
                    <a:pt x="0" y="0"/>
                  </a:lnTo>
                  <a:lnTo>
                    <a:pt x="0" y="0"/>
                  </a:lnTo>
                  <a:lnTo>
                    <a:pt x="72216" y="0"/>
                  </a:lnTo>
                  <a:lnTo>
                    <a:pt x="72216" y="0"/>
                  </a:lnTo>
                </a:path>
              </a:pathLst>
            </a:custGeom>
            <a:ln w="116535" cap="flat">
              <a:solidFill>
                <a:srgbClr val="E8E8E8">
                  <a:alpha val="100000"/>
                </a:srgbClr>
              </a:solidFill>
              <a:prstDash val="solid"/>
              <a:round/>
            </a:ln>
          </p:spPr>
          <p:txBody>
            <a:bodyPr/>
            <a:lstStyle/>
            <a:p/>
          </p:txBody>
        </p:sp>
        <p:sp>
          <p:nvSpPr>
            <p:cNvPr id="24" name="pl24"/>
            <p:cNvSpPr/>
            <p:nvPr/>
          </p:nvSpPr>
          <p:spPr>
            <a:xfrm>
              <a:off x="8496679" y="2559351"/>
              <a:ext cx="72216" cy="0"/>
            </a:xfrm>
            <a:custGeom>
              <a:avLst/>
              <a:pathLst>
                <a:path w="72216" h="0">
                  <a:moveTo>
                    <a:pt x="0" y="0"/>
                  </a:moveTo>
                  <a:lnTo>
                    <a:pt x="0" y="0"/>
                  </a:lnTo>
                  <a:lnTo>
                    <a:pt x="0" y="0"/>
                  </a:lnTo>
                  <a:lnTo>
                    <a:pt x="0" y="0"/>
                  </a:lnTo>
                  <a:lnTo>
                    <a:pt x="72216" y="0"/>
                  </a:lnTo>
                  <a:lnTo>
                    <a:pt x="72216" y="0"/>
                  </a:lnTo>
                </a:path>
              </a:pathLst>
            </a:custGeom>
            <a:ln w="116535" cap="flat">
              <a:solidFill>
                <a:srgbClr val="E8E8E8">
                  <a:alpha val="100000"/>
                </a:srgbClr>
              </a:solidFill>
              <a:prstDash val="solid"/>
              <a:round/>
            </a:ln>
          </p:spPr>
          <p:txBody>
            <a:bodyPr/>
            <a:lstStyle/>
            <a:p/>
          </p:txBody>
        </p:sp>
        <p:sp>
          <p:nvSpPr>
            <p:cNvPr id="25" name="pl25"/>
            <p:cNvSpPr/>
            <p:nvPr/>
          </p:nvSpPr>
          <p:spPr>
            <a:xfrm>
              <a:off x="8135597" y="2972206"/>
              <a:ext cx="505514" cy="0"/>
            </a:xfrm>
            <a:custGeom>
              <a:avLst/>
              <a:pathLst>
                <a:path w="505514" h="0">
                  <a:moveTo>
                    <a:pt x="0" y="0"/>
                  </a:moveTo>
                  <a:lnTo>
                    <a:pt x="288865" y="0"/>
                  </a:lnTo>
                  <a:lnTo>
                    <a:pt x="505514" y="0"/>
                  </a:lnTo>
                  <a:lnTo>
                    <a:pt x="505514" y="0"/>
                  </a:lnTo>
                  <a:lnTo>
                    <a:pt x="505514" y="0"/>
                  </a:lnTo>
                  <a:lnTo>
                    <a:pt x="505514" y="0"/>
                  </a:lnTo>
                </a:path>
              </a:pathLst>
            </a:custGeom>
            <a:ln w="116535" cap="flat">
              <a:solidFill>
                <a:srgbClr val="E8E8E8">
                  <a:alpha val="100000"/>
                </a:srgbClr>
              </a:solidFill>
              <a:prstDash val="solid"/>
              <a:round/>
            </a:ln>
          </p:spPr>
          <p:txBody>
            <a:bodyPr/>
            <a:lstStyle/>
            <a:p/>
          </p:txBody>
        </p:sp>
        <p:sp>
          <p:nvSpPr>
            <p:cNvPr id="26" name="pl26"/>
            <p:cNvSpPr/>
            <p:nvPr/>
          </p:nvSpPr>
          <p:spPr>
            <a:xfrm>
              <a:off x="8424463" y="3385062"/>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7" name="pl27"/>
            <p:cNvSpPr/>
            <p:nvPr/>
          </p:nvSpPr>
          <p:spPr>
            <a:xfrm>
              <a:off x="8207814" y="3797917"/>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8" name="pl28"/>
            <p:cNvSpPr/>
            <p:nvPr/>
          </p:nvSpPr>
          <p:spPr>
            <a:xfrm>
              <a:off x="8496679" y="4210772"/>
              <a:ext cx="144432" cy="0"/>
            </a:xfrm>
            <a:custGeom>
              <a:avLst/>
              <a:pathLst>
                <a:path w="144432" h="0">
                  <a:moveTo>
                    <a:pt x="0" y="0"/>
                  </a:moveTo>
                  <a:lnTo>
                    <a:pt x="0" y="0"/>
                  </a:lnTo>
                  <a:lnTo>
                    <a:pt x="0" y="0"/>
                  </a:lnTo>
                  <a:lnTo>
                    <a:pt x="0" y="0"/>
                  </a:lnTo>
                  <a:lnTo>
                    <a:pt x="144432" y="0"/>
                  </a:lnTo>
                  <a:lnTo>
                    <a:pt x="144432" y="0"/>
                  </a:lnTo>
                </a:path>
              </a:pathLst>
            </a:custGeom>
            <a:ln w="116535" cap="flat">
              <a:solidFill>
                <a:srgbClr val="E8E8E8">
                  <a:alpha val="100000"/>
                </a:srgbClr>
              </a:solidFill>
              <a:prstDash val="solid"/>
              <a:round/>
            </a:ln>
          </p:spPr>
          <p:txBody>
            <a:bodyPr/>
            <a:lstStyle/>
            <a:p/>
          </p:txBody>
        </p:sp>
        <p:sp>
          <p:nvSpPr>
            <p:cNvPr id="29" name="pl29"/>
            <p:cNvSpPr/>
            <p:nvPr/>
          </p:nvSpPr>
          <p:spPr>
            <a:xfrm>
              <a:off x="8496679" y="4623627"/>
              <a:ext cx="72216" cy="0"/>
            </a:xfrm>
            <a:custGeom>
              <a:avLst/>
              <a:pathLst>
                <a:path w="72216" h="0">
                  <a:moveTo>
                    <a:pt x="0" y="0"/>
                  </a:moveTo>
                  <a:lnTo>
                    <a:pt x="0" y="0"/>
                  </a:lnTo>
                  <a:lnTo>
                    <a:pt x="0" y="0"/>
                  </a:lnTo>
                  <a:lnTo>
                    <a:pt x="0" y="0"/>
                  </a:lnTo>
                  <a:lnTo>
                    <a:pt x="0" y="0"/>
                  </a:lnTo>
                  <a:lnTo>
                    <a:pt x="72216" y="0"/>
                  </a:lnTo>
                </a:path>
              </a:pathLst>
            </a:custGeom>
            <a:ln w="116535" cap="flat">
              <a:solidFill>
                <a:srgbClr val="E8E8E8">
                  <a:alpha val="100000"/>
                </a:srgbClr>
              </a:solidFill>
              <a:prstDash val="solid"/>
              <a:round/>
            </a:ln>
          </p:spPr>
          <p:txBody>
            <a:bodyPr/>
            <a:lstStyle/>
            <a:p/>
          </p:txBody>
        </p:sp>
        <p:sp>
          <p:nvSpPr>
            <p:cNvPr id="30" name="pl30"/>
            <p:cNvSpPr/>
            <p:nvPr/>
          </p:nvSpPr>
          <p:spPr>
            <a:xfrm>
              <a:off x="8424463" y="5036482"/>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31" name="pt31"/>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56439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9217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9217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9217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9217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9217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56439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56439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49217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49217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49217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49217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13109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49217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49217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49217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41996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41996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41996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20331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20331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20331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20331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20331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20331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49217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49217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49217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49217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56439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49217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49217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49217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49217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49217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49217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49217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49217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41996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41996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41996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578344"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8578344"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8578344"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8578344"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8578344"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8578344"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8506128"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8433912"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8433912"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8506128"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8433912"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8433912"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8506128"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8433912"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8433912"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8072830"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8578344"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8578344"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8433912"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8361695"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8361695"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8145046"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8145046"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8145046"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8578344"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8433912"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8433912"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8506128"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8433912"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8433912"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8433912"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8361695"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8361695"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508103" y="495808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1" name="tx131"/>
            <p:cNvSpPr/>
            <p:nvPr/>
          </p:nvSpPr>
          <p:spPr>
            <a:xfrm>
              <a:off x="609033" y="454458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32" name="tx132"/>
            <p:cNvSpPr/>
            <p:nvPr/>
          </p:nvSpPr>
          <p:spPr>
            <a:xfrm>
              <a:off x="673364" y="4131729"/>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33" name="tx133"/>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MCV2</a:t>
              </a:r>
            </a:p>
          </p:txBody>
        </p:sp>
        <p:sp>
          <p:nvSpPr>
            <p:cNvPr id="134" name="tx134"/>
            <p:cNvSpPr/>
            <p:nvPr/>
          </p:nvSpPr>
          <p:spPr>
            <a:xfrm>
              <a:off x="60927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5" name="tx135"/>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36" name="tx136"/>
            <p:cNvSpPr/>
            <p:nvPr/>
          </p:nvSpPr>
          <p:spPr>
            <a:xfrm>
              <a:off x="728424" y="248030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37" name="tx137"/>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38" name="tx138"/>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39" name="tx139"/>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40" name="tx140"/>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41" name="tx141"/>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t147"/>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130606" y="398022"/>
              <a:ext cx="35134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Bangladesh, 2019-2024</a:t>
              </a:r>
            </a:p>
          </p:txBody>
        </p:sp>
        <p:sp>
          <p:nvSpPr>
            <p:cNvPr id="154" name="tx15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56" name="tx156"/>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57" name="tx157"/>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In 2023, 7 vaccines had lower coverage than in 2019.
In 2024, 7 vaccines had lower coverage than in 2019.
In 2024, 0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365562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17598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55622" y="1791911"/>
              <a:ext cx="2520366" cy="2432982"/>
            </a:xfrm>
            <a:custGeom>
              <a:avLst/>
              <a:pathLst>
                <a:path w="2520366" h="2432982">
                  <a:moveTo>
                    <a:pt x="0" y="2432982"/>
                  </a:moveTo>
                  <a:lnTo>
                    <a:pt x="2520366" y="0"/>
                  </a:lnTo>
                </a:path>
              </a:pathLst>
            </a:custGeom>
            <a:ln w="29811" cap="flat">
              <a:solidFill>
                <a:srgbClr val="FF0000">
                  <a:alpha val="100000"/>
                </a:srgbClr>
              </a:solidFill>
              <a:prstDash val="solid"/>
              <a:round/>
            </a:ln>
          </p:spPr>
          <p:txBody>
            <a:bodyPr/>
            <a:lstStyle/>
            <a:p/>
          </p:txBody>
        </p:sp>
        <p:sp>
          <p:nvSpPr>
            <p:cNvPr id="20" name="pl20"/>
            <p:cNvSpPr/>
            <p:nvPr/>
          </p:nvSpPr>
          <p:spPr>
            <a:xfrm>
              <a:off x="3655622" y="1791911"/>
              <a:ext cx="2520366" cy="2432982"/>
            </a:xfrm>
            <a:custGeom>
              <a:avLst/>
              <a:pathLst>
                <a:path w="2520366" h="2432982">
                  <a:moveTo>
                    <a:pt x="0" y="2432982"/>
                  </a:moveTo>
                  <a:lnTo>
                    <a:pt x="2520366" y="0"/>
                  </a:lnTo>
                </a:path>
              </a:pathLst>
            </a:custGeom>
            <a:ln w="29811" cap="flat">
              <a:solidFill>
                <a:srgbClr val="0058AB">
                  <a:alpha val="100000"/>
                </a:srgbClr>
              </a:solidFill>
              <a:prstDash val="solid"/>
              <a:round/>
            </a:ln>
          </p:spPr>
          <p:txBody>
            <a:bodyPr/>
            <a:lstStyle/>
            <a:p/>
          </p:txBody>
        </p:sp>
        <p:sp>
          <p:nvSpPr>
            <p:cNvPr id="21" name="pt21"/>
            <p:cNvSpPr/>
            <p:nvPr/>
          </p:nvSpPr>
          <p:spPr>
            <a:xfrm>
              <a:off x="3630796" y="420006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 name="pt22"/>
            <p:cNvSpPr/>
            <p:nvPr/>
          </p:nvSpPr>
          <p:spPr>
            <a:xfrm>
              <a:off x="6151163" y="1767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 name="pt23"/>
            <p:cNvSpPr/>
            <p:nvPr/>
          </p:nvSpPr>
          <p:spPr>
            <a:xfrm>
              <a:off x="3630796" y="42000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4" name="pt24"/>
            <p:cNvSpPr/>
            <p:nvPr/>
          </p:nvSpPr>
          <p:spPr>
            <a:xfrm>
              <a:off x="6151163" y="176708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5" name="tx25"/>
            <p:cNvSpPr/>
            <p:nvPr/>
          </p:nvSpPr>
          <p:spPr>
            <a:xfrm>
              <a:off x="3655622" y="42945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19</a:t>
              </a:r>
            </a:p>
          </p:txBody>
        </p:sp>
        <p:sp>
          <p:nvSpPr>
            <p:cNvPr id="26" name="tx26"/>
            <p:cNvSpPr/>
            <p:nvPr/>
          </p:nvSpPr>
          <p:spPr>
            <a:xfrm>
              <a:off x="6175989" y="186153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90</a:t>
              </a:r>
            </a:p>
          </p:txBody>
        </p:sp>
        <p:sp>
          <p:nvSpPr>
            <p:cNvPr id="27" name="tx27"/>
            <p:cNvSpPr/>
            <p:nvPr/>
          </p:nvSpPr>
          <p:spPr>
            <a:xfrm>
              <a:off x="3655622" y="405267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19</a:t>
              </a:r>
            </a:p>
          </p:txBody>
        </p:sp>
        <p:sp>
          <p:nvSpPr>
            <p:cNvPr id="28" name="tx28"/>
            <p:cNvSpPr/>
            <p:nvPr/>
          </p:nvSpPr>
          <p:spPr>
            <a:xfrm>
              <a:off x="6175989" y="16196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29" name="pl29"/>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30" name="pl30"/>
            <p:cNvSpPr/>
            <p:nvPr/>
          </p:nvSpPr>
          <p:spPr>
            <a:xfrm>
              <a:off x="3655622"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31" name="tx31"/>
            <p:cNvSpPr/>
            <p:nvPr/>
          </p:nvSpPr>
          <p:spPr>
            <a:xfrm>
              <a:off x="3260854" y="988125"/>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32" name="tx32"/>
            <p:cNvSpPr/>
            <p:nvPr/>
          </p:nvSpPr>
          <p:spPr>
            <a:xfrm>
              <a:off x="3315136" y="1144546"/>
              <a:ext cx="680971"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at introduction</a:t>
              </a:r>
            </a:p>
          </p:txBody>
        </p:sp>
        <p:sp>
          <p:nvSpPr>
            <p:cNvPr id="33" name="rc33"/>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34" name="tx34"/>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35" name="tx35"/>
            <p:cNvSpPr/>
            <p:nvPr/>
          </p:nvSpPr>
          <p:spPr>
            <a:xfrm rot="-5400000">
              <a:off x="3527592"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36" name="tx36"/>
            <p:cNvSpPr/>
            <p:nvPr/>
          </p:nvSpPr>
          <p:spPr>
            <a:xfrm rot="-5400000">
              <a:off x="604798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37" name="tx37"/>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8" name="tx38"/>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9" name="tx39"/>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0" name="tx40"/>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1" name="tx41"/>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2" name="tx42"/>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3" name="tx43"/>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4" name="pl44"/>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45" name="pl45"/>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46" name="tx46"/>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47" name="tx47"/>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48" name="tx48"/>
            <p:cNvSpPr/>
            <p:nvPr/>
          </p:nvSpPr>
          <p:spPr>
            <a:xfrm>
              <a:off x="757200" y="398022"/>
              <a:ext cx="569337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Bangladesh, 2023-2024</a:t>
              </a:r>
            </a:p>
          </p:txBody>
        </p:sp>
        <p:sp>
          <p:nvSpPr>
            <p:cNvPr id="49" name="tx49"/>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0" name="tx50"/>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Bangladesh was 2023.
In 2024, first dose (HPV1) programme coverage among girls was 90% and last dose (HPVc) programme coverage was 90%.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81584"/>
              <a:ext cx="6444618" cy="680892"/>
            </a:xfrm>
            <a:custGeom>
              <a:avLst/>
              <a:pathLst>
                <a:path w="6444618" h="680892">
                  <a:moveTo>
                    <a:pt x="0" y="680892"/>
                  </a:moveTo>
                  <a:lnTo>
                    <a:pt x="268525" y="560735"/>
                  </a:lnTo>
                  <a:lnTo>
                    <a:pt x="537051" y="640840"/>
                  </a:lnTo>
                  <a:lnTo>
                    <a:pt x="805577" y="480630"/>
                  </a:lnTo>
                  <a:lnTo>
                    <a:pt x="1074103" y="0"/>
                  </a:lnTo>
                  <a:lnTo>
                    <a:pt x="1342628" y="240315"/>
                  </a:lnTo>
                  <a:lnTo>
                    <a:pt x="1611154" y="200262"/>
                  </a:lnTo>
                  <a:lnTo>
                    <a:pt x="1879680" y="200262"/>
                  </a:lnTo>
                  <a:lnTo>
                    <a:pt x="2148206" y="120157"/>
                  </a:lnTo>
                  <a:lnTo>
                    <a:pt x="2416732" y="80105"/>
                  </a:lnTo>
                  <a:lnTo>
                    <a:pt x="2685257" y="200262"/>
                  </a:lnTo>
                  <a:lnTo>
                    <a:pt x="2953783" y="120157"/>
                  </a:lnTo>
                  <a:lnTo>
                    <a:pt x="3222309" y="200262"/>
                  </a:lnTo>
                  <a:lnTo>
                    <a:pt x="3490835" y="120157"/>
                  </a:lnTo>
                  <a:lnTo>
                    <a:pt x="3759360" y="80105"/>
                  </a:lnTo>
                  <a:lnTo>
                    <a:pt x="4027886" y="40052"/>
                  </a:lnTo>
                  <a:lnTo>
                    <a:pt x="4296412" y="40052"/>
                  </a:lnTo>
                  <a:lnTo>
                    <a:pt x="4564938" y="40052"/>
                  </a:lnTo>
                  <a:lnTo>
                    <a:pt x="4833464" y="40052"/>
                  </a:lnTo>
                  <a:lnTo>
                    <a:pt x="5101989" y="40052"/>
                  </a:lnTo>
                  <a:lnTo>
                    <a:pt x="5370515" y="80105"/>
                  </a:lnTo>
                  <a:lnTo>
                    <a:pt x="5639041" y="80105"/>
                  </a:lnTo>
                  <a:lnTo>
                    <a:pt x="5907567" y="80105"/>
                  </a:lnTo>
                  <a:lnTo>
                    <a:pt x="6176092" y="80105"/>
                  </a:lnTo>
                  <a:lnTo>
                    <a:pt x="6444618" y="80105"/>
                  </a:lnTo>
                </a:path>
              </a:pathLst>
            </a:custGeom>
            <a:ln w="27101" cap="flat">
              <a:solidFill>
                <a:srgbClr val="F8766D">
                  <a:alpha val="100000"/>
                </a:srgbClr>
              </a:solidFill>
              <a:prstDash val="solid"/>
              <a:round/>
            </a:ln>
          </p:spPr>
          <p:txBody>
            <a:bodyPr/>
            <a:lstStyle/>
            <a:p/>
          </p:txBody>
        </p:sp>
        <p:sp>
          <p:nvSpPr>
            <p:cNvPr id="27" name="pl27"/>
            <p:cNvSpPr/>
            <p:nvPr/>
          </p:nvSpPr>
          <p:spPr>
            <a:xfrm>
              <a:off x="4670588" y="1321899"/>
              <a:ext cx="3222309" cy="2082730"/>
            </a:xfrm>
            <a:custGeom>
              <a:avLst/>
              <a:pathLst>
                <a:path w="3222309" h="2082730">
                  <a:moveTo>
                    <a:pt x="0" y="2082730"/>
                  </a:moveTo>
                  <a:lnTo>
                    <a:pt x="268525" y="440577"/>
                  </a:lnTo>
                  <a:lnTo>
                    <a:pt x="537051" y="160210"/>
                  </a:lnTo>
                  <a:lnTo>
                    <a:pt x="805577" y="120157"/>
                  </a:lnTo>
                  <a:lnTo>
                    <a:pt x="1074103" y="40052"/>
                  </a:lnTo>
                  <a:lnTo>
                    <a:pt x="1342628" y="0"/>
                  </a:lnTo>
                  <a:lnTo>
                    <a:pt x="1611154" y="0"/>
                  </a:lnTo>
                  <a:lnTo>
                    <a:pt x="1879680" y="0"/>
                  </a:lnTo>
                  <a:lnTo>
                    <a:pt x="2148206" y="0"/>
                  </a:lnTo>
                  <a:lnTo>
                    <a:pt x="2416732" y="0"/>
                  </a:lnTo>
                  <a:lnTo>
                    <a:pt x="2685257" y="0"/>
                  </a:lnTo>
                  <a:lnTo>
                    <a:pt x="2953783" y="0"/>
                  </a:lnTo>
                  <a:lnTo>
                    <a:pt x="3222309" y="0"/>
                  </a:lnTo>
                </a:path>
              </a:pathLst>
            </a:custGeom>
            <a:ln w="27101" cap="flat">
              <a:solidFill>
                <a:srgbClr val="7CAE00">
                  <a:alpha val="100000"/>
                </a:srgbClr>
              </a:solidFill>
              <a:prstDash val="solid"/>
              <a:round/>
            </a:ln>
          </p:spPr>
          <p:txBody>
            <a:bodyPr/>
            <a:lstStyle/>
            <a:p/>
          </p:txBody>
        </p:sp>
        <p:sp>
          <p:nvSpPr>
            <p:cNvPr id="28" name="pl28"/>
            <p:cNvSpPr/>
            <p:nvPr/>
          </p:nvSpPr>
          <p:spPr>
            <a:xfrm>
              <a:off x="5476165" y="1081584"/>
              <a:ext cx="2416732" cy="2042678"/>
            </a:xfrm>
            <a:custGeom>
              <a:avLst/>
              <a:pathLst>
                <a:path w="2416732" h="2042678">
                  <a:moveTo>
                    <a:pt x="0" y="2042678"/>
                  </a:moveTo>
                  <a:lnTo>
                    <a:pt x="268525" y="80105"/>
                  </a:lnTo>
                  <a:lnTo>
                    <a:pt x="537051" y="0"/>
                  </a:lnTo>
                  <a:lnTo>
                    <a:pt x="805577" y="40052"/>
                  </a:lnTo>
                  <a:lnTo>
                    <a:pt x="1074103" y="0"/>
                  </a:lnTo>
                  <a:lnTo>
                    <a:pt x="1342628" y="0"/>
                  </a:lnTo>
                  <a:lnTo>
                    <a:pt x="1611154" y="80105"/>
                  </a:lnTo>
                  <a:lnTo>
                    <a:pt x="1879680" y="80105"/>
                  </a:lnTo>
                  <a:lnTo>
                    <a:pt x="2148206" y="80105"/>
                  </a:lnTo>
                  <a:lnTo>
                    <a:pt x="2416732" y="80105"/>
                  </a:lnTo>
                </a:path>
              </a:pathLst>
            </a:custGeom>
            <a:ln w="27101" cap="flat">
              <a:solidFill>
                <a:srgbClr val="00BFC4">
                  <a:alpha val="100000"/>
                </a:srgbClr>
              </a:solidFill>
              <a:prstDash val="solid"/>
              <a:round/>
            </a:ln>
          </p:spPr>
          <p:txBody>
            <a:bodyPr/>
            <a:lstStyle/>
            <a:p/>
          </p:txBody>
        </p:sp>
        <p:sp>
          <p:nvSpPr>
            <p:cNvPr id="29" name="pl29"/>
            <p:cNvSpPr/>
            <p:nvPr/>
          </p:nvSpPr>
          <p:spPr>
            <a:xfrm>
              <a:off x="7624371" y="1442056"/>
              <a:ext cx="268525" cy="2843728"/>
            </a:xfrm>
            <a:custGeom>
              <a:avLst/>
              <a:pathLst>
                <a:path w="268525" h="2843728">
                  <a:moveTo>
                    <a:pt x="0" y="2843728"/>
                  </a:moveTo>
                  <a:lnTo>
                    <a:pt x="268525"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12331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28352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12331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140368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72410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4632211" y="336625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5437788" y="308588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7585995" y="424740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9516" y="1166408"/>
              <a:ext cx="251906" cy="71531"/>
            </a:xfrm>
            <a:custGeom>
              <a:avLst/>
              <a:pathLst>
                <a:path w="251906" h="71531">
                  <a:moveTo>
                    <a:pt x="251906" y="71531"/>
                  </a:moveTo>
                  <a:lnTo>
                    <a:pt x="0" y="0"/>
                  </a:lnTo>
                </a:path>
              </a:pathLst>
            </a:custGeom>
          </p:spPr>
          <p:txBody>
            <a:bodyPr/>
            <a:lstStyle/>
            <a:p/>
          </p:txBody>
        </p:sp>
        <p:sp>
          <p:nvSpPr>
            <p:cNvPr id="40" name="pl40"/>
            <p:cNvSpPr/>
            <p:nvPr/>
          </p:nvSpPr>
          <p:spPr>
            <a:xfrm>
              <a:off x="7905556" y="1004122"/>
              <a:ext cx="255866" cy="150138"/>
            </a:xfrm>
            <a:custGeom>
              <a:avLst/>
              <a:pathLst>
                <a:path w="255866" h="150138">
                  <a:moveTo>
                    <a:pt x="255866" y="0"/>
                  </a:moveTo>
                  <a:lnTo>
                    <a:pt x="0" y="150138"/>
                  </a:lnTo>
                </a:path>
              </a:pathLst>
            </a:custGeom>
          </p:spPr>
          <p:txBody>
            <a:bodyPr/>
            <a:lstStyle/>
            <a:p/>
          </p:txBody>
        </p:sp>
        <p:sp>
          <p:nvSpPr>
            <p:cNvPr id="41" name="pl41"/>
            <p:cNvSpPr/>
            <p:nvPr/>
          </p:nvSpPr>
          <p:spPr>
            <a:xfrm>
              <a:off x="7904659" y="1329734"/>
              <a:ext cx="256763" cy="171042"/>
            </a:xfrm>
            <a:custGeom>
              <a:avLst/>
              <a:pathLst>
                <a:path w="256763" h="171042">
                  <a:moveTo>
                    <a:pt x="256763" y="171042"/>
                  </a:moveTo>
                  <a:lnTo>
                    <a:pt x="0" y="0"/>
                  </a:lnTo>
                </a:path>
              </a:pathLst>
            </a:custGeom>
          </p:spPr>
          <p:txBody>
            <a:bodyPr/>
            <a:lstStyle/>
            <a:p/>
          </p:txBody>
        </p:sp>
        <p:sp>
          <p:nvSpPr>
            <p:cNvPr id="42" name="pl42"/>
            <p:cNvSpPr/>
            <p:nvPr/>
          </p:nvSpPr>
          <p:spPr>
            <a:xfrm>
              <a:off x="7900283" y="1451285"/>
              <a:ext cx="261140" cy="326318"/>
            </a:xfrm>
            <a:custGeom>
              <a:avLst/>
              <a:pathLst>
                <a:path w="261140" h="326318">
                  <a:moveTo>
                    <a:pt x="261140" y="326318"/>
                  </a:moveTo>
                  <a:lnTo>
                    <a:pt x="0" y="0"/>
                  </a:lnTo>
                </a:path>
              </a:pathLst>
            </a:custGeom>
          </p:spPr>
          <p:txBody>
            <a:bodyPr/>
            <a:lstStyle/>
            <a:p/>
          </p:txBody>
        </p:sp>
        <p:sp>
          <p:nvSpPr>
            <p:cNvPr id="43" name="pg43"/>
            <p:cNvSpPr/>
            <p:nvPr/>
          </p:nvSpPr>
          <p:spPr>
            <a:xfrm>
              <a:off x="8092843" y="116082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20166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97%</a:t>
              </a:r>
            </a:p>
          </p:txBody>
        </p:sp>
        <p:sp>
          <p:nvSpPr>
            <p:cNvPr id="45" name="pg45"/>
            <p:cNvSpPr/>
            <p:nvPr/>
          </p:nvSpPr>
          <p:spPr>
            <a:xfrm>
              <a:off x="8092843" y="888791"/>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929633"/>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97%</a:t>
              </a:r>
            </a:p>
          </p:txBody>
        </p:sp>
        <p:sp>
          <p:nvSpPr>
            <p:cNvPr id="47" name="pg47"/>
            <p:cNvSpPr/>
            <p:nvPr/>
          </p:nvSpPr>
          <p:spPr>
            <a:xfrm>
              <a:off x="8092843" y="143420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147505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93%</a:t>
              </a:r>
            </a:p>
          </p:txBody>
        </p:sp>
        <p:sp>
          <p:nvSpPr>
            <p:cNvPr id="49" name="pg49"/>
            <p:cNvSpPr/>
            <p:nvPr/>
          </p:nvSpPr>
          <p:spPr>
            <a:xfrm>
              <a:off x="8092843" y="170621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174705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90%</a:t>
              </a:r>
            </a:p>
          </p:txBody>
        </p:sp>
        <p:sp>
          <p:nvSpPr>
            <p:cNvPr id="51" name="pg51"/>
            <p:cNvSpPr/>
            <p:nvPr/>
          </p:nvSpPr>
          <p:spPr>
            <a:xfrm>
              <a:off x="1150625" y="176781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6345" y="18116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82</a:t>
              </a:r>
            </a:p>
          </p:txBody>
        </p:sp>
        <p:sp>
          <p:nvSpPr>
            <p:cNvPr id="53" name="pg53"/>
            <p:cNvSpPr/>
            <p:nvPr/>
          </p:nvSpPr>
          <p:spPr>
            <a:xfrm>
              <a:off x="4373282" y="340973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4419002" y="345508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41</a:t>
              </a:r>
            </a:p>
          </p:txBody>
        </p:sp>
        <p:sp>
          <p:nvSpPr>
            <p:cNvPr id="55" name="pg55"/>
            <p:cNvSpPr/>
            <p:nvPr/>
          </p:nvSpPr>
          <p:spPr>
            <a:xfrm>
              <a:off x="5181220" y="312886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5226940" y="317266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48</a:t>
              </a:r>
            </a:p>
          </p:txBody>
        </p:sp>
        <p:sp>
          <p:nvSpPr>
            <p:cNvPr id="57" name="pg57"/>
            <p:cNvSpPr/>
            <p:nvPr/>
          </p:nvSpPr>
          <p:spPr>
            <a:xfrm>
              <a:off x="7688726" y="409927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7734446" y="414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19</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2982031" y="580629"/>
              <a:ext cx="391416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Bangladesh,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Bangladesh has all 4 of the  SDG vaccines.
In 2024, Bangladesh had achieved at least 90% coverage of all 4 of the  vaccines.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2023 and 2024.
• DTP3 coverage remained constant at 97% between 2023 and 2024.
• There were there were approximately the same number of zero-dose children in 2024. This leaves 34,000 children without vaccination, vulnerable to vaccine-preventable diseases and a further 68,000 with incomplete protection.
• Bangladesh accounted for 1.9% of zero-dose children in South Asia (ROSA) and 0.2% of zero-dose children globally.
• MCV1 coverage remained constant at 96% between 2023 and 2024. There were 137,000 children who missed out on the first measles vaccination.
• MCV2 coverage remained constant at 93% between 2023 and 2024.
• Last dose coverage of HPV vaccination (HPVc) among girls increased from 19% to 90%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IPV_FRAC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Bangladesh,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Bangladesh.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DAPMHHIV-502652578-1605131</_dlc_DocId>
    <_dlc_DocIdUrl xmlns="9e17fbd9-fb4c-4d20-9ec4-18aa77a91b0d">
      <Url>https://unicef.sharepoint.com/teams/DAPM-Health-HIV/_layouts/15/DocIdRedir.aspx?ID=DAPMHHIV-502652578-1605131</Url>
      <Description>DAPMHHIV-502652578-1605131</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2025-07-14T14:21:49Z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bee0c997-28ec-4955-80c9-3d291b0a36ea</vt:lpwstr>
  </property>
  <property fmtid="{D5CDD505-2E9C-101B-9397-08002B2CF9AE}" pid="4" name="MediaServiceImageTags">
    <vt:lpwstr/>
  </property>
</Properties>
</file>