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1b77b8ea4fe2fb682f12000cd4353795138354e.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les 14 vaccins (7 %) du calendrier ont atteint une couverture de 90 % ou plus. La couverture vaccinale varie de 44 % à 99 %.
Depuis 2002, des estimations ont été faites pour 9 nouveaux vaccins. Le MengA est le dernier vaccin notifié (2022), qui a atteint une couverture de 44% en 2024.
En 2024, le Bénin a signalé des ruptures de stock de vaccins/approvisionnements (Rotavirus) (plus d'informations sur la diapositive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718249"/>
            </a:xfrm>
            <a:custGeom>
              <a:avLst/>
              <a:pathLst>
                <a:path w="6444618" h="718249">
                  <a:moveTo>
                    <a:pt x="0" y="199513"/>
                  </a:moveTo>
                  <a:lnTo>
                    <a:pt x="268525" y="239416"/>
                  </a:lnTo>
                  <a:lnTo>
                    <a:pt x="537051" y="279319"/>
                  </a:lnTo>
                  <a:lnTo>
                    <a:pt x="805577" y="319221"/>
                  </a:lnTo>
                  <a:lnTo>
                    <a:pt x="1074103" y="359124"/>
                  </a:lnTo>
                  <a:lnTo>
                    <a:pt x="1342628" y="399027"/>
                  </a:lnTo>
                  <a:lnTo>
                    <a:pt x="1611154" y="199513"/>
                  </a:lnTo>
                  <a:lnTo>
                    <a:pt x="1879680" y="0"/>
                  </a:lnTo>
                  <a:lnTo>
                    <a:pt x="2148206" y="119708"/>
                  </a:lnTo>
                  <a:lnTo>
                    <a:pt x="2416732" y="199513"/>
                  </a:lnTo>
                  <a:lnTo>
                    <a:pt x="2685257" y="279319"/>
                  </a:lnTo>
                  <a:lnTo>
                    <a:pt x="2953783" y="359124"/>
                  </a:lnTo>
                  <a:lnTo>
                    <a:pt x="3222309" y="199513"/>
                  </a:lnTo>
                  <a:lnTo>
                    <a:pt x="3490835" y="319221"/>
                  </a:lnTo>
                  <a:lnTo>
                    <a:pt x="3759360" y="319221"/>
                  </a:lnTo>
                  <a:lnTo>
                    <a:pt x="4027886" y="478832"/>
                  </a:lnTo>
                  <a:lnTo>
                    <a:pt x="4296412" y="399027"/>
                  </a:lnTo>
                  <a:lnTo>
                    <a:pt x="4564938" y="438929"/>
                  </a:lnTo>
                  <a:lnTo>
                    <a:pt x="4833464" y="478832"/>
                  </a:lnTo>
                  <a:lnTo>
                    <a:pt x="5101989" y="518735"/>
                  </a:lnTo>
                  <a:lnTo>
                    <a:pt x="5370515" y="558638"/>
                  </a:lnTo>
                  <a:lnTo>
                    <a:pt x="5639041" y="558638"/>
                  </a:lnTo>
                  <a:lnTo>
                    <a:pt x="5907567" y="598540"/>
                  </a:lnTo>
                  <a:lnTo>
                    <a:pt x="6176092" y="598540"/>
                  </a:lnTo>
                  <a:lnTo>
                    <a:pt x="6444618" y="71824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758151"/>
            </a:xfrm>
            <a:custGeom>
              <a:avLst/>
              <a:pathLst>
                <a:path w="6444618" h="758151">
                  <a:moveTo>
                    <a:pt x="0" y="159610"/>
                  </a:moveTo>
                  <a:lnTo>
                    <a:pt x="268525" y="239416"/>
                  </a:lnTo>
                  <a:lnTo>
                    <a:pt x="537051" y="279319"/>
                  </a:lnTo>
                  <a:lnTo>
                    <a:pt x="805577" y="359124"/>
                  </a:lnTo>
                  <a:lnTo>
                    <a:pt x="1074103" y="399027"/>
                  </a:lnTo>
                  <a:lnTo>
                    <a:pt x="1342628" y="478832"/>
                  </a:lnTo>
                  <a:lnTo>
                    <a:pt x="1611154" y="319221"/>
                  </a:lnTo>
                  <a:lnTo>
                    <a:pt x="1879680" y="0"/>
                  </a:lnTo>
                  <a:lnTo>
                    <a:pt x="2148206" y="279319"/>
                  </a:lnTo>
                  <a:lnTo>
                    <a:pt x="2416732" y="119708"/>
                  </a:lnTo>
                  <a:lnTo>
                    <a:pt x="2685257" y="239416"/>
                  </a:lnTo>
                  <a:lnTo>
                    <a:pt x="2953783" y="279319"/>
                  </a:lnTo>
                  <a:lnTo>
                    <a:pt x="3222309" y="79805"/>
                  </a:lnTo>
                  <a:lnTo>
                    <a:pt x="3490835" y="199513"/>
                  </a:lnTo>
                  <a:lnTo>
                    <a:pt x="3759360" y="319221"/>
                  </a:lnTo>
                  <a:lnTo>
                    <a:pt x="4027886" y="319221"/>
                  </a:lnTo>
                  <a:lnTo>
                    <a:pt x="4296412" y="159610"/>
                  </a:lnTo>
                  <a:lnTo>
                    <a:pt x="4564938" y="239416"/>
                  </a:lnTo>
                  <a:lnTo>
                    <a:pt x="4833464" y="319221"/>
                  </a:lnTo>
                  <a:lnTo>
                    <a:pt x="5101989" y="399027"/>
                  </a:lnTo>
                  <a:lnTo>
                    <a:pt x="5370515" y="478832"/>
                  </a:lnTo>
                  <a:lnTo>
                    <a:pt x="5639041" y="478832"/>
                  </a:lnTo>
                  <a:lnTo>
                    <a:pt x="5907567" y="518735"/>
                  </a:lnTo>
                  <a:lnTo>
                    <a:pt x="6176092" y="518735"/>
                  </a:lnTo>
                  <a:lnTo>
                    <a:pt x="6444618" y="758151"/>
                  </a:lnTo>
                </a:path>
              </a:pathLst>
            </a:custGeom>
            <a:ln w="27101" cap="flat">
              <a:solidFill>
                <a:srgbClr val="00BA38">
                  <a:alpha val="100000"/>
                </a:srgbClr>
              </a:solidFill>
              <a:prstDash val="solid"/>
              <a:round/>
            </a:ln>
          </p:spPr>
          <p:txBody>
            <a:bodyPr/>
            <a:lstStyle/>
            <a:p/>
          </p:txBody>
        </p:sp>
        <p:sp>
          <p:nvSpPr>
            <p:cNvPr id="29" name="pl29"/>
            <p:cNvSpPr/>
            <p:nvPr/>
          </p:nvSpPr>
          <p:spPr>
            <a:xfrm>
              <a:off x="1448278" y="2316180"/>
              <a:ext cx="6444618" cy="1197081"/>
            </a:xfrm>
            <a:custGeom>
              <a:avLst/>
              <a:pathLst>
                <a:path w="6444618" h="1197081">
                  <a:moveTo>
                    <a:pt x="0" y="159610"/>
                  </a:moveTo>
                  <a:lnTo>
                    <a:pt x="268525" y="239416"/>
                  </a:lnTo>
                  <a:lnTo>
                    <a:pt x="537051" y="319221"/>
                  </a:lnTo>
                  <a:lnTo>
                    <a:pt x="805577" y="359124"/>
                  </a:lnTo>
                  <a:lnTo>
                    <a:pt x="1074103" y="438929"/>
                  </a:lnTo>
                  <a:lnTo>
                    <a:pt x="1342628" y="518735"/>
                  </a:lnTo>
                  <a:lnTo>
                    <a:pt x="1611154" y="319221"/>
                  </a:lnTo>
                  <a:lnTo>
                    <a:pt x="1879680" y="159610"/>
                  </a:lnTo>
                  <a:lnTo>
                    <a:pt x="2148206" y="319221"/>
                  </a:lnTo>
                  <a:lnTo>
                    <a:pt x="2416732" y="119708"/>
                  </a:lnTo>
                  <a:lnTo>
                    <a:pt x="2685257" y="239416"/>
                  </a:lnTo>
                  <a:lnTo>
                    <a:pt x="2953783" y="159610"/>
                  </a:lnTo>
                  <a:lnTo>
                    <a:pt x="3222309" y="0"/>
                  </a:lnTo>
                  <a:lnTo>
                    <a:pt x="3490835" y="239416"/>
                  </a:lnTo>
                  <a:lnTo>
                    <a:pt x="3759360" y="359124"/>
                  </a:lnTo>
                  <a:lnTo>
                    <a:pt x="4027886" y="279319"/>
                  </a:lnTo>
                  <a:lnTo>
                    <a:pt x="4296412" y="239416"/>
                  </a:lnTo>
                  <a:lnTo>
                    <a:pt x="4564938" y="359124"/>
                  </a:lnTo>
                  <a:lnTo>
                    <a:pt x="4833464" y="518735"/>
                  </a:lnTo>
                  <a:lnTo>
                    <a:pt x="5101989" y="638443"/>
                  </a:lnTo>
                  <a:lnTo>
                    <a:pt x="5370515" y="798054"/>
                  </a:lnTo>
                  <a:lnTo>
                    <a:pt x="5639041" y="837957"/>
                  </a:lnTo>
                  <a:lnTo>
                    <a:pt x="5907567" y="877859"/>
                  </a:lnTo>
                  <a:lnTo>
                    <a:pt x="6176092" y="877859"/>
                  </a:lnTo>
                  <a:lnTo>
                    <a:pt x="6444618" y="1197081"/>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7167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34748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211819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243741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11385" y="2236375"/>
              <a:ext cx="250038" cy="5"/>
            </a:xfrm>
            <a:custGeom>
              <a:avLst/>
              <a:pathLst>
                <a:path w="250038" h="5">
                  <a:moveTo>
                    <a:pt x="250038" y="5"/>
                  </a:moveTo>
                  <a:lnTo>
                    <a:pt x="0" y="0"/>
                  </a:lnTo>
                </a:path>
              </a:pathLst>
            </a:custGeom>
          </p:spPr>
          <p:txBody>
            <a:bodyPr/>
            <a:lstStyle/>
            <a:p/>
          </p:txBody>
        </p:sp>
        <p:sp>
          <p:nvSpPr>
            <p:cNvPr id="38" name="pl38"/>
            <p:cNvSpPr/>
            <p:nvPr/>
          </p:nvSpPr>
          <p:spPr>
            <a:xfrm>
              <a:off x="7911385" y="2755109"/>
              <a:ext cx="250038" cy="1"/>
            </a:xfrm>
            <a:custGeom>
              <a:avLst/>
              <a:pathLst>
                <a:path w="250038" h="1">
                  <a:moveTo>
                    <a:pt x="250038" y="0"/>
                  </a:moveTo>
                  <a:lnTo>
                    <a:pt x="0" y="1"/>
                  </a:lnTo>
                </a:path>
              </a:pathLst>
            </a:custGeom>
          </p:spPr>
          <p:txBody>
            <a:bodyPr/>
            <a:lstStyle/>
            <a:p/>
          </p:txBody>
        </p:sp>
        <p:sp>
          <p:nvSpPr>
            <p:cNvPr id="39" name="pl39"/>
            <p:cNvSpPr/>
            <p:nvPr/>
          </p:nvSpPr>
          <p:spPr>
            <a:xfrm>
              <a:off x="7911385" y="3513262"/>
              <a:ext cx="250038" cy="1"/>
            </a:xfrm>
            <a:custGeom>
              <a:avLst/>
              <a:pathLst>
                <a:path w="250038" h="1">
                  <a:moveTo>
                    <a:pt x="250038" y="1"/>
                  </a:moveTo>
                  <a:lnTo>
                    <a:pt x="0" y="0"/>
                  </a:lnTo>
                </a:path>
              </a:pathLst>
            </a:custGeom>
          </p:spPr>
          <p:txBody>
            <a:bodyPr/>
            <a:lstStyle/>
            <a:p/>
          </p:txBody>
        </p:sp>
        <p:sp>
          <p:nvSpPr>
            <p:cNvPr id="40" name="pg40"/>
            <p:cNvSpPr/>
            <p:nvPr/>
          </p:nvSpPr>
          <p:spPr>
            <a:xfrm>
              <a:off x="8092843" y="21453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218623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2" name="pg42"/>
            <p:cNvSpPr/>
            <p:nvPr/>
          </p:nvSpPr>
          <p:spPr>
            <a:xfrm>
              <a:off x="8092843" y="26641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2704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63%</a:t>
              </a:r>
            </a:p>
          </p:txBody>
        </p:sp>
        <p:sp>
          <p:nvSpPr>
            <p:cNvPr id="44" name="pg44"/>
            <p:cNvSpPr/>
            <p:nvPr/>
          </p:nvSpPr>
          <p:spPr>
            <a:xfrm>
              <a:off x="8092843" y="34222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4631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44%</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9987"/>
              <a:ext cx="519995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Bénin, 2000-2024</a:t>
              </a:r>
            </a:p>
          </p:txBody>
        </p:sp>
        <p:sp>
          <p:nvSpPr>
            <p:cNvPr id="71" name="tx71"/>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44 %.
La couverture par le DTC3 - un indicateur de la qualité des services de vaccination fournis aux enfants par les pays - était inférieure à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était inférieure à l'objectif de 95 % et le MCV2 n'avait pas encore été introduit.
Entre 2023 et 2024, 0 vaccin a augmenté la couverture, 3 l'ont diminuée et 0 est resté inchangé.</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931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9580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229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68786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527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9106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755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64049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054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3703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11230"/>
              <a:ext cx="249014" cy="199442"/>
            </a:xfrm>
            <a:prstGeom prst="rect">
              <a:avLst/>
            </a:prstGeom>
            <a:solidFill>
              <a:srgbClr val="1CABE2">
                <a:alpha val="100000"/>
              </a:srgbClr>
            </a:solidFill>
          </p:spPr>
          <p:txBody>
            <a:bodyPr/>
            <a:lstStyle/>
            <a:p/>
          </p:txBody>
        </p:sp>
        <p:sp>
          <p:nvSpPr>
            <p:cNvPr id="26" name="rc26"/>
            <p:cNvSpPr/>
            <p:nvPr/>
          </p:nvSpPr>
          <p:spPr>
            <a:xfrm>
              <a:off x="1587736" y="3688214"/>
              <a:ext cx="249014" cy="222458"/>
            </a:xfrm>
            <a:prstGeom prst="rect">
              <a:avLst/>
            </a:prstGeom>
            <a:solidFill>
              <a:srgbClr val="1CABE2">
                <a:alpha val="100000"/>
              </a:srgbClr>
            </a:solidFill>
          </p:spPr>
          <p:txBody>
            <a:bodyPr/>
            <a:lstStyle/>
            <a:p/>
          </p:txBody>
        </p:sp>
        <p:sp>
          <p:nvSpPr>
            <p:cNvPr id="27" name="rc27"/>
            <p:cNvSpPr/>
            <p:nvPr/>
          </p:nvSpPr>
          <p:spPr>
            <a:xfrm>
              <a:off x="1864419" y="3663306"/>
              <a:ext cx="249014" cy="247366"/>
            </a:xfrm>
            <a:prstGeom prst="rect">
              <a:avLst/>
            </a:prstGeom>
            <a:solidFill>
              <a:srgbClr val="1CABE2">
                <a:alpha val="100000"/>
              </a:srgbClr>
            </a:solidFill>
          </p:spPr>
          <p:txBody>
            <a:bodyPr/>
            <a:lstStyle/>
            <a:p/>
          </p:txBody>
        </p:sp>
        <p:sp>
          <p:nvSpPr>
            <p:cNvPr id="28" name="rc28"/>
            <p:cNvSpPr/>
            <p:nvPr/>
          </p:nvSpPr>
          <p:spPr>
            <a:xfrm>
              <a:off x="2141101" y="3635813"/>
              <a:ext cx="249014" cy="274859"/>
            </a:xfrm>
            <a:prstGeom prst="rect">
              <a:avLst/>
            </a:prstGeom>
            <a:solidFill>
              <a:srgbClr val="1CABE2">
                <a:alpha val="100000"/>
              </a:srgbClr>
            </a:solidFill>
          </p:spPr>
          <p:txBody>
            <a:bodyPr/>
            <a:lstStyle/>
            <a:p/>
          </p:txBody>
        </p:sp>
        <p:sp>
          <p:nvSpPr>
            <p:cNvPr id="29" name="rc29"/>
            <p:cNvSpPr/>
            <p:nvPr/>
          </p:nvSpPr>
          <p:spPr>
            <a:xfrm>
              <a:off x="2417783" y="3607825"/>
              <a:ext cx="249014" cy="302847"/>
            </a:xfrm>
            <a:prstGeom prst="rect">
              <a:avLst/>
            </a:prstGeom>
            <a:solidFill>
              <a:srgbClr val="1CABE2">
                <a:alpha val="100000"/>
              </a:srgbClr>
            </a:solidFill>
          </p:spPr>
          <p:txBody>
            <a:bodyPr/>
            <a:lstStyle/>
            <a:p/>
          </p:txBody>
        </p:sp>
        <p:sp>
          <p:nvSpPr>
            <p:cNvPr id="30" name="rc30"/>
            <p:cNvSpPr/>
            <p:nvPr/>
          </p:nvSpPr>
          <p:spPr>
            <a:xfrm>
              <a:off x="2694466" y="3578719"/>
              <a:ext cx="249014" cy="331953"/>
            </a:xfrm>
            <a:prstGeom prst="rect">
              <a:avLst/>
            </a:prstGeom>
            <a:solidFill>
              <a:srgbClr val="1CABE2">
                <a:alpha val="100000"/>
              </a:srgbClr>
            </a:solidFill>
          </p:spPr>
          <p:txBody>
            <a:bodyPr/>
            <a:lstStyle/>
            <a:p/>
          </p:txBody>
        </p:sp>
        <p:sp>
          <p:nvSpPr>
            <p:cNvPr id="31" name="rc31"/>
            <p:cNvSpPr/>
            <p:nvPr/>
          </p:nvSpPr>
          <p:spPr>
            <a:xfrm>
              <a:off x="2971148" y="3673563"/>
              <a:ext cx="249014" cy="237109"/>
            </a:xfrm>
            <a:prstGeom prst="rect">
              <a:avLst/>
            </a:prstGeom>
            <a:solidFill>
              <a:srgbClr val="1CABE2">
                <a:alpha val="100000"/>
              </a:srgbClr>
            </a:solidFill>
          </p:spPr>
          <p:txBody>
            <a:bodyPr/>
            <a:lstStyle/>
            <a:p/>
          </p:txBody>
        </p:sp>
        <p:sp>
          <p:nvSpPr>
            <p:cNvPr id="32" name="rc32"/>
            <p:cNvSpPr/>
            <p:nvPr/>
          </p:nvSpPr>
          <p:spPr>
            <a:xfrm>
              <a:off x="3247830" y="3778575"/>
              <a:ext cx="249014" cy="132098"/>
            </a:xfrm>
            <a:prstGeom prst="rect">
              <a:avLst/>
            </a:prstGeom>
            <a:solidFill>
              <a:srgbClr val="1CABE2">
                <a:alpha val="100000"/>
              </a:srgbClr>
            </a:solidFill>
          </p:spPr>
          <p:txBody>
            <a:bodyPr/>
            <a:lstStyle/>
            <a:p/>
          </p:txBody>
        </p:sp>
        <p:sp>
          <p:nvSpPr>
            <p:cNvPr id="33" name="rc33"/>
            <p:cNvSpPr/>
            <p:nvPr/>
          </p:nvSpPr>
          <p:spPr>
            <a:xfrm>
              <a:off x="3524513" y="3709242"/>
              <a:ext cx="249014" cy="201430"/>
            </a:xfrm>
            <a:prstGeom prst="rect">
              <a:avLst/>
            </a:prstGeom>
            <a:solidFill>
              <a:srgbClr val="1CABE2">
                <a:alpha val="100000"/>
              </a:srgbClr>
            </a:solidFill>
          </p:spPr>
          <p:txBody>
            <a:bodyPr/>
            <a:lstStyle/>
            <a:p/>
          </p:txBody>
        </p:sp>
        <p:sp>
          <p:nvSpPr>
            <p:cNvPr id="34" name="rc34"/>
            <p:cNvSpPr/>
            <p:nvPr/>
          </p:nvSpPr>
          <p:spPr>
            <a:xfrm>
              <a:off x="3801195" y="3659223"/>
              <a:ext cx="249014" cy="251450"/>
            </a:xfrm>
            <a:prstGeom prst="rect">
              <a:avLst/>
            </a:prstGeom>
            <a:solidFill>
              <a:srgbClr val="1CABE2">
                <a:alpha val="100000"/>
              </a:srgbClr>
            </a:solidFill>
          </p:spPr>
          <p:txBody>
            <a:bodyPr/>
            <a:lstStyle/>
            <a:p/>
          </p:txBody>
        </p:sp>
        <p:sp>
          <p:nvSpPr>
            <p:cNvPr id="35" name="rc35"/>
            <p:cNvSpPr/>
            <p:nvPr/>
          </p:nvSpPr>
          <p:spPr>
            <a:xfrm>
              <a:off x="4077877" y="3605901"/>
              <a:ext cx="249014" cy="304772"/>
            </a:xfrm>
            <a:prstGeom prst="rect">
              <a:avLst/>
            </a:prstGeom>
            <a:solidFill>
              <a:srgbClr val="1CABE2">
                <a:alpha val="100000"/>
              </a:srgbClr>
            </a:solidFill>
          </p:spPr>
          <p:txBody>
            <a:bodyPr/>
            <a:lstStyle/>
            <a:p/>
          </p:txBody>
        </p:sp>
        <p:sp>
          <p:nvSpPr>
            <p:cNvPr id="36" name="rc36"/>
            <p:cNvSpPr/>
            <p:nvPr/>
          </p:nvSpPr>
          <p:spPr>
            <a:xfrm>
              <a:off x="4354560" y="3548800"/>
              <a:ext cx="249014" cy="361872"/>
            </a:xfrm>
            <a:prstGeom prst="rect">
              <a:avLst/>
            </a:prstGeom>
            <a:solidFill>
              <a:srgbClr val="1CABE2">
                <a:alpha val="100000"/>
              </a:srgbClr>
            </a:solidFill>
          </p:spPr>
          <p:txBody>
            <a:bodyPr/>
            <a:lstStyle/>
            <a:p/>
          </p:txBody>
        </p:sp>
        <p:sp>
          <p:nvSpPr>
            <p:cNvPr id="37" name="rc37"/>
            <p:cNvSpPr/>
            <p:nvPr/>
          </p:nvSpPr>
          <p:spPr>
            <a:xfrm>
              <a:off x="4631242" y="3636988"/>
              <a:ext cx="249014" cy="273684"/>
            </a:xfrm>
            <a:prstGeom prst="rect">
              <a:avLst/>
            </a:prstGeom>
            <a:solidFill>
              <a:srgbClr val="1CABE2">
                <a:alpha val="100000"/>
              </a:srgbClr>
            </a:solidFill>
          </p:spPr>
          <p:txBody>
            <a:bodyPr/>
            <a:lstStyle/>
            <a:p/>
          </p:txBody>
        </p:sp>
        <p:sp>
          <p:nvSpPr>
            <p:cNvPr id="38" name="rc38"/>
            <p:cNvSpPr/>
            <p:nvPr/>
          </p:nvSpPr>
          <p:spPr>
            <a:xfrm>
              <a:off x="4907924" y="3552757"/>
              <a:ext cx="249014" cy="357916"/>
            </a:xfrm>
            <a:prstGeom prst="rect">
              <a:avLst/>
            </a:prstGeom>
            <a:solidFill>
              <a:srgbClr val="1CABE2">
                <a:alpha val="100000"/>
              </a:srgbClr>
            </a:solidFill>
          </p:spPr>
          <p:txBody>
            <a:bodyPr/>
            <a:lstStyle/>
            <a:p/>
          </p:txBody>
        </p:sp>
        <p:sp>
          <p:nvSpPr>
            <p:cNvPr id="39" name="rc39"/>
            <p:cNvSpPr/>
            <p:nvPr/>
          </p:nvSpPr>
          <p:spPr>
            <a:xfrm>
              <a:off x="5184607" y="3543973"/>
              <a:ext cx="249014" cy="366699"/>
            </a:xfrm>
            <a:prstGeom prst="rect">
              <a:avLst/>
            </a:prstGeom>
            <a:solidFill>
              <a:srgbClr val="1CABE2">
                <a:alpha val="100000"/>
              </a:srgbClr>
            </a:solidFill>
          </p:spPr>
          <p:txBody>
            <a:bodyPr/>
            <a:lstStyle/>
            <a:p/>
          </p:txBody>
        </p:sp>
        <p:sp>
          <p:nvSpPr>
            <p:cNvPr id="40" name="rc40"/>
            <p:cNvSpPr/>
            <p:nvPr/>
          </p:nvSpPr>
          <p:spPr>
            <a:xfrm>
              <a:off x="5461289" y="3428972"/>
              <a:ext cx="249014" cy="481701"/>
            </a:xfrm>
            <a:prstGeom prst="rect">
              <a:avLst/>
            </a:prstGeom>
            <a:solidFill>
              <a:srgbClr val="1CABE2">
                <a:alpha val="100000"/>
              </a:srgbClr>
            </a:solidFill>
          </p:spPr>
          <p:txBody>
            <a:bodyPr/>
            <a:lstStyle/>
            <a:p/>
          </p:txBody>
        </p:sp>
        <p:sp>
          <p:nvSpPr>
            <p:cNvPr id="41" name="rc41"/>
            <p:cNvSpPr/>
            <p:nvPr/>
          </p:nvSpPr>
          <p:spPr>
            <a:xfrm>
              <a:off x="5737971" y="3474425"/>
              <a:ext cx="249014" cy="436247"/>
            </a:xfrm>
            <a:prstGeom prst="rect">
              <a:avLst/>
            </a:prstGeom>
            <a:solidFill>
              <a:srgbClr val="1CABE2">
                <a:alpha val="100000"/>
              </a:srgbClr>
            </a:solidFill>
          </p:spPr>
          <p:txBody>
            <a:bodyPr/>
            <a:lstStyle/>
            <a:p/>
          </p:txBody>
        </p:sp>
        <p:sp>
          <p:nvSpPr>
            <p:cNvPr id="42" name="rc42"/>
            <p:cNvSpPr/>
            <p:nvPr/>
          </p:nvSpPr>
          <p:spPr>
            <a:xfrm>
              <a:off x="6014654" y="3442048"/>
              <a:ext cx="249014" cy="468624"/>
            </a:xfrm>
            <a:prstGeom prst="rect">
              <a:avLst/>
            </a:prstGeom>
            <a:solidFill>
              <a:srgbClr val="1CABE2">
                <a:alpha val="100000"/>
              </a:srgbClr>
            </a:solidFill>
          </p:spPr>
          <p:txBody>
            <a:bodyPr/>
            <a:lstStyle/>
            <a:p/>
          </p:txBody>
        </p:sp>
        <p:sp>
          <p:nvSpPr>
            <p:cNvPr id="43" name="rc43"/>
            <p:cNvSpPr/>
            <p:nvPr/>
          </p:nvSpPr>
          <p:spPr>
            <a:xfrm>
              <a:off x="6291336" y="3411843"/>
              <a:ext cx="249014" cy="498829"/>
            </a:xfrm>
            <a:prstGeom prst="rect">
              <a:avLst/>
            </a:prstGeom>
            <a:solidFill>
              <a:srgbClr val="1CABE2">
                <a:alpha val="100000"/>
              </a:srgbClr>
            </a:solidFill>
          </p:spPr>
          <p:txBody>
            <a:bodyPr/>
            <a:lstStyle/>
            <a:p/>
          </p:txBody>
        </p:sp>
        <p:sp>
          <p:nvSpPr>
            <p:cNvPr id="44" name="rc44"/>
            <p:cNvSpPr/>
            <p:nvPr/>
          </p:nvSpPr>
          <p:spPr>
            <a:xfrm>
              <a:off x="6568018" y="3382515"/>
              <a:ext cx="249014" cy="528157"/>
            </a:xfrm>
            <a:prstGeom prst="rect">
              <a:avLst/>
            </a:prstGeom>
            <a:solidFill>
              <a:srgbClr val="1CABE2">
                <a:alpha val="100000"/>
              </a:srgbClr>
            </a:solidFill>
          </p:spPr>
          <p:txBody>
            <a:bodyPr/>
            <a:lstStyle/>
            <a:p/>
          </p:txBody>
        </p:sp>
        <p:sp>
          <p:nvSpPr>
            <p:cNvPr id="45" name="rc45"/>
            <p:cNvSpPr/>
            <p:nvPr/>
          </p:nvSpPr>
          <p:spPr>
            <a:xfrm>
              <a:off x="6844701" y="3350380"/>
              <a:ext cx="249014" cy="560293"/>
            </a:xfrm>
            <a:prstGeom prst="rect">
              <a:avLst/>
            </a:prstGeom>
            <a:solidFill>
              <a:srgbClr val="1CABE2">
                <a:alpha val="100000"/>
              </a:srgbClr>
            </a:solidFill>
          </p:spPr>
          <p:txBody>
            <a:bodyPr/>
            <a:lstStyle/>
            <a:p/>
          </p:txBody>
        </p:sp>
        <p:sp>
          <p:nvSpPr>
            <p:cNvPr id="46" name="rc46"/>
            <p:cNvSpPr/>
            <p:nvPr/>
          </p:nvSpPr>
          <p:spPr>
            <a:xfrm>
              <a:off x="7121383" y="3344143"/>
              <a:ext cx="249014" cy="566529"/>
            </a:xfrm>
            <a:prstGeom prst="rect">
              <a:avLst/>
            </a:prstGeom>
            <a:solidFill>
              <a:srgbClr val="1CABE2">
                <a:alpha val="100000"/>
              </a:srgbClr>
            </a:solidFill>
          </p:spPr>
          <p:txBody>
            <a:bodyPr/>
            <a:lstStyle/>
            <a:p/>
          </p:txBody>
        </p:sp>
        <p:sp>
          <p:nvSpPr>
            <p:cNvPr id="47" name="rc47"/>
            <p:cNvSpPr/>
            <p:nvPr/>
          </p:nvSpPr>
          <p:spPr>
            <a:xfrm>
              <a:off x="7398065" y="3307492"/>
              <a:ext cx="249014" cy="603180"/>
            </a:xfrm>
            <a:prstGeom prst="rect">
              <a:avLst/>
            </a:prstGeom>
            <a:solidFill>
              <a:srgbClr val="1CABE2">
                <a:alpha val="100000"/>
              </a:srgbClr>
            </a:solidFill>
          </p:spPr>
          <p:txBody>
            <a:bodyPr/>
            <a:lstStyle/>
            <a:p/>
          </p:txBody>
        </p:sp>
        <p:sp>
          <p:nvSpPr>
            <p:cNvPr id="48" name="rc48"/>
            <p:cNvSpPr/>
            <p:nvPr/>
          </p:nvSpPr>
          <p:spPr>
            <a:xfrm>
              <a:off x="7674748" y="3300011"/>
              <a:ext cx="249014" cy="610661"/>
            </a:xfrm>
            <a:prstGeom prst="rect">
              <a:avLst/>
            </a:prstGeom>
            <a:solidFill>
              <a:srgbClr val="1CABE2">
                <a:alpha val="100000"/>
              </a:srgbClr>
            </a:solidFill>
          </p:spPr>
          <p:txBody>
            <a:bodyPr/>
            <a:lstStyle/>
            <a:p/>
          </p:txBody>
        </p:sp>
        <p:sp>
          <p:nvSpPr>
            <p:cNvPr id="49" name="rc49"/>
            <p:cNvSpPr/>
            <p:nvPr/>
          </p:nvSpPr>
          <p:spPr>
            <a:xfrm>
              <a:off x="7951430" y="3204703"/>
              <a:ext cx="249014" cy="705969"/>
            </a:xfrm>
            <a:prstGeom prst="rect">
              <a:avLst/>
            </a:prstGeom>
            <a:solidFill>
              <a:srgbClr val="1CABE2">
                <a:alpha val="100000"/>
              </a:srgbClr>
            </a:solidFill>
          </p:spPr>
          <p:txBody>
            <a:bodyPr/>
            <a:lstStyle/>
            <a:p/>
          </p:txBody>
        </p:sp>
        <p:sp>
          <p:nvSpPr>
            <p:cNvPr id="50" name="rc50"/>
            <p:cNvSpPr/>
            <p:nvPr/>
          </p:nvSpPr>
          <p:spPr>
            <a:xfrm>
              <a:off x="1311054" y="3511787"/>
              <a:ext cx="249014" cy="199442"/>
            </a:xfrm>
            <a:prstGeom prst="rect">
              <a:avLst/>
            </a:prstGeom>
            <a:solidFill>
              <a:srgbClr val="B3B3B3">
                <a:alpha val="100000"/>
              </a:srgbClr>
            </a:solidFill>
          </p:spPr>
          <p:txBody>
            <a:bodyPr/>
            <a:lstStyle/>
            <a:p/>
          </p:txBody>
        </p:sp>
        <p:sp>
          <p:nvSpPr>
            <p:cNvPr id="51" name="rc51"/>
            <p:cNvSpPr/>
            <p:nvPr/>
          </p:nvSpPr>
          <p:spPr>
            <a:xfrm>
              <a:off x="1587736" y="3465750"/>
              <a:ext cx="249014" cy="222464"/>
            </a:xfrm>
            <a:prstGeom prst="rect">
              <a:avLst/>
            </a:prstGeom>
            <a:solidFill>
              <a:srgbClr val="B3B3B3">
                <a:alpha val="100000"/>
              </a:srgbClr>
            </a:solidFill>
          </p:spPr>
          <p:txBody>
            <a:bodyPr/>
            <a:lstStyle/>
            <a:p/>
          </p:txBody>
        </p:sp>
        <p:sp>
          <p:nvSpPr>
            <p:cNvPr id="52" name="rc52"/>
            <p:cNvSpPr/>
            <p:nvPr/>
          </p:nvSpPr>
          <p:spPr>
            <a:xfrm>
              <a:off x="1864419" y="3434967"/>
              <a:ext cx="249014" cy="228339"/>
            </a:xfrm>
            <a:prstGeom prst="rect">
              <a:avLst/>
            </a:prstGeom>
            <a:solidFill>
              <a:srgbClr val="B3B3B3">
                <a:alpha val="100000"/>
              </a:srgbClr>
            </a:solidFill>
          </p:spPr>
          <p:txBody>
            <a:bodyPr/>
            <a:lstStyle/>
            <a:p/>
          </p:txBody>
        </p:sp>
        <p:sp>
          <p:nvSpPr>
            <p:cNvPr id="53" name="rc53"/>
            <p:cNvSpPr/>
            <p:nvPr/>
          </p:nvSpPr>
          <p:spPr>
            <a:xfrm>
              <a:off x="2141101" y="3380591"/>
              <a:ext cx="249014" cy="255222"/>
            </a:xfrm>
            <a:prstGeom prst="rect">
              <a:avLst/>
            </a:prstGeom>
            <a:solidFill>
              <a:srgbClr val="B3B3B3">
                <a:alpha val="100000"/>
              </a:srgbClr>
            </a:solidFill>
          </p:spPr>
          <p:txBody>
            <a:bodyPr/>
            <a:lstStyle/>
            <a:p/>
          </p:txBody>
        </p:sp>
        <p:sp>
          <p:nvSpPr>
            <p:cNvPr id="54" name="rc54"/>
            <p:cNvSpPr/>
            <p:nvPr/>
          </p:nvSpPr>
          <p:spPr>
            <a:xfrm>
              <a:off x="2417783" y="3345356"/>
              <a:ext cx="249014" cy="262468"/>
            </a:xfrm>
            <a:prstGeom prst="rect">
              <a:avLst/>
            </a:prstGeom>
            <a:solidFill>
              <a:srgbClr val="B3B3B3">
                <a:alpha val="100000"/>
              </a:srgbClr>
            </a:solidFill>
          </p:spPr>
          <p:txBody>
            <a:bodyPr/>
            <a:lstStyle/>
            <a:p/>
          </p:txBody>
        </p:sp>
        <p:sp>
          <p:nvSpPr>
            <p:cNvPr id="55" name="rc55"/>
            <p:cNvSpPr/>
            <p:nvPr/>
          </p:nvSpPr>
          <p:spPr>
            <a:xfrm>
              <a:off x="2694466" y="3288255"/>
              <a:ext cx="249014" cy="290463"/>
            </a:xfrm>
            <a:prstGeom prst="rect">
              <a:avLst/>
            </a:prstGeom>
            <a:solidFill>
              <a:srgbClr val="B3B3B3">
                <a:alpha val="100000"/>
              </a:srgbClr>
            </a:solidFill>
          </p:spPr>
          <p:txBody>
            <a:bodyPr/>
            <a:lstStyle/>
            <a:p/>
          </p:txBody>
        </p:sp>
        <p:sp>
          <p:nvSpPr>
            <p:cNvPr id="56" name="rc56"/>
            <p:cNvSpPr/>
            <p:nvPr/>
          </p:nvSpPr>
          <p:spPr>
            <a:xfrm>
              <a:off x="2971148" y="3350227"/>
              <a:ext cx="249014" cy="323335"/>
            </a:xfrm>
            <a:prstGeom prst="rect">
              <a:avLst/>
            </a:prstGeom>
            <a:solidFill>
              <a:srgbClr val="B3B3B3">
                <a:alpha val="100000"/>
              </a:srgbClr>
            </a:solidFill>
          </p:spPr>
          <p:txBody>
            <a:bodyPr/>
            <a:lstStyle/>
            <a:p/>
          </p:txBody>
        </p:sp>
        <p:sp>
          <p:nvSpPr>
            <p:cNvPr id="57" name="rc57"/>
            <p:cNvSpPr/>
            <p:nvPr/>
          </p:nvSpPr>
          <p:spPr>
            <a:xfrm>
              <a:off x="3247830" y="3514385"/>
              <a:ext cx="249014" cy="264190"/>
            </a:xfrm>
            <a:prstGeom prst="rect">
              <a:avLst/>
            </a:prstGeom>
            <a:solidFill>
              <a:srgbClr val="B3B3B3">
                <a:alpha val="100000"/>
              </a:srgbClr>
            </a:solidFill>
          </p:spPr>
          <p:txBody>
            <a:bodyPr/>
            <a:lstStyle/>
            <a:p/>
          </p:txBody>
        </p:sp>
        <p:sp>
          <p:nvSpPr>
            <p:cNvPr id="58" name="rc58"/>
            <p:cNvSpPr/>
            <p:nvPr/>
          </p:nvSpPr>
          <p:spPr>
            <a:xfrm>
              <a:off x="3524513" y="3351142"/>
              <a:ext cx="249014" cy="358100"/>
            </a:xfrm>
            <a:prstGeom prst="rect">
              <a:avLst/>
            </a:prstGeom>
            <a:solidFill>
              <a:srgbClr val="B3B3B3">
                <a:alpha val="100000"/>
              </a:srgbClr>
            </a:solidFill>
          </p:spPr>
          <p:txBody>
            <a:bodyPr/>
            <a:lstStyle/>
            <a:p/>
          </p:txBody>
        </p:sp>
        <p:sp>
          <p:nvSpPr>
            <p:cNvPr id="59" name="rc59"/>
            <p:cNvSpPr/>
            <p:nvPr/>
          </p:nvSpPr>
          <p:spPr>
            <a:xfrm>
              <a:off x="3801195" y="3430629"/>
              <a:ext cx="249014" cy="228593"/>
            </a:xfrm>
            <a:prstGeom prst="rect">
              <a:avLst/>
            </a:prstGeom>
            <a:solidFill>
              <a:srgbClr val="B3B3B3">
                <a:alpha val="100000"/>
              </a:srgbClr>
            </a:solidFill>
          </p:spPr>
          <p:txBody>
            <a:bodyPr/>
            <a:lstStyle/>
            <a:p/>
          </p:txBody>
        </p:sp>
        <p:sp>
          <p:nvSpPr>
            <p:cNvPr id="60" name="rc60"/>
            <p:cNvSpPr/>
            <p:nvPr/>
          </p:nvSpPr>
          <p:spPr>
            <a:xfrm>
              <a:off x="4077877" y="3348011"/>
              <a:ext cx="249014" cy="257889"/>
            </a:xfrm>
            <a:prstGeom prst="rect">
              <a:avLst/>
            </a:prstGeom>
            <a:solidFill>
              <a:srgbClr val="B3B3B3">
                <a:alpha val="100000"/>
              </a:srgbClr>
            </a:solidFill>
          </p:spPr>
          <p:txBody>
            <a:bodyPr/>
            <a:lstStyle/>
            <a:p/>
          </p:txBody>
        </p:sp>
        <p:sp>
          <p:nvSpPr>
            <p:cNvPr id="61" name="rc61"/>
            <p:cNvSpPr/>
            <p:nvPr/>
          </p:nvSpPr>
          <p:spPr>
            <a:xfrm>
              <a:off x="4354560" y="3307556"/>
              <a:ext cx="249014" cy="241244"/>
            </a:xfrm>
            <a:prstGeom prst="rect">
              <a:avLst/>
            </a:prstGeom>
            <a:solidFill>
              <a:srgbClr val="B3B3B3">
                <a:alpha val="100000"/>
              </a:srgbClr>
            </a:solidFill>
          </p:spPr>
          <p:txBody>
            <a:bodyPr/>
            <a:lstStyle/>
            <a:p/>
          </p:txBody>
        </p:sp>
        <p:sp>
          <p:nvSpPr>
            <p:cNvPr id="62" name="rc62"/>
            <p:cNvSpPr/>
            <p:nvPr/>
          </p:nvSpPr>
          <p:spPr>
            <a:xfrm>
              <a:off x="4631242" y="3413063"/>
              <a:ext cx="249014" cy="223925"/>
            </a:xfrm>
            <a:prstGeom prst="rect">
              <a:avLst/>
            </a:prstGeom>
            <a:solidFill>
              <a:srgbClr val="B3B3B3">
                <a:alpha val="100000"/>
              </a:srgbClr>
            </a:solidFill>
          </p:spPr>
          <p:txBody>
            <a:bodyPr/>
            <a:lstStyle/>
            <a:p/>
          </p:txBody>
        </p:sp>
        <p:sp>
          <p:nvSpPr>
            <p:cNvPr id="63" name="rc63"/>
            <p:cNvSpPr/>
            <p:nvPr/>
          </p:nvSpPr>
          <p:spPr>
            <a:xfrm>
              <a:off x="4907924" y="3322664"/>
              <a:ext cx="249014" cy="230092"/>
            </a:xfrm>
            <a:prstGeom prst="rect">
              <a:avLst/>
            </a:prstGeom>
            <a:solidFill>
              <a:srgbClr val="B3B3B3">
                <a:alpha val="100000"/>
              </a:srgbClr>
            </a:solidFill>
          </p:spPr>
          <p:txBody>
            <a:bodyPr/>
            <a:lstStyle/>
            <a:p/>
          </p:txBody>
        </p:sp>
        <p:sp>
          <p:nvSpPr>
            <p:cNvPr id="64" name="rc64"/>
            <p:cNvSpPr/>
            <p:nvPr/>
          </p:nvSpPr>
          <p:spPr>
            <a:xfrm>
              <a:off x="5184607" y="3229662"/>
              <a:ext cx="249014" cy="314311"/>
            </a:xfrm>
            <a:prstGeom prst="rect">
              <a:avLst/>
            </a:prstGeom>
            <a:solidFill>
              <a:srgbClr val="B3B3B3">
                <a:alpha val="100000"/>
              </a:srgbClr>
            </a:solidFill>
          </p:spPr>
          <p:txBody>
            <a:bodyPr/>
            <a:lstStyle/>
            <a:p/>
          </p:txBody>
        </p:sp>
        <p:sp>
          <p:nvSpPr>
            <p:cNvPr id="65" name="rc65"/>
            <p:cNvSpPr/>
            <p:nvPr/>
          </p:nvSpPr>
          <p:spPr>
            <a:xfrm>
              <a:off x="5461289" y="3214877"/>
              <a:ext cx="249014" cy="214094"/>
            </a:xfrm>
            <a:prstGeom prst="rect">
              <a:avLst/>
            </a:prstGeom>
            <a:solidFill>
              <a:srgbClr val="B3B3B3">
                <a:alpha val="100000"/>
              </a:srgbClr>
            </a:solidFill>
          </p:spPr>
          <p:txBody>
            <a:bodyPr/>
            <a:lstStyle/>
            <a:p/>
          </p:txBody>
        </p:sp>
        <p:sp>
          <p:nvSpPr>
            <p:cNvPr id="66" name="rc66"/>
            <p:cNvSpPr/>
            <p:nvPr/>
          </p:nvSpPr>
          <p:spPr>
            <a:xfrm>
              <a:off x="5737971" y="3310833"/>
              <a:ext cx="249014" cy="163592"/>
            </a:xfrm>
            <a:prstGeom prst="rect">
              <a:avLst/>
            </a:prstGeom>
            <a:solidFill>
              <a:srgbClr val="B3B3B3">
                <a:alpha val="100000"/>
              </a:srgbClr>
            </a:solidFill>
          </p:spPr>
          <p:txBody>
            <a:bodyPr/>
            <a:lstStyle/>
            <a:p/>
          </p:txBody>
        </p:sp>
        <p:sp>
          <p:nvSpPr>
            <p:cNvPr id="67" name="rc67"/>
            <p:cNvSpPr/>
            <p:nvPr/>
          </p:nvSpPr>
          <p:spPr>
            <a:xfrm>
              <a:off x="6014654" y="3249090"/>
              <a:ext cx="249014" cy="192958"/>
            </a:xfrm>
            <a:prstGeom prst="rect">
              <a:avLst/>
            </a:prstGeom>
            <a:solidFill>
              <a:srgbClr val="B3B3B3">
                <a:alpha val="100000"/>
              </a:srgbClr>
            </a:solidFill>
          </p:spPr>
          <p:txBody>
            <a:bodyPr/>
            <a:lstStyle/>
            <a:p/>
          </p:txBody>
        </p:sp>
        <p:sp>
          <p:nvSpPr>
            <p:cNvPr id="68" name="rc68"/>
            <p:cNvSpPr/>
            <p:nvPr/>
          </p:nvSpPr>
          <p:spPr>
            <a:xfrm>
              <a:off x="6291336" y="3190141"/>
              <a:ext cx="249014" cy="221702"/>
            </a:xfrm>
            <a:prstGeom prst="rect">
              <a:avLst/>
            </a:prstGeom>
            <a:solidFill>
              <a:srgbClr val="B3B3B3">
                <a:alpha val="100000"/>
              </a:srgbClr>
            </a:solidFill>
          </p:spPr>
          <p:txBody>
            <a:bodyPr/>
            <a:lstStyle/>
            <a:p/>
          </p:txBody>
        </p:sp>
        <p:sp>
          <p:nvSpPr>
            <p:cNvPr id="69" name="rc69"/>
            <p:cNvSpPr/>
            <p:nvPr/>
          </p:nvSpPr>
          <p:spPr>
            <a:xfrm>
              <a:off x="6568018" y="3132335"/>
              <a:ext cx="249014" cy="250179"/>
            </a:xfrm>
            <a:prstGeom prst="rect">
              <a:avLst/>
            </a:prstGeom>
            <a:solidFill>
              <a:srgbClr val="B3B3B3">
                <a:alpha val="100000"/>
              </a:srgbClr>
            </a:solidFill>
          </p:spPr>
          <p:txBody>
            <a:bodyPr/>
            <a:lstStyle/>
            <a:p/>
          </p:txBody>
        </p:sp>
        <p:sp>
          <p:nvSpPr>
            <p:cNvPr id="70" name="rc70"/>
            <p:cNvSpPr/>
            <p:nvPr/>
          </p:nvSpPr>
          <p:spPr>
            <a:xfrm>
              <a:off x="6844701" y="3070236"/>
              <a:ext cx="249014" cy="280143"/>
            </a:xfrm>
            <a:prstGeom prst="rect">
              <a:avLst/>
            </a:prstGeom>
            <a:solidFill>
              <a:srgbClr val="B3B3B3">
                <a:alpha val="100000"/>
              </a:srgbClr>
            </a:solidFill>
          </p:spPr>
          <p:txBody>
            <a:bodyPr/>
            <a:lstStyle/>
            <a:p/>
          </p:txBody>
        </p:sp>
        <p:sp>
          <p:nvSpPr>
            <p:cNvPr id="71" name="rc71"/>
            <p:cNvSpPr/>
            <p:nvPr/>
          </p:nvSpPr>
          <p:spPr>
            <a:xfrm>
              <a:off x="7121383" y="3060881"/>
              <a:ext cx="249014" cy="283261"/>
            </a:xfrm>
            <a:prstGeom prst="rect">
              <a:avLst/>
            </a:prstGeom>
            <a:solidFill>
              <a:srgbClr val="B3B3B3">
                <a:alpha val="100000"/>
              </a:srgbClr>
            </a:solidFill>
          </p:spPr>
          <p:txBody>
            <a:bodyPr/>
            <a:lstStyle/>
            <a:p/>
          </p:txBody>
        </p:sp>
        <p:sp>
          <p:nvSpPr>
            <p:cNvPr id="72" name="rc72"/>
            <p:cNvSpPr/>
            <p:nvPr/>
          </p:nvSpPr>
          <p:spPr>
            <a:xfrm>
              <a:off x="7398065" y="3020268"/>
              <a:ext cx="249014" cy="287224"/>
            </a:xfrm>
            <a:prstGeom prst="rect">
              <a:avLst/>
            </a:prstGeom>
            <a:solidFill>
              <a:srgbClr val="B3B3B3">
                <a:alpha val="100000"/>
              </a:srgbClr>
            </a:solidFill>
          </p:spPr>
          <p:txBody>
            <a:bodyPr/>
            <a:lstStyle/>
            <a:p/>
          </p:txBody>
        </p:sp>
        <p:sp>
          <p:nvSpPr>
            <p:cNvPr id="73" name="rc73"/>
            <p:cNvSpPr/>
            <p:nvPr/>
          </p:nvSpPr>
          <p:spPr>
            <a:xfrm>
              <a:off x="7674748" y="3009217"/>
              <a:ext cx="249014" cy="290793"/>
            </a:xfrm>
            <a:prstGeom prst="rect">
              <a:avLst/>
            </a:prstGeom>
            <a:solidFill>
              <a:srgbClr val="B3B3B3">
                <a:alpha val="100000"/>
              </a:srgbClr>
            </a:solidFill>
          </p:spPr>
          <p:txBody>
            <a:bodyPr/>
            <a:lstStyle/>
            <a:p/>
          </p:txBody>
        </p:sp>
        <p:sp>
          <p:nvSpPr>
            <p:cNvPr id="74" name="rc74"/>
            <p:cNvSpPr/>
            <p:nvPr/>
          </p:nvSpPr>
          <p:spPr>
            <a:xfrm>
              <a:off x="7951430" y="2822304"/>
              <a:ext cx="249014" cy="382398"/>
            </a:xfrm>
            <a:prstGeom prst="rect">
              <a:avLst/>
            </a:prstGeom>
            <a:solidFill>
              <a:srgbClr val="B3B3B3">
                <a:alpha val="100000"/>
              </a:srgbClr>
            </a:solidFill>
          </p:spPr>
          <p:txBody>
            <a:bodyPr/>
            <a:lstStyle/>
            <a:p/>
          </p:txBody>
        </p:sp>
        <p:sp>
          <p:nvSpPr>
            <p:cNvPr id="75" name="pl75"/>
            <p:cNvSpPr/>
            <p:nvPr/>
          </p:nvSpPr>
          <p:spPr>
            <a:xfrm>
              <a:off x="1435561" y="1353007"/>
              <a:ext cx="6640376" cy="489765"/>
            </a:xfrm>
            <a:custGeom>
              <a:avLst/>
              <a:pathLst>
                <a:path w="6640376" h="489765">
                  <a:moveTo>
                    <a:pt x="0" y="136046"/>
                  </a:moveTo>
                  <a:lnTo>
                    <a:pt x="276682" y="163255"/>
                  </a:lnTo>
                  <a:lnTo>
                    <a:pt x="553364" y="190464"/>
                  </a:lnTo>
                  <a:lnTo>
                    <a:pt x="830047" y="217673"/>
                  </a:lnTo>
                  <a:lnTo>
                    <a:pt x="1106729" y="244882"/>
                  </a:lnTo>
                  <a:lnTo>
                    <a:pt x="1383411" y="272092"/>
                  </a:lnTo>
                  <a:lnTo>
                    <a:pt x="1660094" y="136046"/>
                  </a:lnTo>
                  <a:lnTo>
                    <a:pt x="1936776" y="0"/>
                  </a:lnTo>
                  <a:lnTo>
                    <a:pt x="2213458" y="81627"/>
                  </a:lnTo>
                  <a:lnTo>
                    <a:pt x="2490141" y="136046"/>
                  </a:lnTo>
                  <a:lnTo>
                    <a:pt x="2766823" y="190464"/>
                  </a:lnTo>
                  <a:lnTo>
                    <a:pt x="3043505" y="244882"/>
                  </a:lnTo>
                  <a:lnTo>
                    <a:pt x="3320188" y="136046"/>
                  </a:lnTo>
                  <a:lnTo>
                    <a:pt x="3596870" y="217673"/>
                  </a:lnTo>
                  <a:lnTo>
                    <a:pt x="3873552" y="217673"/>
                  </a:lnTo>
                  <a:lnTo>
                    <a:pt x="4150235" y="326510"/>
                  </a:lnTo>
                  <a:lnTo>
                    <a:pt x="4426917" y="272092"/>
                  </a:lnTo>
                  <a:lnTo>
                    <a:pt x="4703599" y="299301"/>
                  </a:lnTo>
                  <a:lnTo>
                    <a:pt x="4980282" y="326510"/>
                  </a:lnTo>
                  <a:lnTo>
                    <a:pt x="5256964" y="353719"/>
                  </a:lnTo>
                  <a:lnTo>
                    <a:pt x="5533646" y="380928"/>
                  </a:lnTo>
                  <a:lnTo>
                    <a:pt x="5810329" y="380928"/>
                  </a:lnTo>
                  <a:lnTo>
                    <a:pt x="6087011" y="408138"/>
                  </a:lnTo>
                  <a:lnTo>
                    <a:pt x="6363693" y="408138"/>
                  </a:lnTo>
                  <a:lnTo>
                    <a:pt x="6640376" y="489765"/>
                  </a:lnTo>
                </a:path>
              </a:pathLst>
            </a:custGeom>
            <a:ln w="27101" cap="flat">
              <a:solidFill>
                <a:srgbClr val="0058AB">
                  <a:alpha val="50196"/>
                </a:srgbClr>
              </a:solidFill>
              <a:prstDash val="solid"/>
              <a:round/>
            </a:ln>
          </p:spPr>
          <p:txBody>
            <a:bodyPr/>
            <a:lstStyle/>
            <a:p/>
          </p:txBody>
        </p:sp>
        <p:sp>
          <p:nvSpPr>
            <p:cNvPr id="76" name="pl76"/>
            <p:cNvSpPr/>
            <p:nvPr/>
          </p:nvSpPr>
          <p:spPr>
            <a:xfrm>
              <a:off x="1435561" y="1679518"/>
              <a:ext cx="6640376" cy="516974"/>
            </a:xfrm>
            <a:custGeom>
              <a:avLst/>
              <a:pathLst>
                <a:path w="6640376" h="516974">
                  <a:moveTo>
                    <a:pt x="0" y="108836"/>
                  </a:moveTo>
                  <a:lnTo>
                    <a:pt x="276682" y="163255"/>
                  </a:lnTo>
                  <a:lnTo>
                    <a:pt x="553364" y="190464"/>
                  </a:lnTo>
                  <a:lnTo>
                    <a:pt x="830047" y="244882"/>
                  </a:lnTo>
                  <a:lnTo>
                    <a:pt x="1106729" y="272092"/>
                  </a:lnTo>
                  <a:lnTo>
                    <a:pt x="1383411" y="326510"/>
                  </a:lnTo>
                  <a:lnTo>
                    <a:pt x="1660094" y="217673"/>
                  </a:lnTo>
                  <a:lnTo>
                    <a:pt x="1936776" y="0"/>
                  </a:lnTo>
                  <a:lnTo>
                    <a:pt x="2213458" y="190464"/>
                  </a:lnTo>
                  <a:lnTo>
                    <a:pt x="2490141" y="81627"/>
                  </a:lnTo>
                  <a:lnTo>
                    <a:pt x="2766823" y="163255"/>
                  </a:lnTo>
                  <a:lnTo>
                    <a:pt x="3043505" y="190464"/>
                  </a:lnTo>
                  <a:lnTo>
                    <a:pt x="3320188" y="54418"/>
                  </a:lnTo>
                  <a:lnTo>
                    <a:pt x="3596870" y="136046"/>
                  </a:lnTo>
                  <a:lnTo>
                    <a:pt x="3873552" y="217673"/>
                  </a:lnTo>
                  <a:lnTo>
                    <a:pt x="4150235" y="217673"/>
                  </a:lnTo>
                  <a:lnTo>
                    <a:pt x="4426917" y="108836"/>
                  </a:lnTo>
                  <a:lnTo>
                    <a:pt x="4703599" y="163255"/>
                  </a:lnTo>
                  <a:lnTo>
                    <a:pt x="4980282" y="217673"/>
                  </a:lnTo>
                  <a:lnTo>
                    <a:pt x="5256964" y="272092"/>
                  </a:lnTo>
                  <a:lnTo>
                    <a:pt x="5533646" y="326510"/>
                  </a:lnTo>
                  <a:lnTo>
                    <a:pt x="5810329" y="326510"/>
                  </a:lnTo>
                  <a:lnTo>
                    <a:pt x="6087011" y="353719"/>
                  </a:lnTo>
                  <a:lnTo>
                    <a:pt x="6363693" y="353719"/>
                  </a:lnTo>
                  <a:lnTo>
                    <a:pt x="6640376" y="516974"/>
                  </a:lnTo>
                </a:path>
              </a:pathLst>
            </a:custGeom>
            <a:ln w="27101" cap="flat">
              <a:solidFill>
                <a:srgbClr val="333333">
                  <a:alpha val="50196"/>
                </a:srgbClr>
              </a:solidFill>
              <a:prstDash val="solid"/>
              <a:round/>
            </a:ln>
          </p:spPr>
          <p:txBody>
            <a:bodyPr/>
            <a:lstStyle/>
            <a:p/>
          </p:txBody>
        </p:sp>
        <p:sp>
          <p:nvSpPr>
            <p:cNvPr id="77" name="tx77"/>
            <p:cNvSpPr/>
            <p:nvPr/>
          </p:nvSpPr>
          <p:spPr>
            <a:xfrm>
              <a:off x="6632236" y="15498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908918"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185600" y="1577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2283"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738965" y="16043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8015647" y="16859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6632236"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4" name="tx84"/>
            <p:cNvSpPr/>
            <p:nvPr/>
          </p:nvSpPr>
          <p:spPr>
            <a:xfrm>
              <a:off x="6908918"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7185600" y="20587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6" name="tx86"/>
            <p:cNvSpPr/>
            <p:nvPr/>
          </p:nvSpPr>
          <p:spPr>
            <a:xfrm>
              <a:off x="7462283" y="2085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7" name="tx87"/>
            <p:cNvSpPr/>
            <p:nvPr/>
          </p:nvSpPr>
          <p:spPr>
            <a:xfrm>
              <a:off x="7738965" y="20859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8" name="tx88"/>
            <p:cNvSpPr/>
            <p:nvPr/>
          </p:nvSpPr>
          <p:spPr>
            <a:xfrm>
              <a:off x="8015647" y="22491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9" name="tx89"/>
            <p:cNvSpPr/>
            <p:nvPr/>
          </p:nvSpPr>
          <p:spPr>
            <a:xfrm>
              <a:off x="1375271" y="377045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2758683" y="37042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4142095" y="3717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5525506" y="36293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3" name="tx93"/>
            <p:cNvSpPr/>
            <p:nvPr/>
          </p:nvSpPr>
          <p:spPr>
            <a:xfrm>
              <a:off x="6632236" y="3606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6908918" y="35900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5" name="tx95"/>
            <p:cNvSpPr/>
            <p:nvPr/>
          </p:nvSpPr>
          <p:spPr>
            <a:xfrm>
              <a:off x="7185600" y="35869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6" name="tx96"/>
            <p:cNvSpPr/>
            <p:nvPr/>
          </p:nvSpPr>
          <p:spPr>
            <a:xfrm>
              <a:off x="7462283" y="35686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7" name="tx97"/>
            <p:cNvSpPr/>
            <p:nvPr/>
          </p:nvSpPr>
          <p:spPr>
            <a:xfrm>
              <a:off x="7738965" y="35649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8" name="tx98"/>
            <p:cNvSpPr/>
            <p:nvPr/>
          </p:nvSpPr>
          <p:spPr>
            <a:xfrm>
              <a:off x="7985502" y="351857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9" name="tx99"/>
            <p:cNvSpPr/>
            <p:nvPr/>
          </p:nvSpPr>
          <p:spPr>
            <a:xfrm>
              <a:off x="1375271" y="35710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0" name="tx100"/>
            <p:cNvSpPr/>
            <p:nvPr/>
          </p:nvSpPr>
          <p:spPr>
            <a:xfrm>
              <a:off x="2758683" y="3393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1" name="tx101"/>
            <p:cNvSpPr/>
            <p:nvPr/>
          </p:nvSpPr>
          <p:spPr>
            <a:xfrm>
              <a:off x="4142095" y="343783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5525506" y="328143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6632236" y="32169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6908918" y="317150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7185600" y="316239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462283" y="3123757"/>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7" name="tx107"/>
            <p:cNvSpPr/>
            <p:nvPr/>
          </p:nvSpPr>
          <p:spPr>
            <a:xfrm>
              <a:off x="7738965" y="31141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8" name="tx108"/>
            <p:cNvSpPr/>
            <p:nvPr/>
          </p:nvSpPr>
          <p:spPr>
            <a:xfrm>
              <a:off x="8015647" y="29730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9" name="tx109"/>
            <p:cNvSpPr/>
            <p:nvPr/>
          </p:nvSpPr>
          <p:spPr>
            <a:xfrm>
              <a:off x="1375271" y="33936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 name="tx110"/>
            <p:cNvSpPr/>
            <p:nvPr/>
          </p:nvSpPr>
          <p:spPr>
            <a:xfrm>
              <a:off x="2758683" y="31702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 name="tx111"/>
            <p:cNvSpPr/>
            <p:nvPr/>
          </p:nvSpPr>
          <p:spPr>
            <a:xfrm>
              <a:off x="4142095" y="32299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2" name="tx112"/>
            <p:cNvSpPr/>
            <p:nvPr/>
          </p:nvSpPr>
          <p:spPr>
            <a:xfrm>
              <a:off x="5495361" y="309683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110</a:t>
              </a:r>
            </a:p>
          </p:txBody>
        </p:sp>
        <p:sp>
          <p:nvSpPr>
            <p:cNvPr id="113" name="tx113"/>
            <p:cNvSpPr/>
            <p:nvPr/>
          </p:nvSpPr>
          <p:spPr>
            <a:xfrm>
              <a:off x="6602091" y="3014244"/>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4" name="tx114"/>
            <p:cNvSpPr/>
            <p:nvPr/>
          </p:nvSpPr>
          <p:spPr>
            <a:xfrm>
              <a:off x="6878773" y="2952145"/>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5" name="tx115"/>
            <p:cNvSpPr/>
            <p:nvPr/>
          </p:nvSpPr>
          <p:spPr>
            <a:xfrm>
              <a:off x="7155455" y="2942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6" name="tx116"/>
            <p:cNvSpPr/>
            <p:nvPr/>
          </p:nvSpPr>
          <p:spPr>
            <a:xfrm>
              <a:off x="7432138" y="290222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7" name="tx117"/>
            <p:cNvSpPr/>
            <p:nvPr/>
          </p:nvSpPr>
          <p:spPr>
            <a:xfrm>
              <a:off x="7708820" y="289250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18" name="tx118"/>
            <p:cNvSpPr/>
            <p:nvPr/>
          </p:nvSpPr>
          <p:spPr>
            <a:xfrm>
              <a:off x="7985502" y="270558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9" name="tx119"/>
            <p:cNvSpPr/>
            <p:nvPr/>
          </p:nvSpPr>
          <p:spPr>
            <a:xfrm>
              <a:off x="733081"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577692" y="32234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258838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1953228"/>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3" name="tx123"/>
            <p:cNvSpPr/>
            <p:nvPr/>
          </p:nvSpPr>
          <p:spPr>
            <a:xfrm>
              <a:off x="577692" y="13182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4" name="tx124"/>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911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625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45938"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429350"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53607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81276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708944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366126"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642774"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919491"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40" name="tx140"/>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41" name="pl141"/>
            <p:cNvSpPr/>
            <p:nvPr/>
          </p:nvSpPr>
          <p:spPr>
            <a:xfrm>
              <a:off x="3043633"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2" name="pl142"/>
            <p:cNvSpPr/>
            <p:nvPr/>
          </p:nvSpPr>
          <p:spPr>
            <a:xfrm>
              <a:off x="3759362"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3" name="tx143"/>
            <p:cNvSpPr/>
            <p:nvPr/>
          </p:nvSpPr>
          <p:spPr>
            <a:xfrm>
              <a:off x="3310733"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26461"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70912" y="4808891"/>
              <a:ext cx="201456" cy="201456"/>
            </a:xfrm>
            <a:prstGeom prst="rect">
              <a:avLst/>
            </a:prstGeom>
            <a:solidFill>
              <a:srgbClr val="B3B3B3">
                <a:alpha val="100000"/>
              </a:srgbClr>
            </a:solidFill>
          </p:spPr>
          <p:txBody>
            <a:bodyPr/>
            <a:lstStyle/>
            <a:p/>
          </p:txBody>
        </p:sp>
        <p:sp>
          <p:nvSpPr>
            <p:cNvPr id="146" name="rc146"/>
            <p:cNvSpPr/>
            <p:nvPr/>
          </p:nvSpPr>
          <p:spPr>
            <a:xfrm>
              <a:off x="5573066" y="4808891"/>
              <a:ext cx="201456" cy="201456"/>
            </a:xfrm>
            <a:prstGeom prst="rect">
              <a:avLst/>
            </a:prstGeom>
            <a:solidFill>
              <a:srgbClr val="1CABE2">
                <a:alpha val="100000"/>
              </a:srgbClr>
            </a:solidFill>
          </p:spPr>
          <p:txBody>
            <a:bodyPr/>
            <a:lstStyle/>
            <a:p/>
          </p:txBody>
        </p:sp>
        <p:sp>
          <p:nvSpPr>
            <p:cNvPr id="147" name="tx147"/>
            <p:cNvSpPr/>
            <p:nvPr/>
          </p:nvSpPr>
          <p:spPr>
            <a:xfrm>
              <a:off x="4950957"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53111"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66584"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50" name="tx150"/>
            <p:cNvSpPr/>
            <p:nvPr/>
          </p:nvSpPr>
          <p:spPr>
            <a:xfrm>
              <a:off x="966584" y="661596"/>
              <a:ext cx="132360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Bénin, 2000-2024</a:t>
              </a:r>
            </a:p>
          </p:txBody>
        </p:sp>
        <p:sp>
          <p:nvSpPr>
            <p:cNvPr id="151" name="pl151"/>
            <p:cNvSpPr/>
            <p:nvPr/>
          </p:nvSpPr>
          <p:spPr>
            <a:xfrm>
              <a:off x="231608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4326139"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633619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8346253"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966584" y="57387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54238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966584" y="534596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8" name="pl158"/>
            <p:cNvSpPr/>
            <p:nvPr/>
          </p:nvSpPr>
          <p:spPr>
            <a:xfrm>
              <a:off x="1311054"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32111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5331168"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341225"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311054" y="5660230"/>
              <a:ext cx="3343247" cy="157133"/>
            </a:xfrm>
            <a:prstGeom prst="rect">
              <a:avLst/>
            </a:prstGeom>
            <a:solidFill>
              <a:srgbClr val="1CABE2">
                <a:alpha val="100000"/>
              </a:srgbClr>
            </a:solidFill>
          </p:spPr>
          <p:txBody>
            <a:bodyPr/>
            <a:lstStyle/>
            <a:p/>
          </p:txBody>
        </p:sp>
        <p:sp>
          <p:nvSpPr>
            <p:cNvPr id="163" name="rc163"/>
            <p:cNvSpPr/>
            <p:nvPr/>
          </p:nvSpPr>
          <p:spPr>
            <a:xfrm>
              <a:off x="1311054" y="5463814"/>
              <a:ext cx="3865500" cy="157133"/>
            </a:xfrm>
            <a:prstGeom prst="rect">
              <a:avLst/>
            </a:prstGeom>
            <a:solidFill>
              <a:srgbClr val="1CABE2">
                <a:alpha val="100000"/>
              </a:srgbClr>
            </a:solidFill>
          </p:spPr>
          <p:txBody>
            <a:bodyPr/>
            <a:lstStyle/>
            <a:p/>
          </p:txBody>
        </p:sp>
        <p:sp>
          <p:nvSpPr>
            <p:cNvPr id="164" name="rc164"/>
            <p:cNvSpPr/>
            <p:nvPr/>
          </p:nvSpPr>
          <p:spPr>
            <a:xfrm>
              <a:off x="1311054" y="5267397"/>
              <a:ext cx="4468799" cy="157133"/>
            </a:xfrm>
            <a:prstGeom prst="rect">
              <a:avLst/>
            </a:prstGeom>
            <a:solidFill>
              <a:srgbClr val="1CABE2">
                <a:alpha val="100000"/>
              </a:srgbClr>
            </a:solidFill>
          </p:spPr>
          <p:txBody>
            <a:bodyPr/>
            <a:lstStyle/>
            <a:p/>
          </p:txBody>
        </p:sp>
        <p:sp>
          <p:nvSpPr>
            <p:cNvPr id="165" name="rc165"/>
            <p:cNvSpPr/>
            <p:nvPr/>
          </p:nvSpPr>
          <p:spPr>
            <a:xfrm>
              <a:off x="4654301" y="5660230"/>
              <a:ext cx="1583643" cy="157133"/>
            </a:xfrm>
            <a:prstGeom prst="rect">
              <a:avLst/>
            </a:prstGeom>
            <a:solidFill>
              <a:srgbClr val="B3B3B3">
                <a:alpha val="100000"/>
              </a:srgbClr>
            </a:solidFill>
          </p:spPr>
          <p:txBody>
            <a:bodyPr/>
            <a:lstStyle/>
            <a:p/>
          </p:txBody>
        </p:sp>
        <p:sp>
          <p:nvSpPr>
            <p:cNvPr id="166" name="rc166"/>
            <p:cNvSpPr/>
            <p:nvPr/>
          </p:nvSpPr>
          <p:spPr>
            <a:xfrm>
              <a:off x="5176554" y="5463814"/>
              <a:ext cx="1840729" cy="157133"/>
            </a:xfrm>
            <a:prstGeom prst="rect">
              <a:avLst/>
            </a:prstGeom>
            <a:solidFill>
              <a:srgbClr val="B3B3B3">
                <a:alpha val="100000"/>
              </a:srgbClr>
            </a:solidFill>
          </p:spPr>
          <p:txBody>
            <a:bodyPr/>
            <a:lstStyle/>
            <a:p/>
          </p:txBody>
        </p:sp>
        <p:sp>
          <p:nvSpPr>
            <p:cNvPr id="167" name="rc167"/>
            <p:cNvSpPr/>
            <p:nvPr/>
          </p:nvSpPr>
          <p:spPr>
            <a:xfrm>
              <a:off x="5779853" y="5267397"/>
              <a:ext cx="2420591" cy="157133"/>
            </a:xfrm>
            <a:prstGeom prst="rect">
              <a:avLst/>
            </a:prstGeom>
            <a:solidFill>
              <a:srgbClr val="B3B3B3">
                <a:alpha val="100000"/>
              </a:srgbClr>
            </a:solidFill>
          </p:spPr>
          <p:txBody>
            <a:bodyPr/>
            <a:lstStyle/>
            <a:p/>
          </p:txBody>
        </p:sp>
        <p:sp>
          <p:nvSpPr>
            <p:cNvPr id="168" name="tx168"/>
            <p:cNvSpPr/>
            <p:nvPr/>
          </p:nvSpPr>
          <p:spPr>
            <a:xfrm>
              <a:off x="6382626" y="5695660"/>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69" name="tx169"/>
            <p:cNvSpPr/>
            <p:nvPr/>
          </p:nvSpPr>
          <p:spPr>
            <a:xfrm>
              <a:off x="7161965" y="549924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141.9</a:t>
              </a:r>
            </a:p>
          </p:txBody>
        </p:sp>
        <p:sp>
          <p:nvSpPr>
            <p:cNvPr id="170" name="tx170"/>
            <p:cNvSpPr/>
            <p:nvPr/>
          </p:nvSpPr>
          <p:spPr>
            <a:xfrm>
              <a:off x="8345125" y="5304239"/>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1" name="tx171"/>
            <p:cNvSpPr/>
            <p:nvPr/>
          </p:nvSpPr>
          <p:spPr>
            <a:xfrm>
              <a:off x="2870151"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83.2</a:t>
              </a:r>
            </a:p>
          </p:txBody>
        </p:sp>
        <p:sp>
          <p:nvSpPr>
            <p:cNvPr id="172" name="tx172"/>
            <p:cNvSpPr/>
            <p:nvPr/>
          </p:nvSpPr>
          <p:spPr>
            <a:xfrm>
              <a:off x="3131277"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96.2</a:t>
              </a:r>
            </a:p>
          </p:txBody>
        </p:sp>
        <p:sp>
          <p:nvSpPr>
            <p:cNvPr id="173" name="tx173"/>
            <p:cNvSpPr/>
            <p:nvPr/>
          </p:nvSpPr>
          <p:spPr>
            <a:xfrm>
              <a:off x="3400772" y="5304239"/>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111.2</a:t>
              </a:r>
            </a:p>
          </p:txBody>
        </p:sp>
        <p:sp>
          <p:nvSpPr>
            <p:cNvPr id="174" name="tx174"/>
            <p:cNvSpPr/>
            <p:nvPr/>
          </p:nvSpPr>
          <p:spPr>
            <a:xfrm>
              <a:off x="5333596" y="569560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39.4</a:t>
              </a:r>
            </a:p>
          </p:txBody>
        </p:sp>
        <p:sp>
          <p:nvSpPr>
            <p:cNvPr id="175" name="tx175"/>
            <p:cNvSpPr/>
            <p:nvPr/>
          </p:nvSpPr>
          <p:spPr>
            <a:xfrm>
              <a:off x="5984393"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45.8</a:t>
              </a:r>
            </a:p>
          </p:txBody>
        </p:sp>
        <p:sp>
          <p:nvSpPr>
            <p:cNvPr id="176" name="tx176"/>
            <p:cNvSpPr/>
            <p:nvPr/>
          </p:nvSpPr>
          <p:spPr>
            <a:xfrm>
              <a:off x="6877622"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60.2</a:t>
              </a:r>
            </a:p>
          </p:txBody>
        </p:sp>
        <p:sp>
          <p:nvSpPr>
            <p:cNvPr id="177" name="tx177"/>
            <p:cNvSpPr/>
            <p:nvPr/>
          </p:nvSpPr>
          <p:spPr>
            <a:xfrm>
              <a:off x="593176"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93176"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93176"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1" name="tx181"/>
            <p:cNvSpPr/>
            <p:nvPr/>
          </p:nvSpPr>
          <p:spPr>
            <a:xfrm>
              <a:off x="319682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2" name="tx182"/>
            <p:cNvSpPr/>
            <p:nvPr/>
          </p:nvSpPr>
          <p:spPr>
            <a:xfrm>
              <a:off x="516803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3" name="tx183"/>
            <p:cNvSpPr/>
            <p:nvPr/>
          </p:nvSpPr>
          <p:spPr>
            <a:xfrm>
              <a:off x="717809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4" name="tx184"/>
            <p:cNvSpPr/>
            <p:nvPr/>
          </p:nvSpPr>
          <p:spPr>
            <a:xfrm>
              <a:off x="3404758"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85" name="tx18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86" name="tx18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87" name="tx18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Bénin.
En 2024, la couverture du DTC1 au Bénin a baissé à 76%. Le nombre d'enfants n'ayant reçu aucune dose de vaccin DTC (enfants n'ayant reçu aucune dose) est passé de 96 000 en 2023 à 111 000 en 2024.
La couverture du DTC3 a baissé à 63% en 2024, laissant 171 000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65588"/>
              <a:ext cx="3397293" cy="498347"/>
            </a:xfrm>
            <a:custGeom>
              <a:avLst/>
              <a:pathLst>
                <a:path w="3397293" h="498347">
                  <a:moveTo>
                    <a:pt x="0" y="138429"/>
                  </a:moveTo>
                  <a:lnTo>
                    <a:pt x="141553" y="166115"/>
                  </a:lnTo>
                  <a:lnTo>
                    <a:pt x="283107" y="193801"/>
                  </a:lnTo>
                  <a:lnTo>
                    <a:pt x="424661" y="221487"/>
                  </a:lnTo>
                  <a:lnTo>
                    <a:pt x="566215" y="249173"/>
                  </a:lnTo>
                  <a:lnTo>
                    <a:pt x="707769" y="276859"/>
                  </a:lnTo>
                  <a:lnTo>
                    <a:pt x="849323" y="138429"/>
                  </a:lnTo>
                  <a:lnTo>
                    <a:pt x="990877" y="0"/>
                  </a:lnTo>
                  <a:lnTo>
                    <a:pt x="1132431" y="83057"/>
                  </a:lnTo>
                  <a:lnTo>
                    <a:pt x="1273984" y="138429"/>
                  </a:lnTo>
                  <a:lnTo>
                    <a:pt x="1415538" y="193801"/>
                  </a:lnTo>
                  <a:lnTo>
                    <a:pt x="1557092" y="249173"/>
                  </a:lnTo>
                  <a:lnTo>
                    <a:pt x="1698646" y="138429"/>
                  </a:lnTo>
                  <a:lnTo>
                    <a:pt x="1840200" y="221487"/>
                  </a:lnTo>
                  <a:lnTo>
                    <a:pt x="1981754" y="221487"/>
                  </a:lnTo>
                  <a:lnTo>
                    <a:pt x="2123308" y="332231"/>
                  </a:lnTo>
                  <a:lnTo>
                    <a:pt x="2264862" y="276859"/>
                  </a:lnTo>
                  <a:lnTo>
                    <a:pt x="2406416" y="304545"/>
                  </a:lnTo>
                  <a:lnTo>
                    <a:pt x="2547969" y="332231"/>
                  </a:lnTo>
                  <a:lnTo>
                    <a:pt x="2689523" y="359917"/>
                  </a:lnTo>
                  <a:lnTo>
                    <a:pt x="2831077" y="387603"/>
                  </a:lnTo>
                  <a:lnTo>
                    <a:pt x="2972631" y="387603"/>
                  </a:lnTo>
                  <a:lnTo>
                    <a:pt x="3114185" y="415289"/>
                  </a:lnTo>
                  <a:lnTo>
                    <a:pt x="3255739" y="415289"/>
                  </a:lnTo>
                  <a:lnTo>
                    <a:pt x="3397293" y="49834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76332"/>
              <a:ext cx="3397293" cy="221487"/>
            </a:xfrm>
            <a:custGeom>
              <a:avLst/>
              <a:pathLst>
                <a:path w="3397293" h="221487">
                  <a:moveTo>
                    <a:pt x="0" y="221487"/>
                  </a:moveTo>
                  <a:lnTo>
                    <a:pt x="141553" y="193801"/>
                  </a:lnTo>
                  <a:lnTo>
                    <a:pt x="283107" y="193801"/>
                  </a:lnTo>
                  <a:lnTo>
                    <a:pt x="424661" y="166115"/>
                  </a:lnTo>
                  <a:lnTo>
                    <a:pt x="566215" y="138429"/>
                  </a:lnTo>
                  <a:lnTo>
                    <a:pt x="707769" y="110743"/>
                  </a:lnTo>
                  <a:lnTo>
                    <a:pt x="849323" y="83057"/>
                  </a:lnTo>
                  <a:lnTo>
                    <a:pt x="990877" y="83057"/>
                  </a:lnTo>
                  <a:lnTo>
                    <a:pt x="1132431" y="55371"/>
                  </a:lnTo>
                  <a:lnTo>
                    <a:pt x="1273984" y="27685"/>
                  </a:lnTo>
                  <a:lnTo>
                    <a:pt x="1415538" y="27685"/>
                  </a:lnTo>
                  <a:lnTo>
                    <a:pt x="1557092" y="27685"/>
                  </a:lnTo>
                  <a:lnTo>
                    <a:pt x="1698646" y="27685"/>
                  </a:lnTo>
                  <a:lnTo>
                    <a:pt x="1840200" y="27685"/>
                  </a:lnTo>
                  <a:lnTo>
                    <a:pt x="1981754" y="27685"/>
                  </a:lnTo>
                  <a:lnTo>
                    <a:pt x="2123308" y="27685"/>
                  </a:lnTo>
                  <a:lnTo>
                    <a:pt x="2264862" y="0"/>
                  </a:lnTo>
                  <a:lnTo>
                    <a:pt x="2406416" y="0"/>
                  </a:lnTo>
                  <a:lnTo>
                    <a:pt x="2547969" y="0"/>
                  </a:lnTo>
                  <a:lnTo>
                    <a:pt x="2689523" y="0"/>
                  </a:lnTo>
                  <a:lnTo>
                    <a:pt x="2831077" y="55371"/>
                  </a:lnTo>
                  <a:lnTo>
                    <a:pt x="2972631" y="83057"/>
                  </a:lnTo>
                  <a:lnTo>
                    <a:pt x="3114185" y="27685"/>
                  </a:lnTo>
                  <a:lnTo>
                    <a:pt x="3255739" y="27685"/>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25505"/>
              <a:ext cx="3397293" cy="664463"/>
            </a:xfrm>
            <a:custGeom>
              <a:avLst/>
              <a:pathLst>
                <a:path w="3397293" h="664463">
                  <a:moveTo>
                    <a:pt x="0" y="664463"/>
                  </a:moveTo>
                  <a:lnTo>
                    <a:pt x="141553" y="664463"/>
                  </a:lnTo>
                  <a:lnTo>
                    <a:pt x="283107" y="636777"/>
                  </a:lnTo>
                  <a:lnTo>
                    <a:pt x="424661" y="581405"/>
                  </a:lnTo>
                  <a:lnTo>
                    <a:pt x="566215" y="498347"/>
                  </a:lnTo>
                  <a:lnTo>
                    <a:pt x="707769" y="415289"/>
                  </a:lnTo>
                  <a:lnTo>
                    <a:pt x="849323" y="359917"/>
                  </a:lnTo>
                  <a:lnTo>
                    <a:pt x="990877" y="304545"/>
                  </a:lnTo>
                  <a:lnTo>
                    <a:pt x="1132431" y="166115"/>
                  </a:lnTo>
                  <a:lnTo>
                    <a:pt x="1273984" y="55371"/>
                  </a:lnTo>
                  <a:lnTo>
                    <a:pt x="1415538" y="221487"/>
                  </a:lnTo>
                  <a:lnTo>
                    <a:pt x="1557092" y="276859"/>
                  </a:lnTo>
                  <a:lnTo>
                    <a:pt x="1698646" y="387603"/>
                  </a:lnTo>
                  <a:lnTo>
                    <a:pt x="1840200" y="415289"/>
                  </a:lnTo>
                  <a:lnTo>
                    <a:pt x="1981754" y="304545"/>
                  </a:lnTo>
                  <a:lnTo>
                    <a:pt x="2123308" y="276859"/>
                  </a:lnTo>
                  <a:lnTo>
                    <a:pt x="2264862" y="138429"/>
                  </a:lnTo>
                  <a:lnTo>
                    <a:pt x="2406416" y="110743"/>
                  </a:lnTo>
                  <a:lnTo>
                    <a:pt x="2547969" y="83057"/>
                  </a:lnTo>
                  <a:lnTo>
                    <a:pt x="2689523" y="27685"/>
                  </a:lnTo>
                  <a:lnTo>
                    <a:pt x="2831077" y="83057"/>
                  </a:lnTo>
                  <a:lnTo>
                    <a:pt x="2972631" y="110743"/>
                  </a:lnTo>
                  <a:lnTo>
                    <a:pt x="3114185" y="110743"/>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65588"/>
              <a:ext cx="3397293" cy="498347"/>
            </a:xfrm>
            <a:custGeom>
              <a:avLst/>
              <a:pathLst>
                <a:path w="3397293" h="498347">
                  <a:moveTo>
                    <a:pt x="0" y="138429"/>
                  </a:moveTo>
                  <a:lnTo>
                    <a:pt x="141553" y="166115"/>
                  </a:lnTo>
                  <a:lnTo>
                    <a:pt x="283107" y="193801"/>
                  </a:lnTo>
                  <a:lnTo>
                    <a:pt x="424661" y="221487"/>
                  </a:lnTo>
                  <a:lnTo>
                    <a:pt x="566215" y="249173"/>
                  </a:lnTo>
                  <a:lnTo>
                    <a:pt x="707769" y="276859"/>
                  </a:lnTo>
                  <a:lnTo>
                    <a:pt x="849323" y="138429"/>
                  </a:lnTo>
                  <a:lnTo>
                    <a:pt x="990877" y="0"/>
                  </a:lnTo>
                  <a:lnTo>
                    <a:pt x="1132431" y="83057"/>
                  </a:lnTo>
                  <a:lnTo>
                    <a:pt x="1273984" y="138429"/>
                  </a:lnTo>
                  <a:lnTo>
                    <a:pt x="1415538" y="193801"/>
                  </a:lnTo>
                  <a:lnTo>
                    <a:pt x="1557092" y="249173"/>
                  </a:lnTo>
                  <a:lnTo>
                    <a:pt x="1698646" y="138429"/>
                  </a:lnTo>
                  <a:lnTo>
                    <a:pt x="1840200" y="221487"/>
                  </a:lnTo>
                  <a:lnTo>
                    <a:pt x="1981754" y="221487"/>
                  </a:lnTo>
                  <a:lnTo>
                    <a:pt x="2123308" y="332231"/>
                  </a:lnTo>
                  <a:lnTo>
                    <a:pt x="2264862" y="276859"/>
                  </a:lnTo>
                  <a:lnTo>
                    <a:pt x="2406416" y="304545"/>
                  </a:lnTo>
                  <a:lnTo>
                    <a:pt x="2547969" y="332231"/>
                  </a:lnTo>
                  <a:lnTo>
                    <a:pt x="2689523" y="359917"/>
                  </a:lnTo>
                  <a:lnTo>
                    <a:pt x="2831077" y="387603"/>
                  </a:lnTo>
                  <a:lnTo>
                    <a:pt x="2972631" y="387603"/>
                  </a:lnTo>
                  <a:lnTo>
                    <a:pt x="3114185" y="415289"/>
                  </a:lnTo>
                  <a:lnTo>
                    <a:pt x="3255739" y="415289"/>
                  </a:lnTo>
                  <a:lnTo>
                    <a:pt x="3397293" y="49834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359917"/>
            </a:xfrm>
            <a:custGeom>
              <a:avLst/>
              <a:pathLst>
                <a:path w="0" h="359917">
                  <a:moveTo>
                    <a:pt x="0" y="0"/>
                  </a:moveTo>
                  <a:lnTo>
                    <a:pt x="0" y="359917"/>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498347"/>
            </a:xfrm>
            <a:custGeom>
              <a:avLst/>
              <a:pathLst>
                <a:path w="0" h="498347">
                  <a:moveTo>
                    <a:pt x="0" y="0"/>
                  </a:moveTo>
                  <a:lnTo>
                    <a:pt x="0" y="49834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415289"/>
            </a:xfrm>
            <a:custGeom>
              <a:avLst/>
              <a:pathLst>
                <a:path w="0" h="415289">
                  <a:moveTo>
                    <a:pt x="0" y="0"/>
                  </a:moveTo>
                  <a:lnTo>
                    <a:pt x="0" y="41528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553719"/>
            </a:xfrm>
            <a:custGeom>
              <a:avLst/>
              <a:pathLst>
                <a:path w="0" h="553719">
                  <a:moveTo>
                    <a:pt x="0" y="0"/>
                  </a:moveTo>
                  <a:lnTo>
                    <a:pt x="0" y="55371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581405"/>
            </a:xfrm>
            <a:custGeom>
              <a:avLst/>
              <a:pathLst>
                <a:path w="0" h="581405">
                  <a:moveTo>
                    <a:pt x="0" y="0"/>
                  </a:moveTo>
                  <a:lnTo>
                    <a:pt x="0" y="581405"/>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636777"/>
            </a:xfrm>
            <a:custGeom>
              <a:avLst/>
              <a:pathLst>
                <a:path w="0" h="636777">
                  <a:moveTo>
                    <a:pt x="0" y="0"/>
                  </a:moveTo>
                  <a:lnTo>
                    <a:pt x="0" y="63677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32" name="pl32"/>
            <p:cNvSpPr/>
            <p:nvPr/>
          </p:nvSpPr>
          <p:spPr>
            <a:xfrm>
              <a:off x="1120965" y="1165588"/>
              <a:ext cx="3397293" cy="498347"/>
            </a:xfrm>
            <a:custGeom>
              <a:avLst/>
              <a:pathLst>
                <a:path w="3397293" h="498347">
                  <a:moveTo>
                    <a:pt x="0" y="138429"/>
                  </a:moveTo>
                  <a:lnTo>
                    <a:pt x="141553" y="166115"/>
                  </a:lnTo>
                  <a:lnTo>
                    <a:pt x="283107" y="193801"/>
                  </a:lnTo>
                  <a:lnTo>
                    <a:pt x="424661" y="221487"/>
                  </a:lnTo>
                  <a:lnTo>
                    <a:pt x="566215" y="249173"/>
                  </a:lnTo>
                  <a:lnTo>
                    <a:pt x="707769" y="276859"/>
                  </a:lnTo>
                  <a:lnTo>
                    <a:pt x="849323" y="138429"/>
                  </a:lnTo>
                  <a:lnTo>
                    <a:pt x="990877" y="0"/>
                  </a:lnTo>
                  <a:lnTo>
                    <a:pt x="1132431" y="83057"/>
                  </a:lnTo>
                  <a:lnTo>
                    <a:pt x="1273984" y="138429"/>
                  </a:lnTo>
                  <a:lnTo>
                    <a:pt x="1415538" y="193801"/>
                  </a:lnTo>
                  <a:lnTo>
                    <a:pt x="1557092" y="249173"/>
                  </a:lnTo>
                  <a:lnTo>
                    <a:pt x="1698646" y="138429"/>
                  </a:lnTo>
                  <a:lnTo>
                    <a:pt x="1840200" y="221487"/>
                  </a:lnTo>
                  <a:lnTo>
                    <a:pt x="1981754" y="221487"/>
                  </a:lnTo>
                  <a:lnTo>
                    <a:pt x="2123308" y="332231"/>
                  </a:lnTo>
                  <a:lnTo>
                    <a:pt x="2264862" y="276859"/>
                  </a:lnTo>
                  <a:lnTo>
                    <a:pt x="2406416" y="304545"/>
                  </a:lnTo>
                  <a:lnTo>
                    <a:pt x="2547969" y="332231"/>
                  </a:lnTo>
                  <a:lnTo>
                    <a:pt x="2689523" y="359917"/>
                  </a:lnTo>
                  <a:lnTo>
                    <a:pt x="2831077" y="387603"/>
                  </a:lnTo>
                  <a:lnTo>
                    <a:pt x="2972631" y="387603"/>
                  </a:lnTo>
                  <a:lnTo>
                    <a:pt x="3114185" y="415289"/>
                  </a:lnTo>
                  <a:lnTo>
                    <a:pt x="3255739" y="415289"/>
                  </a:lnTo>
                  <a:lnTo>
                    <a:pt x="3397293" y="49834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67" y="482762"/>
              <a:ext cx="2439888"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Bénin, 2000-2024</a:t>
              </a:r>
            </a:p>
          </p:txBody>
        </p:sp>
        <p:sp>
          <p:nvSpPr>
            <p:cNvPr id="63" name="pl63"/>
            <p:cNvSpPr/>
            <p:nvPr/>
          </p:nvSpPr>
          <p:spPr>
            <a:xfrm>
              <a:off x="5267799" y="38944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625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05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57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666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46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784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465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14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682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50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93005"/>
              <a:ext cx="3397293" cy="1137533"/>
            </a:xfrm>
            <a:custGeom>
              <a:avLst/>
              <a:pathLst>
                <a:path w="3397293" h="1137533">
                  <a:moveTo>
                    <a:pt x="0" y="315981"/>
                  </a:moveTo>
                  <a:lnTo>
                    <a:pt x="141553" y="379177"/>
                  </a:lnTo>
                  <a:lnTo>
                    <a:pt x="283107" y="442374"/>
                  </a:lnTo>
                  <a:lnTo>
                    <a:pt x="424661" y="505570"/>
                  </a:lnTo>
                  <a:lnTo>
                    <a:pt x="566215" y="568766"/>
                  </a:lnTo>
                  <a:lnTo>
                    <a:pt x="707769" y="631962"/>
                  </a:lnTo>
                  <a:lnTo>
                    <a:pt x="849323" y="315981"/>
                  </a:lnTo>
                  <a:lnTo>
                    <a:pt x="990877" y="0"/>
                  </a:lnTo>
                  <a:lnTo>
                    <a:pt x="1132431" y="189588"/>
                  </a:lnTo>
                  <a:lnTo>
                    <a:pt x="1273984" y="315981"/>
                  </a:lnTo>
                  <a:lnTo>
                    <a:pt x="1415538" y="442374"/>
                  </a:lnTo>
                  <a:lnTo>
                    <a:pt x="1557092" y="568766"/>
                  </a:lnTo>
                  <a:lnTo>
                    <a:pt x="1698646" y="315981"/>
                  </a:lnTo>
                  <a:lnTo>
                    <a:pt x="1840200" y="505570"/>
                  </a:lnTo>
                  <a:lnTo>
                    <a:pt x="1981754" y="505570"/>
                  </a:lnTo>
                  <a:lnTo>
                    <a:pt x="2123308" y="758355"/>
                  </a:lnTo>
                  <a:lnTo>
                    <a:pt x="2264862" y="631962"/>
                  </a:lnTo>
                  <a:lnTo>
                    <a:pt x="2406416" y="695159"/>
                  </a:lnTo>
                  <a:lnTo>
                    <a:pt x="2547969" y="758355"/>
                  </a:lnTo>
                  <a:lnTo>
                    <a:pt x="2689523" y="821551"/>
                  </a:lnTo>
                  <a:lnTo>
                    <a:pt x="2831077" y="884748"/>
                  </a:lnTo>
                  <a:lnTo>
                    <a:pt x="2972631" y="884748"/>
                  </a:lnTo>
                  <a:lnTo>
                    <a:pt x="3114185" y="947944"/>
                  </a:lnTo>
                  <a:lnTo>
                    <a:pt x="3255739" y="947944"/>
                  </a:lnTo>
                  <a:lnTo>
                    <a:pt x="3397293" y="1137533"/>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14556"/>
              <a:ext cx="3397293" cy="505570"/>
            </a:xfrm>
            <a:custGeom>
              <a:avLst/>
              <a:pathLst>
                <a:path w="3397293" h="505570">
                  <a:moveTo>
                    <a:pt x="0" y="505570"/>
                  </a:moveTo>
                  <a:lnTo>
                    <a:pt x="141553" y="442374"/>
                  </a:lnTo>
                  <a:lnTo>
                    <a:pt x="283107" y="442374"/>
                  </a:lnTo>
                  <a:lnTo>
                    <a:pt x="424661" y="379177"/>
                  </a:lnTo>
                  <a:lnTo>
                    <a:pt x="566215" y="315981"/>
                  </a:lnTo>
                  <a:lnTo>
                    <a:pt x="707769" y="252785"/>
                  </a:lnTo>
                  <a:lnTo>
                    <a:pt x="849323" y="189588"/>
                  </a:lnTo>
                  <a:lnTo>
                    <a:pt x="990877" y="189588"/>
                  </a:lnTo>
                  <a:lnTo>
                    <a:pt x="1132431" y="126392"/>
                  </a:lnTo>
                  <a:lnTo>
                    <a:pt x="1273984" y="63196"/>
                  </a:lnTo>
                  <a:lnTo>
                    <a:pt x="1415538" y="63196"/>
                  </a:lnTo>
                  <a:lnTo>
                    <a:pt x="1557092" y="63196"/>
                  </a:lnTo>
                  <a:lnTo>
                    <a:pt x="1698646" y="63196"/>
                  </a:lnTo>
                  <a:lnTo>
                    <a:pt x="1840200" y="63196"/>
                  </a:lnTo>
                  <a:lnTo>
                    <a:pt x="1981754" y="63196"/>
                  </a:lnTo>
                  <a:lnTo>
                    <a:pt x="2123308" y="63196"/>
                  </a:lnTo>
                  <a:lnTo>
                    <a:pt x="2264862" y="0"/>
                  </a:lnTo>
                  <a:lnTo>
                    <a:pt x="2406416" y="0"/>
                  </a:lnTo>
                  <a:lnTo>
                    <a:pt x="2547969" y="0"/>
                  </a:lnTo>
                  <a:lnTo>
                    <a:pt x="2689523" y="0"/>
                  </a:lnTo>
                  <a:lnTo>
                    <a:pt x="2831077" y="126392"/>
                  </a:lnTo>
                  <a:lnTo>
                    <a:pt x="2972631" y="189588"/>
                  </a:lnTo>
                  <a:lnTo>
                    <a:pt x="3114185" y="63196"/>
                  </a:lnTo>
                  <a:lnTo>
                    <a:pt x="3255739" y="63196"/>
                  </a:lnTo>
                  <a:lnTo>
                    <a:pt x="3397293" y="63196"/>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51360"/>
              <a:ext cx="3397293" cy="1516711"/>
            </a:xfrm>
            <a:custGeom>
              <a:avLst/>
              <a:pathLst>
                <a:path w="3397293" h="1516711">
                  <a:moveTo>
                    <a:pt x="0" y="1516711"/>
                  </a:moveTo>
                  <a:lnTo>
                    <a:pt x="141553" y="1516711"/>
                  </a:lnTo>
                  <a:lnTo>
                    <a:pt x="283107" y="1453514"/>
                  </a:lnTo>
                  <a:lnTo>
                    <a:pt x="424661" y="1327122"/>
                  </a:lnTo>
                  <a:lnTo>
                    <a:pt x="566215" y="1137533"/>
                  </a:lnTo>
                  <a:lnTo>
                    <a:pt x="707769" y="947944"/>
                  </a:lnTo>
                  <a:lnTo>
                    <a:pt x="849323" y="821551"/>
                  </a:lnTo>
                  <a:lnTo>
                    <a:pt x="990877" y="695159"/>
                  </a:lnTo>
                  <a:lnTo>
                    <a:pt x="1132431" y="379177"/>
                  </a:lnTo>
                  <a:lnTo>
                    <a:pt x="1273984" y="126392"/>
                  </a:lnTo>
                  <a:lnTo>
                    <a:pt x="1415538" y="505570"/>
                  </a:lnTo>
                  <a:lnTo>
                    <a:pt x="1557092" y="631962"/>
                  </a:lnTo>
                  <a:lnTo>
                    <a:pt x="1698646" y="884748"/>
                  </a:lnTo>
                  <a:lnTo>
                    <a:pt x="1840200" y="947944"/>
                  </a:lnTo>
                  <a:lnTo>
                    <a:pt x="1981754" y="695159"/>
                  </a:lnTo>
                  <a:lnTo>
                    <a:pt x="2123308" y="631962"/>
                  </a:lnTo>
                  <a:lnTo>
                    <a:pt x="2264862" y="315981"/>
                  </a:lnTo>
                  <a:lnTo>
                    <a:pt x="2406416" y="252785"/>
                  </a:lnTo>
                  <a:lnTo>
                    <a:pt x="2547969" y="189588"/>
                  </a:lnTo>
                  <a:lnTo>
                    <a:pt x="2689523" y="63196"/>
                  </a:lnTo>
                  <a:lnTo>
                    <a:pt x="2831077" y="189588"/>
                  </a:lnTo>
                  <a:lnTo>
                    <a:pt x="2972631" y="252785"/>
                  </a:lnTo>
                  <a:lnTo>
                    <a:pt x="3114185" y="252785"/>
                  </a:lnTo>
                  <a:lnTo>
                    <a:pt x="3255739" y="63196"/>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14556"/>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93005"/>
              <a:ext cx="3397293" cy="1137533"/>
            </a:xfrm>
            <a:custGeom>
              <a:avLst/>
              <a:pathLst>
                <a:path w="3397293" h="1137533">
                  <a:moveTo>
                    <a:pt x="0" y="315981"/>
                  </a:moveTo>
                  <a:lnTo>
                    <a:pt x="141553" y="379177"/>
                  </a:lnTo>
                  <a:lnTo>
                    <a:pt x="283107" y="442374"/>
                  </a:lnTo>
                  <a:lnTo>
                    <a:pt x="424661" y="505570"/>
                  </a:lnTo>
                  <a:lnTo>
                    <a:pt x="566215" y="568766"/>
                  </a:lnTo>
                  <a:lnTo>
                    <a:pt x="707769" y="631962"/>
                  </a:lnTo>
                  <a:lnTo>
                    <a:pt x="849323" y="315981"/>
                  </a:lnTo>
                  <a:lnTo>
                    <a:pt x="990877" y="0"/>
                  </a:lnTo>
                  <a:lnTo>
                    <a:pt x="1132431" y="189588"/>
                  </a:lnTo>
                  <a:lnTo>
                    <a:pt x="1273984" y="315981"/>
                  </a:lnTo>
                  <a:lnTo>
                    <a:pt x="1415538" y="442374"/>
                  </a:lnTo>
                  <a:lnTo>
                    <a:pt x="1557092" y="568766"/>
                  </a:lnTo>
                  <a:lnTo>
                    <a:pt x="1698646" y="315981"/>
                  </a:lnTo>
                  <a:lnTo>
                    <a:pt x="1840200" y="505570"/>
                  </a:lnTo>
                  <a:lnTo>
                    <a:pt x="1981754" y="505570"/>
                  </a:lnTo>
                  <a:lnTo>
                    <a:pt x="2123308" y="758355"/>
                  </a:lnTo>
                  <a:lnTo>
                    <a:pt x="2264862" y="631962"/>
                  </a:lnTo>
                  <a:lnTo>
                    <a:pt x="2406416" y="695159"/>
                  </a:lnTo>
                  <a:lnTo>
                    <a:pt x="2547969" y="758355"/>
                  </a:lnTo>
                  <a:lnTo>
                    <a:pt x="2689523" y="821551"/>
                  </a:lnTo>
                  <a:lnTo>
                    <a:pt x="2831077" y="884748"/>
                  </a:lnTo>
                  <a:lnTo>
                    <a:pt x="2972631" y="884748"/>
                  </a:lnTo>
                  <a:lnTo>
                    <a:pt x="3114185" y="947944"/>
                  </a:lnTo>
                  <a:lnTo>
                    <a:pt x="3255739" y="947944"/>
                  </a:lnTo>
                  <a:lnTo>
                    <a:pt x="3397293" y="1137533"/>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02302"/>
              <a:ext cx="0" cy="606684"/>
            </a:xfrm>
            <a:custGeom>
              <a:avLst/>
              <a:pathLst>
                <a:path w="0" h="606684">
                  <a:moveTo>
                    <a:pt x="0" y="60668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02302"/>
              <a:ext cx="0" cy="922665"/>
            </a:xfrm>
            <a:custGeom>
              <a:avLst/>
              <a:pathLst>
                <a:path w="0" h="922665">
                  <a:moveTo>
                    <a:pt x="0" y="92266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02302"/>
              <a:ext cx="0" cy="733077"/>
            </a:xfrm>
            <a:custGeom>
              <a:avLst/>
              <a:pathLst>
                <a:path w="0" h="733077">
                  <a:moveTo>
                    <a:pt x="0" y="7330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02302"/>
              <a:ext cx="0" cy="1049058"/>
            </a:xfrm>
            <a:custGeom>
              <a:avLst/>
              <a:pathLst>
                <a:path w="0" h="1049058">
                  <a:moveTo>
                    <a:pt x="0" y="104905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02302"/>
              <a:ext cx="0" cy="1112254"/>
            </a:xfrm>
            <a:custGeom>
              <a:avLst/>
              <a:pathLst>
                <a:path w="0" h="1112254">
                  <a:moveTo>
                    <a:pt x="0" y="11122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02302"/>
              <a:ext cx="0" cy="1238647"/>
            </a:xfrm>
            <a:custGeom>
              <a:avLst/>
              <a:pathLst>
                <a:path w="0" h="1238647">
                  <a:moveTo>
                    <a:pt x="0" y="123864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02302"/>
              <a:ext cx="0" cy="1428236"/>
            </a:xfrm>
            <a:custGeom>
              <a:avLst/>
              <a:pathLst>
                <a:path w="0" h="1428236">
                  <a:moveTo>
                    <a:pt x="0" y="142823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93005"/>
              <a:ext cx="3397293" cy="1137533"/>
            </a:xfrm>
            <a:custGeom>
              <a:avLst/>
              <a:pathLst>
                <a:path w="3397293" h="1137533">
                  <a:moveTo>
                    <a:pt x="0" y="315981"/>
                  </a:moveTo>
                  <a:lnTo>
                    <a:pt x="141553" y="379177"/>
                  </a:lnTo>
                  <a:lnTo>
                    <a:pt x="283107" y="442374"/>
                  </a:lnTo>
                  <a:lnTo>
                    <a:pt x="424661" y="505570"/>
                  </a:lnTo>
                  <a:lnTo>
                    <a:pt x="566215" y="568766"/>
                  </a:lnTo>
                  <a:lnTo>
                    <a:pt x="707769" y="631962"/>
                  </a:lnTo>
                  <a:lnTo>
                    <a:pt x="849323" y="315981"/>
                  </a:lnTo>
                  <a:lnTo>
                    <a:pt x="990877" y="0"/>
                  </a:lnTo>
                  <a:lnTo>
                    <a:pt x="1132431" y="189588"/>
                  </a:lnTo>
                  <a:lnTo>
                    <a:pt x="1273984" y="315981"/>
                  </a:lnTo>
                  <a:lnTo>
                    <a:pt x="1415538" y="442374"/>
                  </a:lnTo>
                  <a:lnTo>
                    <a:pt x="1557092" y="568766"/>
                  </a:lnTo>
                  <a:lnTo>
                    <a:pt x="1698646" y="315981"/>
                  </a:lnTo>
                  <a:lnTo>
                    <a:pt x="1840200" y="505570"/>
                  </a:lnTo>
                  <a:lnTo>
                    <a:pt x="1981754" y="505570"/>
                  </a:lnTo>
                  <a:lnTo>
                    <a:pt x="2123308" y="758355"/>
                  </a:lnTo>
                  <a:lnTo>
                    <a:pt x="2264862" y="631962"/>
                  </a:lnTo>
                  <a:lnTo>
                    <a:pt x="2406416" y="695159"/>
                  </a:lnTo>
                  <a:lnTo>
                    <a:pt x="2547969" y="758355"/>
                  </a:lnTo>
                  <a:lnTo>
                    <a:pt x="2689523" y="821551"/>
                  </a:lnTo>
                  <a:lnTo>
                    <a:pt x="2831077" y="884748"/>
                  </a:lnTo>
                  <a:lnTo>
                    <a:pt x="2972631" y="884748"/>
                  </a:lnTo>
                  <a:lnTo>
                    <a:pt x="3114185" y="947944"/>
                  </a:lnTo>
                  <a:lnTo>
                    <a:pt x="3255739" y="947944"/>
                  </a:lnTo>
                  <a:lnTo>
                    <a:pt x="3397293" y="1137533"/>
                  </a:lnTo>
                </a:path>
              </a:pathLst>
            </a:custGeom>
            <a:ln w="27101" cap="flat">
              <a:solidFill>
                <a:srgbClr val="0058AB">
                  <a:alpha val="100000"/>
                </a:srgbClr>
              </a:solidFill>
              <a:prstDash val="solid"/>
              <a:round/>
            </a:ln>
          </p:spPr>
          <p:txBody>
            <a:bodyPr/>
            <a:lstStyle/>
            <a:p/>
          </p:txBody>
        </p:sp>
        <p:sp>
          <p:nvSpPr>
            <p:cNvPr id="94" name="tx94"/>
            <p:cNvSpPr/>
            <p:nvPr/>
          </p:nvSpPr>
          <p:spPr>
            <a:xfrm>
              <a:off x="5407519" y="11365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115288" y="11365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823058" y="11365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30827" y="11379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1365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379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1379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23386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1224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52636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8944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2624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304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9985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121" name="tx121"/>
            <p:cNvSpPr/>
            <p:nvPr/>
          </p:nvSpPr>
          <p:spPr>
            <a:xfrm>
              <a:off x="70441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30514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810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25701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3295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9311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6904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24498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5477490" cy="145351"/>
            </a:xfrm>
            <a:prstGeom prst="rect">
              <a:avLst/>
            </a:prstGeom>
            <a:solidFill>
              <a:srgbClr val="1CABE2">
                <a:alpha val="80000"/>
              </a:srgbClr>
            </a:solidFill>
          </p:spPr>
          <p:txBody>
            <a:bodyPr/>
            <a:lstStyle/>
            <a:p/>
          </p:txBody>
        </p:sp>
        <p:sp>
          <p:nvSpPr>
            <p:cNvPr id="136" name="rc136"/>
            <p:cNvSpPr/>
            <p:nvPr/>
          </p:nvSpPr>
          <p:spPr>
            <a:xfrm>
              <a:off x="1317178" y="5528559"/>
              <a:ext cx="6333136" cy="145351"/>
            </a:xfrm>
            <a:prstGeom prst="rect">
              <a:avLst/>
            </a:prstGeom>
            <a:solidFill>
              <a:srgbClr val="1CABE2">
                <a:alpha val="80000"/>
              </a:srgbClr>
            </a:solidFill>
          </p:spPr>
          <p:txBody>
            <a:bodyPr/>
            <a:lstStyle/>
            <a:p/>
          </p:txBody>
        </p:sp>
        <p:sp>
          <p:nvSpPr>
            <p:cNvPr id="137" name="rc137"/>
            <p:cNvSpPr/>
            <p:nvPr/>
          </p:nvSpPr>
          <p:spPr>
            <a:xfrm>
              <a:off x="1317178" y="5346869"/>
              <a:ext cx="7321564" cy="145351"/>
            </a:xfrm>
            <a:prstGeom prst="rect">
              <a:avLst/>
            </a:prstGeom>
            <a:solidFill>
              <a:srgbClr val="1CABE2">
                <a:alpha val="80000"/>
              </a:srgbClr>
            </a:solidFill>
          </p:spPr>
          <p:txBody>
            <a:bodyPr/>
            <a:lstStyle/>
            <a:p/>
          </p:txBody>
        </p:sp>
        <p:sp>
          <p:nvSpPr>
            <p:cNvPr id="138" name="tx138"/>
            <p:cNvSpPr/>
            <p:nvPr/>
          </p:nvSpPr>
          <p:spPr>
            <a:xfrm>
              <a:off x="6363632" y="572845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7219278" y="5546767"/>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96,000</a:t>
              </a:r>
            </a:p>
          </p:txBody>
        </p:sp>
        <p:sp>
          <p:nvSpPr>
            <p:cNvPr id="140" name="tx140"/>
            <p:cNvSpPr/>
            <p:nvPr/>
          </p:nvSpPr>
          <p:spPr>
            <a:xfrm>
              <a:off x="81293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111,000</a:t>
              </a:r>
            </a:p>
          </p:txBody>
        </p:sp>
        <p:sp>
          <p:nvSpPr>
            <p:cNvPr id="141" name="tx14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6582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4841763"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7" name="tx147"/>
            <p:cNvSpPr/>
            <p:nvPr/>
          </p:nvSpPr>
          <p:spPr>
            <a:xfrm>
              <a:off x="6817699"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8" name="tx148"/>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9" name="tx14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0" name="tx15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1" name="tx15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au Bénin (76%) était inférieure de 13 points de pourcentage à la moyenne mondiale (89%) et de 5 points de pourcentage à la moyenne de l'ensemble des pays du site WCAR (81%).
La couverture nationale en DTC1 était inférieure de 5 points de pourcentage à celle de 2019 (81%).
Cela équivaut à 111 000 enfants recevant une dose zéro en 2024, contre 83 000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641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4659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290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114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10538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8779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7020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262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330389"/>
              <a:ext cx="307584" cy="14925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43354"/>
              <a:ext cx="307584" cy="17796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785022"/>
              <a:ext cx="307584" cy="20379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698911"/>
              <a:ext cx="307584" cy="2124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670208"/>
              <a:ext cx="307584" cy="21527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641504"/>
              <a:ext cx="307584" cy="218146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12801"/>
              <a:ext cx="307584" cy="22101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26690"/>
              <a:ext cx="307584" cy="22962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61444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469283"/>
              <a:ext cx="307584" cy="23536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11876"/>
              <a:ext cx="307584" cy="24110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25766"/>
              <a:ext cx="307584" cy="24972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10952"/>
              <a:ext cx="307584" cy="26120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182248"/>
              <a:ext cx="307584" cy="26407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53545"/>
              <a:ext cx="307584" cy="26694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096138"/>
              <a:ext cx="307584" cy="272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7434"/>
              <a:ext cx="307584" cy="27555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330389"/>
              <a:ext cx="307584" cy="1492582"/>
            </a:xfrm>
            <a:prstGeom prst="rect">
              <a:avLst/>
            </a:prstGeom>
            <a:solidFill>
              <a:srgbClr val="0083CF">
                <a:alpha val="100000"/>
              </a:srgbClr>
            </a:solidFill>
          </p:spPr>
          <p:txBody>
            <a:bodyPr/>
            <a:lstStyle/>
            <a:p/>
          </p:txBody>
        </p:sp>
        <p:sp>
          <p:nvSpPr>
            <p:cNvPr id="38" name="rc38"/>
            <p:cNvSpPr/>
            <p:nvPr/>
          </p:nvSpPr>
          <p:spPr>
            <a:xfrm>
              <a:off x="1538601" y="1785022"/>
              <a:ext cx="307584" cy="2037949"/>
            </a:xfrm>
            <a:prstGeom prst="rect">
              <a:avLst/>
            </a:prstGeom>
            <a:solidFill>
              <a:srgbClr val="0083CF">
                <a:alpha val="100000"/>
              </a:srgbClr>
            </a:solidFill>
          </p:spPr>
          <p:txBody>
            <a:bodyPr/>
            <a:lstStyle/>
            <a:p/>
          </p:txBody>
        </p:sp>
        <p:sp>
          <p:nvSpPr>
            <p:cNvPr id="39" name="rc39"/>
            <p:cNvSpPr/>
            <p:nvPr/>
          </p:nvSpPr>
          <p:spPr>
            <a:xfrm>
              <a:off x="2563881" y="1641504"/>
              <a:ext cx="307584" cy="2181467"/>
            </a:xfrm>
            <a:prstGeom prst="rect">
              <a:avLst/>
            </a:prstGeom>
            <a:solidFill>
              <a:srgbClr val="F26A21">
                <a:alpha val="100000"/>
              </a:srgbClr>
            </a:solidFill>
          </p:spPr>
          <p:txBody>
            <a:bodyPr/>
            <a:lstStyle/>
            <a:p/>
          </p:txBody>
        </p:sp>
        <p:sp>
          <p:nvSpPr>
            <p:cNvPr id="40" name="rc40"/>
            <p:cNvSpPr/>
            <p:nvPr/>
          </p:nvSpPr>
          <p:spPr>
            <a:xfrm>
              <a:off x="2905641" y="1612801"/>
              <a:ext cx="307584" cy="2210170"/>
            </a:xfrm>
            <a:prstGeom prst="rect">
              <a:avLst/>
            </a:prstGeom>
            <a:solidFill>
              <a:srgbClr val="0083CF">
                <a:alpha val="100000"/>
              </a:srgbClr>
            </a:solidFill>
          </p:spPr>
          <p:txBody>
            <a:bodyPr/>
            <a:lstStyle/>
            <a:p/>
          </p:txBody>
        </p:sp>
        <p:sp>
          <p:nvSpPr>
            <p:cNvPr id="41" name="rc41"/>
            <p:cNvSpPr/>
            <p:nvPr/>
          </p:nvSpPr>
          <p:spPr>
            <a:xfrm>
              <a:off x="3247401" y="1526690"/>
              <a:ext cx="307584" cy="2296281"/>
            </a:xfrm>
            <a:prstGeom prst="rect">
              <a:avLst/>
            </a:prstGeom>
            <a:solidFill>
              <a:srgbClr val="0083CF">
                <a:alpha val="100000"/>
              </a:srgbClr>
            </a:solidFill>
          </p:spPr>
          <p:txBody>
            <a:bodyPr/>
            <a:lstStyle/>
            <a:p/>
          </p:txBody>
        </p:sp>
        <p:sp>
          <p:nvSpPr>
            <p:cNvPr id="42" name="rc42"/>
            <p:cNvSpPr/>
            <p:nvPr/>
          </p:nvSpPr>
          <p:spPr>
            <a:xfrm>
              <a:off x="4614441" y="1469283"/>
              <a:ext cx="307584" cy="2353688"/>
            </a:xfrm>
            <a:prstGeom prst="rect">
              <a:avLst/>
            </a:prstGeom>
            <a:solidFill>
              <a:srgbClr val="0083CF">
                <a:alpha val="100000"/>
              </a:srgbClr>
            </a:solidFill>
          </p:spPr>
          <p:txBody>
            <a:bodyPr/>
            <a:lstStyle/>
            <a:p/>
          </p:txBody>
        </p:sp>
        <p:sp>
          <p:nvSpPr>
            <p:cNvPr id="43" name="rc43"/>
            <p:cNvSpPr/>
            <p:nvPr/>
          </p:nvSpPr>
          <p:spPr>
            <a:xfrm>
              <a:off x="3589161" y="1469283"/>
              <a:ext cx="307584" cy="2353688"/>
            </a:xfrm>
            <a:prstGeom prst="rect">
              <a:avLst/>
            </a:prstGeom>
            <a:solidFill>
              <a:srgbClr val="0083CF">
                <a:alpha val="100000"/>
              </a:srgbClr>
            </a:solidFill>
          </p:spPr>
          <p:txBody>
            <a:bodyPr/>
            <a:lstStyle/>
            <a:p/>
          </p:txBody>
        </p:sp>
        <p:sp>
          <p:nvSpPr>
            <p:cNvPr id="44" name="rc44"/>
            <p:cNvSpPr/>
            <p:nvPr/>
          </p:nvSpPr>
          <p:spPr>
            <a:xfrm>
              <a:off x="4956201" y="1411876"/>
              <a:ext cx="307584" cy="2411095"/>
            </a:xfrm>
            <a:prstGeom prst="rect">
              <a:avLst/>
            </a:prstGeom>
            <a:solidFill>
              <a:srgbClr val="0083CF">
                <a:alpha val="100000"/>
              </a:srgbClr>
            </a:solidFill>
          </p:spPr>
          <p:txBody>
            <a:bodyPr/>
            <a:lstStyle/>
            <a:p/>
          </p:txBody>
        </p:sp>
        <p:sp>
          <p:nvSpPr>
            <p:cNvPr id="45" name="rc45"/>
            <p:cNvSpPr/>
            <p:nvPr/>
          </p:nvSpPr>
          <p:spPr>
            <a:xfrm>
              <a:off x="5981482" y="1210952"/>
              <a:ext cx="307584" cy="2612019"/>
            </a:xfrm>
            <a:prstGeom prst="rect">
              <a:avLst/>
            </a:prstGeom>
            <a:solidFill>
              <a:srgbClr val="0083CF">
                <a:alpha val="100000"/>
              </a:srgbClr>
            </a:solidFill>
          </p:spPr>
          <p:txBody>
            <a:bodyPr/>
            <a:lstStyle/>
            <a:p/>
          </p:txBody>
        </p:sp>
        <p:sp>
          <p:nvSpPr>
            <p:cNvPr id="46" name="rc46"/>
            <p:cNvSpPr/>
            <p:nvPr/>
          </p:nvSpPr>
          <p:spPr>
            <a:xfrm>
              <a:off x="7690282" y="1096138"/>
              <a:ext cx="307584" cy="2726833"/>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274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4337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3400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330389"/>
              <a:ext cx="232871" cy="232871"/>
            </a:xfrm>
            <a:custGeom>
              <a:avLst/>
              <a:pathLst>
                <a:path w="232871" h="232871">
                  <a:moveTo>
                    <a:pt x="223499" y="0"/>
                  </a:moveTo>
                  <a:lnTo>
                    <a:pt x="232871" y="0"/>
                  </a:lnTo>
                  <a:lnTo>
                    <a:pt x="0" y="232871"/>
                  </a:lnTo>
                  <a:lnTo>
                    <a:pt x="0" y="223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330389"/>
              <a:ext cx="139155" cy="139155"/>
            </a:xfrm>
            <a:custGeom>
              <a:avLst/>
              <a:pathLst>
                <a:path w="139155" h="139155">
                  <a:moveTo>
                    <a:pt x="129783" y="0"/>
                  </a:moveTo>
                  <a:lnTo>
                    <a:pt x="139155" y="0"/>
                  </a:lnTo>
                  <a:lnTo>
                    <a:pt x="0" y="139155"/>
                  </a:lnTo>
                  <a:lnTo>
                    <a:pt x="0" y="12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330389"/>
              <a:ext cx="45439" cy="45439"/>
            </a:xfrm>
            <a:custGeom>
              <a:avLst/>
              <a:pathLst>
                <a:path w="45439" h="45439">
                  <a:moveTo>
                    <a:pt x="36067" y="0"/>
                  </a:moveTo>
                  <a:lnTo>
                    <a:pt x="45439" y="0"/>
                  </a:lnTo>
                  <a:lnTo>
                    <a:pt x="0" y="45439"/>
                  </a:lnTo>
                  <a:lnTo>
                    <a:pt x="0" y="36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19376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8439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785022"/>
              <a:ext cx="282150" cy="282150"/>
            </a:xfrm>
            <a:custGeom>
              <a:avLst/>
              <a:pathLst>
                <a:path w="282150" h="282150">
                  <a:moveTo>
                    <a:pt x="272778" y="0"/>
                  </a:moveTo>
                  <a:lnTo>
                    <a:pt x="282150" y="0"/>
                  </a:lnTo>
                  <a:lnTo>
                    <a:pt x="0" y="282150"/>
                  </a:lnTo>
                  <a:lnTo>
                    <a:pt x="0" y="272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785022"/>
              <a:ext cx="188434" cy="188434"/>
            </a:xfrm>
            <a:custGeom>
              <a:avLst/>
              <a:pathLst>
                <a:path w="188434" h="188434">
                  <a:moveTo>
                    <a:pt x="179062" y="0"/>
                  </a:moveTo>
                  <a:lnTo>
                    <a:pt x="188434" y="0"/>
                  </a:lnTo>
                  <a:lnTo>
                    <a:pt x="0" y="188434"/>
                  </a:lnTo>
                  <a:lnTo>
                    <a:pt x="0" y="179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785022"/>
              <a:ext cx="94718" cy="94718"/>
            </a:xfrm>
            <a:custGeom>
              <a:avLst/>
              <a:pathLst>
                <a:path w="94718" h="94718">
                  <a:moveTo>
                    <a:pt x="85346" y="0"/>
                  </a:moveTo>
                  <a:lnTo>
                    <a:pt x="94718" y="0"/>
                  </a:lnTo>
                  <a:lnTo>
                    <a:pt x="0" y="94718"/>
                  </a:lnTo>
                  <a:lnTo>
                    <a:pt x="0" y="85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1785022"/>
              <a:ext cx="1002" cy="1002"/>
            </a:xfrm>
            <a:custGeom>
              <a:avLst/>
              <a:pathLst>
                <a:path w="1002" h="1002">
                  <a:moveTo>
                    <a:pt x="0" y="1002"/>
                  </a:moveTo>
                  <a:lnTo>
                    <a:pt x="0" y="0"/>
                  </a:lnTo>
                  <a:lnTo>
                    <a:pt x="100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558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6620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641504"/>
              <a:ext cx="243831" cy="243831"/>
            </a:xfrm>
            <a:custGeom>
              <a:avLst/>
              <a:pathLst>
                <a:path w="243831" h="243831">
                  <a:moveTo>
                    <a:pt x="234460" y="0"/>
                  </a:moveTo>
                  <a:lnTo>
                    <a:pt x="243831" y="0"/>
                  </a:lnTo>
                  <a:lnTo>
                    <a:pt x="0" y="243831"/>
                  </a:lnTo>
                  <a:lnTo>
                    <a:pt x="0" y="234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1641504"/>
              <a:ext cx="150115" cy="150115"/>
            </a:xfrm>
            <a:custGeom>
              <a:avLst/>
              <a:pathLst>
                <a:path w="150115" h="150115">
                  <a:moveTo>
                    <a:pt x="140744" y="0"/>
                  </a:moveTo>
                  <a:lnTo>
                    <a:pt x="150115" y="0"/>
                  </a:lnTo>
                  <a:lnTo>
                    <a:pt x="0" y="150115"/>
                  </a:lnTo>
                  <a:lnTo>
                    <a:pt x="0" y="140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1641504"/>
              <a:ext cx="56399" cy="56399"/>
            </a:xfrm>
            <a:custGeom>
              <a:avLst/>
              <a:pathLst>
                <a:path w="56399" h="56399">
                  <a:moveTo>
                    <a:pt x="47027" y="0"/>
                  </a:moveTo>
                  <a:lnTo>
                    <a:pt x="56399" y="0"/>
                  </a:lnTo>
                  <a:lnTo>
                    <a:pt x="0" y="56399"/>
                  </a:lnTo>
                  <a:lnTo>
                    <a:pt x="0" y="4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976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8826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7889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952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12801"/>
              <a:ext cx="305639" cy="305639"/>
            </a:xfrm>
            <a:custGeom>
              <a:avLst/>
              <a:pathLst>
                <a:path w="305639" h="305639">
                  <a:moveTo>
                    <a:pt x="296267" y="0"/>
                  </a:moveTo>
                  <a:lnTo>
                    <a:pt x="305639" y="0"/>
                  </a:lnTo>
                  <a:lnTo>
                    <a:pt x="0" y="305639"/>
                  </a:lnTo>
                  <a:lnTo>
                    <a:pt x="0" y="2962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1612801"/>
              <a:ext cx="211923" cy="211923"/>
            </a:xfrm>
            <a:custGeom>
              <a:avLst/>
              <a:pathLst>
                <a:path w="211923" h="211923">
                  <a:moveTo>
                    <a:pt x="202551" y="0"/>
                  </a:moveTo>
                  <a:lnTo>
                    <a:pt x="211923" y="0"/>
                  </a:lnTo>
                  <a:lnTo>
                    <a:pt x="0" y="211923"/>
                  </a:lnTo>
                  <a:lnTo>
                    <a:pt x="0" y="2025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1612801"/>
              <a:ext cx="118207" cy="118207"/>
            </a:xfrm>
            <a:custGeom>
              <a:avLst/>
              <a:pathLst>
                <a:path w="118207" h="118207">
                  <a:moveTo>
                    <a:pt x="108835" y="0"/>
                  </a:moveTo>
                  <a:lnTo>
                    <a:pt x="118207" y="0"/>
                  </a:lnTo>
                  <a:lnTo>
                    <a:pt x="0" y="118207"/>
                  </a:lnTo>
                  <a:lnTo>
                    <a:pt x="0" y="10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05641" y="1612801"/>
              <a:ext cx="24491" cy="24491"/>
            </a:xfrm>
            <a:custGeom>
              <a:avLst/>
              <a:pathLst>
                <a:path w="24491" h="24491">
                  <a:moveTo>
                    <a:pt x="15119" y="0"/>
                  </a:moveTo>
                  <a:lnTo>
                    <a:pt x="24491" y="0"/>
                  </a:lnTo>
                  <a:lnTo>
                    <a:pt x="0" y="24491"/>
                  </a:lnTo>
                  <a:lnTo>
                    <a:pt x="0" y="15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22070" y="3790057"/>
              <a:ext cx="32914" cy="32914"/>
            </a:xfrm>
            <a:custGeom>
              <a:avLst/>
              <a:pathLst>
                <a:path w="32914" h="32914">
                  <a:moveTo>
                    <a:pt x="32914" y="0"/>
                  </a:moveTo>
                  <a:lnTo>
                    <a:pt x="32914" y="9371"/>
                  </a:lnTo>
                  <a:lnTo>
                    <a:pt x="9371" y="32914"/>
                  </a:lnTo>
                  <a:lnTo>
                    <a:pt x="0" y="32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428354" y="3696341"/>
              <a:ext cx="126630" cy="126630"/>
            </a:xfrm>
            <a:custGeom>
              <a:avLst/>
              <a:pathLst>
                <a:path w="126630" h="126630">
                  <a:moveTo>
                    <a:pt x="126630" y="0"/>
                  </a:moveTo>
                  <a:lnTo>
                    <a:pt x="126630" y="9371"/>
                  </a:lnTo>
                  <a:lnTo>
                    <a:pt x="9371" y="126630"/>
                  </a:lnTo>
                  <a:lnTo>
                    <a:pt x="0" y="1266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34638" y="3602625"/>
              <a:ext cx="220346" cy="220346"/>
            </a:xfrm>
            <a:custGeom>
              <a:avLst/>
              <a:pathLst>
                <a:path w="220346" h="220346">
                  <a:moveTo>
                    <a:pt x="220346" y="0"/>
                  </a:moveTo>
                  <a:lnTo>
                    <a:pt x="220346" y="9371"/>
                  </a:lnTo>
                  <a:lnTo>
                    <a:pt x="9371" y="220346"/>
                  </a:lnTo>
                  <a:lnTo>
                    <a:pt x="0" y="2203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508909"/>
              <a:ext cx="307584" cy="314062"/>
            </a:xfrm>
            <a:custGeom>
              <a:avLst/>
              <a:pathLst>
                <a:path w="307584" h="314062">
                  <a:moveTo>
                    <a:pt x="307584" y="0"/>
                  </a:moveTo>
                  <a:lnTo>
                    <a:pt x="307584" y="9371"/>
                  </a:lnTo>
                  <a:lnTo>
                    <a:pt x="2892" y="314062"/>
                  </a:lnTo>
                  <a:lnTo>
                    <a:pt x="0" y="314062"/>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4151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3214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2277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1340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30403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946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852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759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665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5717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4780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3843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2906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1968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21031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20094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9157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8220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7283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6345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408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7401" y="1526690"/>
              <a:ext cx="237421" cy="237421"/>
            </a:xfrm>
            <a:custGeom>
              <a:avLst/>
              <a:pathLst>
                <a:path w="237421" h="237421">
                  <a:moveTo>
                    <a:pt x="228050" y="0"/>
                  </a:moveTo>
                  <a:lnTo>
                    <a:pt x="237421" y="0"/>
                  </a:lnTo>
                  <a:lnTo>
                    <a:pt x="0" y="237421"/>
                  </a:lnTo>
                  <a:lnTo>
                    <a:pt x="0" y="228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7401" y="1526690"/>
              <a:ext cx="143705" cy="143705"/>
            </a:xfrm>
            <a:custGeom>
              <a:avLst/>
              <a:pathLst>
                <a:path w="143705" h="143705">
                  <a:moveTo>
                    <a:pt x="134333" y="0"/>
                  </a:moveTo>
                  <a:lnTo>
                    <a:pt x="143705" y="0"/>
                  </a:lnTo>
                  <a:lnTo>
                    <a:pt x="0" y="143705"/>
                  </a:lnTo>
                  <a:lnTo>
                    <a:pt x="0" y="134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7401" y="1526690"/>
              <a:ext cx="49989" cy="49989"/>
            </a:xfrm>
            <a:custGeom>
              <a:avLst/>
              <a:pathLst>
                <a:path w="49989" h="49989">
                  <a:moveTo>
                    <a:pt x="40617" y="0"/>
                  </a:moveTo>
                  <a:lnTo>
                    <a:pt x="49989" y="0"/>
                  </a:lnTo>
                  <a:lnTo>
                    <a:pt x="0" y="49989"/>
                  </a:lnTo>
                  <a:lnTo>
                    <a:pt x="0" y="406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15795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1485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1469283"/>
              <a:ext cx="239812" cy="239812"/>
            </a:xfrm>
            <a:custGeom>
              <a:avLst/>
              <a:pathLst>
                <a:path w="239812" h="239812">
                  <a:moveTo>
                    <a:pt x="230440" y="0"/>
                  </a:moveTo>
                  <a:lnTo>
                    <a:pt x="239812" y="0"/>
                  </a:lnTo>
                  <a:lnTo>
                    <a:pt x="0" y="239812"/>
                  </a:lnTo>
                  <a:lnTo>
                    <a:pt x="0" y="230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1469283"/>
              <a:ext cx="146096" cy="146096"/>
            </a:xfrm>
            <a:custGeom>
              <a:avLst/>
              <a:pathLst>
                <a:path w="146096" h="146096">
                  <a:moveTo>
                    <a:pt x="136724" y="0"/>
                  </a:moveTo>
                  <a:lnTo>
                    <a:pt x="146096" y="0"/>
                  </a:lnTo>
                  <a:lnTo>
                    <a:pt x="0" y="146096"/>
                  </a:lnTo>
                  <a:lnTo>
                    <a:pt x="0" y="1367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1469283"/>
              <a:ext cx="52380" cy="52380"/>
            </a:xfrm>
            <a:custGeom>
              <a:avLst/>
              <a:pathLst>
                <a:path w="52380" h="52380">
                  <a:moveTo>
                    <a:pt x="43008" y="0"/>
                  </a:moveTo>
                  <a:lnTo>
                    <a:pt x="52380" y="0"/>
                  </a:lnTo>
                  <a:lnTo>
                    <a:pt x="0" y="52380"/>
                  </a:lnTo>
                  <a:lnTo>
                    <a:pt x="0" y="43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761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6676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739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4802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9161" y="1469283"/>
              <a:ext cx="234216" cy="234216"/>
            </a:xfrm>
            <a:custGeom>
              <a:avLst/>
              <a:pathLst>
                <a:path w="234216" h="234216">
                  <a:moveTo>
                    <a:pt x="224844" y="0"/>
                  </a:moveTo>
                  <a:lnTo>
                    <a:pt x="234216" y="0"/>
                  </a:lnTo>
                  <a:lnTo>
                    <a:pt x="0" y="234216"/>
                  </a:lnTo>
                  <a:lnTo>
                    <a:pt x="0" y="224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9161" y="1469283"/>
              <a:ext cx="140500" cy="140500"/>
            </a:xfrm>
            <a:custGeom>
              <a:avLst/>
              <a:pathLst>
                <a:path w="140500" h="140500">
                  <a:moveTo>
                    <a:pt x="131128" y="0"/>
                  </a:moveTo>
                  <a:lnTo>
                    <a:pt x="140500" y="0"/>
                  </a:lnTo>
                  <a:lnTo>
                    <a:pt x="0" y="140500"/>
                  </a:lnTo>
                  <a:lnTo>
                    <a:pt x="0" y="13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9161" y="1469283"/>
              <a:ext cx="46784" cy="46784"/>
            </a:xfrm>
            <a:custGeom>
              <a:avLst/>
              <a:pathLst>
                <a:path w="46784" h="46784">
                  <a:moveTo>
                    <a:pt x="37412" y="0"/>
                  </a:moveTo>
                  <a:lnTo>
                    <a:pt x="46784" y="0"/>
                  </a:lnTo>
                  <a:lnTo>
                    <a:pt x="0" y="46784"/>
                  </a:lnTo>
                  <a:lnTo>
                    <a:pt x="0" y="37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518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25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956201" y="1411876"/>
              <a:ext cx="236607" cy="236607"/>
            </a:xfrm>
            <a:custGeom>
              <a:avLst/>
              <a:pathLst>
                <a:path w="236607" h="236607">
                  <a:moveTo>
                    <a:pt x="227235" y="0"/>
                  </a:moveTo>
                  <a:lnTo>
                    <a:pt x="236607" y="0"/>
                  </a:lnTo>
                  <a:lnTo>
                    <a:pt x="0" y="236607"/>
                  </a:lnTo>
                  <a:lnTo>
                    <a:pt x="0" y="227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956201" y="1411876"/>
              <a:ext cx="142891" cy="142891"/>
            </a:xfrm>
            <a:custGeom>
              <a:avLst/>
              <a:pathLst>
                <a:path w="142891" h="142891">
                  <a:moveTo>
                    <a:pt x="133519" y="0"/>
                  </a:moveTo>
                  <a:lnTo>
                    <a:pt x="142891" y="0"/>
                  </a:lnTo>
                  <a:lnTo>
                    <a:pt x="0" y="142891"/>
                  </a:lnTo>
                  <a:lnTo>
                    <a:pt x="0" y="133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956201" y="1411876"/>
              <a:ext cx="49175" cy="49175"/>
            </a:xfrm>
            <a:custGeom>
              <a:avLst/>
              <a:pathLst>
                <a:path w="49175" h="49175">
                  <a:moveTo>
                    <a:pt x="39803" y="0"/>
                  </a:moveTo>
                  <a:lnTo>
                    <a:pt x="49175" y="0"/>
                  </a:lnTo>
                  <a:lnTo>
                    <a:pt x="0" y="49175"/>
                  </a:lnTo>
                  <a:lnTo>
                    <a:pt x="0" y="398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9835" y="3773740"/>
              <a:ext cx="49231" cy="49231"/>
            </a:xfrm>
            <a:custGeom>
              <a:avLst/>
              <a:pathLst>
                <a:path w="49231" h="49231">
                  <a:moveTo>
                    <a:pt x="49231" y="0"/>
                  </a:moveTo>
                  <a:lnTo>
                    <a:pt x="49231" y="9371"/>
                  </a:lnTo>
                  <a:lnTo>
                    <a:pt x="9371" y="49231"/>
                  </a:lnTo>
                  <a:lnTo>
                    <a:pt x="0" y="4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46119" y="3680024"/>
              <a:ext cx="142947" cy="142947"/>
            </a:xfrm>
            <a:custGeom>
              <a:avLst/>
              <a:pathLst>
                <a:path w="142947" h="142947">
                  <a:moveTo>
                    <a:pt x="142947" y="0"/>
                  </a:moveTo>
                  <a:lnTo>
                    <a:pt x="142947" y="9371"/>
                  </a:lnTo>
                  <a:lnTo>
                    <a:pt x="9371" y="142947"/>
                  </a:lnTo>
                  <a:lnTo>
                    <a:pt x="0" y="142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052403" y="3586308"/>
              <a:ext cx="236663" cy="236663"/>
            </a:xfrm>
            <a:custGeom>
              <a:avLst/>
              <a:pathLst>
                <a:path w="236663" h="236663">
                  <a:moveTo>
                    <a:pt x="236663" y="0"/>
                  </a:moveTo>
                  <a:lnTo>
                    <a:pt x="236663" y="9371"/>
                  </a:lnTo>
                  <a:lnTo>
                    <a:pt x="9371" y="236663"/>
                  </a:lnTo>
                  <a:lnTo>
                    <a:pt x="0" y="23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4925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3988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3051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2114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31177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30240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9302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8365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7428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6491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5554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4617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3680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274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2180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2086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993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899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805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711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618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524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430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337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434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81482" y="1210952"/>
              <a:ext cx="255695" cy="255695"/>
            </a:xfrm>
            <a:custGeom>
              <a:avLst/>
              <a:pathLst>
                <a:path w="255695" h="255695">
                  <a:moveTo>
                    <a:pt x="246324" y="0"/>
                  </a:moveTo>
                  <a:lnTo>
                    <a:pt x="255695" y="0"/>
                  </a:lnTo>
                  <a:lnTo>
                    <a:pt x="0" y="255695"/>
                  </a:lnTo>
                  <a:lnTo>
                    <a:pt x="0" y="246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81482" y="1210952"/>
              <a:ext cx="161979" cy="161979"/>
            </a:xfrm>
            <a:custGeom>
              <a:avLst/>
              <a:pathLst>
                <a:path w="161979" h="161979">
                  <a:moveTo>
                    <a:pt x="152608" y="0"/>
                  </a:moveTo>
                  <a:lnTo>
                    <a:pt x="161979" y="0"/>
                  </a:lnTo>
                  <a:lnTo>
                    <a:pt x="0" y="161979"/>
                  </a:lnTo>
                  <a:lnTo>
                    <a:pt x="0" y="152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81482" y="1210952"/>
              <a:ext cx="68263" cy="68263"/>
            </a:xfrm>
            <a:custGeom>
              <a:avLst/>
              <a:pathLst>
                <a:path w="68263" h="68263">
                  <a:moveTo>
                    <a:pt x="58892" y="0"/>
                  </a:moveTo>
                  <a:lnTo>
                    <a:pt x="68263" y="0"/>
                  </a:lnTo>
                  <a:lnTo>
                    <a:pt x="0" y="68263"/>
                  </a:lnTo>
                  <a:lnTo>
                    <a:pt x="0" y="5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926723" y="3751828"/>
              <a:ext cx="71143" cy="71143"/>
            </a:xfrm>
            <a:custGeom>
              <a:avLst/>
              <a:pathLst>
                <a:path w="71143" h="71143">
                  <a:moveTo>
                    <a:pt x="71143" y="0"/>
                  </a:moveTo>
                  <a:lnTo>
                    <a:pt x="71143" y="9371"/>
                  </a:lnTo>
                  <a:lnTo>
                    <a:pt x="9371" y="71143"/>
                  </a:lnTo>
                  <a:lnTo>
                    <a:pt x="0" y="71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33007" y="3658112"/>
              <a:ext cx="164859" cy="164859"/>
            </a:xfrm>
            <a:custGeom>
              <a:avLst/>
              <a:pathLst>
                <a:path w="164859" h="164859">
                  <a:moveTo>
                    <a:pt x="164859" y="0"/>
                  </a:moveTo>
                  <a:lnTo>
                    <a:pt x="164859" y="9371"/>
                  </a:lnTo>
                  <a:lnTo>
                    <a:pt x="9371" y="164859"/>
                  </a:lnTo>
                  <a:lnTo>
                    <a:pt x="0" y="164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739291" y="3564396"/>
              <a:ext cx="258575" cy="258575"/>
            </a:xfrm>
            <a:custGeom>
              <a:avLst/>
              <a:pathLst>
                <a:path w="258575" h="258575">
                  <a:moveTo>
                    <a:pt x="258575" y="0"/>
                  </a:moveTo>
                  <a:lnTo>
                    <a:pt x="258575" y="9371"/>
                  </a:lnTo>
                  <a:lnTo>
                    <a:pt x="9371" y="258575"/>
                  </a:lnTo>
                  <a:lnTo>
                    <a:pt x="0" y="258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706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769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832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1895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30958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30021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908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814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720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627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533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439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346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252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2158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2064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971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877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783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690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596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502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408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315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221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7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690282" y="1096138"/>
              <a:ext cx="254881" cy="254881"/>
            </a:xfrm>
            <a:custGeom>
              <a:avLst/>
              <a:pathLst>
                <a:path w="254881" h="254881">
                  <a:moveTo>
                    <a:pt x="245510" y="0"/>
                  </a:moveTo>
                  <a:lnTo>
                    <a:pt x="254881" y="0"/>
                  </a:lnTo>
                  <a:lnTo>
                    <a:pt x="0" y="254881"/>
                  </a:lnTo>
                  <a:lnTo>
                    <a:pt x="0" y="245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690282" y="1096138"/>
              <a:ext cx="161165" cy="161165"/>
            </a:xfrm>
            <a:custGeom>
              <a:avLst/>
              <a:pathLst>
                <a:path w="161165" h="161165">
                  <a:moveTo>
                    <a:pt x="151794" y="0"/>
                  </a:moveTo>
                  <a:lnTo>
                    <a:pt x="161165" y="0"/>
                  </a:lnTo>
                  <a:lnTo>
                    <a:pt x="0" y="161165"/>
                  </a:lnTo>
                  <a:lnTo>
                    <a:pt x="0" y="1517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690282" y="1096138"/>
              <a:ext cx="67449" cy="67449"/>
            </a:xfrm>
            <a:custGeom>
              <a:avLst/>
              <a:pathLst>
                <a:path w="67449" h="67449">
                  <a:moveTo>
                    <a:pt x="58078" y="0"/>
                  </a:moveTo>
                  <a:lnTo>
                    <a:pt x="67449" y="0"/>
                  </a:lnTo>
                  <a:lnTo>
                    <a:pt x="0" y="67449"/>
                  </a:lnTo>
                  <a:lnTo>
                    <a:pt x="0" y="580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55081" y="2330389"/>
              <a:ext cx="307584" cy="149258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538601" y="1785022"/>
              <a:ext cx="307584" cy="203794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2563881" y="1641504"/>
              <a:ext cx="307584" cy="2181467"/>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905641" y="1612801"/>
              <a:ext cx="307584" cy="2210170"/>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3247401" y="1526690"/>
              <a:ext cx="307584" cy="229628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4614441" y="1469283"/>
              <a:ext cx="307584" cy="235368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9161" y="1469283"/>
              <a:ext cx="307584" cy="235368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956201" y="1411876"/>
              <a:ext cx="307584" cy="241109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81482" y="1210952"/>
              <a:ext cx="307584" cy="261201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690282" y="1096138"/>
              <a:ext cx="307584" cy="2726833"/>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28486" y="21869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3" name="tx333"/>
            <p:cNvSpPr/>
            <p:nvPr/>
          </p:nvSpPr>
          <p:spPr>
            <a:xfrm>
              <a:off x="1270246" y="18826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4" name="tx334"/>
            <p:cNvSpPr/>
            <p:nvPr/>
          </p:nvSpPr>
          <p:spPr>
            <a:xfrm>
              <a:off x="1612006" y="161058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5" name="tx335"/>
            <p:cNvSpPr/>
            <p:nvPr/>
          </p:nvSpPr>
          <p:spPr>
            <a:xfrm>
              <a:off x="1953767" y="1519736"/>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6" name="tx336"/>
            <p:cNvSpPr/>
            <p:nvPr/>
          </p:nvSpPr>
          <p:spPr>
            <a:xfrm>
              <a:off x="2295527" y="148888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37287" y="145669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8" name="tx338"/>
            <p:cNvSpPr/>
            <p:nvPr/>
          </p:nvSpPr>
          <p:spPr>
            <a:xfrm>
              <a:off x="2979047" y="142979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9" name="tx339"/>
            <p:cNvSpPr/>
            <p:nvPr/>
          </p:nvSpPr>
          <p:spPr>
            <a:xfrm>
              <a:off x="3320807" y="1334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0" name="tx340"/>
            <p:cNvSpPr/>
            <p:nvPr/>
          </p:nvSpPr>
          <p:spPr>
            <a:xfrm>
              <a:off x="468784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366256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2" name="tx342"/>
            <p:cNvSpPr/>
            <p:nvPr/>
          </p:nvSpPr>
          <p:spPr>
            <a:xfrm>
              <a:off x="400432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3" name="tx343"/>
            <p:cNvSpPr/>
            <p:nvPr/>
          </p:nvSpPr>
          <p:spPr>
            <a:xfrm>
              <a:off x="4346087" y="12741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4" name="tx344"/>
            <p:cNvSpPr/>
            <p:nvPr/>
          </p:nvSpPr>
          <p:spPr>
            <a:xfrm>
              <a:off x="5029607" y="12132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5" name="tx345"/>
            <p:cNvSpPr/>
            <p:nvPr/>
          </p:nvSpPr>
          <p:spPr>
            <a:xfrm>
              <a:off x="5371367" y="11220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6" name="tx346"/>
            <p:cNvSpPr/>
            <p:nvPr/>
          </p:nvSpPr>
          <p:spPr>
            <a:xfrm>
              <a:off x="6054888"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7" name="tx347"/>
            <p:cNvSpPr/>
            <p:nvPr/>
          </p:nvSpPr>
          <p:spPr>
            <a:xfrm>
              <a:off x="5713127" y="10003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6396648" y="9698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9" name="tx349"/>
            <p:cNvSpPr/>
            <p:nvPr/>
          </p:nvSpPr>
          <p:spPr>
            <a:xfrm>
              <a:off x="6738408" y="93938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0" name="tx350"/>
            <p:cNvSpPr/>
            <p:nvPr/>
          </p:nvSpPr>
          <p:spPr>
            <a:xfrm>
              <a:off x="776368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708016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2" name="tx352"/>
            <p:cNvSpPr/>
            <p:nvPr/>
          </p:nvSpPr>
          <p:spPr>
            <a:xfrm>
              <a:off x="810544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3" name="tx353"/>
            <p:cNvSpPr/>
            <p:nvPr/>
          </p:nvSpPr>
          <p:spPr>
            <a:xfrm>
              <a:off x="7421928" y="8786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4" name="tx354"/>
            <p:cNvSpPr/>
            <p:nvPr/>
          </p:nvSpPr>
          <p:spPr>
            <a:xfrm>
              <a:off x="8447208" y="8481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5" name="tx355"/>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6" name="pg356"/>
            <p:cNvSpPr/>
            <p:nvPr/>
          </p:nvSpPr>
          <p:spPr>
            <a:xfrm>
              <a:off x="946206" y="29766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978728" y="30075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1629726" y="27039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662248" y="27361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0" name="pg360"/>
            <p:cNvSpPr/>
            <p:nvPr/>
          </p:nvSpPr>
          <p:spPr>
            <a:xfrm>
              <a:off x="2655007" y="26322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2687528" y="266574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2" name="pg362"/>
            <p:cNvSpPr/>
            <p:nvPr/>
          </p:nvSpPr>
          <p:spPr>
            <a:xfrm>
              <a:off x="2996767" y="26178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029288" y="26487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4" name="pg364"/>
            <p:cNvSpPr/>
            <p:nvPr/>
          </p:nvSpPr>
          <p:spPr>
            <a:xfrm>
              <a:off x="3338527" y="25748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371048" y="260563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6" name="pg366"/>
            <p:cNvSpPr/>
            <p:nvPr/>
          </p:nvSpPr>
          <p:spPr>
            <a:xfrm>
              <a:off x="470556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738089" y="25783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8" name="pg368"/>
            <p:cNvSpPr/>
            <p:nvPr/>
          </p:nvSpPr>
          <p:spPr>
            <a:xfrm>
              <a:off x="3680287" y="25461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12808" y="257862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0" name="pg370"/>
            <p:cNvSpPr/>
            <p:nvPr/>
          </p:nvSpPr>
          <p:spPr>
            <a:xfrm>
              <a:off x="5047327" y="2517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079849" y="254965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pg372"/>
            <p:cNvSpPr/>
            <p:nvPr/>
          </p:nvSpPr>
          <p:spPr>
            <a:xfrm>
              <a:off x="6072607" y="24169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6105129" y="24478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4" name="pg374"/>
            <p:cNvSpPr/>
            <p:nvPr/>
          </p:nvSpPr>
          <p:spPr>
            <a:xfrm>
              <a:off x="7751263" y="23595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7783784" y="23904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tx376"/>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7" name="tx377"/>
            <p:cNvSpPr/>
            <p:nvPr/>
          </p:nvSpPr>
          <p:spPr>
            <a:xfrm>
              <a:off x="585797" y="30532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8" name="tx378"/>
            <p:cNvSpPr/>
            <p:nvPr/>
          </p:nvSpPr>
          <p:spPr>
            <a:xfrm>
              <a:off x="585797" y="23356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9" name="tx379"/>
            <p:cNvSpPr/>
            <p:nvPr/>
          </p:nvSpPr>
          <p:spPr>
            <a:xfrm>
              <a:off x="585797" y="161979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0" name="tx380"/>
            <p:cNvSpPr/>
            <p:nvPr/>
          </p:nvSpPr>
          <p:spPr>
            <a:xfrm>
              <a:off x="508103" y="9005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1" name="tx381"/>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82" name="tx382"/>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3" name="tx383"/>
            <p:cNvSpPr/>
            <p:nvPr/>
          </p:nvSpPr>
          <p:spPr>
            <a:xfrm rot="-5400000">
              <a:off x="1456137"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84" name="tx384"/>
            <p:cNvSpPr/>
            <p:nvPr/>
          </p:nvSpPr>
          <p:spPr>
            <a:xfrm rot="-5400000">
              <a:off x="157429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85" name="tx385"/>
            <p:cNvSpPr/>
            <p:nvPr/>
          </p:nvSpPr>
          <p:spPr>
            <a:xfrm rot="-5400000">
              <a:off x="177089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86" name="tx386"/>
            <p:cNvSpPr/>
            <p:nvPr/>
          </p:nvSpPr>
          <p:spPr>
            <a:xfrm rot="-5400000">
              <a:off x="253793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87" name="tx387"/>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88" name="tx388"/>
            <p:cNvSpPr/>
            <p:nvPr/>
          </p:nvSpPr>
          <p:spPr>
            <a:xfrm rot="-5400000">
              <a:off x="30095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9" name="tx389"/>
            <p:cNvSpPr/>
            <p:nvPr/>
          </p:nvSpPr>
          <p:spPr>
            <a:xfrm rot="-5400000">
              <a:off x="341512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90" name="tx390"/>
            <p:cNvSpPr/>
            <p:nvPr/>
          </p:nvSpPr>
          <p:spPr>
            <a:xfrm rot="-5400000">
              <a:off x="386332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91" name="tx391"/>
            <p:cNvSpPr/>
            <p:nvPr/>
          </p:nvSpPr>
          <p:spPr>
            <a:xfrm rot="-5400000">
              <a:off x="418019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92" name="tx392"/>
            <p:cNvSpPr/>
            <p:nvPr/>
          </p:nvSpPr>
          <p:spPr>
            <a:xfrm rot="-5400000">
              <a:off x="4615198"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93" name="tx393"/>
            <p:cNvSpPr/>
            <p:nvPr/>
          </p:nvSpPr>
          <p:spPr>
            <a:xfrm rot="-5400000">
              <a:off x="491504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94" name="tx394"/>
            <p:cNvSpPr/>
            <p:nvPr/>
          </p:nvSpPr>
          <p:spPr>
            <a:xfrm rot="-5400000">
              <a:off x="4757653"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95" name="tx395"/>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96" name="tx396"/>
            <p:cNvSpPr/>
            <p:nvPr/>
          </p:nvSpPr>
          <p:spPr>
            <a:xfrm rot="-5400000">
              <a:off x="6006386"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7" name="tx397"/>
            <p:cNvSpPr/>
            <p:nvPr/>
          </p:nvSpPr>
          <p:spPr>
            <a:xfrm rot="-5400000">
              <a:off x="6075362"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8" name="tx398"/>
            <p:cNvSpPr/>
            <p:nvPr/>
          </p:nvSpPr>
          <p:spPr>
            <a:xfrm rot="-5400000">
              <a:off x="6444305"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9" name="tx399"/>
            <p:cNvSpPr/>
            <p:nvPr/>
          </p:nvSpPr>
          <p:spPr>
            <a:xfrm rot="-5400000">
              <a:off x="674820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400" name="tx400"/>
            <p:cNvSpPr/>
            <p:nvPr/>
          </p:nvSpPr>
          <p:spPr>
            <a:xfrm rot="-5400000">
              <a:off x="717537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401" name="tx401"/>
            <p:cNvSpPr/>
            <p:nvPr/>
          </p:nvSpPr>
          <p:spPr>
            <a:xfrm rot="-5400000">
              <a:off x="766245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402" name="tx402"/>
            <p:cNvSpPr/>
            <p:nvPr/>
          </p:nvSpPr>
          <p:spPr>
            <a:xfrm rot="-5400000">
              <a:off x="801192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3" name="tx403"/>
            <p:cNvSpPr/>
            <p:nvPr/>
          </p:nvSpPr>
          <p:spPr>
            <a:xfrm rot="-5400000">
              <a:off x="825569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404" name="tx404"/>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5" name="tx405"/>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06" name="rc406"/>
            <p:cNvSpPr/>
            <p:nvPr/>
          </p:nvSpPr>
          <p:spPr>
            <a:xfrm>
              <a:off x="4250968" y="5993415"/>
              <a:ext cx="219455" cy="219455"/>
            </a:xfrm>
            <a:prstGeom prst="rect">
              <a:avLst/>
            </a:prstGeom>
            <a:solidFill>
              <a:srgbClr val="FFFFFF">
                <a:alpha val="100000"/>
              </a:srgbClr>
            </a:solidFill>
          </p:spPr>
          <p:txBody>
            <a:bodyPr/>
            <a:lstStyle/>
            <a:p/>
          </p:txBody>
        </p:sp>
        <p:sp>
          <p:nvSpPr>
            <p:cNvPr id="407" name="pg407"/>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pg409"/>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rc412"/>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13" name="tx413"/>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14" name="tx414"/>
            <p:cNvSpPr/>
            <p:nvPr/>
          </p:nvSpPr>
          <p:spPr>
            <a:xfrm>
              <a:off x="803816" y="398022"/>
              <a:ext cx="5786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WCAR, 2024</a:t>
              </a:r>
            </a:p>
          </p:txBody>
        </p:sp>
        <p:sp>
          <p:nvSpPr>
            <p:cNvPr id="415" name="tx41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16" name="tx416"/>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17" name="tx417"/>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WCAR, classés du plus faible au plus élevé, ainsi que le classement des 10 pays comptant le plus grand nombre d'enfants n'ayant reçu aucune dose, sur la base des chiffres absolus.
En 2024, le Bénin se classera au 6e rang sur 24 pays pour la plus faible couverture en DTC1 (sur la base d'un classement ex æquo).
Le Bénin était dans le top 10 des pays ayant le plus grand nombre d'enfants n'ayant reçu aucune dose (rang=7).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07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15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2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32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40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48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56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564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772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981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189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397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05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13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21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229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438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646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854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06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270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478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48580"/>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F26A21">
                  <a:alpha val="100000"/>
                </a:srgbClr>
              </a:solidFill>
              <a:prstDash val="solid"/>
              <a:round/>
            </a:ln>
          </p:spPr>
          <p:txBody>
            <a:bodyPr/>
            <a:lstStyle/>
            <a:p/>
          </p:txBody>
        </p:sp>
        <p:sp>
          <p:nvSpPr>
            <p:cNvPr id="29" name="pl29"/>
            <p:cNvSpPr/>
            <p:nvPr/>
          </p:nvSpPr>
          <p:spPr>
            <a:xfrm>
              <a:off x="2737948" y="2981082"/>
              <a:ext cx="4155057" cy="416146"/>
            </a:xfrm>
            <a:custGeom>
              <a:avLst/>
              <a:pathLst>
                <a:path w="4155057" h="416146">
                  <a:moveTo>
                    <a:pt x="0" y="416146"/>
                  </a:moveTo>
                  <a:lnTo>
                    <a:pt x="13990" y="416134"/>
                  </a:lnTo>
                  <a:lnTo>
                    <a:pt x="27980" y="416119"/>
                  </a:lnTo>
                  <a:lnTo>
                    <a:pt x="41970" y="416102"/>
                  </a:lnTo>
                  <a:lnTo>
                    <a:pt x="55960" y="416083"/>
                  </a:lnTo>
                  <a:lnTo>
                    <a:pt x="69950" y="416059"/>
                  </a:lnTo>
                  <a:lnTo>
                    <a:pt x="83940" y="416032"/>
                  </a:lnTo>
                  <a:lnTo>
                    <a:pt x="97930" y="416000"/>
                  </a:lnTo>
                  <a:lnTo>
                    <a:pt x="111920" y="415962"/>
                  </a:lnTo>
                  <a:lnTo>
                    <a:pt x="125910" y="415917"/>
                  </a:lnTo>
                  <a:lnTo>
                    <a:pt x="139900" y="415865"/>
                  </a:lnTo>
                  <a:lnTo>
                    <a:pt x="153891" y="415803"/>
                  </a:lnTo>
                  <a:lnTo>
                    <a:pt x="167881" y="415731"/>
                  </a:lnTo>
                  <a:lnTo>
                    <a:pt x="181871" y="415647"/>
                  </a:lnTo>
                  <a:lnTo>
                    <a:pt x="195861" y="415547"/>
                  </a:lnTo>
                  <a:lnTo>
                    <a:pt x="209851" y="415430"/>
                  </a:lnTo>
                  <a:lnTo>
                    <a:pt x="223841" y="415293"/>
                  </a:lnTo>
                  <a:lnTo>
                    <a:pt x="237831" y="415132"/>
                  </a:lnTo>
                  <a:lnTo>
                    <a:pt x="251821" y="414943"/>
                  </a:lnTo>
                  <a:lnTo>
                    <a:pt x="265811" y="414721"/>
                  </a:lnTo>
                  <a:lnTo>
                    <a:pt x="279801" y="414461"/>
                  </a:lnTo>
                  <a:lnTo>
                    <a:pt x="293791" y="414157"/>
                  </a:lnTo>
                  <a:lnTo>
                    <a:pt x="307782" y="413800"/>
                  </a:lnTo>
                  <a:lnTo>
                    <a:pt x="321772" y="413382"/>
                  </a:lnTo>
                  <a:lnTo>
                    <a:pt x="335762" y="412893"/>
                  </a:lnTo>
                  <a:lnTo>
                    <a:pt x="349752" y="412321"/>
                  </a:lnTo>
                  <a:lnTo>
                    <a:pt x="363742" y="411652"/>
                  </a:lnTo>
                  <a:lnTo>
                    <a:pt x="377732" y="410872"/>
                  </a:lnTo>
                  <a:lnTo>
                    <a:pt x="391722" y="409963"/>
                  </a:lnTo>
                  <a:lnTo>
                    <a:pt x="405712" y="408905"/>
                  </a:lnTo>
                  <a:lnTo>
                    <a:pt x="419702" y="407675"/>
                  </a:lnTo>
                  <a:lnTo>
                    <a:pt x="433692" y="406249"/>
                  </a:lnTo>
                  <a:lnTo>
                    <a:pt x="447682" y="404598"/>
                  </a:lnTo>
                  <a:lnTo>
                    <a:pt x="461673" y="402693"/>
                  </a:lnTo>
                  <a:lnTo>
                    <a:pt x="475663" y="400500"/>
                  </a:lnTo>
                  <a:lnTo>
                    <a:pt x="489653" y="397985"/>
                  </a:lnTo>
                  <a:lnTo>
                    <a:pt x="503643" y="395111"/>
                  </a:lnTo>
                  <a:lnTo>
                    <a:pt x="517633" y="391843"/>
                  </a:lnTo>
                  <a:lnTo>
                    <a:pt x="531623" y="388144"/>
                  </a:lnTo>
                  <a:lnTo>
                    <a:pt x="545613" y="383982"/>
                  </a:lnTo>
                  <a:lnTo>
                    <a:pt x="559603" y="379330"/>
                  </a:lnTo>
                  <a:lnTo>
                    <a:pt x="573593" y="374167"/>
                  </a:lnTo>
                  <a:lnTo>
                    <a:pt x="587583" y="368483"/>
                  </a:lnTo>
                  <a:lnTo>
                    <a:pt x="601574" y="362280"/>
                  </a:lnTo>
                  <a:lnTo>
                    <a:pt x="615564" y="355576"/>
                  </a:lnTo>
                  <a:lnTo>
                    <a:pt x="629554" y="348404"/>
                  </a:lnTo>
                  <a:lnTo>
                    <a:pt x="643544" y="340818"/>
                  </a:lnTo>
                  <a:lnTo>
                    <a:pt x="657534" y="332887"/>
                  </a:lnTo>
                  <a:lnTo>
                    <a:pt x="671524" y="324698"/>
                  </a:lnTo>
                  <a:lnTo>
                    <a:pt x="685514" y="316347"/>
                  </a:lnTo>
                  <a:lnTo>
                    <a:pt x="699504" y="307942"/>
                  </a:lnTo>
                  <a:lnTo>
                    <a:pt x="713494" y="299591"/>
                  </a:lnTo>
                  <a:lnTo>
                    <a:pt x="727484" y="291401"/>
                  </a:lnTo>
                  <a:lnTo>
                    <a:pt x="741474" y="283470"/>
                  </a:lnTo>
                  <a:lnTo>
                    <a:pt x="755465" y="275884"/>
                  </a:lnTo>
                  <a:lnTo>
                    <a:pt x="769455" y="268713"/>
                  </a:lnTo>
                  <a:lnTo>
                    <a:pt x="783445" y="262008"/>
                  </a:lnTo>
                  <a:lnTo>
                    <a:pt x="797435" y="255805"/>
                  </a:lnTo>
                  <a:lnTo>
                    <a:pt x="811425" y="250121"/>
                  </a:lnTo>
                  <a:lnTo>
                    <a:pt x="825415" y="244958"/>
                  </a:lnTo>
                  <a:lnTo>
                    <a:pt x="839405" y="240306"/>
                  </a:lnTo>
                  <a:lnTo>
                    <a:pt x="853395" y="236145"/>
                  </a:lnTo>
                  <a:lnTo>
                    <a:pt x="867385" y="232446"/>
                  </a:lnTo>
                  <a:lnTo>
                    <a:pt x="881375" y="229177"/>
                  </a:lnTo>
                  <a:lnTo>
                    <a:pt x="895365" y="226304"/>
                  </a:lnTo>
                  <a:lnTo>
                    <a:pt x="909356" y="223789"/>
                  </a:lnTo>
                  <a:lnTo>
                    <a:pt x="923346" y="221596"/>
                  </a:lnTo>
                  <a:lnTo>
                    <a:pt x="937336" y="219690"/>
                  </a:lnTo>
                  <a:lnTo>
                    <a:pt x="951326" y="218039"/>
                  </a:lnTo>
                  <a:lnTo>
                    <a:pt x="965316" y="216613"/>
                  </a:lnTo>
                  <a:lnTo>
                    <a:pt x="979306" y="215383"/>
                  </a:lnTo>
                  <a:lnTo>
                    <a:pt x="993296" y="214325"/>
                  </a:lnTo>
                  <a:lnTo>
                    <a:pt x="1007286" y="213416"/>
                  </a:lnTo>
                  <a:lnTo>
                    <a:pt x="1021276" y="212636"/>
                  </a:lnTo>
                  <a:lnTo>
                    <a:pt x="1035266" y="211968"/>
                  </a:lnTo>
                  <a:lnTo>
                    <a:pt x="1049256" y="211396"/>
                  </a:lnTo>
                  <a:lnTo>
                    <a:pt x="1063247" y="210907"/>
                  </a:lnTo>
                  <a:lnTo>
                    <a:pt x="1077237" y="210489"/>
                  </a:lnTo>
                  <a:lnTo>
                    <a:pt x="1091227" y="210132"/>
                  </a:lnTo>
                  <a:lnTo>
                    <a:pt x="1105217" y="209827"/>
                  </a:lnTo>
                  <a:lnTo>
                    <a:pt x="1119207" y="209567"/>
                  </a:lnTo>
                  <a:lnTo>
                    <a:pt x="1133197" y="209345"/>
                  </a:lnTo>
                  <a:lnTo>
                    <a:pt x="1147187" y="209157"/>
                  </a:lnTo>
                  <a:lnTo>
                    <a:pt x="1161177" y="208995"/>
                  </a:lnTo>
                  <a:lnTo>
                    <a:pt x="1175167" y="208858"/>
                  </a:lnTo>
                  <a:lnTo>
                    <a:pt x="1189157" y="208741"/>
                  </a:lnTo>
                  <a:lnTo>
                    <a:pt x="1203148" y="208642"/>
                  </a:lnTo>
                  <a:lnTo>
                    <a:pt x="1217138" y="208557"/>
                  </a:lnTo>
                  <a:lnTo>
                    <a:pt x="1231128" y="208485"/>
                  </a:lnTo>
                  <a:lnTo>
                    <a:pt x="1245118" y="208424"/>
                  </a:lnTo>
                  <a:lnTo>
                    <a:pt x="1259108" y="208371"/>
                  </a:lnTo>
                  <a:lnTo>
                    <a:pt x="1273098" y="208327"/>
                  </a:lnTo>
                  <a:lnTo>
                    <a:pt x="1287088" y="208289"/>
                  </a:lnTo>
                  <a:lnTo>
                    <a:pt x="1301078" y="208257"/>
                  </a:lnTo>
                  <a:lnTo>
                    <a:pt x="1315068" y="208229"/>
                  </a:lnTo>
                  <a:lnTo>
                    <a:pt x="1329058" y="208206"/>
                  </a:lnTo>
                  <a:lnTo>
                    <a:pt x="1343048" y="208186"/>
                  </a:lnTo>
                  <a:lnTo>
                    <a:pt x="1357039" y="208169"/>
                  </a:lnTo>
                  <a:lnTo>
                    <a:pt x="1371029" y="208155"/>
                  </a:lnTo>
                  <a:lnTo>
                    <a:pt x="1385019" y="20814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478798"/>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73"/>
                  </a:lnTo>
                  <a:lnTo>
                    <a:pt x="2784028" y="208073"/>
                  </a:lnTo>
                  <a:lnTo>
                    <a:pt x="2798018" y="208073"/>
                  </a:lnTo>
                  <a:lnTo>
                    <a:pt x="2812008" y="208073"/>
                  </a:lnTo>
                  <a:lnTo>
                    <a:pt x="2825998" y="208073"/>
                  </a:lnTo>
                  <a:lnTo>
                    <a:pt x="2839988" y="208073"/>
                  </a:lnTo>
                  <a:lnTo>
                    <a:pt x="2853978" y="208073"/>
                  </a:lnTo>
                  <a:lnTo>
                    <a:pt x="2867969" y="208073"/>
                  </a:lnTo>
                  <a:lnTo>
                    <a:pt x="2881959" y="208073"/>
                  </a:lnTo>
                  <a:lnTo>
                    <a:pt x="2895949" y="208073"/>
                  </a:lnTo>
                  <a:lnTo>
                    <a:pt x="2909939" y="208073"/>
                  </a:lnTo>
                  <a:lnTo>
                    <a:pt x="2923929" y="208073"/>
                  </a:lnTo>
                  <a:lnTo>
                    <a:pt x="2937919" y="208073"/>
                  </a:lnTo>
                  <a:lnTo>
                    <a:pt x="2951909" y="208073"/>
                  </a:lnTo>
                  <a:lnTo>
                    <a:pt x="2965899" y="208073"/>
                  </a:lnTo>
                  <a:lnTo>
                    <a:pt x="2979889" y="208073"/>
                  </a:lnTo>
                  <a:lnTo>
                    <a:pt x="2993879" y="208073"/>
                  </a:lnTo>
                  <a:lnTo>
                    <a:pt x="3007870" y="208073"/>
                  </a:lnTo>
                  <a:lnTo>
                    <a:pt x="3021860" y="208073"/>
                  </a:lnTo>
                  <a:lnTo>
                    <a:pt x="3035850" y="208073"/>
                  </a:lnTo>
                  <a:lnTo>
                    <a:pt x="3049840" y="208073"/>
                  </a:lnTo>
                  <a:lnTo>
                    <a:pt x="3063830" y="208073"/>
                  </a:lnTo>
                  <a:lnTo>
                    <a:pt x="3077820" y="208073"/>
                  </a:lnTo>
                  <a:lnTo>
                    <a:pt x="3091810" y="208073"/>
                  </a:lnTo>
                  <a:lnTo>
                    <a:pt x="3105800" y="208073"/>
                  </a:lnTo>
                  <a:lnTo>
                    <a:pt x="3119790" y="208073"/>
                  </a:lnTo>
                  <a:lnTo>
                    <a:pt x="3133780" y="208073"/>
                  </a:lnTo>
                  <a:lnTo>
                    <a:pt x="3147770" y="208073"/>
                  </a:lnTo>
                  <a:lnTo>
                    <a:pt x="3161761" y="208073"/>
                  </a:lnTo>
                  <a:lnTo>
                    <a:pt x="3175751" y="208073"/>
                  </a:lnTo>
                  <a:lnTo>
                    <a:pt x="3189741" y="208073"/>
                  </a:lnTo>
                  <a:lnTo>
                    <a:pt x="3203731" y="208073"/>
                  </a:lnTo>
                  <a:lnTo>
                    <a:pt x="3217721" y="208073"/>
                  </a:lnTo>
                  <a:lnTo>
                    <a:pt x="3231711" y="208073"/>
                  </a:lnTo>
                  <a:lnTo>
                    <a:pt x="3245701" y="208073"/>
                  </a:lnTo>
                  <a:lnTo>
                    <a:pt x="3259691" y="208073"/>
                  </a:lnTo>
                  <a:lnTo>
                    <a:pt x="3273681" y="208073"/>
                  </a:lnTo>
                  <a:lnTo>
                    <a:pt x="3287671" y="208073"/>
                  </a:lnTo>
                  <a:lnTo>
                    <a:pt x="3301661" y="208073"/>
                  </a:lnTo>
                  <a:lnTo>
                    <a:pt x="3315652" y="208073"/>
                  </a:lnTo>
                  <a:lnTo>
                    <a:pt x="3329642" y="208073"/>
                  </a:lnTo>
                  <a:lnTo>
                    <a:pt x="3343632" y="208073"/>
                  </a:lnTo>
                  <a:lnTo>
                    <a:pt x="3357622" y="208073"/>
                  </a:lnTo>
                  <a:lnTo>
                    <a:pt x="3371612" y="208073"/>
                  </a:lnTo>
                  <a:lnTo>
                    <a:pt x="3385602" y="208073"/>
                  </a:lnTo>
                  <a:lnTo>
                    <a:pt x="3399592" y="208073"/>
                  </a:lnTo>
                  <a:lnTo>
                    <a:pt x="3413582" y="208073"/>
                  </a:lnTo>
                  <a:lnTo>
                    <a:pt x="3427572" y="208073"/>
                  </a:lnTo>
                  <a:lnTo>
                    <a:pt x="3441562" y="208073"/>
                  </a:lnTo>
                  <a:lnTo>
                    <a:pt x="3455552" y="208073"/>
                  </a:lnTo>
                  <a:lnTo>
                    <a:pt x="3469543" y="208073"/>
                  </a:lnTo>
                  <a:lnTo>
                    <a:pt x="3483533" y="208073"/>
                  </a:lnTo>
                  <a:lnTo>
                    <a:pt x="3497523" y="208073"/>
                  </a:lnTo>
                  <a:lnTo>
                    <a:pt x="3511513" y="208073"/>
                  </a:lnTo>
                  <a:lnTo>
                    <a:pt x="3525503" y="208073"/>
                  </a:lnTo>
                  <a:lnTo>
                    <a:pt x="3539493" y="208073"/>
                  </a:lnTo>
                  <a:lnTo>
                    <a:pt x="3553483" y="208073"/>
                  </a:lnTo>
                  <a:lnTo>
                    <a:pt x="3567473" y="208073"/>
                  </a:lnTo>
                  <a:lnTo>
                    <a:pt x="3581463" y="208073"/>
                  </a:lnTo>
                  <a:lnTo>
                    <a:pt x="3595453" y="208073"/>
                  </a:lnTo>
                  <a:lnTo>
                    <a:pt x="3609444" y="208073"/>
                  </a:lnTo>
                  <a:lnTo>
                    <a:pt x="3623434" y="208073"/>
                  </a:lnTo>
                  <a:lnTo>
                    <a:pt x="3637424" y="208073"/>
                  </a:lnTo>
                  <a:lnTo>
                    <a:pt x="3651414" y="208073"/>
                  </a:lnTo>
                  <a:lnTo>
                    <a:pt x="3665404" y="208073"/>
                  </a:lnTo>
                  <a:lnTo>
                    <a:pt x="3679394" y="208073"/>
                  </a:lnTo>
                  <a:lnTo>
                    <a:pt x="3693384" y="208073"/>
                  </a:lnTo>
                  <a:lnTo>
                    <a:pt x="3707374" y="208073"/>
                  </a:lnTo>
                  <a:lnTo>
                    <a:pt x="3721364" y="208073"/>
                  </a:lnTo>
                  <a:lnTo>
                    <a:pt x="3735354" y="208073"/>
                  </a:lnTo>
                  <a:lnTo>
                    <a:pt x="3749344" y="208073"/>
                  </a:lnTo>
                  <a:lnTo>
                    <a:pt x="3763335" y="208073"/>
                  </a:lnTo>
                  <a:lnTo>
                    <a:pt x="3777325" y="208073"/>
                  </a:lnTo>
                  <a:lnTo>
                    <a:pt x="3791315" y="208073"/>
                  </a:lnTo>
                  <a:lnTo>
                    <a:pt x="3805305" y="208073"/>
                  </a:lnTo>
                  <a:lnTo>
                    <a:pt x="3819295" y="208073"/>
                  </a:lnTo>
                  <a:lnTo>
                    <a:pt x="3833285" y="208073"/>
                  </a:lnTo>
                  <a:lnTo>
                    <a:pt x="3847275" y="208073"/>
                  </a:lnTo>
                  <a:lnTo>
                    <a:pt x="3861265" y="208073"/>
                  </a:lnTo>
                  <a:lnTo>
                    <a:pt x="3875255" y="208073"/>
                  </a:lnTo>
                  <a:lnTo>
                    <a:pt x="3889245" y="208073"/>
                  </a:lnTo>
                  <a:lnTo>
                    <a:pt x="3903235" y="208073"/>
                  </a:lnTo>
                  <a:lnTo>
                    <a:pt x="3917226" y="208073"/>
                  </a:lnTo>
                  <a:lnTo>
                    <a:pt x="3931216" y="208073"/>
                  </a:lnTo>
                  <a:lnTo>
                    <a:pt x="3945206" y="208073"/>
                  </a:lnTo>
                  <a:lnTo>
                    <a:pt x="3959196" y="208073"/>
                  </a:lnTo>
                  <a:lnTo>
                    <a:pt x="3973186" y="208073"/>
                  </a:lnTo>
                  <a:lnTo>
                    <a:pt x="3987176" y="208073"/>
                  </a:lnTo>
                  <a:lnTo>
                    <a:pt x="4001166" y="208073"/>
                  </a:lnTo>
                  <a:lnTo>
                    <a:pt x="4015156" y="208073"/>
                  </a:lnTo>
                  <a:lnTo>
                    <a:pt x="4029146" y="208073"/>
                  </a:lnTo>
                  <a:lnTo>
                    <a:pt x="4043136" y="208073"/>
                  </a:lnTo>
                  <a:lnTo>
                    <a:pt x="4057126" y="208073"/>
                  </a:lnTo>
                  <a:lnTo>
                    <a:pt x="4071117" y="208073"/>
                  </a:lnTo>
                  <a:lnTo>
                    <a:pt x="4085107" y="208073"/>
                  </a:lnTo>
                  <a:lnTo>
                    <a:pt x="4099097" y="208073"/>
                  </a:lnTo>
                  <a:lnTo>
                    <a:pt x="4113087" y="208073"/>
                  </a:lnTo>
                  <a:lnTo>
                    <a:pt x="4127077" y="208073"/>
                  </a:lnTo>
                  <a:lnTo>
                    <a:pt x="4141067" y="208073"/>
                  </a:lnTo>
                  <a:lnTo>
                    <a:pt x="4155057" y="2080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15868"/>
              <a:ext cx="4155057" cy="208073"/>
            </a:xfrm>
            <a:custGeom>
              <a:avLst/>
              <a:pathLst>
                <a:path w="4155057" h="208073">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69"/>
                  </a:lnTo>
                  <a:lnTo>
                    <a:pt x="2784028" y="82"/>
                  </a:lnTo>
                  <a:lnTo>
                    <a:pt x="2798018" y="96"/>
                  </a:lnTo>
                  <a:lnTo>
                    <a:pt x="2812008" y="113"/>
                  </a:lnTo>
                  <a:lnTo>
                    <a:pt x="2825998" y="133"/>
                  </a:lnTo>
                  <a:lnTo>
                    <a:pt x="2839988" y="156"/>
                  </a:lnTo>
                  <a:lnTo>
                    <a:pt x="2853978" y="183"/>
                  </a:lnTo>
                  <a:lnTo>
                    <a:pt x="2867969" y="216"/>
                  </a:lnTo>
                  <a:lnTo>
                    <a:pt x="2881959" y="254"/>
                  </a:lnTo>
                  <a:lnTo>
                    <a:pt x="2895949" y="298"/>
                  </a:lnTo>
                  <a:lnTo>
                    <a:pt x="2909939" y="350"/>
                  </a:lnTo>
                  <a:lnTo>
                    <a:pt x="2923929" y="412"/>
                  </a:lnTo>
                  <a:lnTo>
                    <a:pt x="2937919" y="484"/>
                  </a:lnTo>
                  <a:lnTo>
                    <a:pt x="2951909" y="569"/>
                  </a:lnTo>
                  <a:lnTo>
                    <a:pt x="2965899" y="668"/>
                  </a:lnTo>
                  <a:lnTo>
                    <a:pt x="2979889" y="785"/>
                  </a:lnTo>
                  <a:lnTo>
                    <a:pt x="2993879" y="922"/>
                  </a:lnTo>
                  <a:lnTo>
                    <a:pt x="3007870" y="1083"/>
                  </a:lnTo>
                  <a:lnTo>
                    <a:pt x="3021860" y="1272"/>
                  </a:lnTo>
                  <a:lnTo>
                    <a:pt x="3035850" y="1494"/>
                  </a:lnTo>
                  <a:lnTo>
                    <a:pt x="3049840" y="1754"/>
                  </a:lnTo>
                  <a:lnTo>
                    <a:pt x="3063830" y="2059"/>
                  </a:lnTo>
                  <a:lnTo>
                    <a:pt x="3077820" y="2415"/>
                  </a:lnTo>
                  <a:lnTo>
                    <a:pt x="3091810" y="2833"/>
                  </a:lnTo>
                  <a:lnTo>
                    <a:pt x="3105800" y="3323"/>
                  </a:lnTo>
                  <a:lnTo>
                    <a:pt x="3119790" y="3895"/>
                  </a:lnTo>
                  <a:lnTo>
                    <a:pt x="3133780" y="4563"/>
                  </a:lnTo>
                  <a:lnTo>
                    <a:pt x="3147770" y="5343"/>
                  </a:lnTo>
                  <a:lnTo>
                    <a:pt x="3161761" y="6252"/>
                  </a:lnTo>
                  <a:lnTo>
                    <a:pt x="3175751" y="7310"/>
                  </a:lnTo>
                  <a:lnTo>
                    <a:pt x="3189741" y="8540"/>
                  </a:lnTo>
                  <a:lnTo>
                    <a:pt x="3203731" y="9966"/>
                  </a:lnTo>
                  <a:lnTo>
                    <a:pt x="3217721" y="11617"/>
                  </a:lnTo>
                  <a:lnTo>
                    <a:pt x="3231711" y="13522"/>
                  </a:lnTo>
                  <a:lnTo>
                    <a:pt x="3245701" y="15715"/>
                  </a:lnTo>
                  <a:lnTo>
                    <a:pt x="3259691" y="18231"/>
                  </a:lnTo>
                  <a:lnTo>
                    <a:pt x="3273681" y="21104"/>
                  </a:lnTo>
                  <a:lnTo>
                    <a:pt x="3287671" y="24373"/>
                  </a:lnTo>
                  <a:lnTo>
                    <a:pt x="3301661" y="28071"/>
                  </a:lnTo>
                  <a:lnTo>
                    <a:pt x="3315652" y="32233"/>
                  </a:lnTo>
                  <a:lnTo>
                    <a:pt x="3329642" y="36885"/>
                  </a:lnTo>
                  <a:lnTo>
                    <a:pt x="3343632" y="42048"/>
                  </a:lnTo>
                  <a:lnTo>
                    <a:pt x="3357622" y="47732"/>
                  </a:lnTo>
                  <a:lnTo>
                    <a:pt x="3371612" y="53935"/>
                  </a:lnTo>
                  <a:lnTo>
                    <a:pt x="3385602" y="60640"/>
                  </a:lnTo>
                  <a:lnTo>
                    <a:pt x="3399592" y="67811"/>
                  </a:lnTo>
                  <a:lnTo>
                    <a:pt x="3413582" y="75397"/>
                  </a:lnTo>
                  <a:lnTo>
                    <a:pt x="3427572" y="83328"/>
                  </a:lnTo>
                  <a:lnTo>
                    <a:pt x="3441562" y="91518"/>
                  </a:lnTo>
                  <a:lnTo>
                    <a:pt x="3455552" y="99868"/>
                  </a:lnTo>
                  <a:lnTo>
                    <a:pt x="3469543" y="108274"/>
                  </a:lnTo>
                  <a:lnTo>
                    <a:pt x="3483533" y="116624"/>
                  </a:lnTo>
                  <a:lnTo>
                    <a:pt x="3497523" y="124814"/>
                  </a:lnTo>
                  <a:lnTo>
                    <a:pt x="3511513" y="132745"/>
                  </a:lnTo>
                  <a:lnTo>
                    <a:pt x="3525503" y="140331"/>
                  </a:lnTo>
                  <a:lnTo>
                    <a:pt x="3539493" y="147502"/>
                  </a:lnTo>
                  <a:lnTo>
                    <a:pt x="3553483" y="154207"/>
                  </a:lnTo>
                  <a:lnTo>
                    <a:pt x="3567473" y="160410"/>
                  </a:lnTo>
                  <a:lnTo>
                    <a:pt x="3581463" y="166094"/>
                  </a:lnTo>
                  <a:lnTo>
                    <a:pt x="3595453" y="171257"/>
                  </a:lnTo>
                  <a:lnTo>
                    <a:pt x="3609444" y="175909"/>
                  </a:lnTo>
                  <a:lnTo>
                    <a:pt x="3623434" y="180071"/>
                  </a:lnTo>
                  <a:lnTo>
                    <a:pt x="3637424" y="183769"/>
                  </a:lnTo>
                  <a:lnTo>
                    <a:pt x="3651414" y="187038"/>
                  </a:lnTo>
                  <a:lnTo>
                    <a:pt x="3665404" y="189911"/>
                  </a:lnTo>
                  <a:lnTo>
                    <a:pt x="3679394" y="192427"/>
                  </a:lnTo>
                  <a:lnTo>
                    <a:pt x="3693384" y="194620"/>
                  </a:lnTo>
                  <a:lnTo>
                    <a:pt x="3707374" y="196525"/>
                  </a:lnTo>
                  <a:lnTo>
                    <a:pt x="3721364" y="198176"/>
                  </a:lnTo>
                  <a:lnTo>
                    <a:pt x="3735354" y="199602"/>
                  </a:lnTo>
                  <a:lnTo>
                    <a:pt x="3749344" y="200832"/>
                  </a:lnTo>
                  <a:lnTo>
                    <a:pt x="3763335" y="201890"/>
                  </a:lnTo>
                  <a:lnTo>
                    <a:pt x="3777325" y="202799"/>
                  </a:lnTo>
                  <a:lnTo>
                    <a:pt x="3791315" y="203579"/>
                  </a:lnTo>
                  <a:lnTo>
                    <a:pt x="3805305" y="204247"/>
                  </a:lnTo>
                  <a:lnTo>
                    <a:pt x="3819295" y="204819"/>
                  </a:lnTo>
                  <a:lnTo>
                    <a:pt x="3833285" y="205309"/>
                  </a:lnTo>
                  <a:lnTo>
                    <a:pt x="3847275" y="205727"/>
                  </a:lnTo>
                  <a:lnTo>
                    <a:pt x="3861265" y="206084"/>
                  </a:lnTo>
                  <a:lnTo>
                    <a:pt x="3875255" y="206388"/>
                  </a:lnTo>
                  <a:lnTo>
                    <a:pt x="3889245" y="206648"/>
                  </a:lnTo>
                  <a:lnTo>
                    <a:pt x="3903235" y="206870"/>
                  </a:lnTo>
                  <a:lnTo>
                    <a:pt x="3917226" y="207059"/>
                  </a:lnTo>
                  <a:lnTo>
                    <a:pt x="3931216" y="207220"/>
                  </a:lnTo>
                  <a:lnTo>
                    <a:pt x="3945206" y="207357"/>
                  </a:lnTo>
                  <a:lnTo>
                    <a:pt x="3959196" y="207474"/>
                  </a:lnTo>
                  <a:lnTo>
                    <a:pt x="3973186" y="207573"/>
                  </a:lnTo>
                  <a:lnTo>
                    <a:pt x="3987176" y="207658"/>
                  </a:lnTo>
                  <a:lnTo>
                    <a:pt x="4001166" y="207730"/>
                  </a:lnTo>
                  <a:lnTo>
                    <a:pt x="4015156" y="207792"/>
                  </a:lnTo>
                  <a:lnTo>
                    <a:pt x="4029146" y="207844"/>
                  </a:lnTo>
                  <a:lnTo>
                    <a:pt x="4043136" y="207888"/>
                  </a:lnTo>
                  <a:lnTo>
                    <a:pt x="4057126" y="207926"/>
                  </a:lnTo>
                  <a:lnTo>
                    <a:pt x="4071117" y="207959"/>
                  </a:lnTo>
                  <a:lnTo>
                    <a:pt x="4085107" y="207986"/>
                  </a:lnTo>
                  <a:lnTo>
                    <a:pt x="4099097" y="208009"/>
                  </a:lnTo>
                  <a:lnTo>
                    <a:pt x="4113087" y="208029"/>
                  </a:lnTo>
                  <a:lnTo>
                    <a:pt x="4127077" y="208046"/>
                  </a:lnTo>
                  <a:lnTo>
                    <a:pt x="4141067" y="208060"/>
                  </a:lnTo>
                  <a:lnTo>
                    <a:pt x="4155057" y="208073"/>
                  </a:lnTo>
                </a:path>
              </a:pathLst>
            </a:custGeom>
            <a:ln w="40651" cap="flat">
              <a:solidFill>
                <a:srgbClr val="D3D3D3">
                  <a:alpha val="100000"/>
                </a:srgbClr>
              </a:solidFill>
              <a:prstDash val="solid"/>
              <a:round/>
            </a:ln>
          </p:spPr>
          <p:txBody>
            <a:bodyPr/>
            <a:lstStyle/>
            <a:p/>
          </p:txBody>
        </p:sp>
        <p:sp>
          <p:nvSpPr>
            <p:cNvPr id="32" name="pl32"/>
            <p:cNvSpPr/>
            <p:nvPr/>
          </p:nvSpPr>
          <p:spPr>
            <a:xfrm>
              <a:off x="2737948" y="3189225"/>
              <a:ext cx="4155057" cy="208073"/>
            </a:xfrm>
            <a:custGeom>
              <a:avLst/>
              <a:pathLst>
                <a:path w="4155057" h="208073">
                  <a:moveTo>
                    <a:pt x="0" y="0"/>
                  </a:moveTo>
                  <a:lnTo>
                    <a:pt x="13990" y="12"/>
                  </a:lnTo>
                  <a:lnTo>
                    <a:pt x="27980" y="26"/>
                  </a:lnTo>
                  <a:lnTo>
                    <a:pt x="41970" y="43"/>
                  </a:lnTo>
                  <a:lnTo>
                    <a:pt x="55960" y="63"/>
                  </a:lnTo>
                  <a:lnTo>
                    <a:pt x="69950" y="86"/>
                  </a:lnTo>
                  <a:lnTo>
                    <a:pt x="83940" y="114"/>
                  </a:lnTo>
                  <a:lnTo>
                    <a:pt x="97930" y="146"/>
                  </a:lnTo>
                  <a:lnTo>
                    <a:pt x="111920" y="184"/>
                  </a:lnTo>
                  <a:lnTo>
                    <a:pt x="125910" y="228"/>
                  </a:lnTo>
                  <a:lnTo>
                    <a:pt x="139900" y="281"/>
                  </a:lnTo>
                  <a:lnTo>
                    <a:pt x="153891" y="342"/>
                  </a:lnTo>
                  <a:lnTo>
                    <a:pt x="167881" y="414"/>
                  </a:lnTo>
                  <a:lnTo>
                    <a:pt x="181871" y="499"/>
                  </a:lnTo>
                  <a:lnTo>
                    <a:pt x="195861" y="598"/>
                  </a:lnTo>
                  <a:lnTo>
                    <a:pt x="209851" y="715"/>
                  </a:lnTo>
                  <a:lnTo>
                    <a:pt x="223841" y="852"/>
                  </a:lnTo>
                  <a:lnTo>
                    <a:pt x="237831" y="1014"/>
                  </a:lnTo>
                  <a:lnTo>
                    <a:pt x="251821" y="1202"/>
                  </a:lnTo>
                  <a:lnTo>
                    <a:pt x="265811" y="1424"/>
                  </a:lnTo>
                  <a:lnTo>
                    <a:pt x="279801" y="1684"/>
                  </a:lnTo>
                  <a:lnTo>
                    <a:pt x="293791" y="1989"/>
                  </a:lnTo>
                  <a:lnTo>
                    <a:pt x="307782" y="2346"/>
                  </a:lnTo>
                  <a:lnTo>
                    <a:pt x="321772" y="2764"/>
                  </a:lnTo>
                  <a:lnTo>
                    <a:pt x="335762" y="3253"/>
                  </a:lnTo>
                  <a:lnTo>
                    <a:pt x="349752" y="3825"/>
                  </a:lnTo>
                  <a:lnTo>
                    <a:pt x="363742" y="4493"/>
                  </a:lnTo>
                  <a:lnTo>
                    <a:pt x="377732" y="5273"/>
                  </a:lnTo>
                  <a:lnTo>
                    <a:pt x="391722" y="6182"/>
                  </a:lnTo>
                  <a:lnTo>
                    <a:pt x="405712" y="7240"/>
                  </a:lnTo>
                  <a:lnTo>
                    <a:pt x="419702" y="8470"/>
                  </a:lnTo>
                  <a:lnTo>
                    <a:pt x="433692" y="9896"/>
                  </a:lnTo>
                  <a:lnTo>
                    <a:pt x="447682" y="11547"/>
                  </a:lnTo>
                  <a:lnTo>
                    <a:pt x="461673" y="13453"/>
                  </a:lnTo>
                  <a:lnTo>
                    <a:pt x="475663" y="15646"/>
                  </a:lnTo>
                  <a:lnTo>
                    <a:pt x="489653" y="18161"/>
                  </a:lnTo>
                  <a:lnTo>
                    <a:pt x="503643" y="21034"/>
                  </a:lnTo>
                  <a:lnTo>
                    <a:pt x="517633" y="24303"/>
                  </a:lnTo>
                  <a:lnTo>
                    <a:pt x="531623" y="28002"/>
                  </a:lnTo>
                  <a:lnTo>
                    <a:pt x="545613" y="32163"/>
                  </a:lnTo>
                  <a:lnTo>
                    <a:pt x="559603" y="36815"/>
                  </a:lnTo>
                  <a:lnTo>
                    <a:pt x="573593" y="41978"/>
                  </a:lnTo>
                  <a:lnTo>
                    <a:pt x="587583" y="47662"/>
                  </a:lnTo>
                  <a:lnTo>
                    <a:pt x="601574" y="53865"/>
                  </a:lnTo>
                  <a:lnTo>
                    <a:pt x="615564" y="60570"/>
                  </a:lnTo>
                  <a:lnTo>
                    <a:pt x="629554" y="67741"/>
                  </a:lnTo>
                  <a:lnTo>
                    <a:pt x="643544" y="75327"/>
                  </a:lnTo>
                  <a:lnTo>
                    <a:pt x="657534" y="83258"/>
                  </a:lnTo>
                  <a:lnTo>
                    <a:pt x="671524" y="91448"/>
                  </a:lnTo>
                  <a:lnTo>
                    <a:pt x="685514" y="99799"/>
                  </a:lnTo>
                  <a:lnTo>
                    <a:pt x="699504" y="108204"/>
                  </a:lnTo>
                  <a:lnTo>
                    <a:pt x="713494" y="116555"/>
                  </a:lnTo>
                  <a:lnTo>
                    <a:pt x="727484" y="124744"/>
                  </a:lnTo>
                  <a:lnTo>
                    <a:pt x="741474" y="132675"/>
                  </a:lnTo>
                  <a:lnTo>
                    <a:pt x="755465" y="140261"/>
                  </a:lnTo>
                  <a:lnTo>
                    <a:pt x="769455" y="147432"/>
                  </a:lnTo>
                  <a:lnTo>
                    <a:pt x="783445" y="154137"/>
                  </a:lnTo>
                  <a:lnTo>
                    <a:pt x="797435" y="160340"/>
                  </a:lnTo>
                  <a:lnTo>
                    <a:pt x="811425" y="166024"/>
                  </a:lnTo>
                  <a:lnTo>
                    <a:pt x="825415" y="171187"/>
                  </a:lnTo>
                  <a:lnTo>
                    <a:pt x="839405" y="175839"/>
                  </a:lnTo>
                  <a:lnTo>
                    <a:pt x="853395" y="180001"/>
                  </a:lnTo>
                  <a:lnTo>
                    <a:pt x="867385" y="183700"/>
                  </a:lnTo>
                  <a:lnTo>
                    <a:pt x="881375" y="186968"/>
                  </a:lnTo>
                  <a:lnTo>
                    <a:pt x="895365" y="189842"/>
                  </a:lnTo>
                  <a:lnTo>
                    <a:pt x="909356" y="192357"/>
                  </a:lnTo>
                  <a:lnTo>
                    <a:pt x="923346" y="194550"/>
                  </a:lnTo>
                  <a:lnTo>
                    <a:pt x="937336" y="196455"/>
                  </a:lnTo>
                  <a:lnTo>
                    <a:pt x="951326" y="198106"/>
                  </a:lnTo>
                  <a:lnTo>
                    <a:pt x="965316" y="199532"/>
                  </a:lnTo>
                  <a:lnTo>
                    <a:pt x="979306" y="200762"/>
                  </a:lnTo>
                  <a:lnTo>
                    <a:pt x="993296" y="201820"/>
                  </a:lnTo>
                  <a:lnTo>
                    <a:pt x="1007286" y="202729"/>
                  </a:lnTo>
                  <a:lnTo>
                    <a:pt x="1021276" y="203509"/>
                  </a:lnTo>
                  <a:lnTo>
                    <a:pt x="1035266" y="204178"/>
                  </a:lnTo>
                  <a:lnTo>
                    <a:pt x="1049256" y="204750"/>
                  </a:lnTo>
                  <a:lnTo>
                    <a:pt x="1063247" y="205239"/>
                  </a:lnTo>
                  <a:lnTo>
                    <a:pt x="1077237" y="205657"/>
                  </a:lnTo>
                  <a:lnTo>
                    <a:pt x="1091227" y="206014"/>
                  </a:lnTo>
                  <a:lnTo>
                    <a:pt x="1105217" y="206318"/>
                  </a:lnTo>
                  <a:lnTo>
                    <a:pt x="1119207" y="206578"/>
                  </a:lnTo>
                  <a:lnTo>
                    <a:pt x="1133197" y="206800"/>
                  </a:lnTo>
                  <a:lnTo>
                    <a:pt x="1147187" y="206989"/>
                  </a:lnTo>
                  <a:lnTo>
                    <a:pt x="1161177" y="207150"/>
                  </a:lnTo>
                  <a:lnTo>
                    <a:pt x="1175167" y="207287"/>
                  </a:lnTo>
                  <a:lnTo>
                    <a:pt x="1189157" y="207404"/>
                  </a:lnTo>
                  <a:lnTo>
                    <a:pt x="1203148" y="207503"/>
                  </a:lnTo>
                  <a:lnTo>
                    <a:pt x="1217138" y="207588"/>
                  </a:lnTo>
                  <a:lnTo>
                    <a:pt x="1231128" y="207660"/>
                  </a:lnTo>
                  <a:lnTo>
                    <a:pt x="1245118" y="207722"/>
                  </a:lnTo>
                  <a:lnTo>
                    <a:pt x="1259108" y="207774"/>
                  </a:lnTo>
                  <a:lnTo>
                    <a:pt x="1273098" y="207819"/>
                  </a:lnTo>
                  <a:lnTo>
                    <a:pt x="1287088" y="207856"/>
                  </a:lnTo>
                  <a:lnTo>
                    <a:pt x="1301078" y="207889"/>
                  </a:lnTo>
                  <a:lnTo>
                    <a:pt x="1315068" y="207916"/>
                  </a:lnTo>
                  <a:lnTo>
                    <a:pt x="1329058" y="207940"/>
                  </a:lnTo>
                  <a:lnTo>
                    <a:pt x="1343048" y="207959"/>
                  </a:lnTo>
                  <a:lnTo>
                    <a:pt x="1357039" y="207976"/>
                  </a:lnTo>
                  <a:lnTo>
                    <a:pt x="1371029" y="207991"/>
                  </a:lnTo>
                  <a:lnTo>
                    <a:pt x="1385019" y="20800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315938"/>
              <a:ext cx="4155057" cy="208073"/>
            </a:xfrm>
            <a:custGeom>
              <a:avLst/>
              <a:pathLst>
                <a:path w="4155057" h="208073">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73"/>
                  </a:lnTo>
                  <a:lnTo>
                    <a:pt x="1399009" y="208073"/>
                  </a:lnTo>
                  <a:lnTo>
                    <a:pt x="1412999" y="208073"/>
                  </a:lnTo>
                  <a:lnTo>
                    <a:pt x="1426989" y="208073"/>
                  </a:lnTo>
                  <a:lnTo>
                    <a:pt x="1440979" y="208073"/>
                  </a:lnTo>
                  <a:lnTo>
                    <a:pt x="1454969" y="208073"/>
                  </a:lnTo>
                  <a:lnTo>
                    <a:pt x="1468959" y="208073"/>
                  </a:lnTo>
                  <a:lnTo>
                    <a:pt x="1482949" y="208073"/>
                  </a:lnTo>
                  <a:lnTo>
                    <a:pt x="1496939" y="208073"/>
                  </a:lnTo>
                  <a:lnTo>
                    <a:pt x="1510930" y="208073"/>
                  </a:lnTo>
                  <a:lnTo>
                    <a:pt x="1524920" y="208073"/>
                  </a:lnTo>
                  <a:lnTo>
                    <a:pt x="1538910" y="208073"/>
                  </a:lnTo>
                  <a:lnTo>
                    <a:pt x="1552900" y="208073"/>
                  </a:lnTo>
                  <a:lnTo>
                    <a:pt x="1566890" y="208073"/>
                  </a:lnTo>
                  <a:lnTo>
                    <a:pt x="1580880" y="208073"/>
                  </a:lnTo>
                  <a:lnTo>
                    <a:pt x="1594870" y="208073"/>
                  </a:lnTo>
                  <a:lnTo>
                    <a:pt x="1608860" y="208073"/>
                  </a:lnTo>
                  <a:lnTo>
                    <a:pt x="1622850" y="208073"/>
                  </a:lnTo>
                  <a:lnTo>
                    <a:pt x="1636840" y="208073"/>
                  </a:lnTo>
                  <a:lnTo>
                    <a:pt x="1650830" y="208073"/>
                  </a:lnTo>
                  <a:lnTo>
                    <a:pt x="1664821" y="208073"/>
                  </a:lnTo>
                  <a:lnTo>
                    <a:pt x="1678811" y="208073"/>
                  </a:lnTo>
                  <a:lnTo>
                    <a:pt x="1692801" y="208073"/>
                  </a:lnTo>
                  <a:lnTo>
                    <a:pt x="1706791" y="208073"/>
                  </a:lnTo>
                  <a:lnTo>
                    <a:pt x="1720781" y="208073"/>
                  </a:lnTo>
                  <a:lnTo>
                    <a:pt x="1734771" y="208073"/>
                  </a:lnTo>
                  <a:lnTo>
                    <a:pt x="1748761" y="208073"/>
                  </a:lnTo>
                  <a:lnTo>
                    <a:pt x="1762751" y="208073"/>
                  </a:lnTo>
                  <a:lnTo>
                    <a:pt x="1776741" y="208073"/>
                  </a:lnTo>
                  <a:lnTo>
                    <a:pt x="1790731" y="208073"/>
                  </a:lnTo>
                  <a:lnTo>
                    <a:pt x="1804722" y="208073"/>
                  </a:lnTo>
                  <a:lnTo>
                    <a:pt x="1818712" y="208073"/>
                  </a:lnTo>
                  <a:lnTo>
                    <a:pt x="1832702" y="208073"/>
                  </a:lnTo>
                  <a:lnTo>
                    <a:pt x="1846692" y="208073"/>
                  </a:lnTo>
                  <a:lnTo>
                    <a:pt x="1860682" y="208073"/>
                  </a:lnTo>
                  <a:lnTo>
                    <a:pt x="1874672" y="208073"/>
                  </a:lnTo>
                  <a:lnTo>
                    <a:pt x="1888662" y="208073"/>
                  </a:lnTo>
                  <a:lnTo>
                    <a:pt x="1902652" y="208073"/>
                  </a:lnTo>
                  <a:lnTo>
                    <a:pt x="1916642" y="208073"/>
                  </a:lnTo>
                  <a:lnTo>
                    <a:pt x="1930632" y="208073"/>
                  </a:lnTo>
                  <a:lnTo>
                    <a:pt x="1944622" y="208073"/>
                  </a:lnTo>
                  <a:lnTo>
                    <a:pt x="1958613" y="208073"/>
                  </a:lnTo>
                  <a:lnTo>
                    <a:pt x="1972603" y="208073"/>
                  </a:lnTo>
                  <a:lnTo>
                    <a:pt x="1986593" y="208073"/>
                  </a:lnTo>
                  <a:lnTo>
                    <a:pt x="2000583" y="208073"/>
                  </a:lnTo>
                  <a:lnTo>
                    <a:pt x="2014573" y="208073"/>
                  </a:lnTo>
                  <a:lnTo>
                    <a:pt x="2028563" y="208073"/>
                  </a:lnTo>
                  <a:lnTo>
                    <a:pt x="2042553" y="208073"/>
                  </a:lnTo>
                  <a:lnTo>
                    <a:pt x="2056543" y="208073"/>
                  </a:lnTo>
                  <a:lnTo>
                    <a:pt x="2070533" y="208073"/>
                  </a:lnTo>
                  <a:lnTo>
                    <a:pt x="2084523" y="208073"/>
                  </a:lnTo>
                  <a:lnTo>
                    <a:pt x="2098513" y="208073"/>
                  </a:lnTo>
                  <a:lnTo>
                    <a:pt x="2112504" y="208073"/>
                  </a:lnTo>
                  <a:lnTo>
                    <a:pt x="2126494" y="208073"/>
                  </a:lnTo>
                  <a:lnTo>
                    <a:pt x="2140484" y="208073"/>
                  </a:lnTo>
                  <a:lnTo>
                    <a:pt x="2154474" y="208073"/>
                  </a:lnTo>
                  <a:lnTo>
                    <a:pt x="2168464" y="208073"/>
                  </a:lnTo>
                  <a:lnTo>
                    <a:pt x="2182454" y="208073"/>
                  </a:lnTo>
                  <a:lnTo>
                    <a:pt x="2196444" y="208073"/>
                  </a:lnTo>
                  <a:lnTo>
                    <a:pt x="2210434" y="208073"/>
                  </a:lnTo>
                  <a:lnTo>
                    <a:pt x="2224424" y="208073"/>
                  </a:lnTo>
                  <a:lnTo>
                    <a:pt x="2238414" y="208073"/>
                  </a:lnTo>
                  <a:lnTo>
                    <a:pt x="2252404" y="208073"/>
                  </a:lnTo>
                  <a:lnTo>
                    <a:pt x="2266395" y="208073"/>
                  </a:lnTo>
                  <a:lnTo>
                    <a:pt x="2280385" y="208073"/>
                  </a:lnTo>
                  <a:lnTo>
                    <a:pt x="2294375" y="208073"/>
                  </a:lnTo>
                  <a:lnTo>
                    <a:pt x="2308365" y="208073"/>
                  </a:lnTo>
                  <a:lnTo>
                    <a:pt x="2322355" y="208073"/>
                  </a:lnTo>
                  <a:lnTo>
                    <a:pt x="2336345" y="208073"/>
                  </a:lnTo>
                  <a:lnTo>
                    <a:pt x="2350335" y="208073"/>
                  </a:lnTo>
                  <a:lnTo>
                    <a:pt x="2364325" y="208073"/>
                  </a:lnTo>
                  <a:lnTo>
                    <a:pt x="2378315" y="208073"/>
                  </a:lnTo>
                  <a:lnTo>
                    <a:pt x="2392305" y="208073"/>
                  </a:lnTo>
                  <a:lnTo>
                    <a:pt x="2406296" y="208073"/>
                  </a:lnTo>
                  <a:lnTo>
                    <a:pt x="2420286" y="208073"/>
                  </a:lnTo>
                  <a:lnTo>
                    <a:pt x="2434276" y="208073"/>
                  </a:lnTo>
                  <a:lnTo>
                    <a:pt x="2448266" y="208073"/>
                  </a:lnTo>
                  <a:lnTo>
                    <a:pt x="2462256" y="208073"/>
                  </a:lnTo>
                  <a:lnTo>
                    <a:pt x="2476246" y="208073"/>
                  </a:lnTo>
                  <a:lnTo>
                    <a:pt x="2490236" y="208073"/>
                  </a:lnTo>
                  <a:lnTo>
                    <a:pt x="2504226" y="208073"/>
                  </a:lnTo>
                  <a:lnTo>
                    <a:pt x="2518216" y="208073"/>
                  </a:lnTo>
                  <a:lnTo>
                    <a:pt x="2532206" y="208073"/>
                  </a:lnTo>
                  <a:lnTo>
                    <a:pt x="2546196" y="208073"/>
                  </a:lnTo>
                  <a:lnTo>
                    <a:pt x="2560187" y="208073"/>
                  </a:lnTo>
                  <a:lnTo>
                    <a:pt x="2574177" y="208073"/>
                  </a:lnTo>
                  <a:lnTo>
                    <a:pt x="2588167" y="208073"/>
                  </a:lnTo>
                  <a:lnTo>
                    <a:pt x="2602157" y="208073"/>
                  </a:lnTo>
                  <a:lnTo>
                    <a:pt x="2616147" y="208073"/>
                  </a:lnTo>
                  <a:lnTo>
                    <a:pt x="2630137" y="208073"/>
                  </a:lnTo>
                  <a:lnTo>
                    <a:pt x="2644127" y="208073"/>
                  </a:lnTo>
                  <a:lnTo>
                    <a:pt x="2658117" y="208073"/>
                  </a:lnTo>
                  <a:lnTo>
                    <a:pt x="2672107" y="208073"/>
                  </a:lnTo>
                  <a:lnTo>
                    <a:pt x="2686097" y="208073"/>
                  </a:lnTo>
                  <a:lnTo>
                    <a:pt x="2700087" y="208073"/>
                  </a:lnTo>
                  <a:lnTo>
                    <a:pt x="2714078" y="208073"/>
                  </a:lnTo>
                  <a:lnTo>
                    <a:pt x="2728068" y="208073"/>
                  </a:lnTo>
                  <a:lnTo>
                    <a:pt x="2742058" y="208073"/>
                  </a:lnTo>
                  <a:lnTo>
                    <a:pt x="2756048" y="208073"/>
                  </a:lnTo>
                  <a:lnTo>
                    <a:pt x="2770038" y="208073"/>
                  </a:lnTo>
                  <a:lnTo>
                    <a:pt x="2770038" y="208003"/>
                  </a:lnTo>
                  <a:lnTo>
                    <a:pt x="2784028" y="207991"/>
                  </a:lnTo>
                  <a:lnTo>
                    <a:pt x="2798018" y="207976"/>
                  </a:lnTo>
                  <a:lnTo>
                    <a:pt x="2812008" y="207959"/>
                  </a:lnTo>
                  <a:lnTo>
                    <a:pt x="2825998" y="207940"/>
                  </a:lnTo>
                  <a:lnTo>
                    <a:pt x="2839988" y="207916"/>
                  </a:lnTo>
                  <a:lnTo>
                    <a:pt x="2853978" y="207889"/>
                  </a:lnTo>
                  <a:lnTo>
                    <a:pt x="2867969" y="207856"/>
                  </a:lnTo>
                  <a:lnTo>
                    <a:pt x="2881959" y="207819"/>
                  </a:lnTo>
                  <a:lnTo>
                    <a:pt x="2895949" y="207774"/>
                  </a:lnTo>
                  <a:lnTo>
                    <a:pt x="2909939" y="207722"/>
                  </a:lnTo>
                  <a:lnTo>
                    <a:pt x="2923929" y="207660"/>
                  </a:lnTo>
                  <a:lnTo>
                    <a:pt x="2937919" y="207588"/>
                  </a:lnTo>
                  <a:lnTo>
                    <a:pt x="2951909" y="207503"/>
                  </a:lnTo>
                  <a:lnTo>
                    <a:pt x="2965899" y="207404"/>
                  </a:lnTo>
                  <a:lnTo>
                    <a:pt x="2979889" y="207287"/>
                  </a:lnTo>
                  <a:lnTo>
                    <a:pt x="2993879" y="207150"/>
                  </a:lnTo>
                  <a:lnTo>
                    <a:pt x="3007870" y="206989"/>
                  </a:lnTo>
                  <a:lnTo>
                    <a:pt x="3021860" y="206800"/>
                  </a:lnTo>
                  <a:lnTo>
                    <a:pt x="3035850" y="206578"/>
                  </a:lnTo>
                  <a:lnTo>
                    <a:pt x="3049840" y="206318"/>
                  </a:lnTo>
                  <a:lnTo>
                    <a:pt x="3063830" y="206014"/>
                  </a:lnTo>
                  <a:lnTo>
                    <a:pt x="3077820" y="205657"/>
                  </a:lnTo>
                  <a:lnTo>
                    <a:pt x="3091810" y="205239"/>
                  </a:lnTo>
                  <a:lnTo>
                    <a:pt x="3105800" y="204750"/>
                  </a:lnTo>
                  <a:lnTo>
                    <a:pt x="3119790" y="204178"/>
                  </a:lnTo>
                  <a:lnTo>
                    <a:pt x="3133780" y="203509"/>
                  </a:lnTo>
                  <a:lnTo>
                    <a:pt x="3147770" y="202729"/>
                  </a:lnTo>
                  <a:lnTo>
                    <a:pt x="3161761" y="201820"/>
                  </a:lnTo>
                  <a:lnTo>
                    <a:pt x="3175751" y="200762"/>
                  </a:lnTo>
                  <a:lnTo>
                    <a:pt x="3189741" y="199532"/>
                  </a:lnTo>
                  <a:lnTo>
                    <a:pt x="3203731" y="198106"/>
                  </a:lnTo>
                  <a:lnTo>
                    <a:pt x="3217721" y="196455"/>
                  </a:lnTo>
                  <a:lnTo>
                    <a:pt x="3231711" y="194550"/>
                  </a:lnTo>
                  <a:lnTo>
                    <a:pt x="3245701" y="192357"/>
                  </a:lnTo>
                  <a:lnTo>
                    <a:pt x="3259691" y="189842"/>
                  </a:lnTo>
                  <a:lnTo>
                    <a:pt x="3273681" y="186968"/>
                  </a:lnTo>
                  <a:lnTo>
                    <a:pt x="3287671" y="183700"/>
                  </a:lnTo>
                  <a:lnTo>
                    <a:pt x="3301661" y="180001"/>
                  </a:lnTo>
                  <a:lnTo>
                    <a:pt x="3315652" y="175839"/>
                  </a:lnTo>
                  <a:lnTo>
                    <a:pt x="3329642" y="171187"/>
                  </a:lnTo>
                  <a:lnTo>
                    <a:pt x="3343632" y="166024"/>
                  </a:lnTo>
                  <a:lnTo>
                    <a:pt x="3357622" y="160340"/>
                  </a:lnTo>
                  <a:lnTo>
                    <a:pt x="3371612" y="154137"/>
                  </a:lnTo>
                  <a:lnTo>
                    <a:pt x="3385602" y="147432"/>
                  </a:lnTo>
                  <a:lnTo>
                    <a:pt x="3399592" y="140261"/>
                  </a:lnTo>
                  <a:lnTo>
                    <a:pt x="3413582" y="132675"/>
                  </a:lnTo>
                  <a:lnTo>
                    <a:pt x="3427572" y="124744"/>
                  </a:lnTo>
                  <a:lnTo>
                    <a:pt x="3441562" y="116555"/>
                  </a:lnTo>
                  <a:lnTo>
                    <a:pt x="3455552" y="108204"/>
                  </a:lnTo>
                  <a:lnTo>
                    <a:pt x="3469543" y="99799"/>
                  </a:lnTo>
                  <a:lnTo>
                    <a:pt x="3483533" y="91448"/>
                  </a:lnTo>
                  <a:lnTo>
                    <a:pt x="3497523" y="83258"/>
                  </a:lnTo>
                  <a:lnTo>
                    <a:pt x="3511513" y="75327"/>
                  </a:lnTo>
                  <a:lnTo>
                    <a:pt x="3525503" y="67741"/>
                  </a:lnTo>
                  <a:lnTo>
                    <a:pt x="3539493" y="60570"/>
                  </a:lnTo>
                  <a:lnTo>
                    <a:pt x="3553483" y="53865"/>
                  </a:lnTo>
                  <a:lnTo>
                    <a:pt x="3567473" y="47662"/>
                  </a:lnTo>
                  <a:lnTo>
                    <a:pt x="3581463" y="41978"/>
                  </a:lnTo>
                  <a:lnTo>
                    <a:pt x="3595453" y="36815"/>
                  </a:lnTo>
                  <a:lnTo>
                    <a:pt x="3609444" y="32163"/>
                  </a:lnTo>
                  <a:lnTo>
                    <a:pt x="3623434" y="28002"/>
                  </a:lnTo>
                  <a:lnTo>
                    <a:pt x="3637424" y="24303"/>
                  </a:lnTo>
                  <a:lnTo>
                    <a:pt x="3651414" y="21034"/>
                  </a:lnTo>
                  <a:lnTo>
                    <a:pt x="3665404" y="18161"/>
                  </a:lnTo>
                  <a:lnTo>
                    <a:pt x="3679394" y="15646"/>
                  </a:lnTo>
                  <a:lnTo>
                    <a:pt x="3693384" y="13453"/>
                  </a:lnTo>
                  <a:lnTo>
                    <a:pt x="3707374" y="11547"/>
                  </a:lnTo>
                  <a:lnTo>
                    <a:pt x="3721364" y="9896"/>
                  </a:lnTo>
                  <a:lnTo>
                    <a:pt x="3735354" y="8470"/>
                  </a:lnTo>
                  <a:lnTo>
                    <a:pt x="3749344" y="7240"/>
                  </a:lnTo>
                  <a:lnTo>
                    <a:pt x="3763335" y="6182"/>
                  </a:lnTo>
                  <a:lnTo>
                    <a:pt x="3777325" y="5273"/>
                  </a:lnTo>
                  <a:lnTo>
                    <a:pt x="3791315" y="4493"/>
                  </a:lnTo>
                  <a:lnTo>
                    <a:pt x="3805305" y="3825"/>
                  </a:lnTo>
                  <a:lnTo>
                    <a:pt x="3819295" y="3253"/>
                  </a:lnTo>
                  <a:lnTo>
                    <a:pt x="3833285" y="2764"/>
                  </a:lnTo>
                  <a:lnTo>
                    <a:pt x="3847275" y="2346"/>
                  </a:lnTo>
                  <a:lnTo>
                    <a:pt x="3861265" y="1989"/>
                  </a:lnTo>
                  <a:lnTo>
                    <a:pt x="3875255" y="1684"/>
                  </a:lnTo>
                  <a:lnTo>
                    <a:pt x="3889245" y="1424"/>
                  </a:lnTo>
                  <a:lnTo>
                    <a:pt x="3903235" y="1202"/>
                  </a:lnTo>
                  <a:lnTo>
                    <a:pt x="3917226" y="1014"/>
                  </a:lnTo>
                  <a:lnTo>
                    <a:pt x="3931216" y="852"/>
                  </a:lnTo>
                  <a:lnTo>
                    <a:pt x="3945206" y="715"/>
                  </a:lnTo>
                  <a:lnTo>
                    <a:pt x="3959196" y="598"/>
                  </a:lnTo>
                  <a:lnTo>
                    <a:pt x="3973186" y="499"/>
                  </a:lnTo>
                  <a:lnTo>
                    <a:pt x="3987176" y="414"/>
                  </a:lnTo>
                  <a:lnTo>
                    <a:pt x="4001166" y="342"/>
                  </a:lnTo>
                  <a:lnTo>
                    <a:pt x="4015156" y="281"/>
                  </a:lnTo>
                  <a:lnTo>
                    <a:pt x="4029146" y="228"/>
                  </a:lnTo>
                  <a:lnTo>
                    <a:pt x="4043136" y="184"/>
                  </a:lnTo>
                  <a:lnTo>
                    <a:pt x="4057126" y="146"/>
                  </a:lnTo>
                  <a:lnTo>
                    <a:pt x="4071117" y="114"/>
                  </a:lnTo>
                  <a:lnTo>
                    <a:pt x="4085107" y="86"/>
                  </a:lnTo>
                  <a:lnTo>
                    <a:pt x="4099097" y="63"/>
                  </a:lnTo>
                  <a:lnTo>
                    <a:pt x="4113087" y="43"/>
                  </a:lnTo>
                  <a:lnTo>
                    <a:pt x="4127077" y="26"/>
                  </a:lnTo>
                  <a:lnTo>
                    <a:pt x="4141067" y="12"/>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397438"/>
              <a:ext cx="4155057" cy="832292"/>
            </a:xfrm>
            <a:custGeom>
              <a:avLst/>
              <a:pathLst>
                <a:path w="4155057" h="832292">
                  <a:moveTo>
                    <a:pt x="0" y="832292"/>
                  </a:moveTo>
                  <a:lnTo>
                    <a:pt x="13990" y="832268"/>
                  </a:lnTo>
                  <a:lnTo>
                    <a:pt x="27980" y="832239"/>
                  </a:lnTo>
                  <a:lnTo>
                    <a:pt x="41970" y="832205"/>
                  </a:lnTo>
                  <a:lnTo>
                    <a:pt x="55960" y="832166"/>
                  </a:lnTo>
                  <a:lnTo>
                    <a:pt x="69950" y="832119"/>
                  </a:lnTo>
                  <a:lnTo>
                    <a:pt x="83940" y="832064"/>
                  </a:lnTo>
                  <a:lnTo>
                    <a:pt x="97930" y="832000"/>
                  </a:lnTo>
                  <a:lnTo>
                    <a:pt x="111920" y="831924"/>
                  </a:lnTo>
                  <a:lnTo>
                    <a:pt x="125910" y="831835"/>
                  </a:lnTo>
                  <a:lnTo>
                    <a:pt x="139900" y="831730"/>
                  </a:lnTo>
                  <a:lnTo>
                    <a:pt x="153891" y="831607"/>
                  </a:lnTo>
                  <a:lnTo>
                    <a:pt x="167881" y="831463"/>
                  </a:lnTo>
                  <a:lnTo>
                    <a:pt x="181871" y="831294"/>
                  </a:lnTo>
                  <a:lnTo>
                    <a:pt x="195861" y="831094"/>
                  </a:lnTo>
                  <a:lnTo>
                    <a:pt x="209851" y="830861"/>
                  </a:lnTo>
                  <a:lnTo>
                    <a:pt x="223841" y="830586"/>
                  </a:lnTo>
                  <a:lnTo>
                    <a:pt x="237831" y="830264"/>
                  </a:lnTo>
                  <a:lnTo>
                    <a:pt x="251821" y="829886"/>
                  </a:lnTo>
                  <a:lnTo>
                    <a:pt x="265811" y="829443"/>
                  </a:lnTo>
                  <a:lnTo>
                    <a:pt x="279801" y="828923"/>
                  </a:lnTo>
                  <a:lnTo>
                    <a:pt x="293791" y="828314"/>
                  </a:lnTo>
                  <a:lnTo>
                    <a:pt x="307782" y="827600"/>
                  </a:lnTo>
                  <a:lnTo>
                    <a:pt x="321772" y="826764"/>
                  </a:lnTo>
                  <a:lnTo>
                    <a:pt x="335762" y="825786"/>
                  </a:lnTo>
                  <a:lnTo>
                    <a:pt x="349752" y="824642"/>
                  </a:lnTo>
                  <a:lnTo>
                    <a:pt x="363742" y="823305"/>
                  </a:lnTo>
                  <a:lnTo>
                    <a:pt x="377732" y="821745"/>
                  </a:lnTo>
                  <a:lnTo>
                    <a:pt x="391722" y="819927"/>
                  </a:lnTo>
                  <a:lnTo>
                    <a:pt x="405712" y="817811"/>
                  </a:lnTo>
                  <a:lnTo>
                    <a:pt x="419702" y="815351"/>
                  </a:lnTo>
                  <a:lnTo>
                    <a:pt x="433692" y="812498"/>
                  </a:lnTo>
                  <a:lnTo>
                    <a:pt x="447682" y="809197"/>
                  </a:lnTo>
                  <a:lnTo>
                    <a:pt x="461673" y="805386"/>
                  </a:lnTo>
                  <a:lnTo>
                    <a:pt x="475663" y="801000"/>
                  </a:lnTo>
                  <a:lnTo>
                    <a:pt x="489653" y="795970"/>
                  </a:lnTo>
                  <a:lnTo>
                    <a:pt x="503643" y="790223"/>
                  </a:lnTo>
                  <a:lnTo>
                    <a:pt x="517633" y="783686"/>
                  </a:lnTo>
                  <a:lnTo>
                    <a:pt x="531623" y="776288"/>
                  </a:lnTo>
                  <a:lnTo>
                    <a:pt x="545613" y="767965"/>
                  </a:lnTo>
                  <a:lnTo>
                    <a:pt x="559603" y="758661"/>
                  </a:lnTo>
                  <a:lnTo>
                    <a:pt x="573593" y="748335"/>
                  </a:lnTo>
                  <a:lnTo>
                    <a:pt x="587583" y="736967"/>
                  </a:lnTo>
                  <a:lnTo>
                    <a:pt x="601574" y="724561"/>
                  </a:lnTo>
                  <a:lnTo>
                    <a:pt x="615564" y="711152"/>
                  </a:lnTo>
                  <a:lnTo>
                    <a:pt x="629554" y="696809"/>
                  </a:lnTo>
                  <a:lnTo>
                    <a:pt x="643544" y="681637"/>
                  </a:lnTo>
                  <a:lnTo>
                    <a:pt x="657534" y="665775"/>
                  </a:lnTo>
                  <a:lnTo>
                    <a:pt x="671524" y="649396"/>
                  </a:lnTo>
                  <a:lnTo>
                    <a:pt x="685514" y="632694"/>
                  </a:lnTo>
                  <a:lnTo>
                    <a:pt x="699504" y="615884"/>
                  </a:lnTo>
                  <a:lnTo>
                    <a:pt x="713494" y="599182"/>
                  </a:lnTo>
                  <a:lnTo>
                    <a:pt x="727484" y="582803"/>
                  </a:lnTo>
                  <a:lnTo>
                    <a:pt x="741474" y="566941"/>
                  </a:lnTo>
                  <a:lnTo>
                    <a:pt x="755465" y="551769"/>
                  </a:lnTo>
                  <a:lnTo>
                    <a:pt x="769455" y="537426"/>
                  </a:lnTo>
                  <a:lnTo>
                    <a:pt x="783445" y="524017"/>
                  </a:lnTo>
                  <a:lnTo>
                    <a:pt x="797435" y="511611"/>
                  </a:lnTo>
                  <a:lnTo>
                    <a:pt x="811425" y="500243"/>
                  </a:lnTo>
                  <a:lnTo>
                    <a:pt x="825415" y="489917"/>
                  </a:lnTo>
                  <a:lnTo>
                    <a:pt x="839405" y="480613"/>
                  </a:lnTo>
                  <a:lnTo>
                    <a:pt x="853395" y="472290"/>
                  </a:lnTo>
                  <a:lnTo>
                    <a:pt x="867385" y="464892"/>
                  </a:lnTo>
                  <a:lnTo>
                    <a:pt x="881375" y="458355"/>
                  </a:lnTo>
                  <a:lnTo>
                    <a:pt x="895365" y="452608"/>
                  </a:lnTo>
                  <a:lnTo>
                    <a:pt x="909356" y="447578"/>
                  </a:lnTo>
                  <a:lnTo>
                    <a:pt x="923346" y="443192"/>
                  </a:lnTo>
                  <a:lnTo>
                    <a:pt x="937336" y="439381"/>
                  </a:lnTo>
                  <a:lnTo>
                    <a:pt x="951326" y="436079"/>
                  </a:lnTo>
                  <a:lnTo>
                    <a:pt x="965316" y="433227"/>
                  </a:lnTo>
                  <a:lnTo>
                    <a:pt x="979306" y="430767"/>
                  </a:lnTo>
                  <a:lnTo>
                    <a:pt x="993296" y="428651"/>
                  </a:lnTo>
                  <a:lnTo>
                    <a:pt x="1007286" y="426833"/>
                  </a:lnTo>
                  <a:lnTo>
                    <a:pt x="1021276" y="425273"/>
                  </a:lnTo>
                  <a:lnTo>
                    <a:pt x="1035266" y="423936"/>
                  </a:lnTo>
                  <a:lnTo>
                    <a:pt x="1049256" y="422792"/>
                  </a:lnTo>
                  <a:lnTo>
                    <a:pt x="1063247" y="421814"/>
                  </a:lnTo>
                  <a:lnTo>
                    <a:pt x="1077237" y="420978"/>
                  </a:lnTo>
                  <a:lnTo>
                    <a:pt x="1091227" y="420264"/>
                  </a:lnTo>
                  <a:lnTo>
                    <a:pt x="1105217" y="419655"/>
                  </a:lnTo>
                  <a:lnTo>
                    <a:pt x="1119207" y="419135"/>
                  </a:lnTo>
                  <a:lnTo>
                    <a:pt x="1133197" y="418691"/>
                  </a:lnTo>
                  <a:lnTo>
                    <a:pt x="1147187" y="418314"/>
                  </a:lnTo>
                  <a:lnTo>
                    <a:pt x="1161177" y="417991"/>
                  </a:lnTo>
                  <a:lnTo>
                    <a:pt x="1175167" y="417717"/>
                  </a:lnTo>
                  <a:lnTo>
                    <a:pt x="1189157" y="417483"/>
                  </a:lnTo>
                  <a:lnTo>
                    <a:pt x="1203148" y="417284"/>
                  </a:lnTo>
                  <a:lnTo>
                    <a:pt x="1217138" y="417115"/>
                  </a:lnTo>
                  <a:lnTo>
                    <a:pt x="1231128" y="416971"/>
                  </a:lnTo>
                  <a:lnTo>
                    <a:pt x="1245118" y="416848"/>
                  </a:lnTo>
                  <a:lnTo>
                    <a:pt x="1259108" y="416743"/>
                  </a:lnTo>
                  <a:lnTo>
                    <a:pt x="1273098" y="416654"/>
                  </a:lnTo>
                  <a:lnTo>
                    <a:pt x="1287088" y="416578"/>
                  </a:lnTo>
                  <a:lnTo>
                    <a:pt x="1301078" y="416514"/>
                  </a:lnTo>
                  <a:lnTo>
                    <a:pt x="1315068" y="416459"/>
                  </a:lnTo>
                  <a:lnTo>
                    <a:pt x="1329058" y="416412"/>
                  </a:lnTo>
                  <a:lnTo>
                    <a:pt x="1343048" y="416373"/>
                  </a:lnTo>
                  <a:lnTo>
                    <a:pt x="1357039" y="416339"/>
                  </a:lnTo>
                  <a:lnTo>
                    <a:pt x="1371029" y="416310"/>
                  </a:lnTo>
                  <a:lnTo>
                    <a:pt x="1385019" y="41628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4438013"/>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062442"/>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940367"/>
              <a:ext cx="4155057" cy="416076"/>
            </a:xfrm>
            <a:custGeom>
              <a:avLst/>
              <a:pathLst>
                <a:path w="4155057" h="416076">
                  <a:moveTo>
                    <a:pt x="0" y="208073"/>
                  </a:moveTo>
                  <a:lnTo>
                    <a:pt x="13990" y="208073"/>
                  </a:lnTo>
                  <a:lnTo>
                    <a:pt x="27980" y="208073"/>
                  </a:lnTo>
                  <a:lnTo>
                    <a:pt x="41970" y="208073"/>
                  </a:lnTo>
                  <a:lnTo>
                    <a:pt x="55960" y="208073"/>
                  </a:lnTo>
                  <a:lnTo>
                    <a:pt x="69950" y="208073"/>
                  </a:lnTo>
                  <a:lnTo>
                    <a:pt x="83940" y="208073"/>
                  </a:lnTo>
                  <a:lnTo>
                    <a:pt x="97930" y="208073"/>
                  </a:lnTo>
                  <a:lnTo>
                    <a:pt x="111920" y="208073"/>
                  </a:lnTo>
                  <a:lnTo>
                    <a:pt x="125910" y="208073"/>
                  </a:lnTo>
                  <a:lnTo>
                    <a:pt x="139900" y="208073"/>
                  </a:lnTo>
                  <a:lnTo>
                    <a:pt x="153891" y="208073"/>
                  </a:lnTo>
                  <a:lnTo>
                    <a:pt x="167881" y="208073"/>
                  </a:lnTo>
                  <a:lnTo>
                    <a:pt x="181871" y="208073"/>
                  </a:lnTo>
                  <a:lnTo>
                    <a:pt x="195861" y="208073"/>
                  </a:lnTo>
                  <a:lnTo>
                    <a:pt x="209851" y="208073"/>
                  </a:lnTo>
                  <a:lnTo>
                    <a:pt x="223841" y="208073"/>
                  </a:lnTo>
                  <a:lnTo>
                    <a:pt x="237831" y="208073"/>
                  </a:lnTo>
                  <a:lnTo>
                    <a:pt x="251821" y="208073"/>
                  </a:lnTo>
                  <a:lnTo>
                    <a:pt x="265811" y="208073"/>
                  </a:lnTo>
                  <a:lnTo>
                    <a:pt x="279801" y="208073"/>
                  </a:lnTo>
                  <a:lnTo>
                    <a:pt x="293791" y="208073"/>
                  </a:lnTo>
                  <a:lnTo>
                    <a:pt x="307782" y="208073"/>
                  </a:lnTo>
                  <a:lnTo>
                    <a:pt x="321772" y="208073"/>
                  </a:lnTo>
                  <a:lnTo>
                    <a:pt x="335762" y="208073"/>
                  </a:lnTo>
                  <a:lnTo>
                    <a:pt x="349752" y="208073"/>
                  </a:lnTo>
                  <a:lnTo>
                    <a:pt x="363742" y="208073"/>
                  </a:lnTo>
                  <a:lnTo>
                    <a:pt x="377732" y="208073"/>
                  </a:lnTo>
                  <a:lnTo>
                    <a:pt x="391722" y="208073"/>
                  </a:lnTo>
                  <a:lnTo>
                    <a:pt x="405712" y="208073"/>
                  </a:lnTo>
                  <a:lnTo>
                    <a:pt x="419702" y="208073"/>
                  </a:lnTo>
                  <a:lnTo>
                    <a:pt x="433692" y="208073"/>
                  </a:lnTo>
                  <a:lnTo>
                    <a:pt x="447682" y="208073"/>
                  </a:lnTo>
                  <a:lnTo>
                    <a:pt x="461673" y="208073"/>
                  </a:lnTo>
                  <a:lnTo>
                    <a:pt x="475663" y="208073"/>
                  </a:lnTo>
                  <a:lnTo>
                    <a:pt x="489653" y="208073"/>
                  </a:lnTo>
                  <a:lnTo>
                    <a:pt x="503643" y="208073"/>
                  </a:lnTo>
                  <a:lnTo>
                    <a:pt x="517633" y="208073"/>
                  </a:lnTo>
                  <a:lnTo>
                    <a:pt x="531623" y="208073"/>
                  </a:lnTo>
                  <a:lnTo>
                    <a:pt x="545613" y="208073"/>
                  </a:lnTo>
                  <a:lnTo>
                    <a:pt x="559603" y="208073"/>
                  </a:lnTo>
                  <a:lnTo>
                    <a:pt x="573593" y="208073"/>
                  </a:lnTo>
                  <a:lnTo>
                    <a:pt x="587583" y="208073"/>
                  </a:lnTo>
                  <a:lnTo>
                    <a:pt x="601574" y="208073"/>
                  </a:lnTo>
                  <a:lnTo>
                    <a:pt x="615564" y="208073"/>
                  </a:lnTo>
                  <a:lnTo>
                    <a:pt x="629554" y="208073"/>
                  </a:lnTo>
                  <a:lnTo>
                    <a:pt x="643544" y="208073"/>
                  </a:lnTo>
                  <a:lnTo>
                    <a:pt x="657534" y="208073"/>
                  </a:lnTo>
                  <a:lnTo>
                    <a:pt x="671524" y="208073"/>
                  </a:lnTo>
                  <a:lnTo>
                    <a:pt x="685514" y="208073"/>
                  </a:lnTo>
                  <a:lnTo>
                    <a:pt x="699504" y="208073"/>
                  </a:lnTo>
                  <a:lnTo>
                    <a:pt x="713494" y="208073"/>
                  </a:lnTo>
                  <a:lnTo>
                    <a:pt x="727484" y="208073"/>
                  </a:lnTo>
                  <a:lnTo>
                    <a:pt x="741474" y="208073"/>
                  </a:lnTo>
                  <a:lnTo>
                    <a:pt x="755465" y="208073"/>
                  </a:lnTo>
                  <a:lnTo>
                    <a:pt x="769455" y="208073"/>
                  </a:lnTo>
                  <a:lnTo>
                    <a:pt x="783445" y="208073"/>
                  </a:lnTo>
                  <a:lnTo>
                    <a:pt x="797435" y="208073"/>
                  </a:lnTo>
                  <a:lnTo>
                    <a:pt x="811425" y="208073"/>
                  </a:lnTo>
                  <a:lnTo>
                    <a:pt x="825415" y="208073"/>
                  </a:lnTo>
                  <a:lnTo>
                    <a:pt x="839405" y="208073"/>
                  </a:lnTo>
                  <a:lnTo>
                    <a:pt x="853395" y="208073"/>
                  </a:lnTo>
                  <a:lnTo>
                    <a:pt x="867385" y="208073"/>
                  </a:lnTo>
                  <a:lnTo>
                    <a:pt x="881375" y="208073"/>
                  </a:lnTo>
                  <a:lnTo>
                    <a:pt x="895365" y="208073"/>
                  </a:lnTo>
                  <a:lnTo>
                    <a:pt x="909356" y="208073"/>
                  </a:lnTo>
                  <a:lnTo>
                    <a:pt x="923346" y="208073"/>
                  </a:lnTo>
                  <a:lnTo>
                    <a:pt x="937336" y="208073"/>
                  </a:lnTo>
                  <a:lnTo>
                    <a:pt x="951326" y="208073"/>
                  </a:lnTo>
                  <a:lnTo>
                    <a:pt x="965316" y="208073"/>
                  </a:lnTo>
                  <a:lnTo>
                    <a:pt x="979306" y="208073"/>
                  </a:lnTo>
                  <a:lnTo>
                    <a:pt x="993296" y="208073"/>
                  </a:lnTo>
                  <a:lnTo>
                    <a:pt x="1007286" y="208073"/>
                  </a:lnTo>
                  <a:lnTo>
                    <a:pt x="1021276" y="208073"/>
                  </a:lnTo>
                  <a:lnTo>
                    <a:pt x="1035266" y="208073"/>
                  </a:lnTo>
                  <a:lnTo>
                    <a:pt x="1049256" y="208073"/>
                  </a:lnTo>
                  <a:lnTo>
                    <a:pt x="1063247" y="208073"/>
                  </a:lnTo>
                  <a:lnTo>
                    <a:pt x="1077237" y="208073"/>
                  </a:lnTo>
                  <a:lnTo>
                    <a:pt x="1091227" y="208073"/>
                  </a:lnTo>
                  <a:lnTo>
                    <a:pt x="1105217" y="208073"/>
                  </a:lnTo>
                  <a:lnTo>
                    <a:pt x="1119207" y="208073"/>
                  </a:lnTo>
                  <a:lnTo>
                    <a:pt x="1133197" y="208073"/>
                  </a:lnTo>
                  <a:lnTo>
                    <a:pt x="1147187" y="208073"/>
                  </a:lnTo>
                  <a:lnTo>
                    <a:pt x="1161177" y="208073"/>
                  </a:lnTo>
                  <a:lnTo>
                    <a:pt x="1175167" y="208073"/>
                  </a:lnTo>
                  <a:lnTo>
                    <a:pt x="1189157" y="208073"/>
                  </a:lnTo>
                  <a:lnTo>
                    <a:pt x="1203148" y="208073"/>
                  </a:lnTo>
                  <a:lnTo>
                    <a:pt x="1217138" y="208073"/>
                  </a:lnTo>
                  <a:lnTo>
                    <a:pt x="1231128" y="208073"/>
                  </a:lnTo>
                  <a:lnTo>
                    <a:pt x="1245118" y="208073"/>
                  </a:lnTo>
                  <a:lnTo>
                    <a:pt x="1259108" y="208073"/>
                  </a:lnTo>
                  <a:lnTo>
                    <a:pt x="1273098" y="208073"/>
                  </a:lnTo>
                  <a:lnTo>
                    <a:pt x="1287088" y="208073"/>
                  </a:lnTo>
                  <a:lnTo>
                    <a:pt x="1301078" y="208073"/>
                  </a:lnTo>
                  <a:lnTo>
                    <a:pt x="1315068" y="208073"/>
                  </a:lnTo>
                  <a:lnTo>
                    <a:pt x="1329058" y="208073"/>
                  </a:lnTo>
                  <a:lnTo>
                    <a:pt x="1343048" y="208073"/>
                  </a:lnTo>
                  <a:lnTo>
                    <a:pt x="1357039" y="208073"/>
                  </a:lnTo>
                  <a:lnTo>
                    <a:pt x="1371029" y="208073"/>
                  </a:lnTo>
                  <a:lnTo>
                    <a:pt x="1385019" y="208073"/>
                  </a:lnTo>
                  <a:lnTo>
                    <a:pt x="1385019" y="208003"/>
                  </a:lnTo>
                  <a:lnTo>
                    <a:pt x="1399009" y="207991"/>
                  </a:lnTo>
                  <a:lnTo>
                    <a:pt x="1412999" y="207976"/>
                  </a:lnTo>
                  <a:lnTo>
                    <a:pt x="1426989" y="207959"/>
                  </a:lnTo>
                  <a:lnTo>
                    <a:pt x="1440979" y="207940"/>
                  </a:lnTo>
                  <a:lnTo>
                    <a:pt x="1454969" y="207916"/>
                  </a:lnTo>
                  <a:lnTo>
                    <a:pt x="1468959" y="207889"/>
                  </a:lnTo>
                  <a:lnTo>
                    <a:pt x="1482949" y="207856"/>
                  </a:lnTo>
                  <a:lnTo>
                    <a:pt x="1496939" y="207819"/>
                  </a:lnTo>
                  <a:lnTo>
                    <a:pt x="1510930" y="207774"/>
                  </a:lnTo>
                  <a:lnTo>
                    <a:pt x="1524920" y="207722"/>
                  </a:lnTo>
                  <a:lnTo>
                    <a:pt x="1538910" y="207660"/>
                  </a:lnTo>
                  <a:lnTo>
                    <a:pt x="1552900" y="207588"/>
                  </a:lnTo>
                  <a:lnTo>
                    <a:pt x="1566890" y="207503"/>
                  </a:lnTo>
                  <a:lnTo>
                    <a:pt x="1580880" y="207404"/>
                  </a:lnTo>
                  <a:lnTo>
                    <a:pt x="1594870" y="207287"/>
                  </a:lnTo>
                  <a:lnTo>
                    <a:pt x="1608860" y="207150"/>
                  </a:lnTo>
                  <a:lnTo>
                    <a:pt x="1622850" y="206989"/>
                  </a:lnTo>
                  <a:lnTo>
                    <a:pt x="1636840" y="206800"/>
                  </a:lnTo>
                  <a:lnTo>
                    <a:pt x="1650830" y="206578"/>
                  </a:lnTo>
                  <a:lnTo>
                    <a:pt x="1664821" y="206318"/>
                  </a:lnTo>
                  <a:lnTo>
                    <a:pt x="1678811" y="206014"/>
                  </a:lnTo>
                  <a:lnTo>
                    <a:pt x="1692801" y="205657"/>
                  </a:lnTo>
                  <a:lnTo>
                    <a:pt x="1706791" y="205239"/>
                  </a:lnTo>
                  <a:lnTo>
                    <a:pt x="1720781" y="204750"/>
                  </a:lnTo>
                  <a:lnTo>
                    <a:pt x="1734771" y="204178"/>
                  </a:lnTo>
                  <a:lnTo>
                    <a:pt x="1748761" y="203509"/>
                  </a:lnTo>
                  <a:lnTo>
                    <a:pt x="1762751" y="202729"/>
                  </a:lnTo>
                  <a:lnTo>
                    <a:pt x="1776741" y="201820"/>
                  </a:lnTo>
                  <a:lnTo>
                    <a:pt x="1790731" y="200762"/>
                  </a:lnTo>
                  <a:lnTo>
                    <a:pt x="1804722" y="199532"/>
                  </a:lnTo>
                  <a:lnTo>
                    <a:pt x="1818712" y="198106"/>
                  </a:lnTo>
                  <a:lnTo>
                    <a:pt x="1832702" y="196455"/>
                  </a:lnTo>
                  <a:lnTo>
                    <a:pt x="1846692" y="194550"/>
                  </a:lnTo>
                  <a:lnTo>
                    <a:pt x="1860682" y="192357"/>
                  </a:lnTo>
                  <a:lnTo>
                    <a:pt x="1874672" y="189842"/>
                  </a:lnTo>
                  <a:lnTo>
                    <a:pt x="1888662" y="186968"/>
                  </a:lnTo>
                  <a:lnTo>
                    <a:pt x="1902652" y="183700"/>
                  </a:lnTo>
                  <a:lnTo>
                    <a:pt x="1916642" y="180001"/>
                  </a:lnTo>
                  <a:lnTo>
                    <a:pt x="1930632" y="175839"/>
                  </a:lnTo>
                  <a:lnTo>
                    <a:pt x="1944622" y="171187"/>
                  </a:lnTo>
                  <a:lnTo>
                    <a:pt x="1958613" y="166024"/>
                  </a:lnTo>
                  <a:lnTo>
                    <a:pt x="1972603" y="160340"/>
                  </a:lnTo>
                  <a:lnTo>
                    <a:pt x="1986593" y="154137"/>
                  </a:lnTo>
                  <a:lnTo>
                    <a:pt x="2000583" y="147432"/>
                  </a:lnTo>
                  <a:lnTo>
                    <a:pt x="2014573" y="140261"/>
                  </a:lnTo>
                  <a:lnTo>
                    <a:pt x="2028563" y="132675"/>
                  </a:lnTo>
                  <a:lnTo>
                    <a:pt x="2042553" y="124744"/>
                  </a:lnTo>
                  <a:lnTo>
                    <a:pt x="2056543" y="116555"/>
                  </a:lnTo>
                  <a:lnTo>
                    <a:pt x="2070533" y="108204"/>
                  </a:lnTo>
                  <a:lnTo>
                    <a:pt x="2084523" y="99799"/>
                  </a:lnTo>
                  <a:lnTo>
                    <a:pt x="2098513" y="91448"/>
                  </a:lnTo>
                  <a:lnTo>
                    <a:pt x="2112504" y="83258"/>
                  </a:lnTo>
                  <a:lnTo>
                    <a:pt x="2126494" y="75327"/>
                  </a:lnTo>
                  <a:lnTo>
                    <a:pt x="2140484" y="67741"/>
                  </a:lnTo>
                  <a:lnTo>
                    <a:pt x="2154474" y="60570"/>
                  </a:lnTo>
                  <a:lnTo>
                    <a:pt x="2168464" y="53865"/>
                  </a:lnTo>
                  <a:lnTo>
                    <a:pt x="2182454" y="47662"/>
                  </a:lnTo>
                  <a:lnTo>
                    <a:pt x="2196444" y="41978"/>
                  </a:lnTo>
                  <a:lnTo>
                    <a:pt x="2210434" y="36815"/>
                  </a:lnTo>
                  <a:lnTo>
                    <a:pt x="2224424" y="32163"/>
                  </a:lnTo>
                  <a:lnTo>
                    <a:pt x="2238414" y="28002"/>
                  </a:lnTo>
                  <a:lnTo>
                    <a:pt x="2252404" y="24303"/>
                  </a:lnTo>
                  <a:lnTo>
                    <a:pt x="2266395" y="21034"/>
                  </a:lnTo>
                  <a:lnTo>
                    <a:pt x="2280385" y="18161"/>
                  </a:lnTo>
                  <a:lnTo>
                    <a:pt x="2294375" y="15646"/>
                  </a:lnTo>
                  <a:lnTo>
                    <a:pt x="2308365" y="13453"/>
                  </a:lnTo>
                  <a:lnTo>
                    <a:pt x="2322355" y="11547"/>
                  </a:lnTo>
                  <a:lnTo>
                    <a:pt x="2336345" y="9896"/>
                  </a:lnTo>
                  <a:lnTo>
                    <a:pt x="2350335" y="8470"/>
                  </a:lnTo>
                  <a:lnTo>
                    <a:pt x="2364325" y="7240"/>
                  </a:lnTo>
                  <a:lnTo>
                    <a:pt x="2378315" y="6182"/>
                  </a:lnTo>
                  <a:lnTo>
                    <a:pt x="2392305" y="5273"/>
                  </a:lnTo>
                  <a:lnTo>
                    <a:pt x="2406296" y="4493"/>
                  </a:lnTo>
                  <a:lnTo>
                    <a:pt x="2420286" y="3825"/>
                  </a:lnTo>
                  <a:lnTo>
                    <a:pt x="2434276" y="3253"/>
                  </a:lnTo>
                  <a:lnTo>
                    <a:pt x="2448266" y="2764"/>
                  </a:lnTo>
                  <a:lnTo>
                    <a:pt x="2462256" y="2346"/>
                  </a:lnTo>
                  <a:lnTo>
                    <a:pt x="2476246" y="1989"/>
                  </a:lnTo>
                  <a:lnTo>
                    <a:pt x="2490236" y="1684"/>
                  </a:lnTo>
                  <a:lnTo>
                    <a:pt x="2504226" y="1424"/>
                  </a:lnTo>
                  <a:lnTo>
                    <a:pt x="2518216" y="1202"/>
                  </a:lnTo>
                  <a:lnTo>
                    <a:pt x="2532206" y="1014"/>
                  </a:lnTo>
                  <a:lnTo>
                    <a:pt x="2546196" y="852"/>
                  </a:lnTo>
                  <a:lnTo>
                    <a:pt x="2560187" y="715"/>
                  </a:lnTo>
                  <a:lnTo>
                    <a:pt x="2574177" y="598"/>
                  </a:lnTo>
                  <a:lnTo>
                    <a:pt x="2588167" y="499"/>
                  </a:lnTo>
                  <a:lnTo>
                    <a:pt x="2602157" y="414"/>
                  </a:lnTo>
                  <a:lnTo>
                    <a:pt x="2616147" y="342"/>
                  </a:lnTo>
                  <a:lnTo>
                    <a:pt x="2630137" y="281"/>
                  </a:lnTo>
                  <a:lnTo>
                    <a:pt x="2644127" y="228"/>
                  </a:lnTo>
                  <a:lnTo>
                    <a:pt x="2658117" y="184"/>
                  </a:lnTo>
                  <a:lnTo>
                    <a:pt x="2672107" y="146"/>
                  </a:lnTo>
                  <a:lnTo>
                    <a:pt x="2686097" y="114"/>
                  </a:lnTo>
                  <a:lnTo>
                    <a:pt x="2700087" y="86"/>
                  </a:lnTo>
                  <a:lnTo>
                    <a:pt x="2714078" y="63"/>
                  </a:lnTo>
                  <a:lnTo>
                    <a:pt x="2728068" y="43"/>
                  </a:lnTo>
                  <a:lnTo>
                    <a:pt x="2742058" y="26"/>
                  </a:lnTo>
                  <a:lnTo>
                    <a:pt x="2756048" y="12"/>
                  </a:lnTo>
                  <a:lnTo>
                    <a:pt x="2770038" y="0"/>
                  </a:lnTo>
                  <a:lnTo>
                    <a:pt x="2770038" y="69"/>
                  </a:lnTo>
                  <a:lnTo>
                    <a:pt x="2784028" y="94"/>
                  </a:lnTo>
                  <a:lnTo>
                    <a:pt x="2798018" y="123"/>
                  </a:lnTo>
                  <a:lnTo>
                    <a:pt x="2812008" y="156"/>
                  </a:lnTo>
                  <a:lnTo>
                    <a:pt x="2825998" y="196"/>
                  </a:lnTo>
                  <a:lnTo>
                    <a:pt x="2839988" y="243"/>
                  </a:lnTo>
                  <a:lnTo>
                    <a:pt x="2853978" y="298"/>
                  </a:lnTo>
                  <a:lnTo>
                    <a:pt x="2867969" y="362"/>
                  </a:lnTo>
                  <a:lnTo>
                    <a:pt x="2881959" y="438"/>
                  </a:lnTo>
                  <a:lnTo>
                    <a:pt x="2895949" y="527"/>
                  </a:lnTo>
                  <a:lnTo>
                    <a:pt x="2909939" y="631"/>
                  </a:lnTo>
                  <a:lnTo>
                    <a:pt x="2923929" y="754"/>
                  </a:lnTo>
                  <a:lnTo>
                    <a:pt x="2937919" y="899"/>
                  </a:lnTo>
                  <a:lnTo>
                    <a:pt x="2951909" y="1068"/>
                  </a:lnTo>
                  <a:lnTo>
                    <a:pt x="2965899" y="1267"/>
                  </a:lnTo>
                  <a:lnTo>
                    <a:pt x="2979889" y="1501"/>
                  </a:lnTo>
                  <a:lnTo>
                    <a:pt x="2993879" y="1775"/>
                  </a:lnTo>
                  <a:lnTo>
                    <a:pt x="3007870" y="2097"/>
                  </a:lnTo>
                  <a:lnTo>
                    <a:pt x="3021860" y="2475"/>
                  </a:lnTo>
                  <a:lnTo>
                    <a:pt x="3035850" y="2919"/>
                  </a:lnTo>
                  <a:lnTo>
                    <a:pt x="3049840" y="3438"/>
                  </a:lnTo>
                  <a:lnTo>
                    <a:pt x="3063830" y="4048"/>
                  </a:lnTo>
                  <a:lnTo>
                    <a:pt x="3077820" y="4762"/>
                  </a:lnTo>
                  <a:lnTo>
                    <a:pt x="3091810" y="5598"/>
                  </a:lnTo>
                  <a:lnTo>
                    <a:pt x="3105800" y="6576"/>
                  </a:lnTo>
                  <a:lnTo>
                    <a:pt x="3119790" y="7720"/>
                  </a:lnTo>
                  <a:lnTo>
                    <a:pt x="3133780" y="9057"/>
                  </a:lnTo>
                  <a:lnTo>
                    <a:pt x="3147770" y="10616"/>
                  </a:lnTo>
                  <a:lnTo>
                    <a:pt x="3161761" y="12435"/>
                  </a:lnTo>
                  <a:lnTo>
                    <a:pt x="3175751" y="14551"/>
                  </a:lnTo>
                  <a:lnTo>
                    <a:pt x="3189741" y="17011"/>
                  </a:lnTo>
                  <a:lnTo>
                    <a:pt x="3203731" y="19863"/>
                  </a:lnTo>
                  <a:lnTo>
                    <a:pt x="3217721" y="23165"/>
                  </a:lnTo>
                  <a:lnTo>
                    <a:pt x="3231711" y="26975"/>
                  </a:lnTo>
                  <a:lnTo>
                    <a:pt x="3245701" y="31361"/>
                  </a:lnTo>
                  <a:lnTo>
                    <a:pt x="3259691" y="36392"/>
                  </a:lnTo>
                  <a:lnTo>
                    <a:pt x="3273681" y="42139"/>
                  </a:lnTo>
                  <a:lnTo>
                    <a:pt x="3287671" y="48676"/>
                  </a:lnTo>
                  <a:lnTo>
                    <a:pt x="3301661" y="56073"/>
                  </a:lnTo>
                  <a:lnTo>
                    <a:pt x="3315652" y="64396"/>
                  </a:lnTo>
                  <a:lnTo>
                    <a:pt x="3329642" y="73700"/>
                  </a:lnTo>
                  <a:lnTo>
                    <a:pt x="3343632" y="84026"/>
                  </a:lnTo>
                  <a:lnTo>
                    <a:pt x="3357622" y="95395"/>
                  </a:lnTo>
                  <a:lnTo>
                    <a:pt x="3371612" y="107801"/>
                  </a:lnTo>
                  <a:lnTo>
                    <a:pt x="3385602" y="121210"/>
                  </a:lnTo>
                  <a:lnTo>
                    <a:pt x="3399592" y="135553"/>
                  </a:lnTo>
                  <a:lnTo>
                    <a:pt x="3413582" y="150725"/>
                  </a:lnTo>
                  <a:lnTo>
                    <a:pt x="3427572" y="166586"/>
                  </a:lnTo>
                  <a:lnTo>
                    <a:pt x="3441562" y="182966"/>
                  </a:lnTo>
                  <a:lnTo>
                    <a:pt x="3455552" y="199667"/>
                  </a:lnTo>
                  <a:lnTo>
                    <a:pt x="3469543" y="216478"/>
                  </a:lnTo>
                  <a:lnTo>
                    <a:pt x="3483533" y="233179"/>
                  </a:lnTo>
                  <a:lnTo>
                    <a:pt x="3497523" y="249559"/>
                  </a:lnTo>
                  <a:lnTo>
                    <a:pt x="3511513" y="265420"/>
                  </a:lnTo>
                  <a:lnTo>
                    <a:pt x="3525503" y="280592"/>
                  </a:lnTo>
                  <a:lnTo>
                    <a:pt x="3539493" y="294935"/>
                  </a:lnTo>
                  <a:lnTo>
                    <a:pt x="3553483" y="308344"/>
                  </a:lnTo>
                  <a:lnTo>
                    <a:pt x="3567473" y="320751"/>
                  </a:lnTo>
                  <a:lnTo>
                    <a:pt x="3581463" y="332119"/>
                  </a:lnTo>
                  <a:lnTo>
                    <a:pt x="3595453" y="342445"/>
                  </a:lnTo>
                  <a:lnTo>
                    <a:pt x="3609444" y="351749"/>
                  </a:lnTo>
                  <a:lnTo>
                    <a:pt x="3623434" y="360072"/>
                  </a:lnTo>
                  <a:lnTo>
                    <a:pt x="3637424" y="367469"/>
                  </a:lnTo>
                  <a:lnTo>
                    <a:pt x="3651414" y="374006"/>
                  </a:lnTo>
                  <a:lnTo>
                    <a:pt x="3665404" y="379754"/>
                  </a:lnTo>
                  <a:lnTo>
                    <a:pt x="3679394" y="384784"/>
                  </a:lnTo>
                  <a:lnTo>
                    <a:pt x="3693384" y="389170"/>
                  </a:lnTo>
                  <a:lnTo>
                    <a:pt x="3707374" y="392981"/>
                  </a:lnTo>
                  <a:lnTo>
                    <a:pt x="3721364" y="396282"/>
                  </a:lnTo>
                  <a:lnTo>
                    <a:pt x="3735354" y="399135"/>
                  </a:lnTo>
                  <a:lnTo>
                    <a:pt x="3749344" y="401594"/>
                  </a:lnTo>
                  <a:lnTo>
                    <a:pt x="3763335" y="403711"/>
                  </a:lnTo>
                  <a:lnTo>
                    <a:pt x="3777325" y="405529"/>
                  </a:lnTo>
                  <a:lnTo>
                    <a:pt x="3791315" y="407089"/>
                  </a:lnTo>
                  <a:lnTo>
                    <a:pt x="3805305" y="408425"/>
                  </a:lnTo>
                  <a:lnTo>
                    <a:pt x="3819295" y="409569"/>
                  </a:lnTo>
                  <a:lnTo>
                    <a:pt x="3833285" y="410548"/>
                  </a:lnTo>
                  <a:lnTo>
                    <a:pt x="3847275" y="411384"/>
                  </a:lnTo>
                  <a:lnTo>
                    <a:pt x="3861265" y="412098"/>
                  </a:lnTo>
                  <a:lnTo>
                    <a:pt x="3875255" y="412707"/>
                  </a:lnTo>
                  <a:lnTo>
                    <a:pt x="3889245" y="413227"/>
                  </a:lnTo>
                  <a:lnTo>
                    <a:pt x="3903235" y="413670"/>
                  </a:lnTo>
                  <a:lnTo>
                    <a:pt x="3917226" y="414048"/>
                  </a:lnTo>
                  <a:lnTo>
                    <a:pt x="3931216" y="414370"/>
                  </a:lnTo>
                  <a:lnTo>
                    <a:pt x="3945206" y="414645"/>
                  </a:lnTo>
                  <a:lnTo>
                    <a:pt x="3959196" y="414878"/>
                  </a:lnTo>
                  <a:lnTo>
                    <a:pt x="3973186" y="415077"/>
                  </a:lnTo>
                  <a:lnTo>
                    <a:pt x="3987176" y="415247"/>
                  </a:lnTo>
                  <a:lnTo>
                    <a:pt x="4001166" y="415391"/>
                  </a:lnTo>
                  <a:lnTo>
                    <a:pt x="4015156" y="415514"/>
                  </a:lnTo>
                  <a:lnTo>
                    <a:pt x="4029146" y="415619"/>
                  </a:lnTo>
                  <a:lnTo>
                    <a:pt x="4043136" y="415708"/>
                  </a:lnTo>
                  <a:lnTo>
                    <a:pt x="4057126" y="415783"/>
                  </a:lnTo>
                  <a:lnTo>
                    <a:pt x="4071117" y="415848"/>
                  </a:lnTo>
                  <a:lnTo>
                    <a:pt x="4085107" y="415903"/>
                  </a:lnTo>
                  <a:lnTo>
                    <a:pt x="4099097" y="415949"/>
                  </a:lnTo>
                  <a:lnTo>
                    <a:pt x="4113087" y="415989"/>
                  </a:lnTo>
                  <a:lnTo>
                    <a:pt x="4127077" y="416023"/>
                  </a:lnTo>
                  <a:lnTo>
                    <a:pt x="4141067" y="416052"/>
                  </a:lnTo>
                  <a:lnTo>
                    <a:pt x="4155057" y="416076"/>
                  </a:lnTo>
                </a:path>
              </a:pathLst>
            </a:custGeom>
            <a:ln w="40651" cap="flat">
              <a:solidFill>
                <a:srgbClr val="D3D3D3">
                  <a:alpha val="100000"/>
                </a:srgbClr>
              </a:solidFill>
              <a:prstDash val="solid"/>
              <a:round/>
            </a:ln>
          </p:spPr>
          <p:txBody>
            <a:bodyPr/>
            <a:lstStyle/>
            <a:p/>
          </p:txBody>
        </p:sp>
        <p:sp>
          <p:nvSpPr>
            <p:cNvPr id="38" name="pl38"/>
            <p:cNvSpPr/>
            <p:nvPr/>
          </p:nvSpPr>
          <p:spPr>
            <a:xfrm>
              <a:off x="2737948" y="4021936"/>
              <a:ext cx="4155057" cy="1040366"/>
            </a:xfrm>
            <a:custGeom>
              <a:avLst/>
              <a:pathLst>
                <a:path w="4155057" h="1040366">
                  <a:moveTo>
                    <a:pt x="0" y="1040366"/>
                  </a:moveTo>
                  <a:lnTo>
                    <a:pt x="13990" y="1040341"/>
                  </a:lnTo>
                  <a:lnTo>
                    <a:pt x="27980" y="1040312"/>
                  </a:lnTo>
                  <a:lnTo>
                    <a:pt x="41970" y="1040278"/>
                  </a:lnTo>
                  <a:lnTo>
                    <a:pt x="55960" y="1040239"/>
                  </a:lnTo>
                  <a:lnTo>
                    <a:pt x="69950" y="1040192"/>
                  </a:lnTo>
                  <a:lnTo>
                    <a:pt x="83940" y="1040137"/>
                  </a:lnTo>
                  <a:lnTo>
                    <a:pt x="97930" y="1040073"/>
                  </a:lnTo>
                  <a:lnTo>
                    <a:pt x="111920" y="1039997"/>
                  </a:lnTo>
                  <a:lnTo>
                    <a:pt x="125910" y="1039908"/>
                  </a:lnTo>
                  <a:lnTo>
                    <a:pt x="139900" y="1039803"/>
                  </a:lnTo>
                  <a:lnTo>
                    <a:pt x="153891" y="1039681"/>
                  </a:lnTo>
                  <a:lnTo>
                    <a:pt x="167881" y="1039536"/>
                  </a:lnTo>
                  <a:lnTo>
                    <a:pt x="181871" y="1039367"/>
                  </a:lnTo>
                  <a:lnTo>
                    <a:pt x="195861" y="1039168"/>
                  </a:lnTo>
                  <a:lnTo>
                    <a:pt x="209851" y="1038934"/>
                  </a:lnTo>
                  <a:lnTo>
                    <a:pt x="223841" y="1038660"/>
                  </a:lnTo>
                  <a:lnTo>
                    <a:pt x="237831" y="1038338"/>
                  </a:lnTo>
                  <a:lnTo>
                    <a:pt x="251821" y="1037960"/>
                  </a:lnTo>
                  <a:lnTo>
                    <a:pt x="265811" y="1037516"/>
                  </a:lnTo>
                  <a:lnTo>
                    <a:pt x="279801" y="1036996"/>
                  </a:lnTo>
                  <a:lnTo>
                    <a:pt x="293791" y="1036387"/>
                  </a:lnTo>
                  <a:lnTo>
                    <a:pt x="307782" y="1035673"/>
                  </a:lnTo>
                  <a:lnTo>
                    <a:pt x="321772" y="1034837"/>
                  </a:lnTo>
                  <a:lnTo>
                    <a:pt x="335762" y="1033859"/>
                  </a:lnTo>
                  <a:lnTo>
                    <a:pt x="349752" y="1032715"/>
                  </a:lnTo>
                  <a:lnTo>
                    <a:pt x="363742" y="1031378"/>
                  </a:lnTo>
                  <a:lnTo>
                    <a:pt x="377732" y="1029818"/>
                  </a:lnTo>
                  <a:lnTo>
                    <a:pt x="391722" y="1028000"/>
                  </a:lnTo>
                  <a:lnTo>
                    <a:pt x="405712" y="1025884"/>
                  </a:lnTo>
                  <a:lnTo>
                    <a:pt x="419702" y="1023424"/>
                  </a:lnTo>
                  <a:lnTo>
                    <a:pt x="433692" y="1020572"/>
                  </a:lnTo>
                  <a:lnTo>
                    <a:pt x="447682" y="1017270"/>
                  </a:lnTo>
                  <a:lnTo>
                    <a:pt x="461673" y="1013459"/>
                  </a:lnTo>
                  <a:lnTo>
                    <a:pt x="475663" y="1009074"/>
                  </a:lnTo>
                  <a:lnTo>
                    <a:pt x="489653" y="1004043"/>
                  </a:lnTo>
                  <a:lnTo>
                    <a:pt x="503643" y="998296"/>
                  </a:lnTo>
                  <a:lnTo>
                    <a:pt x="517633" y="991759"/>
                  </a:lnTo>
                  <a:lnTo>
                    <a:pt x="531623" y="984362"/>
                  </a:lnTo>
                  <a:lnTo>
                    <a:pt x="545613" y="976038"/>
                  </a:lnTo>
                  <a:lnTo>
                    <a:pt x="559603" y="966734"/>
                  </a:lnTo>
                  <a:lnTo>
                    <a:pt x="573593" y="956408"/>
                  </a:lnTo>
                  <a:lnTo>
                    <a:pt x="587583" y="945040"/>
                  </a:lnTo>
                  <a:lnTo>
                    <a:pt x="601574" y="932634"/>
                  </a:lnTo>
                  <a:lnTo>
                    <a:pt x="615564" y="919225"/>
                  </a:lnTo>
                  <a:lnTo>
                    <a:pt x="629554" y="904882"/>
                  </a:lnTo>
                  <a:lnTo>
                    <a:pt x="643544" y="889710"/>
                  </a:lnTo>
                  <a:lnTo>
                    <a:pt x="657534" y="873848"/>
                  </a:lnTo>
                  <a:lnTo>
                    <a:pt x="671524" y="857469"/>
                  </a:lnTo>
                  <a:lnTo>
                    <a:pt x="685514" y="840767"/>
                  </a:lnTo>
                  <a:lnTo>
                    <a:pt x="699504" y="823957"/>
                  </a:lnTo>
                  <a:lnTo>
                    <a:pt x="713494" y="807256"/>
                  </a:lnTo>
                  <a:lnTo>
                    <a:pt x="727484" y="790876"/>
                  </a:lnTo>
                  <a:lnTo>
                    <a:pt x="741474" y="775014"/>
                  </a:lnTo>
                  <a:lnTo>
                    <a:pt x="755465" y="759842"/>
                  </a:lnTo>
                  <a:lnTo>
                    <a:pt x="769455" y="745500"/>
                  </a:lnTo>
                  <a:lnTo>
                    <a:pt x="783445" y="732091"/>
                  </a:lnTo>
                  <a:lnTo>
                    <a:pt x="797435" y="719684"/>
                  </a:lnTo>
                  <a:lnTo>
                    <a:pt x="811425" y="708316"/>
                  </a:lnTo>
                  <a:lnTo>
                    <a:pt x="825415" y="697990"/>
                  </a:lnTo>
                  <a:lnTo>
                    <a:pt x="839405" y="688686"/>
                  </a:lnTo>
                  <a:lnTo>
                    <a:pt x="853395" y="680363"/>
                  </a:lnTo>
                  <a:lnTo>
                    <a:pt x="867385" y="672965"/>
                  </a:lnTo>
                  <a:lnTo>
                    <a:pt x="881375" y="666429"/>
                  </a:lnTo>
                  <a:lnTo>
                    <a:pt x="895365" y="660681"/>
                  </a:lnTo>
                  <a:lnTo>
                    <a:pt x="909356" y="655651"/>
                  </a:lnTo>
                  <a:lnTo>
                    <a:pt x="923346" y="651265"/>
                  </a:lnTo>
                  <a:lnTo>
                    <a:pt x="937336" y="647454"/>
                  </a:lnTo>
                  <a:lnTo>
                    <a:pt x="951326" y="644153"/>
                  </a:lnTo>
                  <a:lnTo>
                    <a:pt x="965316" y="641300"/>
                  </a:lnTo>
                  <a:lnTo>
                    <a:pt x="979306" y="638841"/>
                  </a:lnTo>
                  <a:lnTo>
                    <a:pt x="993296" y="636724"/>
                  </a:lnTo>
                  <a:lnTo>
                    <a:pt x="1007286" y="634906"/>
                  </a:lnTo>
                  <a:lnTo>
                    <a:pt x="1021276" y="633346"/>
                  </a:lnTo>
                  <a:lnTo>
                    <a:pt x="1035266" y="632009"/>
                  </a:lnTo>
                  <a:lnTo>
                    <a:pt x="1049256" y="630865"/>
                  </a:lnTo>
                  <a:lnTo>
                    <a:pt x="1063247" y="629887"/>
                  </a:lnTo>
                  <a:lnTo>
                    <a:pt x="1077237" y="629051"/>
                  </a:lnTo>
                  <a:lnTo>
                    <a:pt x="1091227" y="628337"/>
                  </a:lnTo>
                  <a:lnTo>
                    <a:pt x="1105217" y="627728"/>
                  </a:lnTo>
                  <a:lnTo>
                    <a:pt x="1119207" y="627208"/>
                  </a:lnTo>
                  <a:lnTo>
                    <a:pt x="1133197" y="626765"/>
                  </a:lnTo>
                  <a:lnTo>
                    <a:pt x="1147187" y="626387"/>
                  </a:lnTo>
                  <a:lnTo>
                    <a:pt x="1161177" y="626065"/>
                  </a:lnTo>
                  <a:lnTo>
                    <a:pt x="1175167" y="625790"/>
                  </a:lnTo>
                  <a:lnTo>
                    <a:pt x="1189157" y="625557"/>
                  </a:lnTo>
                  <a:lnTo>
                    <a:pt x="1203148" y="625358"/>
                  </a:lnTo>
                  <a:lnTo>
                    <a:pt x="1217138" y="625188"/>
                  </a:lnTo>
                  <a:lnTo>
                    <a:pt x="1231128" y="625044"/>
                  </a:lnTo>
                  <a:lnTo>
                    <a:pt x="1245118" y="624921"/>
                  </a:lnTo>
                  <a:lnTo>
                    <a:pt x="1259108" y="624816"/>
                  </a:lnTo>
                  <a:lnTo>
                    <a:pt x="1273098" y="624727"/>
                  </a:lnTo>
                  <a:lnTo>
                    <a:pt x="1287088" y="624652"/>
                  </a:lnTo>
                  <a:lnTo>
                    <a:pt x="1301078" y="624587"/>
                  </a:lnTo>
                  <a:lnTo>
                    <a:pt x="1315068" y="624532"/>
                  </a:lnTo>
                  <a:lnTo>
                    <a:pt x="1329058" y="624486"/>
                  </a:lnTo>
                  <a:lnTo>
                    <a:pt x="1343048" y="624446"/>
                  </a:lnTo>
                  <a:lnTo>
                    <a:pt x="1357039" y="624412"/>
                  </a:lnTo>
                  <a:lnTo>
                    <a:pt x="1371029" y="624383"/>
                  </a:lnTo>
                  <a:lnTo>
                    <a:pt x="1385019" y="624359"/>
                  </a:lnTo>
                  <a:lnTo>
                    <a:pt x="1385019" y="624219"/>
                  </a:lnTo>
                  <a:lnTo>
                    <a:pt x="1399009" y="624219"/>
                  </a:lnTo>
                  <a:lnTo>
                    <a:pt x="1412999" y="624219"/>
                  </a:lnTo>
                  <a:lnTo>
                    <a:pt x="1426989" y="624219"/>
                  </a:lnTo>
                  <a:lnTo>
                    <a:pt x="1440979" y="624219"/>
                  </a:lnTo>
                  <a:lnTo>
                    <a:pt x="1454969" y="624219"/>
                  </a:lnTo>
                  <a:lnTo>
                    <a:pt x="1468959" y="624219"/>
                  </a:lnTo>
                  <a:lnTo>
                    <a:pt x="1482949" y="624219"/>
                  </a:lnTo>
                  <a:lnTo>
                    <a:pt x="1496939" y="624219"/>
                  </a:lnTo>
                  <a:lnTo>
                    <a:pt x="1510930" y="624219"/>
                  </a:lnTo>
                  <a:lnTo>
                    <a:pt x="1524920" y="624219"/>
                  </a:lnTo>
                  <a:lnTo>
                    <a:pt x="1538910" y="624219"/>
                  </a:lnTo>
                  <a:lnTo>
                    <a:pt x="1552900" y="624219"/>
                  </a:lnTo>
                  <a:lnTo>
                    <a:pt x="1566890" y="624219"/>
                  </a:lnTo>
                  <a:lnTo>
                    <a:pt x="1580880" y="624219"/>
                  </a:lnTo>
                  <a:lnTo>
                    <a:pt x="1594870" y="624219"/>
                  </a:lnTo>
                  <a:lnTo>
                    <a:pt x="1608860" y="624219"/>
                  </a:lnTo>
                  <a:lnTo>
                    <a:pt x="1622850" y="624219"/>
                  </a:lnTo>
                  <a:lnTo>
                    <a:pt x="1636840" y="624219"/>
                  </a:lnTo>
                  <a:lnTo>
                    <a:pt x="1650830" y="624219"/>
                  </a:lnTo>
                  <a:lnTo>
                    <a:pt x="1664821" y="624219"/>
                  </a:lnTo>
                  <a:lnTo>
                    <a:pt x="1678811" y="624219"/>
                  </a:lnTo>
                  <a:lnTo>
                    <a:pt x="1692801" y="624219"/>
                  </a:lnTo>
                  <a:lnTo>
                    <a:pt x="1706791" y="624219"/>
                  </a:lnTo>
                  <a:lnTo>
                    <a:pt x="1720781" y="624219"/>
                  </a:lnTo>
                  <a:lnTo>
                    <a:pt x="1734771" y="624219"/>
                  </a:lnTo>
                  <a:lnTo>
                    <a:pt x="1748761" y="624219"/>
                  </a:lnTo>
                  <a:lnTo>
                    <a:pt x="1762751" y="624219"/>
                  </a:lnTo>
                  <a:lnTo>
                    <a:pt x="1776741" y="624219"/>
                  </a:lnTo>
                  <a:lnTo>
                    <a:pt x="1790731" y="624219"/>
                  </a:lnTo>
                  <a:lnTo>
                    <a:pt x="1804722" y="624219"/>
                  </a:lnTo>
                  <a:lnTo>
                    <a:pt x="1818712" y="624219"/>
                  </a:lnTo>
                  <a:lnTo>
                    <a:pt x="1832702" y="624219"/>
                  </a:lnTo>
                  <a:lnTo>
                    <a:pt x="1846692" y="624219"/>
                  </a:lnTo>
                  <a:lnTo>
                    <a:pt x="1860682" y="624219"/>
                  </a:lnTo>
                  <a:lnTo>
                    <a:pt x="1874672" y="624219"/>
                  </a:lnTo>
                  <a:lnTo>
                    <a:pt x="1888662" y="624219"/>
                  </a:lnTo>
                  <a:lnTo>
                    <a:pt x="1902652" y="624219"/>
                  </a:lnTo>
                  <a:lnTo>
                    <a:pt x="1916642" y="624219"/>
                  </a:lnTo>
                  <a:lnTo>
                    <a:pt x="1930632" y="624219"/>
                  </a:lnTo>
                  <a:lnTo>
                    <a:pt x="1944622" y="624219"/>
                  </a:lnTo>
                  <a:lnTo>
                    <a:pt x="1958613" y="624219"/>
                  </a:lnTo>
                  <a:lnTo>
                    <a:pt x="1972603" y="624219"/>
                  </a:lnTo>
                  <a:lnTo>
                    <a:pt x="1986593" y="624219"/>
                  </a:lnTo>
                  <a:lnTo>
                    <a:pt x="2000583" y="624219"/>
                  </a:lnTo>
                  <a:lnTo>
                    <a:pt x="2014573" y="624219"/>
                  </a:lnTo>
                  <a:lnTo>
                    <a:pt x="2028563" y="624219"/>
                  </a:lnTo>
                  <a:lnTo>
                    <a:pt x="2042553" y="624219"/>
                  </a:lnTo>
                  <a:lnTo>
                    <a:pt x="2056543" y="624219"/>
                  </a:lnTo>
                  <a:lnTo>
                    <a:pt x="2070533" y="624219"/>
                  </a:lnTo>
                  <a:lnTo>
                    <a:pt x="2084523" y="624219"/>
                  </a:lnTo>
                  <a:lnTo>
                    <a:pt x="2098513" y="624219"/>
                  </a:lnTo>
                  <a:lnTo>
                    <a:pt x="2112504" y="624219"/>
                  </a:lnTo>
                  <a:lnTo>
                    <a:pt x="2126494" y="624219"/>
                  </a:lnTo>
                  <a:lnTo>
                    <a:pt x="2140484" y="624219"/>
                  </a:lnTo>
                  <a:lnTo>
                    <a:pt x="2154474" y="624219"/>
                  </a:lnTo>
                  <a:lnTo>
                    <a:pt x="2168464" y="624219"/>
                  </a:lnTo>
                  <a:lnTo>
                    <a:pt x="2182454" y="624219"/>
                  </a:lnTo>
                  <a:lnTo>
                    <a:pt x="2196444" y="624219"/>
                  </a:lnTo>
                  <a:lnTo>
                    <a:pt x="2210434" y="624219"/>
                  </a:lnTo>
                  <a:lnTo>
                    <a:pt x="2224424" y="624219"/>
                  </a:lnTo>
                  <a:lnTo>
                    <a:pt x="2238414" y="624219"/>
                  </a:lnTo>
                  <a:lnTo>
                    <a:pt x="2252404" y="624219"/>
                  </a:lnTo>
                  <a:lnTo>
                    <a:pt x="2266395" y="624219"/>
                  </a:lnTo>
                  <a:lnTo>
                    <a:pt x="2280385" y="624219"/>
                  </a:lnTo>
                  <a:lnTo>
                    <a:pt x="2294375" y="624219"/>
                  </a:lnTo>
                  <a:lnTo>
                    <a:pt x="2308365" y="624219"/>
                  </a:lnTo>
                  <a:lnTo>
                    <a:pt x="2322355" y="624219"/>
                  </a:lnTo>
                  <a:lnTo>
                    <a:pt x="2336345" y="624219"/>
                  </a:lnTo>
                  <a:lnTo>
                    <a:pt x="2350335" y="624219"/>
                  </a:lnTo>
                  <a:lnTo>
                    <a:pt x="2364325" y="624219"/>
                  </a:lnTo>
                  <a:lnTo>
                    <a:pt x="2378315" y="624219"/>
                  </a:lnTo>
                  <a:lnTo>
                    <a:pt x="2392305" y="624219"/>
                  </a:lnTo>
                  <a:lnTo>
                    <a:pt x="2406296" y="624219"/>
                  </a:lnTo>
                  <a:lnTo>
                    <a:pt x="2420286" y="624219"/>
                  </a:lnTo>
                  <a:lnTo>
                    <a:pt x="2434276" y="624219"/>
                  </a:lnTo>
                  <a:lnTo>
                    <a:pt x="2448266" y="624219"/>
                  </a:lnTo>
                  <a:lnTo>
                    <a:pt x="2462256" y="624219"/>
                  </a:lnTo>
                  <a:lnTo>
                    <a:pt x="2476246" y="624219"/>
                  </a:lnTo>
                  <a:lnTo>
                    <a:pt x="2490236" y="624219"/>
                  </a:lnTo>
                  <a:lnTo>
                    <a:pt x="2504226" y="624219"/>
                  </a:lnTo>
                  <a:lnTo>
                    <a:pt x="2518216" y="624219"/>
                  </a:lnTo>
                  <a:lnTo>
                    <a:pt x="2532206" y="624219"/>
                  </a:lnTo>
                  <a:lnTo>
                    <a:pt x="2546196" y="624219"/>
                  </a:lnTo>
                  <a:lnTo>
                    <a:pt x="2560187" y="624219"/>
                  </a:lnTo>
                  <a:lnTo>
                    <a:pt x="2574177" y="624219"/>
                  </a:lnTo>
                  <a:lnTo>
                    <a:pt x="2588167" y="624219"/>
                  </a:lnTo>
                  <a:lnTo>
                    <a:pt x="2602157" y="624219"/>
                  </a:lnTo>
                  <a:lnTo>
                    <a:pt x="2616147" y="624219"/>
                  </a:lnTo>
                  <a:lnTo>
                    <a:pt x="2630137" y="624219"/>
                  </a:lnTo>
                  <a:lnTo>
                    <a:pt x="2644127" y="624219"/>
                  </a:lnTo>
                  <a:lnTo>
                    <a:pt x="2658117" y="624219"/>
                  </a:lnTo>
                  <a:lnTo>
                    <a:pt x="2672107" y="624219"/>
                  </a:lnTo>
                  <a:lnTo>
                    <a:pt x="2686097" y="624219"/>
                  </a:lnTo>
                  <a:lnTo>
                    <a:pt x="2700087" y="624219"/>
                  </a:lnTo>
                  <a:lnTo>
                    <a:pt x="2714078" y="624219"/>
                  </a:lnTo>
                  <a:lnTo>
                    <a:pt x="2728068" y="624219"/>
                  </a:lnTo>
                  <a:lnTo>
                    <a:pt x="2742058" y="624219"/>
                  </a:lnTo>
                  <a:lnTo>
                    <a:pt x="2756048" y="624219"/>
                  </a:lnTo>
                  <a:lnTo>
                    <a:pt x="2770038" y="624219"/>
                  </a:lnTo>
                  <a:lnTo>
                    <a:pt x="2770038" y="624010"/>
                  </a:lnTo>
                  <a:lnTo>
                    <a:pt x="2784028" y="623973"/>
                  </a:lnTo>
                  <a:lnTo>
                    <a:pt x="2798018" y="623930"/>
                  </a:lnTo>
                  <a:lnTo>
                    <a:pt x="2812008" y="623879"/>
                  </a:lnTo>
                  <a:lnTo>
                    <a:pt x="2825998" y="623820"/>
                  </a:lnTo>
                  <a:lnTo>
                    <a:pt x="2839988" y="623750"/>
                  </a:lnTo>
                  <a:lnTo>
                    <a:pt x="2853978" y="623667"/>
                  </a:lnTo>
                  <a:lnTo>
                    <a:pt x="2867969" y="623570"/>
                  </a:lnTo>
                  <a:lnTo>
                    <a:pt x="2881959" y="623457"/>
                  </a:lnTo>
                  <a:lnTo>
                    <a:pt x="2895949" y="623323"/>
                  </a:lnTo>
                  <a:lnTo>
                    <a:pt x="2909939" y="623166"/>
                  </a:lnTo>
                  <a:lnTo>
                    <a:pt x="2923929" y="622982"/>
                  </a:lnTo>
                  <a:lnTo>
                    <a:pt x="2937919" y="622766"/>
                  </a:lnTo>
                  <a:lnTo>
                    <a:pt x="2951909" y="622511"/>
                  </a:lnTo>
                  <a:lnTo>
                    <a:pt x="2965899" y="622213"/>
                  </a:lnTo>
                  <a:lnTo>
                    <a:pt x="2979889" y="621862"/>
                  </a:lnTo>
                  <a:lnTo>
                    <a:pt x="2993879" y="621451"/>
                  </a:lnTo>
                  <a:lnTo>
                    <a:pt x="3007870" y="620968"/>
                  </a:lnTo>
                  <a:lnTo>
                    <a:pt x="3021860" y="620401"/>
                  </a:lnTo>
                  <a:lnTo>
                    <a:pt x="3035850" y="619736"/>
                  </a:lnTo>
                  <a:lnTo>
                    <a:pt x="3049840" y="618956"/>
                  </a:lnTo>
                  <a:lnTo>
                    <a:pt x="3063830" y="618042"/>
                  </a:lnTo>
                  <a:lnTo>
                    <a:pt x="3077820" y="616971"/>
                  </a:lnTo>
                  <a:lnTo>
                    <a:pt x="3091810" y="615717"/>
                  </a:lnTo>
                  <a:lnTo>
                    <a:pt x="3105800" y="614250"/>
                  </a:lnTo>
                  <a:lnTo>
                    <a:pt x="3119790" y="612534"/>
                  </a:lnTo>
                  <a:lnTo>
                    <a:pt x="3133780" y="610529"/>
                  </a:lnTo>
                  <a:lnTo>
                    <a:pt x="3147770" y="608189"/>
                  </a:lnTo>
                  <a:lnTo>
                    <a:pt x="3161761" y="605462"/>
                  </a:lnTo>
                  <a:lnTo>
                    <a:pt x="3175751" y="602287"/>
                  </a:lnTo>
                  <a:lnTo>
                    <a:pt x="3189741" y="598598"/>
                  </a:lnTo>
                  <a:lnTo>
                    <a:pt x="3203731" y="594319"/>
                  </a:lnTo>
                  <a:lnTo>
                    <a:pt x="3217721" y="589367"/>
                  </a:lnTo>
                  <a:lnTo>
                    <a:pt x="3231711" y="583650"/>
                  </a:lnTo>
                  <a:lnTo>
                    <a:pt x="3245701" y="577072"/>
                  </a:lnTo>
                  <a:lnTo>
                    <a:pt x="3259691" y="569526"/>
                  </a:lnTo>
                  <a:lnTo>
                    <a:pt x="3273681" y="560905"/>
                  </a:lnTo>
                  <a:lnTo>
                    <a:pt x="3287671" y="551100"/>
                  </a:lnTo>
                  <a:lnTo>
                    <a:pt x="3301661" y="540004"/>
                  </a:lnTo>
                  <a:lnTo>
                    <a:pt x="3315652" y="527519"/>
                  </a:lnTo>
                  <a:lnTo>
                    <a:pt x="3329642" y="513563"/>
                  </a:lnTo>
                  <a:lnTo>
                    <a:pt x="3343632" y="498074"/>
                  </a:lnTo>
                  <a:lnTo>
                    <a:pt x="3357622" y="481021"/>
                  </a:lnTo>
                  <a:lnTo>
                    <a:pt x="3371612" y="462412"/>
                  </a:lnTo>
                  <a:lnTo>
                    <a:pt x="3385602" y="442298"/>
                  </a:lnTo>
                  <a:lnTo>
                    <a:pt x="3399592" y="420784"/>
                  </a:lnTo>
                  <a:lnTo>
                    <a:pt x="3413582" y="398026"/>
                  </a:lnTo>
                  <a:lnTo>
                    <a:pt x="3427572" y="374234"/>
                  </a:lnTo>
                  <a:lnTo>
                    <a:pt x="3441562" y="349665"/>
                  </a:lnTo>
                  <a:lnTo>
                    <a:pt x="3455552" y="324612"/>
                  </a:lnTo>
                  <a:lnTo>
                    <a:pt x="3469543" y="299397"/>
                  </a:lnTo>
                  <a:lnTo>
                    <a:pt x="3483533" y="274345"/>
                  </a:lnTo>
                  <a:lnTo>
                    <a:pt x="3497523" y="249775"/>
                  </a:lnTo>
                  <a:lnTo>
                    <a:pt x="3511513" y="225983"/>
                  </a:lnTo>
                  <a:lnTo>
                    <a:pt x="3525503" y="203225"/>
                  </a:lnTo>
                  <a:lnTo>
                    <a:pt x="3539493" y="181711"/>
                  </a:lnTo>
                  <a:lnTo>
                    <a:pt x="3553483" y="161597"/>
                  </a:lnTo>
                  <a:lnTo>
                    <a:pt x="3567473" y="142988"/>
                  </a:lnTo>
                  <a:lnTo>
                    <a:pt x="3581463" y="125935"/>
                  </a:lnTo>
                  <a:lnTo>
                    <a:pt x="3595453" y="110446"/>
                  </a:lnTo>
                  <a:lnTo>
                    <a:pt x="3609444" y="96490"/>
                  </a:lnTo>
                  <a:lnTo>
                    <a:pt x="3623434" y="84006"/>
                  </a:lnTo>
                  <a:lnTo>
                    <a:pt x="3637424" y="72910"/>
                  </a:lnTo>
                  <a:lnTo>
                    <a:pt x="3651414" y="63104"/>
                  </a:lnTo>
                  <a:lnTo>
                    <a:pt x="3665404" y="54483"/>
                  </a:lnTo>
                  <a:lnTo>
                    <a:pt x="3679394" y="46938"/>
                  </a:lnTo>
                  <a:lnTo>
                    <a:pt x="3693384" y="40359"/>
                  </a:lnTo>
                  <a:lnTo>
                    <a:pt x="3707374" y="34642"/>
                  </a:lnTo>
                  <a:lnTo>
                    <a:pt x="3721364" y="29690"/>
                  </a:lnTo>
                  <a:lnTo>
                    <a:pt x="3735354" y="25411"/>
                  </a:lnTo>
                  <a:lnTo>
                    <a:pt x="3749344" y="21722"/>
                  </a:lnTo>
                  <a:lnTo>
                    <a:pt x="3763335" y="18548"/>
                  </a:lnTo>
                  <a:lnTo>
                    <a:pt x="3777325" y="15820"/>
                  </a:lnTo>
                  <a:lnTo>
                    <a:pt x="3791315" y="13480"/>
                  </a:lnTo>
                  <a:lnTo>
                    <a:pt x="3805305" y="11476"/>
                  </a:lnTo>
                  <a:lnTo>
                    <a:pt x="3819295" y="9760"/>
                  </a:lnTo>
                  <a:lnTo>
                    <a:pt x="3833285" y="8292"/>
                  </a:lnTo>
                  <a:lnTo>
                    <a:pt x="3847275" y="7038"/>
                  </a:lnTo>
                  <a:lnTo>
                    <a:pt x="3861265" y="5967"/>
                  </a:lnTo>
                  <a:lnTo>
                    <a:pt x="3875255" y="5053"/>
                  </a:lnTo>
                  <a:lnTo>
                    <a:pt x="3889245" y="4273"/>
                  </a:lnTo>
                  <a:lnTo>
                    <a:pt x="3903235" y="3608"/>
                  </a:lnTo>
                  <a:lnTo>
                    <a:pt x="3917226" y="3042"/>
                  </a:lnTo>
                  <a:lnTo>
                    <a:pt x="3931216" y="2558"/>
                  </a:lnTo>
                  <a:lnTo>
                    <a:pt x="3945206" y="2147"/>
                  </a:lnTo>
                  <a:lnTo>
                    <a:pt x="3959196" y="1796"/>
                  </a:lnTo>
                  <a:lnTo>
                    <a:pt x="3973186" y="1498"/>
                  </a:lnTo>
                  <a:lnTo>
                    <a:pt x="3987176" y="1243"/>
                  </a:lnTo>
                  <a:lnTo>
                    <a:pt x="4001166" y="1027"/>
                  </a:lnTo>
                  <a:lnTo>
                    <a:pt x="4015156" y="843"/>
                  </a:lnTo>
                  <a:lnTo>
                    <a:pt x="4029146" y="686"/>
                  </a:lnTo>
                  <a:lnTo>
                    <a:pt x="4043136" y="552"/>
                  </a:lnTo>
                  <a:lnTo>
                    <a:pt x="4057126" y="439"/>
                  </a:lnTo>
                  <a:lnTo>
                    <a:pt x="4071117" y="342"/>
                  </a:lnTo>
                  <a:lnTo>
                    <a:pt x="4085107" y="260"/>
                  </a:lnTo>
                  <a:lnTo>
                    <a:pt x="4099097" y="190"/>
                  </a:lnTo>
                  <a:lnTo>
                    <a:pt x="4113087" y="130"/>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30079"/>
              <a:ext cx="4155057" cy="624219"/>
            </a:xfrm>
            <a:custGeom>
              <a:avLst/>
              <a:pathLst>
                <a:path w="4155057" h="624219">
                  <a:moveTo>
                    <a:pt x="0" y="624010"/>
                  </a:moveTo>
                  <a:lnTo>
                    <a:pt x="13990" y="623973"/>
                  </a:lnTo>
                  <a:lnTo>
                    <a:pt x="27980" y="623930"/>
                  </a:lnTo>
                  <a:lnTo>
                    <a:pt x="41970" y="623879"/>
                  </a:lnTo>
                  <a:lnTo>
                    <a:pt x="55960" y="623820"/>
                  </a:lnTo>
                  <a:lnTo>
                    <a:pt x="69950" y="623750"/>
                  </a:lnTo>
                  <a:lnTo>
                    <a:pt x="83940" y="623667"/>
                  </a:lnTo>
                  <a:lnTo>
                    <a:pt x="97930" y="623570"/>
                  </a:lnTo>
                  <a:lnTo>
                    <a:pt x="111920" y="623457"/>
                  </a:lnTo>
                  <a:lnTo>
                    <a:pt x="125910" y="623323"/>
                  </a:lnTo>
                  <a:lnTo>
                    <a:pt x="139900" y="623166"/>
                  </a:lnTo>
                  <a:lnTo>
                    <a:pt x="153891" y="622982"/>
                  </a:lnTo>
                  <a:lnTo>
                    <a:pt x="167881" y="622766"/>
                  </a:lnTo>
                  <a:lnTo>
                    <a:pt x="181871" y="622511"/>
                  </a:lnTo>
                  <a:lnTo>
                    <a:pt x="195861" y="622213"/>
                  </a:lnTo>
                  <a:lnTo>
                    <a:pt x="209851" y="621862"/>
                  </a:lnTo>
                  <a:lnTo>
                    <a:pt x="223841" y="621451"/>
                  </a:lnTo>
                  <a:lnTo>
                    <a:pt x="237831" y="620968"/>
                  </a:lnTo>
                  <a:lnTo>
                    <a:pt x="251821" y="620401"/>
                  </a:lnTo>
                  <a:lnTo>
                    <a:pt x="265811" y="619736"/>
                  </a:lnTo>
                  <a:lnTo>
                    <a:pt x="279801" y="618956"/>
                  </a:lnTo>
                  <a:lnTo>
                    <a:pt x="293791" y="618042"/>
                  </a:lnTo>
                  <a:lnTo>
                    <a:pt x="307782" y="616971"/>
                  </a:lnTo>
                  <a:lnTo>
                    <a:pt x="321772" y="615717"/>
                  </a:lnTo>
                  <a:lnTo>
                    <a:pt x="335762" y="614250"/>
                  </a:lnTo>
                  <a:lnTo>
                    <a:pt x="349752" y="612534"/>
                  </a:lnTo>
                  <a:lnTo>
                    <a:pt x="363742" y="610529"/>
                  </a:lnTo>
                  <a:lnTo>
                    <a:pt x="377732" y="608189"/>
                  </a:lnTo>
                  <a:lnTo>
                    <a:pt x="391722" y="605462"/>
                  </a:lnTo>
                  <a:lnTo>
                    <a:pt x="405712" y="602287"/>
                  </a:lnTo>
                  <a:lnTo>
                    <a:pt x="419702" y="598598"/>
                  </a:lnTo>
                  <a:lnTo>
                    <a:pt x="433692" y="594319"/>
                  </a:lnTo>
                  <a:lnTo>
                    <a:pt x="447682" y="589367"/>
                  </a:lnTo>
                  <a:lnTo>
                    <a:pt x="461673" y="583650"/>
                  </a:lnTo>
                  <a:lnTo>
                    <a:pt x="475663" y="577072"/>
                  </a:lnTo>
                  <a:lnTo>
                    <a:pt x="489653" y="569526"/>
                  </a:lnTo>
                  <a:lnTo>
                    <a:pt x="503643" y="560905"/>
                  </a:lnTo>
                  <a:lnTo>
                    <a:pt x="517633" y="551100"/>
                  </a:lnTo>
                  <a:lnTo>
                    <a:pt x="531623" y="540004"/>
                  </a:lnTo>
                  <a:lnTo>
                    <a:pt x="545613" y="527519"/>
                  </a:lnTo>
                  <a:lnTo>
                    <a:pt x="559603" y="513563"/>
                  </a:lnTo>
                  <a:lnTo>
                    <a:pt x="573593" y="498074"/>
                  </a:lnTo>
                  <a:lnTo>
                    <a:pt x="587583" y="481021"/>
                  </a:lnTo>
                  <a:lnTo>
                    <a:pt x="601574" y="462412"/>
                  </a:lnTo>
                  <a:lnTo>
                    <a:pt x="615564" y="442298"/>
                  </a:lnTo>
                  <a:lnTo>
                    <a:pt x="629554" y="420784"/>
                  </a:lnTo>
                  <a:lnTo>
                    <a:pt x="643544" y="398026"/>
                  </a:lnTo>
                  <a:lnTo>
                    <a:pt x="657534" y="374234"/>
                  </a:lnTo>
                  <a:lnTo>
                    <a:pt x="671524" y="349665"/>
                  </a:lnTo>
                  <a:lnTo>
                    <a:pt x="685514" y="324612"/>
                  </a:lnTo>
                  <a:lnTo>
                    <a:pt x="699504" y="299397"/>
                  </a:lnTo>
                  <a:lnTo>
                    <a:pt x="713494" y="274345"/>
                  </a:lnTo>
                  <a:lnTo>
                    <a:pt x="727484" y="249775"/>
                  </a:lnTo>
                  <a:lnTo>
                    <a:pt x="741474" y="225983"/>
                  </a:lnTo>
                  <a:lnTo>
                    <a:pt x="755465" y="203225"/>
                  </a:lnTo>
                  <a:lnTo>
                    <a:pt x="769455" y="181711"/>
                  </a:lnTo>
                  <a:lnTo>
                    <a:pt x="783445" y="161597"/>
                  </a:lnTo>
                  <a:lnTo>
                    <a:pt x="797435" y="142988"/>
                  </a:lnTo>
                  <a:lnTo>
                    <a:pt x="811425" y="125935"/>
                  </a:lnTo>
                  <a:lnTo>
                    <a:pt x="825415" y="110446"/>
                  </a:lnTo>
                  <a:lnTo>
                    <a:pt x="839405" y="96490"/>
                  </a:lnTo>
                  <a:lnTo>
                    <a:pt x="853395" y="84006"/>
                  </a:lnTo>
                  <a:lnTo>
                    <a:pt x="867385" y="72910"/>
                  </a:lnTo>
                  <a:lnTo>
                    <a:pt x="881375" y="63104"/>
                  </a:lnTo>
                  <a:lnTo>
                    <a:pt x="895365" y="54483"/>
                  </a:lnTo>
                  <a:lnTo>
                    <a:pt x="909356" y="46938"/>
                  </a:lnTo>
                  <a:lnTo>
                    <a:pt x="923346" y="40359"/>
                  </a:lnTo>
                  <a:lnTo>
                    <a:pt x="937336" y="34642"/>
                  </a:lnTo>
                  <a:lnTo>
                    <a:pt x="951326" y="29690"/>
                  </a:lnTo>
                  <a:lnTo>
                    <a:pt x="965316" y="25411"/>
                  </a:lnTo>
                  <a:lnTo>
                    <a:pt x="979306" y="21722"/>
                  </a:lnTo>
                  <a:lnTo>
                    <a:pt x="993296" y="18548"/>
                  </a:lnTo>
                  <a:lnTo>
                    <a:pt x="1007286" y="15820"/>
                  </a:lnTo>
                  <a:lnTo>
                    <a:pt x="1021276" y="13480"/>
                  </a:lnTo>
                  <a:lnTo>
                    <a:pt x="1035266" y="11476"/>
                  </a:lnTo>
                  <a:lnTo>
                    <a:pt x="1049256" y="9760"/>
                  </a:lnTo>
                  <a:lnTo>
                    <a:pt x="1063247" y="8292"/>
                  </a:lnTo>
                  <a:lnTo>
                    <a:pt x="1077237" y="7038"/>
                  </a:lnTo>
                  <a:lnTo>
                    <a:pt x="1091227" y="5967"/>
                  </a:lnTo>
                  <a:lnTo>
                    <a:pt x="1105217" y="5053"/>
                  </a:lnTo>
                  <a:lnTo>
                    <a:pt x="1119207" y="4273"/>
                  </a:lnTo>
                  <a:lnTo>
                    <a:pt x="1133197" y="3608"/>
                  </a:lnTo>
                  <a:lnTo>
                    <a:pt x="1147187" y="3042"/>
                  </a:lnTo>
                  <a:lnTo>
                    <a:pt x="1161177" y="2558"/>
                  </a:lnTo>
                  <a:lnTo>
                    <a:pt x="1175167" y="2147"/>
                  </a:lnTo>
                  <a:lnTo>
                    <a:pt x="1189157" y="1796"/>
                  </a:lnTo>
                  <a:lnTo>
                    <a:pt x="1203148" y="1498"/>
                  </a:lnTo>
                  <a:lnTo>
                    <a:pt x="1217138" y="1243"/>
                  </a:lnTo>
                  <a:lnTo>
                    <a:pt x="1231128" y="1027"/>
                  </a:lnTo>
                  <a:lnTo>
                    <a:pt x="1245118" y="843"/>
                  </a:lnTo>
                  <a:lnTo>
                    <a:pt x="1259108" y="686"/>
                  </a:lnTo>
                  <a:lnTo>
                    <a:pt x="1273098" y="552"/>
                  </a:lnTo>
                  <a:lnTo>
                    <a:pt x="1287088" y="439"/>
                  </a:lnTo>
                  <a:lnTo>
                    <a:pt x="1301078" y="342"/>
                  </a:lnTo>
                  <a:lnTo>
                    <a:pt x="1315068" y="260"/>
                  </a:lnTo>
                  <a:lnTo>
                    <a:pt x="1329058" y="190"/>
                  </a:lnTo>
                  <a:lnTo>
                    <a:pt x="1343048" y="130"/>
                  </a:lnTo>
                  <a:lnTo>
                    <a:pt x="1357039" y="79"/>
                  </a:lnTo>
                  <a:lnTo>
                    <a:pt x="1371029" y="36"/>
                  </a:lnTo>
                  <a:lnTo>
                    <a:pt x="1385019" y="0"/>
                  </a:lnTo>
                  <a:lnTo>
                    <a:pt x="1385019" y="0"/>
                  </a:lnTo>
                  <a:lnTo>
                    <a:pt x="1399009" y="36"/>
                  </a:lnTo>
                  <a:lnTo>
                    <a:pt x="1412999" y="79"/>
                  </a:lnTo>
                  <a:lnTo>
                    <a:pt x="1426989" y="130"/>
                  </a:lnTo>
                  <a:lnTo>
                    <a:pt x="1440979" y="190"/>
                  </a:lnTo>
                  <a:lnTo>
                    <a:pt x="1454969" y="260"/>
                  </a:lnTo>
                  <a:lnTo>
                    <a:pt x="1468959" y="342"/>
                  </a:lnTo>
                  <a:lnTo>
                    <a:pt x="1482949" y="439"/>
                  </a:lnTo>
                  <a:lnTo>
                    <a:pt x="1496939" y="552"/>
                  </a:lnTo>
                  <a:lnTo>
                    <a:pt x="1510930" y="686"/>
                  </a:lnTo>
                  <a:lnTo>
                    <a:pt x="1524920" y="843"/>
                  </a:lnTo>
                  <a:lnTo>
                    <a:pt x="1538910" y="1027"/>
                  </a:lnTo>
                  <a:lnTo>
                    <a:pt x="1552900" y="1243"/>
                  </a:lnTo>
                  <a:lnTo>
                    <a:pt x="1566890" y="1498"/>
                  </a:lnTo>
                  <a:lnTo>
                    <a:pt x="1580880" y="1796"/>
                  </a:lnTo>
                  <a:lnTo>
                    <a:pt x="1594870" y="2147"/>
                  </a:lnTo>
                  <a:lnTo>
                    <a:pt x="1608860" y="2558"/>
                  </a:lnTo>
                  <a:lnTo>
                    <a:pt x="1622850" y="3042"/>
                  </a:lnTo>
                  <a:lnTo>
                    <a:pt x="1636840" y="3608"/>
                  </a:lnTo>
                  <a:lnTo>
                    <a:pt x="1650830" y="4273"/>
                  </a:lnTo>
                  <a:lnTo>
                    <a:pt x="1664821" y="5053"/>
                  </a:lnTo>
                  <a:lnTo>
                    <a:pt x="1678811" y="5967"/>
                  </a:lnTo>
                  <a:lnTo>
                    <a:pt x="1692801" y="7038"/>
                  </a:lnTo>
                  <a:lnTo>
                    <a:pt x="1706791" y="8292"/>
                  </a:lnTo>
                  <a:lnTo>
                    <a:pt x="1720781" y="9760"/>
                  </a:lnTo>
                  <a:lnTo>
                    <a:pt x="1734771" y="11476"/>
                  </a:lnTo>
                  <a:lnTo>
                    <a:pt x="1748761" y="13480"/>
                  </a:lnTo>
                  <a:lnTo>
                    <a:pt x="1762751" y="15820"/>
                  </a:lnTo>
                  <a:lnTo>
                    <a:pt x="1776741" y="18548"/>
                  </a:lnTo>
                  <a:lnTo>
                    <a:pt x="1790731" y="21722"/>
                  </a:lnTo>
                  <a:lnTo>
                    <a:pt x="1804722" y="25411"/>
                  </a:lnTo>
                  <a:lnTo>
                    <a:pt x="1818712" y="29690"/>
                  </a:lnTo>
                  <a:lnTo>
                    <a:pt x="1832702" y="34642"/>
                  </a:lnTo>
                  <a:lnTo>
                    <a:pt x="1846692" y="40359"/>
                  </a:lnTo>
                  <a:lnTo>
                    <a:pt x="1860682" y="46938"/>
                  </a:lnTo>
                  <a:lnTo>
                    <a:pt x="1874672" y="54483"/>
                  </a:lnTo>
                  <a:lnTo>
                    <a:pt x="1888662" y="63104"/>
                  </a:lnTo>
                  <a:lnTo>
                    <a:pt x="1902652" y="72910"/>
                  </a:lnTo>
                  <a:lnTo>
                    <a:pt x="1916642" y="84006"/>
                  </a:lnTo>
                  <a:lnTo>
                    <a:pt x="1930632" y="96490"/>
                  </a:lnTo>
                  <a:lnTo>
                    <a:pt x="1944622" y="110446"/>
                  </a:lnTo>
                  <a:lnTo>
                    <a:pt x="1958613" y="125935"/>
                  </a:lnTo>
                  <a:lnTo>
                    <a:pt x="1972603" y="142988"/>
                  </a:lnTo>
                  <a:lnTo>
                    <a:pt x="1986593" y="161597"/>
                  </a:lnTo>
                  <a:lnTo>
                    <a:pt x="2000583" y="181711"/>
                  </a:lnTo>
                  <a:lnTo>
                    <a:pt x="2014573" y="203225"/>
                  </a:lnTo>
                  <a:lnTo>
                    <a:pt x="2028563" y="225983"/>
                  </a:lnTo>
                  <a:lnTo>
                    <a:pt x="2042553" y="249775"/>
                  </a:lnTo>
                  <a:lnTo>
                    <a:pt x="2056543" y="274345"/>
                  </a:lnTo>
                  <a:lnTo>
                    <a:pt x="2070533" y="299397"/>
                  </a:lnTo>
                  <a:lnTo>
                    <a:pt x="2084523" y="324612"/>
                  </a:lnTo>
                  <a:lnTo>
                    <a:pt x="2098513" y="349665"/>
                  </a:lnTo>
                  <a:lnTo>
                    <a:pt x="2112504" y="374234"/>
                  </a:lnTo>
                  <a:lnTo>
                    <a:pt x="2126494" y="398026"/>
                  </a:lnTo>
                  <a:lnTo>
                    <a:pt x="2140484" y="420784"/>
                  </a:lnTo>
                  <a:lnTo>
                    <a:pt x="2154474" y="442298"/>
                  </a:lnTo>
                  <a:lnTo>
                    <a:pt x="2168464" y="462412"/>
                  </a:lnTo>
                  <a:lnTo>
                    <a:pt x="2182454" y="481021"/>
                  </a:lnTo>
                  <a:lnTo>
                    <a:pt x="2196444" y="498074"/>
                  </a:lnTo>
                  <a:lnTo>
                    <a:pt x="2210434" y="513563"/>
                  </a:lnTo>
                  <a:lnTo>
                    <a:pt x="2224424" y="527519"/>
                  </a:lnTo>
                  <a:lnTo>
                    <a:pt x="2238414" y="540004"/>
                  </a:lnTo>
                  <a:lnTo>
                    <a:pt x="2252404" y="551100"/>
                  </a:lnTo>
                  <a:lnTo>
                    <a:pt x="2266395" y="560905"/>
                  </a:lnTo>
                  <a:lnTo>
                    <a:pt x="2280385" y="569526"/>
                  </a:lnTo>
                  <a:lnTo>
                    <a:pt x="2294375" y="577072"/>
                  </a:lnTo>
                  <a:lnTo>
                    <a:pt x="2308365" y="583650"/>
                  </a:lnTo>
                  <a:lnTo>
                    <a:pt x="2322355" y="589367"/>
                  </a:lnTo>
                  <a:lnTo>
                    <a:pt x="2336345" y="594319"/>
                  </a:lnTo>
                  <a:lnTo>
                    <a:pt x="2350335" y="598598"/>
                  </a:lnTo>
                  <a:lnTo>
                    <a:pt x="2364325" y="602287"/>
                  </a:lnTo>
                  <a:lnTo>
                    <a:pt x="2378315" y="605462"/>
                  </a:lnTo>
                  <a:lnTo>
                    <a:pt x="2392305" y="608189"/>
                  </a:lnTo>
                  <a:lnTo>
                    <a:pt x="2406296" y="610529"/>
                  </a:lnTo>
                  <a:lnTo>
                    <a:pt x="2420286" y="612534"/>
                  </a:lnTo>
                  <a:lnTo>
                    <a:pt x="2434276" y="614250"/>
                  </a:lnTo>
                  <a:lnTo>
                    <a:pt x="2448266" y="615717"/>
                  </a:lnTo>
                  <a:lnTo>
                    <a:pt x="2462256" y="616971"/>
                  </a:lnTo>
                  <a:lnTo>
                    <a:pt x="2476246" y="618042"/>
                  </a:lnTo>
                  <a:lnTo>
                    <a:pt x="2490236" y="618956"/>
                  </a:lnTo>
                  <a:lnTo>
                    <a:pt x="2504226" y="619736"/>
                  </a:lnTo>
                  <a:lnTo>
                    <a:pt x="2518216" y="620401"/>
                  </a:lnTo>
                  <a:lnTo>
                    <a:pt x="2532206" y="620968"/>
                  </a:lnTo>
                  <a:lnTo>
                    <a:pt x="2546196" y="621451"/>
                  </a:lnTo>
                  <a:lnTo>
                    <a:pt x="2560187" y="621862"/>
                  </a:lnTo>
                  <a:lnTo>
                    <a:pt x="2574177" y="622213"/>
                  </a:lnTo>
                  <a:lnTo>
                    <a:pt x="2588167" y="622511"/>
                  </a:lnTo>
                  <a:lnTo>
                    <a:pt x="2602157" y="622766"/>
                  </a:lnTo>
                  <a:lnTo>
                    <a:pt x="2616147" y="622982"/>
                  </a:lnTo>
                  <a:lnTo>
                    <a:pt x="2630137" y="623166"/>
                  </a:lnTo>
                  <a:lnTo>
                    <a:pt x="2644127" y="623323"/>
                  </a:lnTo>
                  <a:lnTo>
                    <a:pt x="2658117" y="623457"/>
                  </a:lnTo>
                  <a:lnTo>
                    <a:pt x="2672107" y="623570"/>
                  </a:lnTo>
                  <a:lnTo>
                    <a:pt x="2686097" y="623667"/>
                  </a:lnTo>
                  <a:lnTo>
                    <a:pt x="2700087" y="623750"/>
                  </a:lnTo>
                  <a:lnTo>
                    <a:pt x="2714078" y="623820"/>
                  </a:lnTo>
                  <a:lnTo>
                    <a:pt x="2728068" y="623879"/>
                  </a:lnTo>
                  <a:lnTo>
                    <a:pt x="2742058" y="623930"/>
                  </a:lnTo>
                  <a:lnTo>
                    <a:pt x="2756048" y="623973"/>
                  </a:lnTo>
                  <a:lnTo>
                    <a:pt x="2770038" y="624010"/>
                  </a:lnTo>
                  <a:lnTo>
                    <a:pt x="2770038" y="624219"/>
                  </a:lnTo>
                  <a:lnTo>
                    <a:pt x="2784028" y="624219"/>
                  </a:lnTo>
                  <a:lnTo>
                    <a:pt x="2798018" y="624219"/>
                  </a:lnTo>
                  <a:lnTo>
                    <a:pt x="2812008" y="624219"/>
                  </a:lnTo>
                  <a:lnTo>
                    <a:pt x="2825998" y="624219"/>
                  </a:lnTo>
                  <a:lnTo>
                    <a:pt x="2839988" y="624219"/>
                  </a:lnTo>
                  <a:lnTo>
                    <a:pt x="2853978" y="624219"/>
                  </a:lnTo>
                  <a:lnTo>
                    <a:pt x="2867969" y="624219"/>
                  </a:lnTo>
                  <a:lnTo>
                    <a:pt x="2881959" y="624219"/>
                  </a:lnTo>
                  <a:lnTo>
                    <a:pt x="2895949" y="624219"/>
                  </a:lnTo>
                  <a:lnTo>
                    <a:pt x="2909939" y="624219"/>
                  </a:lnTo>
                  <a:lnTo>
                    <a:pt x="2923929" y="624219"/>
                  </a:lnTo>
                  <a:lnTo>
                    <a:pt x="2937919" y="624219"/>
                  </a:lnTo>
                  <a:lnTo>
                    <a:pt x="2951909" y="624219"/>
                  </a:lnTo>
                  <a:lnTo>
                    <a:pt x="2965899" y="624219"/>
                  </a:lnTo>
                  <a:lnTo>
                    <a:pt x="2979889" y="624219"/>
                  </a:lnTo>
                  <a:lnTo>
                    <a:pt x="2993879" y="624219"/>
                  </a:lnTo>
                  <a:lnTo>
                    <a:pt x="3007870" y="624219"/>
                  </a:lnTo>
                  <a:lnTo>
                    <a:pt x="3021860" y="624219"/>
                  </a:lnTo>
                  <a:lnTo>
                    <a:pt x="3035850" y="624219"/>
                  </a:lnTo>
                  <a:lnTo>
                    <a:pt x="3049840" y="624219"/>
                  </a:lnTo>
                  <a:lnTo>
                    <a:pt x="3063830" y="624219"/>
                  </a:lnTo>
                  <a:lnTo>
                    <a:pt x="3077820" y="624219"/>
                  </a:lnTo>
                  <a:lnTo>
                    <a:pt x="3091810" y="624219"/>
                  </a:lnTo>
                  <a:lnTo>
                    <a:pt x="3105800" y="624219"/>
                  </a:lnTo>
                  <a:lnTo>
                    <a:pt x="3119790" y="624219"/>
                  </a:lnTo>
                  <a:lnTo>
                    <a:pt x="3133780" y="624219"/>
                  </a:lnTo>
                  <a:lnTo>
                    <a:pt x="3147770" y="624219"/>
                  </a:lnTo>
                  <a:lnTo>
                    <a:pt x="3161761" y="624219"/>
                  </a:lnTo>
                  <a:lnTo>
                    <a:pt x="3175751" y="624219"/>
                  </a:lnTo>
                  <a:lnTo>
                    <a:pt x="3189741" y="624219"/>
                  </a:lnTo>
                  <a:lnTo>
                    <a:pt x="3203731" y="624219"/>
                  </a:lnTo>
                  <a:lnTo>
                    <a:pt x="3217721" y="624219"/>
                  </a:lnTo>
                  <a:lnTo>
                    <a:pt x="3231711" y="624219"/>
                  </a:lnTo>
                  <a:lnTo>
                    <a:pt x="3245701" y="624219"/>
                  </a:lnTo>
                  <a:lnTo>
                    <a:pt x="3259691" y="624219"/>
                  </a:lnTo>
                  <a:lnTo>
                    <a:pt x="3273681" y="624219"/>
                  </a:lnTo>
                  <a:lnTo>
                    <a:pt x="3287671" y="624219"/>
                  </a:lnTo>
                  <a:lnTo>
                    <a:pt x="3301661" y="624219"/>
                  </a:lnTo>
                  <a:lnTo>
                    <a:pt x="3315652" y="624219"/>
                  </a:lnTo>
                  <a:lnTo>
                    <a:pt x="3329642" y="624219"/>
                  </a:lnTo>
                  <a:lnTo>
                    <a:pt x="3343632" y="624219"/>
                  </a:lnTo>
                  <a:lnTo>
                    <a:pt x="3357622" y="624219"/>
                  </a:lnTo>
                  <a:lnTo>
                    <a:pt x="3371612" y="624219"/>
                  </a:lnTo>
                  <a:lnTo>
                    <a:pt x="3385602" y="624219"/>
                  </a:lnTo>
                  <a:lnTo>
                    <a:pt x="3399592" y="624219"/>
                  </a:lnTo>
                  <a:lnTo>
                    <a:pt x="3413582" y="624219"/>
                  </a:lnTo>
                  <a:lnTo>
                    <a:pt x="3427572" y="624219"/>
                  </a:lnTo>
                  <a:lnTo>
                    <a:pt x="3441562" y="624219"/>
                  </a:lnTo>
                  <a:lnTo>
                    <a:pt x="3455552" y="624219"/>
                  </a:lnTo>
                  <a:lnTo>
                    <a:pt x="3469543" y="624219"/>
                  </a:lnTo>
                  <a:lnTo>
                    <a:pt x="3483533" y="624219"/>
                  </a:lnTo>
                  <a:lnTo>
                    <a:pt x="3497523" y="624219"/>
                  </a:lnTo>
                  <a:lnTo>
                    <a:pt x="3511513" y="624219"/>
                  </a:lnTo>
                  <a:lnTo>
                    <a:pt x="3525503" y="624219"/>
                  </a:lnTo>
                  <a:lnTo>
                    <a:pt x="3539493" y="624219"/>
                  </a:lnTo>
                  <a:lnTo>
                    <a:pt x="3553483" y="624219"/>
                  </a:lnTo>
                  <a:lnTo>
                    <a:pt x="3567473" y="624219"/>
                  </a:lnTo>
                  <a:lnTo>
                    <a:pt x="3581463" y="624219"/>
                  </a:lnTo>
                  <a:lnTo>
                    <a:pt x="3595453" y="624219"/>
                  </a:lnTo>
                  <a:lnTo>
                    <a:pt x="3609444" y="624219"/>
                  </a:lnTo>
                  <a:lnTo>
                    <a:pt x="3623434" y="624219"/>
                  </a:lnTo>
                  <a:lnTo>
                    <a:pt x="3637424" y="624219"/>
                  </a:lnTo>
                  <a:lnTo>
                    <a:pt x="3651414" y="624219"/>
                  </a:lnTo>
                  <a:lnTo>
                    <a:pt x="3665404" y="624219"/>
                  </a:lnTo>
                  <a:lnTo>
                    <a:pt x="3679394" y="624219"/>
                  </a:lnTo>
                  <a:lnTo>
                    <a:pt x="3693384" y="624219"/>
                  </a:lnTo>
                  <a:lnTo>
                    <a:pt x="3707374" y="624219"/>
                  </a:lnTo>
                  <a:lnTo>
                    <a:pt x="3721364" y="624219"/>
                  </a:lnTo>
                  <a:lnTo>
                    <a:pt x="3735354" y="624219"/>
                  </a:lnTo>
                  <a:lnTo>
                    <a:pt x="3749344" y="624219"/>
                  </a:lnTo>
                  <a:lnTo>
                    <a:pt x="3763335" y="624219"/>
                  </a:lnTo>
                  <a:lnTo>
                    <a:pt x="3777325" y="624219"/>
                  </a:lnTo>
                  <a:lnTo>
                    <a:pt x="3791315" y="624219"/>
                  </a:lnTo>
                  <a:lnTo>
                    <a:pt x="3805305" y="624219"/>
                  </a:lnTo>
                  <a:lnTo>
                    <a:pt x="3819295" y="624219"/>
                  </a:lnTo>
                  <a:lnTo>
                    <a:pt x="3833285" y="624219"/>
                  </a:lnTo>
                  <a:lnTo>
                    <a:pt x="3847275" y="624219"/>
                  </a:lnTo>
                  <a:lnTo>
                    <a:pt x="3861265" y="624219"/>
                  </a:lnTo>
                  <a:lnTo>
                    <a:pt x="3875255" y="624219"/>
                  </a:lnTo>
                  <a:lnTo>
                    <a:pt x="3889245" y="624219"/>
                  </a:lnTo>
                  <a:lnTo>
                    <a:pt x="3903235" y="624219"/>
                  </a:lnTo>
                  <a:lnTo>
                    <a:pt x="3917226" y="624219"/>
                  </a:lnTo>
                  <a:lnTo>
                    <a:pt x="3931216" y="624219"/>
                  </a:lnTo>
                  <a:lnTo>
                    <a:pt x="3945206" y="624219"/>
                  </a:lnTo>
                  <a:lnTo>
                    <a:pt x="3959196" y="624219"/>
                  </a:lnTo>
                  <a:lnTo>
                    <a:pt x="3973186" y="624219"/>
                  </a:lnTo>
                  <a:lnTo>
                    <a:pt x="3987176" y="624219"/>
                  </a:lnTo>
                  <a:lnTo>
                    <a:pt x="4001166" y="624219"/>
                  </a:lnTo>
                  <a:lnTo>
                    <a:pt x="4015156" y="624219"/>
                  </a:lnTo>
                  <a:lnTo>
                    <a:pt x="4029146" y="624219"/>
                  </a:lnTo>
                  <a:lnTo>
                    <a:pt x="4043136" y="624219"/>
                  </a:lnTo>
                  <a:lnTo>
                    <a:pt x="4057126" y="624219"/>
                  </a:lnTo>
                  <a:lnTo>
                    <a:pt x="4071117" y="624219"/>
                  </a:lnTo>
                  <a:lnTo>
                    <a:pt x="4085107" y="624219"/>
                  </a:lnTo>
                  <a:lnTo>
                    <a:pt x="4099097" y="624219"/>
                  </a:lnTo>
                  <a:lnTo>
                    <a:pt x="4113087" y="624219"/>
                  </a:lnTo>
                  <a:lnTo>
                    <a:pt x="4127077" y="624219"/>
                  </a:lnTo>
                  <a:lnTo>
                    <a:pt x="4141067" y="624219"/>
                  </a:lnTo>
                  <a:lnTo>
                    <a:pt x="4155057" y="624219"/>
                  </a:lnTo>
                </a:path>
              </a:pathLst>
            </a:custGeom>
            <a:ln w="40651" cap="flat">
              <a:solidFill>
                <a:srgbClr val="D3D3D3">
                  <a:alpha val="100000"/>
                </a:srgbClr>
              </a:solidFill>
              <a:prstDash val="solid"/>
              <a:round/>
            </a:ln>
          </p:spPr>
          <p:txBody>
            <a:bodyPr/>
            <a:lstStyle/>
            <a:p/>
          </p:txBody>
        </p:sp>
        <p:sp>
          <p:nvSpPr>
            <p:cNvPr id="40" name="pl40"/>
            <p:cNvSpPr/>
            <p:nvPr/>
          </p:nvSpPr>
          <p:spPr>
            <a:xfrm>
              <a:off x="2737948" y="3605860"/>
              <a:ext cx="4155057" cy="1248160"/>
            </a:xfrm>
            <a:custGeom>
              <a:avLst/>
              <a:pathLst>
                <a:path w="4155057" h="1248160">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160"/>
                  </a:lnTo>
                  <a:lnTo>
                    <a:pt x="1399009" y="1248111"/>
                  </a:lnTo>
                  <a:lnTo>
                    <a:pt x="1412999" y="1248053"/>
                  </a:lnTo>
                  <a:lnTo>
                    <a:pt x="1426989" y="1247985"/>
                  </a:lnTo>
                  <a:lnTo>
                    <a:pt x="1440979" y="1247906"/>
                  </a:lnTo>
                  <a:lnTo>
                    <a:pt x="1454969" y="1247813"/>
                  </a:lnTo>
                  <a:lnTo>
                    <a:pt x="1468959" y="1247703"/>
                  </a:lnTo>
                  <a:lnTo>
                    <a:pt x="1482949" y="1247574"/>
                  </a:lnTo>
                  <a:lnTo>
                    <a:pt x="1496939" y="1247422"/>
                  </a:lnTo>
                  <a:lnTo>
                    <a:pt x="1510930" y="1247244"/>
                  </a:lnTo>
                  <a:lnTo>
                    <a:pt x="1524920" y="1247035"/>
                  </a:lnTo>
                  <a:lnTo>
                    <a:pt x="1538910" y="1246790"/>
                  </a:lnTo>
                  <a:lnTo>
                    <a:pt x="1552900" y="1246501"/>
                  </a:lnTo>
                  <a:lnTo>
                    <a:pt x="1566890" y="1246162"/>
                  </a:lnTo>
                  <a:lnTo>
                    <a:pt x="1580880" y="1245764"/>
                  </a:lnTo>
                  <a:lnTo>
                    <a:pt x="1594870" y="1245296"/>
                  </a:lnTo>
                  <a:lnTo>
                    <a:pt x="1608860" y="1244748"/>
                  </a:lnTo>
                  <a:lnTo>
                    <a:pt x="1622850" y="1244104"/>
                  </a:lnTo>
                  <a:lnTo>
                    <a:pt x="1636840" y="1243348"/>
                  </a:lnTo>
                  <a:lnTo>
                    <a:pt x="1650830" y="1242461"/>
                  </a:lnTo>
                  <a:lnTo>
                    <a:pt x="1664821" y="1241421"/>
                  </a:lnTo>
                  <a:lnTo>
                    <a:pt x="1678811" y="1240203"/>
                  </a:lnTo>
                  <a:lnTo>
                    <a:pt x="1692801" y="1238775"/>
                  </a:lnTo>
                  <a:lnTo>
                    <a:pt x="1706791" y="1237103"/>
                  </a:lnTo>
                  <a:lnTo>
                    <a:pt x="1720781" y="1235146"/>
                  </a:lnTo>
                  <a:lnTo>
                    <a:pt x="1734771" y="1232858"/>
                  </a:lnTo>
                  <a:lnTo>
                    <a:pt x="1748761" y="1230185"/>
                  </a:lnTo>
                  <a:lnTo>
                    <a:pt x="1762751" y="1227065"/>
                  </a:lnTo>
                  <a:lnTo>
                    <a:pt x="1776741" y="1223429"/>
                  </a:lnTo>
                  <a:lnTo>
                    <a:pt x="1790731" y="1219196"/>
                  </a:lnTo>
                  <a:lnTo>
                    <a:pt x="1804722" y="1214277"/>
                  </a:lnTo>
                  <a:lnTo>
                    <a:pt x="1818712" y="1208572"/>
                  </a:lnTo>
                  <a:lnTo>
                    <a:pt x="1832702" y="1201969"/>
                  </a:lnTo>
                  <a:lnTo>
                    <a:pt x="1846692" y="1194347"/>
                  </a:lnTo>
                  <a:lnTo>
                    <a:pt x="1860682" y="1185576"/>
                  </a:lnTo>
                  <a:lnTo>
                    <a:pt x="1874672" y="1175515"/>
                  </a:lnTo>
                  <a:lnTo>
                    <a:pt x="1888662" y="1164020"/>
                  </a:lnTo>
                  <a:lnTo>
                    <a:pt x="1902652" y="1150946"/>
                  </a:lnTo>
                  <a:lnTo>
                    <a:pt x="1916642" y="1136151"/>
                  </a:lnTo>
                  <a:lnTo>
                    <a:pt x="1930632" y="1119505"/>
                  </a:lnTo>
                  <a:lnTo>
                    <a:pt x="1944622" y="1100897"/>
                  </a:lnTo>
                  <a:lnTo>
                    <a:pt x="1958613" y="1080245"/>
                  </a:lnTo>
                  <a:lnTo>
                    <a:pt x="1972603" y="1057508"/>
                  </a:lnTo>
                  <a:lnTo>
                    <a:pt x="1986593" y="1032696"/>
                  </a:lnTo>
                  <a:lnTo>
                    <a:pt x="2000583" y="1005878"/>
                  </a:lnTo>
                  <a:lnTo>
                    <a:pt x="2014573" y="977192"/>
                  </a:lnTo>
                  <a:lnTo>
                    <a:pt x="2028563" y="946848"/>
                  </a:lnTo>
                  <a:lnTo>
                    <a:pt x="2042553" y="915125"/>
                  </a:lnTo>
                  <a:lnTo>
                    <a:pt x="2056543" y="882366"/>
                  </a:lnTo>
                  <a:lnTo>
                    <a:pt x="2070533" y="848963"/>
                  </a:lnTo>
                  <a:lnTo>
                    <a:pt x="2084523" y="815342"/>
                  </a:lnTo>
                  <a:lnTo>
                    <a:pt x="2098513" y="781940"/>
                  </a:lnTo>
                  <a:lnTo>
                    <a:pt x="2112504" y="749180"/>
                  </a:lnTo>
                  <a:lnTo>
                    <a:pt x="2126494" y="717457"/>
                  </a:lnTo>
                  <a:lnTo>
                    <a:pt x="2140484" y="687113"/>
                  </a:lnTo>
                  <a:lnTo>
                    <a:pt x="2154474" y="658428"/>
                  </a:lnTo>
                  <a:lnTo>
                    <a:pt x="2168464" y="631610"/>
                  </a:lnTo>
                  <a:lnTo>
                    <a:pt x="2182454" y="606797"/>
                  </a:lnTo>
                  <a:lnTo>
                    <a:pt x="2196444" y="584060"/>
                  </a:lnTo>
                  <a:lnTo>
                    <a:pt x="2210434" y="563408"/>
                  </a:lnTo>
                  <a:lnTo>
                    <a:pt x="2224424" y="544800"/>
                  </a:lnTo>
                  <a:lnTo>
                    <a:pt x="2238414" y="528154"/>
                  </a:lnTo>
                  <a:lnTo>
                    <a:pt x="2252404" y="513359"/>
                  </a:lnTo>
                  <a:lnTo>
                    <a:pt x="2266395" y="500285"/>
                  </a:lnTo>
                  <a:lnTo>
                    <a:pt x="2280385" y="488791"/>
                  </a:lnTo>
                  <a:lnTo>
                    <a:pt x="2294375" y="478730"/>
                  </a:lnTo>
                  <a:lnTo>
                    <a:pt x="2308365" y="469958"/>
                  </a:lnTo>
                  <a:lnTo>
                    <a:pt x="2322355" y="462337"/>
                  </a:lnTo>
                  <a:lnTo>
                    <a:pt x="2336345" y="455734"/>
                  </a:lnTo>
                  <a:lnTo>
                    <a:pt x="2350335" y="450028"/>
                  </a:lnTo>
                  <a:lnTo>
                    <a:pt x="2364325" y="445110"/>
                  </a:lnTo>
                  <a:lnTo>
                    <a:pt x="2378315" y="440877"/>
                  </a:lnTo>
                  <a:lnTo>
                    <a:pt x="2392305" y="437240"/>
                  </a:lnTo>
                  <a:lnTo>
                    <a:pt x="2406296" y="434120"/>
                  </a:lnTo>
                  <a:lnTo>
                    <a:pt x="2420286" y="431447"/>
                  </a:lnTo>
                  <a:lnTo>
                    <a:pt x="2434276" y="429159"/>
                  </a:lnTo>
                  <a:lnTo>
                    <a:pt x="2448266" y="427203"/>
                  </a:lnTo>
                  <a:lnTo>
                    <a:pt x="2462256" y="425531"/>
                  </a:lnTo>
                  <a:lnTo>
                    <a:pt x="2476246" y="424103"/>
                  </a:lnTo>
                  <a:lnTo>
                    <a:pt x="2490236" y="422884"/>
                  </a:lnTo>
                  <a:lnTo>
                    <a:pt x="2504226" y="421844"/>
                  </a:lnTo>
                  <a:lnTo>
                    <a:pt x="2518216" y="420958"/>
                  </a:lnTo>
                  <a:lnTo>
                    <a:pt x="2532206" y="420202"/>
                  </a:lnTo>
                  <a:lnTo>
                    <a:pt x="2546196" y="419558"/>
                  </a:lnTo>
                  <a:lnTo>
                    <a:pt x="2560187" y="419009"/>
                  </a:lnTo>
                  <a:lnTo>
                    <a:pt x="2574177" y="418542"/>
                  </a:lnTo>
                  <a:lnTo>
                    <a:pt x="2588167" y="418144"/>
                  </a:lnTo>
                  <a:lnTo>
                    <a:pt x="2602157" y="417805"/>
                  </a:lnTo>
                  <a:lnTo>
                    <a:pt x="2616147" y="417516"/>
                  </a:lnTo>
                  <a:lnTo>
                    <a:pt x="2630137" y="417270"/>
                  </a:lnTo>
                  <a:lnTo>
                    <a:pt x="2644127" y="417061"/>
                  </a:lnTo>
                  <a:lnTo>
                    <a:pt x="2658117" y="416883"/>
                  </a:lnTo>
                  <a:lnTo>
                    <a:pt x="2672107" y="416732"/>
                  </a:lnTo>
                  <a:lnTo>
                    <a:pt x="2686097" y="416603"/>
                  </a:lnTo>
                  <a:lnTo>
                    <a:pt x="2700087" y="416493"/>
                  </a:lnTo>
                  <a:lnTo>
                    <a:pt x="2714078" y="416399"/>
                  </a:lnTo>
                  <a:lnTo>
                    <a:pt x="2728068" y="416320"/>
                  </a:lnTo>
                  <a:lnTo>
                    <a:pt x="2742058" y="416252"/>
                  </a:lnTo>
                  <a:lnTo>
                    <a:pt x="2756048" y="416195"/>
                  </a:lnTo>
                  <a:lnTo>
                    <a:pt x="2770038" y="416146"/>
                  </a:lnTo>
                  <a:lnTo>
                    <a:pt x="2770038" y="415937"/>
                  </a:lnTo>
                  <a:lnTo>
                    <a:pt x="2784028" y="415949"/>
                  </a:lnTo>
                  <a:lnTo>
                    <a:pt x="2798018" y="415963"/>
                  </a:lnTo>
                  <a:lnTo>
                    <a:pt x="2812008" y="415980"/>
                  </a:lnTo>
                  <a:lnTo>
                    <a:pt x="2825998" y="416000"/>
                  </a:lnTo>
                  <a:lnTo>
                    <a:pt x="2839988" y="416023"/>
                  </a:lnTo>
                  <a:lnTo>
                    <a:pt x="2853978" y="416051"/>
                  </a:lnTo>
                  <a:lnTo>
                    <a:pt x="2867969" y="416083"/>
                  </a:lnTo>
                  <a:lnTo>
                    <a:pt x="2881959" y="416121"/>
                  </a:lnTo>
                  <a:lnTo>
                    <a:pt x="2895949" y="416165"/>
                  </a:lnTo>
                  <a:lnTo>
                    <a:pt x="2909939" y="416218"/>
                  </a:lnTo>
                  <a:lnTo>
                    <a:pt x="2923929" y="416279"/>
                  </a:lnTo>
                  <a:lnTo>
                    <a:pt x="2937919" y="416351"/>
                  </a:lnTo>
                  <a:lnTo>
                    <a:pt x="2951909" y="416436"/>
                  </a:lnTo>
                  <a:lnTo>
                    <a:pt x="2965899" y="416535"/>
                  </a:lnTo>
                  <a:lnTo>
                    <a:pt x="2979889" y="416652"/>
                  </a:lnTo>
                  <a:lnTo>
                    <a:pt x="2993879" y="416790"/>
                  </a:lnTo>
                  <a:lnTo>
                    <a:pt x="3007870" y="416951"/>
                  </a:lnTo>
                  <a:lnTo>
                    <a:pt x="3021860" y="417139"/>
                  </a:lnTo>
                  <a:lnTo>
                    <a:pt x="3035850" y="417361"/>
                  </a:lnTo>
                  <a:lnTo>
                    <a:pt x="3049840" y="417621"/>
                  </a:lnTo>
                  <a:lnTo>
                    <a:pt x="3063830" y="417926"/>
                  </a:lnTo>
                  <a:lnTo>
                    <a:pt x="3077820" y="418283"/>
                  </a:lnTo>
                  <a:lnTo>
                    <a:pt x="3091810" y="418701"/>
                  </a:lnTo>
                  <a:lnTo>
                    <a:pt x="3105800" y="419190"/>
                  </a:lnTo>
                  <a:lnTo>
                    <a:pt x="3119790" y="419762"/>
                  </a:lnTo>
                  <a:lnTo>
                    <a:pt x="3133780" y="420430"/>
                  </a:lnTo>
                  <a:lnTo>
                    <a:pt x="3147770" y="421210"/>
                  </a:lnTo>
                  <a:lnTo>
                    <a:pt x="3161761" y="422119"/>
                  </a:lnTo>
                  <a:lnTo>
                    <a:pt x="3175751" y="423177"/>
                  </a:lnTo>
                  <a:lnTo>
                    <a:pt x="3189741" y="424407"/>
                  </a:lnTo>
                  <a:lnTo>
                    <a:pt x="3203731" y="425833"/>
                  </a:lnTo>
                  <a:lnTo>
                    <a:pt x="3217721" y="427484"/>
                  </a:lnTo>
                  <a:lnTo>
                    <a:pt x="3231711" y="429390"/>
                  </a:lnTo>
                  <a:lnTo>
                    <a:pt x="3245701" y="431583"/>
                  </a:lnTo>
                  <a:lnTo>
                    <a:pt x="3259691" y="434098"/>
                  </a:lnTo>
                  <a:lnTo>
                    <a:pt x="3273681" y="436971"/>
                  </a:lnTo>
                  <a:lnTo>
                    <a:pt x="3287671" y="440240"/>
                  </a:lnTo>
                  <a:lnTo>
                    <a:pt x="3301661" y="443939"/>
                  </a:lnTo>
                  <a:lnTo>
                    <a:pt x="3315652" y="448100"/>
                  </a:lnTo>
                  <a:lnTo>
                    <a:pt x="3329642" y="452752"/>
                  </a:lnTo>
                  <a:lnTo>
                    <a:pt x="3343632" y="457915"/>
                  </a:lnTo>
                  <a:lnTo>
                    <a:pt x="3357622" y="463599"/>
                  </a:lnTo>
                  <a:lnTo>
                    <a:pt x="3371612" y="469802"/>
                  </a:lnTo>
                  <a:lnTo>
                    <a:pt x="3385602" y="476507"/>
                  </a:lnTo>
                  <a:lnTo>
                    <a:pt x="3399592" y="483678"/>
                  </a:lnTo>
                  <a:lnTo>
                    <a:pt x="3413582" y="491264"/>
                  </a:lnTo>
                  <a:lnTo>
                    <a:pt x="3427572" y="499195"/>
                  </a:lnTo>
                  <a:lnTo>
                    <a:pt x="3441562" y="507385"/>
                  </a:lnTo>
                  <a:lnTo>
                    <a:pt x="3455552" y="515736"/>
                  </a:lnTo>
                  <a:lnTo>
                    <a:pt x="3469543" y="524141"/>
                  </a:lnTo>
                  <a:lnTo>
                    <a:pt x="3483533" y="532492"/>
                  </a:lnTo>
                  <a:lnTo>
                    <a:pt x="3497523" y="540681"/>
                  </a:lnTo>
                  <a:lnTo>
                    <a:pt x="3511513" y="548612"/>
                  </a:lnTo>
                  <a:lnTo>
                    <a:pt x="3525503" y="556198"/>
                  </a:lnTo>
                  <a:lnTo>
                    <a:pt x="3539493" y="563370"/>
                  </a:lnTo>
                  <a:lnTo>
                    <a:pt x="3553483" y="570074"/>
                  </a:lnTo>
                  <a:lnTo>
                    <a:pt x="3567473" y="576277"/>
                  </a:lnTo>
                  <a:lnTo>
                    <a:pt x="3581463" y="581961"/>
                  </a:lnTo>
                  <a:lnTo>
                    <a:pt x="3595453" y="587124"/>
                  </a:lnTo>
                  <a:lnTo>
                    <a:pt x="3609444" y="591776"/>
                  </a:lnTo>
                  <a:lnTo>
                    <a:pt x="3623434" y="595938"/>
                  </a:lnTo>
                  <a:lnTo>
                    <a:pt x="3637424" y="599637"/>
                  </a:lnTo>
                  <a:lnTo>
                    <a:pt x="3651414" y="602905"/>
                  </a:lnTo>
                  <a:lnTo>
                    <a:pt x="3665404" y="605779"/>
                  </a:lnTo>
                  <a:lnTo>
                    <a:pt x="3679394" y="608294"/>
                  </a:lnTo>
                  <a:lnTo>
                    <a:pt x="3693384" y="610487"/>
                  </a:lnTo>
                  <a:lnTo>
                    <a:pt x="3707374" y="612392"/>
                  </a:lnTo>
                  <a:lnTo>
                    <a:pt x="3721364" y="614043"/>
                  </a:lnTo>
                  <a:lnTo>
                    <a:pt x="3735354" y="615469"/>
                  </a:lnTo>
                  <a:lnTo>
                    <a:pt x="3749344" y="616699"/>
                  </a:lnTo>
                  <a:lnTo>
                    <a:pt x="3763335" y="617757"/>
                  </a:lnTo>
                  <a:lnTo>
                    <a:pt x="3777325" y="618666"/>
                  </a:lnTo>
                  <a:lnTo>
                    <a:pt x="3791315" y="619446"/>
                  </a:lnTo>
                  <a:lnTo>
                    <a:pt x="3805305" y="620115"/>
                  </a:lnTo>
                  <a:lnTo>
                    <a:pt x="3819295" y="620687"/>
                  </a:lnTo>
                  <a:lnTo>
                    <a:pt x="3833285" y="621176"/>
                  </a:lnTo>
                  <a:lnTo>
                    <a:pt x="3847275" y="621594"/>
                  </a:lnTo>
                  <a:lnTo>
                    <a:pt x="3861265" y="621951"/>
                  </a:lnTo>
                  <a:lnTo>
                    <a:pt x="3875255" y="622255"/>
                  </a:lnTo>
                  <a:lnTo>
                    <a:pt x="3889245" y="622515"/>
                  </a:lnTo>
                  <a:lnTo>
                    <a:pt x="3903235" y="622737"/>
                  </a:lnTo>
                  <a:lnTo>
                    <a:pt x="3917226" y="622926"/>
                  </a:lnTo>
                  <a:lnTo>
                    <a:pt x="3931216" y="623087"/>
                  </a:lnTo>
                  <a:lnTo>
                    <a:pt x="3945206" y="623224"/>
                  </a:lnTo>
                  <a:lnTo>
                    <a:pt x="3959196" y="623341"/>
                  </a:lnTo>
                  <a:lnTo>
                    <a:pt x="3973186" y="623441"/>
                  </a:lnTo>
                  <a:lnTo>
                    <a:pt x="3987176" y="623525"/>
                  </a:lnTo>
                  <a:lnTo>
                    <a:pt x="4001166" y="623597"/>
                  </a:lnTo>
                  <a:lnTo>
                    <a:pt x="4015156" y="623659"/>
                  </a:lnTo>
                  <a:lnTo>
                    <a:pt x="4029146" y="623711"/>
                  </a:lnTo>
                  <a:lnTo>
                    <a:pt x="4043136" y="623756"/>
                  </a:lnTo>
                  <a:lnTo>
                    <a:pt x="4057126" y="623794"/>
                  </a:lnTo>
                  <a:lnTo>
                    <a:pt x="4071117" y="623826"/>
                  </a:lnTo>
                  <a:lnTo>
                    <a:pt x="4085107" y="623853"/>
                  </a:lnTo>
                  <a:lnTo>
                    <a:pt x="4099097" y="623877"/>
                  </a:lnTo>
                  <a:lnTo>
                    <a:pt x="4113087" y="623896"/>
                  </a:lnTo>
                  <a:lnTo>
                    <a:pt x="4127077" y="623913"/>
                  </a:lnTo>
                  <a:lnTo>
                    <a:pt x="4141067" y="623928"/>
                  </a:lnTo>
                  <a:lnTo>
                    <a:pt x="4155057" y="62394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732154"/>
              <a:ext cx="4155057" cy="832292"/>
            </a:xfrm>
            <a:custGeom>
              <a:avLst/>
              <a:pathLst>
                <a:path w="4155057" h="83229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79"/>
                  </a:lnTo>
                  <a:lnTo>
                    <a:pt x="2784028" y="328"/>
                  </a:lnTo>
                  <a:lnTo>
                    <a:pt x="2798018" y="385"/>
                  </a:lnTo>
                  <a:lnTo>
                    <a:pt x="2812008" y="453"/>
                  </a:lnTo>
                  <a:lnTo>
                    <a:pt x="2825998" y="532"/>
                  </a:lnTo>
                  <a:lnTo>
                    <a:pt x="2839988" y="626"/>
                  </a:lnTo>
                  <a:lnTo>
                    <a:pt x="2853978" y="735"/>
                  </a:lnTo>
                  <a:lnTo>
                    <a:pt x="2867969" y="864"/>
                  </a:lnTo>
                  <a:lnTo>
                    <a:pt x="2881959" y="1016"/>
                  </a:lnTo>
                  <a:lnTo>
                    <a:pt x="2895949" y="1194"/>
                  </a:lnTo>
                  <a:lnTo>
                    <a:pt x="2909939" y="1403"/>
                  </a:lnTo>
                  <a:lnTo>
                    <a:pt x="2923929" y="1649"/>
                  </a:lnTo>
                  <a:lnTo>
                    <a:pt x="2937919" y="1937"/>
                  </a:lnTo>
                  <a:lnTo>
                    <a:pt x="2951909" y="2276"/>
                  </a:lnTo>
                  <a:lnTo>
                    <a:pt x="2965899" y="2674"/>
                  </a:lnTo>
                  <a:lnTo>
                    <a:pt x="2979889" y="3142"/>
                  </a:lnTo>
                  <a:lnTo>
                    <a:pt x="2993879" y="3691"/>
                  </a:lnTo>
                  <a:lnTo>
                    <a:pt x="3007870" y="4335"/>
                  </a:lnTo>
                  <a:lnTo>
                    <a:pt x="3021860" y="5091"/>
                  </a:lnTo>
                  <a:lnTo>
                    <a:pt x="3035850" y="5977"/>
                  </a:lnTo>
                  <a:lnTo>
                    <a:pt x="3049840" y="7017"/>
                  </a:lnTo>
                  <a:lnTo>
                    <a:pt x="3063830" y="8236"/>
                  </a:lnTo>
                  <a:lnTo>
                    <a:pt x="3077820" y="9663"/>
                  </a:lnTo>
                  <a:lnTo>
                    <a:pt x="3091810" y="11335"/>
                  </a:lnTo>
                  <a:lnTo>
                    <a:pt x="3105800" y="13292"/>
                  </a:lnTo>
                  <a:lnTo>
                    <a:pt x="3119790" y="15580"/>
                  </a:lnTo>
                  <a:lnTo>
                    <a:pt x="3133780" y="18253"/>
                  </a:lnTo>
                  <a:lnTo>
                    <a:pt x="3147770" y="21373"/>
                  </a:lnTo>
                  <a:lnTo>
                    <a:pt x="3161761" y="25009"/>
                  </a:lnTo>
                  <a:lnTo>
                    <a:pt x="3175751" y="29242"/>
                  </a:lnTo>
                  <a:lnTo>
                    <a:pt x="3189741" y="34161"/>
                  </a:lnTo>
                  <a:lnTo>
                    <a:pt x="3203731" y="39867"/>
                  </a:lnTo>
                  <a:lnTo>
                    <a:pt x="3217721" y="46469"/>
                  </a:lnTo>
                  <a:lnTo>
                    <a:pt x="3231711" y="54091"/>
                  </a:lnTo>
                  <a:lnTo>
                    <a:pt x="3245701" y="62863"/>
                  </a:lnTo>
                  <a:lnTo>
                    <a:pt x="3259691" y="72924"/>
                  </a:lnTo>
                  <a:lnTo>
                    <a:pt x="3273681" y="84418"/>
                  </a:lnTo>
                  <a:lnTo>
                    <a:pt x="3287671" y="97492"/>
                  </a:lnTo>
                  <a:lnTo>
                    <a:pt x="3301661" y="112287"/>
                  </a:lnTo>
                  <a:lnTo>
                    <a:pt x="3315652" y="128933"/>
                  </a:lnTo>
                  <a:lnTo>
                    <a:pt x="3329642" y="147541"/>
                  </a:lnTo>
                  <a:lnTo>
                    <a:pt x="3343632" y="168193"/>
                  </a:lnTo>
                  <a:lnTo>
                    <a:pt x="3357622" y="190930"/>
                  </a:lnTo>
                  <a:lnTo>
                    <a:pt x="3371612" y="215742"/>
                  </a:lnTo>
                  <a:lnTo>
                    <a:pt x="3385602" y="242560"/>
                  </a:lnTo>
                  <a:lnTo>
                    <a:pt x="3399592" y="271246"/>
                  </a:lnTo>
                  <a:lnTo>
                    <a:pt x="3413582" y="301590"/>
                  </a:lnTo>
                  <a:lnTo>
                    <a:pt x="3427572" y="333313"/>
                  </a:lnTo>
                  <a:lnTo>
                    <a:pt x="3441562" y="366072"/>
                  </a:lnTo>
                  <a:lnTo>
                    <a:pt x="3455552" y="399475"/>
                  </a:lnTo>
                  <a:lnTo>
                    <a:pt x="3469543" y="433096"/>
                  </a:lnTo>
                  <a:lnTo>
                    <a:pt x="3483533" y="466499"/>
                  </a:lnTo>
                  <a:lnTo>
                    <a:pt x="3497523" y="499258"/>
                  </a:lnTo>
                  <a:lnTo>
                    <a:pt x="3511513" y="530981"/>
                  </a:lnTo>
                  <a:lnTo>
                    <a:pt x="3525503" y="561325"/>
                  </a:lnTo>
                  <a:lnTo>
                    <a:pt x="3539493" y="590011"/>
                  </a:lnTo>
                  <a:lnTo>
                    <a:pt x="3553483" y="616829"/>
                  </a:lnTo>
                  <a:lnTo>
                    <a:pt x="3567473" y="641641"/>
                  </a:lnTo>
                  <a:lnTo>
                    <a:pt x="3581463" y="664378"/>
                  </a:lnTo>
                  <a:lnTo>
                    <a:pt x="3595453" y="685030"/>
                  </a:lnTo>
                  <a:lnTo>
                    <a:pt x="3609444" y="703638"/>
                  </a:lnTo>
                  <a:lnTo>
                    <a:pt x="3623434" y="720284"/>
                  </a:lnTo>
                  <a:lnTo>
                    <a:pt x="3637424" y="735079"/>
                  </a:lnTo>
                  <a:lnTo>
                    <a:pt x="3651414" y="748153"/>
                  </a:lnTo>
                  <a:lnTo>
                    <a:pt x="3665404" y="759647"/>
                  </a:lnTo>
                  <a:lnTo>
                    <a:pt x="3679394" y="769708"/>
                  </a:lnTo>
                  <a:lnTo>
                    <a:pt x="3693384" y="778480"/>
                  </a:lnTo>
                  <a:lnTo>
                    <a:pt x="3707374" y="786102"/>
                  </a:lnTo>
                  <a:lnTo>
                    <a:pt x="3721364" y="792704"/>
                  </a:lnTo>
                  <a:lnTo>
                    <a:pt x="3735354" y="798410"/>
                  </a:lnTo>
                  <a:lnTo>
                    <a:pt x="3749344" y="803329"/>
                  </a:lnTo>
                  <a:lnTo>
                    <a:pt x="3763335" y="807562"/>
                  </a:lnTo>
                  <a:lnTo>
                    <a:pt x="3777325" y="811198"/>
                  </a:lnTo>
                  <a:lnTo>
                    <a:pt x="3791315" y="814318"/>
                  </a:lnTo>
                  <a:lnTo>
                    <a:pt x="3805305" y="816991"/>
                  </a:lnTo>
                  <a:lnTo>
                    <a:pt x="3819295" y="819279"/>
                  </a:lnTo>
                  <a:lnTo>
                    <a:pt x="3833285" y="821236"/>
                  </a:lnTo>
                  <a:lnTo>
                    <a:pt x="3847275" y="822908"/>
                  </a:lnTo>
                  <a:lnTo>
                    <a:pt x="3861265" y="824336"/>
                  </a:lnTo>
                  <a:lnTo>
                    <a:pt x="3875255" y="825554"/>
                  </a:lnTo>
                  <a:lnTo>
                    <a:pt x="3889245" y="826594"/>
                  </a:lnTo>
                  <a:lnTo>
                    <a:pt x="3903235" y="827481"/>
                  </a:lnTo>
                  <a:lnTo>
                    <a:pt x="3917226" y="828236"/>
                  </a:lnTo>
                  <a:lnTo>
                    <a:pt x="3931216" y="828880"/>
                  </a:lnTo>
                  <a:lnTo>
                    <a:pt x="3945206" y="829429"/>
                  </a:lnTo>
                  <a:lnTo>
                    <a:pt x="3959196" y="829897"/>
                  </a:lnTo>
                  <a:lnTo>
                    <a:pt x="3973186" y="830295"/>
                  </a:lnTo>
                  <a:lnTo>
                    <a:pt x="3987176" y="830634"/>
                  </a:lnTo>
                  <a:lnTo>
                    <a:pt x="4001166" y="830922"/>
                  </a:lnTo>
                  <a:lnTo>
                    <a:pt x="4015156" y="831168"/>
                  </a:lnTo>
                  <a:lnTo>
                    <a:pt x="4029146" y="831377"/>
                  </a:lnTo>
                  <a:lnTo>
                    <a:pt x="4043136" y="831555"/>
                  </a:lnTo>
                  <a:lnTo>
                    <a:pt x="4057126" y="831707"/>
                  </a:lnTo>
                  <a:lnTo>
                    <a:pt x="4071117" y="831836"/>
                  </a:lnTo>
                  <a:lnTo>
                    <a:pt x="4085107" y="831945"/>
                  </a:lnTo>
                  <a:lnTo>
                    <a:pt x="4099097" y="832039"/>
                  </a:lnTo>
                  <a:lnTo>
                    <a:pt x="4113087" y="832118"/>
                  </a:lnTo>
                  <a:lnTo>
                    <a:pt x="4127077" y="832186"/>
                  </a:lnTo>
                  <a:lnTo>
                    <a:pt x="4141067" y="832243"/>
                  </a:lnTo>
                  <a:lnTo>
                    <a:pt x="4155057" y="83229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22146"/>
              <a:ext cx="4155057" cy="1248439"/>
            </a:xfrm>
            <a:custGeom>
              <a:avLst/>
              <a:pathLst>
                <a:path w="4155057" h="1248439">
                  <a:moveTo>
                    <a:pt x="0" y="0"/>
                  </a:moveTo>
                  <a:lnTo>
                    <a:pt x="13990" y="73"/>
                  </a:lnTo>
                  <a:lnTo>
                    <a:pt x="27980" y="159"/>
                  </a:lnTo>
                  <a:lnTo>
                    <a:pt x="41970" y="261"/>
                  </a:lnTo>
                  <a:lnTo>
                    <a:pt x="55960" y="380"/>
                  </a:lnTo>
                  <a:lnTo>
                    <a:pt x="69950" y="520"/>
                  </a:lnTo>
                  <a:lnTo>
                    <a:pt x="83940" y="685"/>
                  </a:lnTo>
                  <a:lnTo>
                    <a:pt x="97930" y="878"/>
                  </a:lnTo>
                  <a:lnTo>
                    <a:pt x="111920" y="1105"/>
                  </a:lnTo>
                  <a:lnTo>
                    <a:pt x="125910" y="1372"/>
                  </a:lnTo>
                  <a:lnTo>
                    <a:pt x="139900" y="1686"/>
                  </a:lnTo>
                  <a:lnTo>
                    <a:pt x="153891" y="2055"/>
                  </a:lnTo>
                  <a:lnTo>
                    <a:pt x="167881" y="2487"/>
                  </a:lnTo>
                  <a:lnTo>
                    <a:pt x="181871" y="2996"/>
                  </a:lnTo>
                  <a:lnTo>
                    <a:pt x="195861" y="3593"/>
                  </a:lnTo>
                  <a:lnTo>
                    <a:pt x="209851" y="4294"/>
                  </a:lnTo>
                  <a:lnTo>
                    <a:pt x="223841" y="5117"/>
                  </a:lnTo>
                  <a:lnTo>
                    <a:pt x="237831" y="6084"/>
                  </a:lnTo>
                  <a:lnTo>
                    <a:pt x="251821" y="7217"/>
                  </a:lnTo>
                  <a:lnTo>
                    <a:pt x="265811" y="8547"/>
                  </a:lnTo>
                  <a:lnTo>
                    <a:pt x="279801" y="10107"/>
                  </a:lnTo>
                  <a:lnTo>
                    <a:pt x="293791" y="11935"/>
                  </a:lnTo>
                  <a:lnTo>
                    <a:pt x="307782" y="14077"/>
                  </a:lnTo>
                  <a:lnTo>
                    <a:pt x="321772" y="16585"/>
                  </a:lnTo>
                  <a:lnTo>
                    <a:pt x="335762" y="19520"/>
                  </a:lnTo>
                  <a:lnTo>
                    <a:pt x="349752" y="22952"/>
                  </a:lnTo>
                  <a:lnTo>
                    <a:pt x="363742" y="26961"/>
                  </a:lnTo>
                  <a:lnTo>
                    <a:pt x="377732" y="31641"/>
                  </a:lnTo>
                  <a:lnTo>
                    <a:pt x="391722" y="37096"/>
                  </a:lnTo>
                  <a:lnTo>
                    <a:pt x="405712" y="43445"/>
                  </a:lnTo>
                  <a:lnTo>
                    <a:pt x="419702" y="50823"/>
                  </a:lnTo>
                  <a:lnTo>
                    <a:pt x="433692" y="59381"/>
                  </a:lnTo>
                  <a:lnTo>
                    <a:pt x="447682" y="69285"/>
                  </a:lnTo>
                  <a:lnTo>
                    <a:pt x="461673" y="80718"/>
                  </a:lnTo>
                  <a:lnTo>
                    <a:pt x="475663" y="93876"/>
                  </a:lnTo>
                  <a:lnTo>
                    <a:pt x="489653" y="108967"/>
                  </a:lnTo>
                  <a:lnTo>
                    <a:pt x="503643" y="126209"/>
                  </a:lnTo>
                  <a:lnTo>
                    <a:pt x="517633" y="145820"/>
                  </a:lnTo>
                  <a:lnTo>
                    <a:pt x="531623" y="168012"/>
                  </a:lnTo>
                  <a:lnTo>
                    <a:pt x="545613" y="192981"/>
                  </a:lnTo>
                  <a:lnTo>
                    <a:pt x="559603" y="220893"/>
                  </a:lnTo>
                  <a:lnTo>
                    <a:pt x="573593" y="251871"/>
                  </a:lnTo>
                  <a:lnTo>
                    <a:pt x="587583" y="285976"/>
                  </a:lnTo>
                  <a:lnTo>
                    <a:pt x="601574" y="323195"/>
                  </a:lnTo>
                  <a:lnTo>
                    <a:pt x="615564" y="363422"/>
                  </a:lnTo>
                  <a:lnTo>
                    <a:pt x="629554" y="406451"/>
                  </a:lnTo>
                  <a:lnTo>
                    <a:pt x="643544" y="451967"/>
                  </a:lnTo>
                  <a:lnTo>
                    <a:pt x="657534" y="499551"/>
                  </a:lnTo>
                  <a:lnTo>
                    <a:pt x="671524" y="548690"/>
                  </a:lnTo>
                  <a:lnTo>
                    <a:pt x="685514" y="598794"/>
                  </a:lnTo>
                  <a:lnTo>
                    <a:pt x="699504" y="649225"/>
                  </a:lnTo>
                  <a:lnTo>
                    <a:pt x="713494" y="699330"/>
                  </a:lnTo>
                  <a:lnTo>
                    <a:pt x="727484" y="748468"/>
                  </a:lnTo>
                  <a:lnTo>
                    <a:pt x="741474" y="796053"/>
                  </a:lnTo>
                  <a:lnTo>
                    <a:pt x="755465" y="841569"/>
                  </a:lnTo>
                  <a:lnTo>
                    <a:pt x="769455" y="884597"/>
                  </a:lnTo>
                  <a:lnTo>
                    <a:pt x="783445" y="924825"/>
                  </a:lnTo>
                  <a:lnTo>
                    <a:pt x="797435" y="962043"/>
                  </a:lnTo>
                  <a:lnTo>
                    <a:pt x="811425" y="996149"/>
                  </a:lnTo>
                  <a:lnTo>
                    <a:pt x="825415" y="1027126"/>
                  </a:lnTo>
                  <a:lnTo>
                    <a:pt x="839405" y="1055039"/>
                  </a:lnTo>
                  <a:lnTo>
                    <a:pt x="853395" y="1080008"/>
                  </a:lnTo>
                  <a:lnTo>
                    <a:pt x="867385" y="1102200"/>
                  </a:lnTo>
                  <a:lnTo>
                    <a:pt x="881375" y="1121811"/>
                  </a:lnTo>
                  <a:lnTo>
                    <a:pt x="895365" y="1139052"/>
                  </a:lnTo>
                  <a:lnTo>
                    <a:pt x="909356" y="1154144"/>
                  </a:lnTo>
                  <a:lnTo>
                    <a:pt x="923346" y="1167301"/>
                  </a:lnTo>
                  <a:lnTo>
                    <a:pt x="937336" y="1178734"/>
                  </a:lnTo>
                  <a:lnTo>
                    <a:pt x="951326" y="1188638"/>
                  </a:lnTo>
                  <a:lnTo>
                    <a:pt x="965316" y="1197196"/>
                  </a:lnTo>
                  <a:lnTo>
                    <a:pt x="979306" y="1204575"/>
                  </a:lnTo>
                  <a:lnTo>
                    <a:pt x="993296" y="1210924"/>
                  </a:lnTo>
                  <a:lnTo>
                    <a:pt x="1007286" y="1216379"/>
                  </a:lnTo>
                  <a:lnTo>
                    <a:pt x="1021276" y="1221058"/>
                  </a:lnTo>
                  <a:lnTo>
                    <a:pt x="1035266" y="1225068"/>
                  </a:lnTo>
                  <a:lnTo>
                    <a:pt x="1049256" y="1228500"/>
                  </a:lnTo>
                  <a:lnTo>
                    <a:pt x="1063247" y="1231435"/>
                  </a:lnTo>
                  <a:lnTo>
                    <a:pt x="1077237" y="1233943"/>
                  </a:lnTo>
                  <a:lnTo>
                    <a:pt x="1091227" y="1236085"/>
                  </a:lnTo>
                  <a:lnTo>
                    <a:pt x="1105217" y="1237913"/>
                  </a:lnTo>
                  <a:lnTo>
                    <a:pt x="1119207" y="1239472"/>
                  </a:lnTo>
                  <a:lnTo>
                    <a:pt x="1133197" y="1240802"/>
                  </a:lnTo>
                  <a:lnTo>
                    <a:pt x="1147187" y="1241936"/>
                  </a:lnTo>
                  <a:lnTo>
                    <a:pt x="1161177" y="1242902"/>
                  </a:lnTo>
                  <a:lnTo>
                    <a:pt x="1175167" y="1243725"/>
                  </a:lnTo>
                  <a:lnTo>
                    <a:pt x="1189157" y="1244426"/>
                  </a:lnTo>
                  <a:lnTo>
                    <a:pt x="1203148" y="1245023"/>
                  </a:lnTo>
                  <a:lnTo>
                    <a:pt x="1217138" y="1245532"/>
                  </a:lnTo>
                  <a:lnTo>
                    <a:pt x="1231128" y="1245965"/>
                  </a:lnTo>
                  <a:lnTo>
                    <a:pt x="1245118" y="1246333"/>
                  </a:lnTo>
                  <a:lnTo>
                    <a:pt x="1259108" y="1246647"/>
                  </a:lnTo>
                  <a:lnTo>
                    <a:pt x="1273098" y="1246914"/>
                  </a:lnTo>
                  <a:lnTo>
                    <a:pt x="1287088" y="1247141"/>
                  </a:lnTo>
                  <a:lnTo>
                    <a:pt x="1301078" y="1247335"/>
                  </a:lnTo>
                  <a:lnTo>
                    <a:pt x="1315068" y="1247500"/>
                  </a:lnTo>
                  <a:lnTo>
                    <a:pt x="1329058" y="1247640"/>
                  </a:lnTo>
                  <a:lnTo>
                    <a:pt x="1343048" y="1247759"/>
                  </a:lnTo>
                  <a:lnTo>
                    <a:pt x="1357039" y="1247860"/>
                  </a:lnTo>
                  <a:lnTo>
                    <a:pt x="1371029" y="1247947"/>
                  </a:lnTo>
                  <a:lnTo>
                    <a:pt x="1385019" y="1248020"/>
                  </a:lnTo>
                  <a:lnTo>
                    <a:pt x="1385019" y="1248439"/>
                  </a:lnTo>
                  <a:lnTo>
                    <a:pt x="1399009" y="1248439"/>
                  </a:lnTo>
                  <a:lnTo>
                    <a:pt x="1412999" y="1248439"/>
                  </a:lnTo>
                  <a:lnTo>
                    <a:pt x="1426989" y="1248439"/>
                  </a:lnTo>
                  <a:lnTo>
                    <a:pt x="1440979" y="1248439"/>
                  </a:lnTo>
                  <a:lnTo>
                    <a:pt x="1454969" y="1248439"/>
                  </a:lnTo>
                  <a:lnTo>
                    <a:pt x="1468959" y="1248439"/>
                  </a:lnTo>
                  <a:lnTo>
                    <a:pt x="1482949" y="1248439"/>
                  </a:lnTo>
                  <a:lnTo>
                    <a:pt x="1496939" y="1248439"/>
                  </a:lnTo>
                  <a:lnTo>
                    <a:pt x="1510930" y="1248439"/>
                  </a:lnTo>
                  <a:lnTo>
                    <a:pt x="1524920" y="1248439"/>
                  </a:lnTo>
                  <a:lnTo>
                    <a:pt x="1538910" y="1248439"/>
                  </a:lnTo>
                  <a:lnTo>
                    <a:pt x="1552900" y="1248439"/>
                  </a:lnTo>
                  <a:lnTo>
                    <a:pt x="1566890" y="1248439"/>
                  </a:lnTo>
                  <a:lnTo>
                    <a:pt x="1580880" y="1248439"/>
                  </a:lnTo>
                  <a:lnTo>
                    <a:pt x="1594870" y="1248439"/>
                  </a:lnTo>
                  <a:lnTo>
                    <a:pt x="1608860" y="1248439"/>
                  </a:lnTo>
                  <a:lnTo>
                    <a:pt x="1622850" y="1248439"/>
                  </a:lnTo>
                  <a:lnTo>
                    <a:pt x="1636840" y="1248439"/>
                  </a:lnTo>
                  <a:lnTo>
                    <a:pt x="1650830" y="1248439"/>
                  </a:lnTo>
                  <a:lnTo>
                    <a:pt x="1664821" y="1248439"/>
                  </a:lnTo>
                  <a:lnTo>
                    <a:pt x="1678811" y="1248439"/>
                  </a:lnTo>
                  <a:lnTo>
                    <a:pt x="1692801" y="1248439"/>
                  </a:lnTo>
                  <a:lnTo>
                    <a:pt x="1706791" y="1248439"/>
                  </a:lnTo>
                  <a:lnTo>
                    <a:pt x="1720781" y="1248439"/>
                  </a:lnTo>
                  <a:lnTo>
                    <a:pt x="1734771" y="1248439"/>
                  </a:lnTo>
                  <a:lnTo>
                    <a:pt x="1748761" y="1248439"/>
                  </a:lnTo>
                  <a:lnTo>
                    <a:pt x="1762751" y="1248439"/>
                  </a:lnTo>
                  <a:lnTo>
                    <a:pt x="1776741" y="1248439"/>
                  </a:lnTo>
                  <a:lnTo>
                    <a:pt x="1790731" y="1248439"/>
                  </a:lnTo>
                  <a:lnTo>
                    <a:pt x="1804722" y="1248439"/>
                  </a:lnTo>
                  <a:lnTo>
                    <a:pt x="1818712" y="1248439"/>
                  </a:lnTo>
                  <a:lnTo>
                    <a:pt x="1832702" y="1248439"/>
                  </a:lnTo>
                  <a:lnTo>
                    <a:pt x="1846692" y="1248439"/>
                  </a:lnTo>
                  <a:lnTo>
                    <a:pt x="1860682" y="1248439"/>
                  </a:lnTo>
                  <a:lnTo>
                    <a:pt x="1874672" y="1248439"/>
                  </a:lnTo>
                  <a:lnTo>
                    <a:pt x="1888662" y="1248439"/>
                  </a:lnTo>
                  <a:lnTo>
                    <a:pt x="1902652" y="1248439"/>
                  </a:lnTo>
                  <a:lnTo>
                    <a:pt x="1916642" y="1248439"/>
                  </a:lnTo>
                  <a:lnTo>
                    <a:pt x="1930632" y="1248439"/>
                  </a:lnTo>
                  <a:lnTo>
                    <a:pt x="1944622" y="1248439"/>
                  </a:lnTo>
                  <a:lnTo>
                    <a:pt x="1958613" y="1248439"/>
                  </a:lnTo>
                  <a:lnTo>
                    <a:pt x="1972603" y="1248439"/>
                  </a:lnTo>
                  <a:lnTo>
                    <a:pt x="1986593" y="1248439"/>
                  </a:lnTo>
                  <a:lnTo>
                    <a:pt x="2000583" y="1248439"/>
                  </a:lnTo>
                  <a:lnTo>
                    <a:pt x="2014573" y="1248439"/>
                  </a:lnTo>
                  <a:lnTo>
                    <a:pt x="2028563" y="1248439"/>
                  </a:lnTo>
                  <a:lnTo>
                    <a:pt x="2042553" y="1248439"/>
                  </a:lnTo>
                  <a:lnTo>
                    <a:pt x="2056543" y="1248439"/>
                  </a:lnTo>
                  <a:lnTo>
                    <a:pt x="2070533" y="1248439"/>
                  </a:lnTo>
                  <a:lnTo>
                    <a:pt x="2084523" y="1248439"/>
                  </a:lnTo>
                  <a:lnTo>
                    <a:pt x="2098513" y="1248439"/>
                  </a:lnTo>
                  <a:lnTo>
                    <a:pt x="2112504" y="1248439"/>
                  </a:lnTo>
                  <a:lnTo>
                    <a:pt x="2126494" y="1248439"/>
                  </a:lnTo>
                  <a:lnTo>
                    <a:pt x="2140484" y="1248439"/>
                  </a:lnTo>
                  <a:lnTo>
                    <a:pt x="2154474" y="1248439"/>
                  </a:lnTo>
                  <a:lnTo>
                    <a:pt x="2168464" y="1248439"/>
                  </a:lnTo>
                  <a:lnTo>
                    <a:pt x="2182454" y="1248439"/>
                  </a:lnTo>
                  <a:lnTo>
                    <a:pt x="2196444" y="1248439"/>
                  </a:lnTo>
                  <a:lnTo>
                    <a:pt x="2210434" y="1248439"/>
                  </a:lnTo>
                  <a:lnTo>
                    <a:pt x="2224424" y="1248439"/>
                  </a:lnTo>
                  <a:lnTo>
                    <a:pt x="2238414" y="1248439"/>
                  </a:lnTo>
                  <a:lnTo>
                    <a:pt x="2252404" y="1248439"/>
                  </a:lnTo>
                  <a:lnTo>
                    <a:pt x="2266395" y="1248439"/>
                  </a:lnTo>
                  <a:lnTo>
                    <a:pt x="2280385" y="1248439"/>
                  </a:lnTo>
                  <a:lnTo>
                    <a:pt x="2294375" y="1248439"/>
                  </a:lnTo>
                  <a:lnTo>
                    <a:pt x="2308365" y="1248439"/>
                  </a:lnTo>
                  <a:lnTo>
                    <a:pt x="2322355" y="1248439"/>
                  </a:lnTo>
                  <a:lnTo>
                    <a:pt x="2336345" y="1248439"/>
                  </a:lnTo>
                  <a:lnTo>
                    <a:pt x="2350335" y="1248439"/>
                  </a:lnTo>
                  <a:lnTo>
                    <a:pt x="2364325" y="1248439"/>
                  </a:lnTo>
                  <a:lnTo>
                    <a:pt x="2378315" y="1248439"/>
                  </a:lnTo>
                  <a:lnTo>
                    <a:pt x="2392305" y="1248439"/>
                  </a:lnTo>
                  <a:lnTo>
                    <a:pt x="2406296" y="1248439"/>
                  </a:lnTo>
                  <a:lnTo>
                    <a:pt x="2420286" y="1248439"/>
                  </a:lnTo>
                  <a:lnTo>
                    <a:pt x="2434276" y="1248439"/>
                  </a:lnTo>
                  <a:lnTo>
                    <a:pt x="2448266" y="1248439"/>
                  </a:lnTo>
                  <a:lnTo>
                    <a:pt x="2462256" y="1248439"/>
                  </a:lnTo>
                  <a:lnTo>
                    <a:pt x="2476246" y="1248439"/>
                  </a:lnTo>
                  <a:lnTo>
                    <a:pt x="2490236" y="1248439"/>
                  </a:lnTo>
                  <a:lnTo>
                    <a:pt x="2504226" y="1248439"/>
                  </a:lnTo>
                  <a:lnTo>
                    <a:pt x="2518216" y="1248439"/>
                  </a:lnTo>
                  <a:lnTo>
                    <a:pt x="2532206" y="1248439"/>
                  </a:lnTo>
                  <a:lnTo>
                    <a:pt x="2546196" y="1248439"/>
                  </a:lnTo>
                  <a:lnTo>
                    <a:pt x="2560187" y="1248439"/>
                  </a:lnTo>
                  <a:lnTo>
                    <a:pt x="2574177" y="1248439"/>
                  </a:lnTo>
                  <a:lnTo>
                    <a:pt x="2588167" y="1248439"/>
                  </a:lnTo>
                  <a:lnTo>
                    <a:pt x="2602157" y="1248439"/>
                  </a:lnTo>
                  <a:lnTo>
                    <a:pt x="2616147" y="1248439"/>
                  </a:lnTo>
                  <a:lnTo>
                    <a:pt x="2630137" y="1248439"/>
                  </a:lnTo>
                  <a:lnTo>
                    <a:pt x="2644127" y="1248439"/>
                  </a:lnTo>
                  <a:lnTo>
                    <a:pt x="2658117" y="1248439"/>
                  </a:lnTo>
                  <a:lnTo>
                    <a:pt x="2672107" y="1248439"/>
                  </a:lnTo>
                  <a:lnTo>
                    <a:pt x="2686097" y="1248439"/>
                  </a:lnTo>
                  <a:lnTo>
                    <a:pt x="2700087" y="1248439"/>
                  </a:lnTo>
                  <a:lnTo>
                    <a:pt x="2714078" y="1248439"/>
                  </a:lnTo>
                  <a:lnTo>
                    <a:pt x="2728068" y="1248439"/>
                  </a:lnTo>
                  <a:lnTo>
                    <a:pt x="2742058" y="1248439"/>
                  </a:lnTo>
                  <a:lnTo>
                    <a:pt x="2756048" y="1248439"/>
                  </a:lnTo>
                  <a:lnTo>
                    <a:pt x="2770038" y="1248439"/>
                  </a:lnTo>
                  <a:lnTo>
                    <a:pt x="2770038" y="1248439"/>
                  </a:lnTo>
                  <a:lnTo>
                    <a:pt x="2784028" y="1248439"/>
                  </a:lnTo>
                  <a:lnTo>
                    <a:pt x="2798018" y="1248439"/>
                  </a:lnTo>
                  <a:lnTo>
                    <a:pt x="2812008" y="1248439"/>
                  </a:lnTo>
                  <a:lnTo>
                    <a:pt x="2825998" y="1248439"/>
                  </a:lnTo>
                  <a:lnTo>
                    <a:pt x="2839988" y="1248439"/>
                  </a:lnTo>
                  <a:lnTo>
                    <a:pt x="2853978" y="1248439"/>
                  </a:lnTo>
                  <a:lnTo>
                    <a:pt x="2867969" y="1248439"/>
                  </a:lnTo>
                  <a:lnTo>
                    <a:pt x="2881959" y="1248439"/>
                  </a:lnTo>
                  <a:lnTo>
                    <a:pt x="2895949" y="1248439"/>
                  </a:lnTo>
                  <a:lnTo>
                    <a:pt x="2909939" y="1248439"/>
                  </a:lnTo>
                  <a:lnTo>
                    <a:pt x="2923929" y="1248439"/>
                  </a:lnTo>
                  <a:lnTo>
                    <a:pt x="2937919" y="1248439"/>
                  </a:lnTo>
                  <a:lnTo>
                    <a:pt x="2951909" y="1248439"/>
                  </a:lnTo>
                  <a:lnTo>
                    <a:pt x="2965899" y="1248439"/>
                  </a:lnTo>
                  <a:lnTo>
                    <a:pt x="2979889" y="1248439"/>
                  </a:lnTo>
                  <a:lnTo>
                    <a:pt x="2993879" y="1248439"/>
                  </a:lnTo>
                  <a:lnTo>
                    <a:pt x="3007870" y="1248439"/>
                  </a:lnTo>
                  <a:lnTo>
                    <a:pt x="3021860" y="1248439"/>
                  </a:lnTo>
                  <a:lnTo>
                    <a:pt x="3035850" y="1248439"/>
                  </a:lnTo>
                  <a:lnTo>
                    <a:pt x="3049840" y="1248439"/>
                  </a:lnTo>
                  <a:lnTo>
                    <a:pt x="3063830" y="1248439"/>
                  </a:lnTo>
                  <a:lnTo>
                    <a:pt x="3077820" y="1248439"/>
                  </a:lnTo>
                  <a:lnTo>
                    <a:pt x="3091810" y="1248439"/>
                  </a:lnTo>
                  <a:lnTo>
                    <a:pt x="3105800" y="1248439"/>
                  </a:lnTo>
                  <a:lnTo>
                    <a:pt x="3119790" y="1248439"/>
                  </a:lnTo>
                  <a:lnTo>
                    <a:pt x="3133780" y="1248439"/>
                  </a:lnTo>
                  <a:lnTo>
                    <a:pt x="3147770" y="1248439"/>
                  </a:lnTo>
                  <a:lnTo>
                    <a:pt x="3161761" y="1248439"/>
                  </a:lnTo>
                  <a:lnTo>
                    <a:pt x="3175751" y="1248439"/>
                  </a:lnTo>
                  <a:lnTo>
                    <a:pt x="3189741" y="1248439"/>
                  </a:lnTo>
                  <a:lnTo>
                    <a:pt x="3203731" y="1248439"/>
                  </a:lnTo>
                  <a:lnTo>
                    <a:pt x="3217721" y="1248439"/>
                  </a:lnTo>
                  <a:lnTo>
                    <a:pt x="3231711" y="1248439"/>
                  </a:lnTo>
                  <a:lnTo>
                    <a:pt x="3245701" y="1248439"/>
                  </a:lnTo>
                  <a:lnTo>
                    <a:pt x="3259691" y="1248439"/>
                  </a:lnTo>
                  <a:lnTo>
                    <a:pt x="3273681" y="1248439"/>
                  </a:lnTo>
                  <a:lnTo>
                    <a:pt x="3287671" y="1248439"/>
                  </a:lnTo>
                  <a:lnTo>
                    <a:pt x="3301661" y="1248439"/>
                  </a:lnTo>
                  <a:lnTo>
                    <a:pt x="3315652" y="1248439"/>
                  </a:lnTo>
                  <a:lnTo>
                    <a:pt x="3329642" y="1248439"/>
                  </a:lnTo>
                  <a:lnTo>
                    <a:pt x="3343632" y="1248439"/>
                  </a:lnTo>
                  <a:lnTo>
                    <a:pt x="3357622" y="1248439"/>
                  </a:lnTo>
                  <a:lnTo>
                    <a:pt x="3371612" y="1248439"/>
                  </a:lnTo>
                  <a:lnTo>
                    <a:pt x="3385602" y="1248439"/>
                  </a:lnTo>
                  <a:lnTo>
                    <a:pt x="3399592" y="1248439"/>
                  </a:lnTo>
                  <a:lnTo>
                    <a:pt x="3413582" y="1248439"/>
                  </a:lnTo>
                  <a:lnTo>
                    <a:pt x="3427572" y="1248439"/>
                  </a:lnTo>
                  <a:lnTo>
                    <a:pt x="3441562" y="1248439"/>
                  </a:lnTo>
                  <a:lnTo>
                    <a:pt x="3455552" y="1248439"/>
                  </a:lnTo>
                  <a:lnTo>
                    <a:pt x="3469543" y="1248439"/>
                  </a:lnTo>
                  <a:lnTo>
                    <a:pt x="3483533" y="1248439"/>
                  </a:lnTo>
                  <a:lnTo>
                    <a:pt x="3497523" y="1248439"/>
                  </a:lnTo>
                  <a:lnTo>
                    <a:pt x="3511513" y="1248439"/>
                  </a:lnTo>
                  <a:lnTo>
                    <a:pt x="3525503" y="1248439"/>
                  </a:lnTo>
                  <a:lnTo>
                    <a:pt x="3539493" y="1248439"/>
                  </a:lnTo>
                  <a:lnTo>
                    <a:pt x="3553483" y="1248439"/>
                  </a:lnTo>
                  <a:lnTo>
                    <a:pt x="3567473" y="1248439"/>
                  </a:lnTo>
                  <a:lnTo>
                    <a:pt x="3581463" y="1248439"/>
                  </a:lnTo>
                  <a:lnTo>
                    <a:pt x="3595453" y="1248439"/>
                  </a:lnTo>
                  <a:lnTo>
                    <a:pt x="3609444" y="1248439"/>
                  </a:lnTo>
                  <a:lnTo>
                    <a:pt x="3623434" y="1248439"/>
                  </a:lnTo>
                  <a:lnTo>
                    <a:pt x="3637424" y="1248439"/>
                  </a:lnTo>
                  <a:lnTo>
                    <a:pt x="3651414" y="1248439"/>
                  </a:lnTo>
                  <a:lnTo>
                    <a:pt x="3665404" y="1248439"/>
                  </a:lnTo>
                  <a:lnTo>
                    <a:pt x="3679394" y="1248439"/>
                  </a:lnTo>
                  <a:lnTo>
                    <a:pt x="3693384" y="1248439"/>
                  </a:lnTo>
                  <a:lnTo>
                    <a:pt x="3707374" y="1248439"/>
                  </a:lnTo>
                  <a:lnTo>
                    <a:pt x="3721364" y="1248439"/>
                  </a:lnTo>
                  <a:lnTo>
                    <a:pt x="3735354" y="1248439"/>
                  </a:lnTo>
                  <a:lnTo>
                    <a:pt x="3749344" y="1248439"/>
                  </a:lnTo>
                  <a:lnTo>
                    <a:pt x="3763335" y="1248439"/>
                  </a:lnTo>
                  <a:lnTo>
                    <a:pt x="3777325" y="1248439"/>
                  </a:lnTo>
                  <a:lnTo>
                    <a:pt x="3791315" y="1248439"/>
                  </a:lnTo>
                  <a:lnTo>
                    <a:pt x="3805305" y="1248439"/>
                  </a:lnTo>
                  <a:lnTo>
                    <a:pt x="3819295" y="1248439"/>
                  </a:lnTo>
                  <a:lnTo>
                    <a:pt x="3833285" y="1248439"/>
                  </a:lnTo>
                  <a:lnTo>
                    <a:pt x="3847275" y="1248439"/>
                  </a:lnTo>
                  <a:lnTo>
                    <a:pt x="3861265" y="1248439"/>
                  </a:lnTo>
                  <a:lnTo>
                    <a:pt x="3875255" y="1248439"/>
                  </a:lnTo>
                  <a:lnTo>
                    <a:pt x="3889245" y="1248439"/>
                  </a:lnTo>
                  <a:lnTo>
                    <a:pt x="3903235" y="1248439"/>
                  </a:lnTo>
                  <a:lnTo>
                    <a:pt x="3917226" y="1248439"/>
                  </a:lnTo>
                  <a:lnTo>
                    <a:pt x="3931216" y="1248439"/>
                  </a:lnTo>
                  <a:lnTo>
                    <a:pt x="3945206" y="1248439"/>
                  </a:lnTo>
                  <a:lnTo>
                    <a:pt x="3959196" y="1248439"/>
                  </a:lnTo>
                  <a:lnTo>
                    <a:pt x="3973186" y="1248439"/>
                  </a:lnTo>
                  <a:lnTo>
                    <a:pt x="3987176" y="1248439"/>
                  </a:lnTo>
                  <a:lnTo>
                    <a:pt x="4001166" y="1248439"/>
                  </a:lnTo>
                  <a:lnTo>
                    <a:pt x="4015156" y="1248439"/>
                  </a:lnTo>
                  <a:lnTo>
                    <a:pt x="4029146" y="1248439"/>
                  </a:lnTo>
                  <a:lnTo>
                    <a:pt x="4043136" y="1248439"/>
                  </a:lnTo>
                  <a:lnTo>
                    <a:pt x="4057126" y="1248439"/>
                  </a:lnTo>
                  <a:lnTo>
                    <a:pt x="4071117" y="1248439"/>
                  </a:lnTo>
                  <a:lnTo>
                    <a:pt x="4085107" y="1248439"/>
                  </a:lnTo>
                  <a:lnTo>
                    <a:pt x="4099097" y="1248439"/>
                  </a:lnTo>
                  <a:lnTo>
                    <a:pt x="4113087" y="1248439"/>
                  </a:lnTo>
                  <a:lnTo>
                    <a:pt x="4127077" y="1248439"/>
                  </a:lnTo>
                  <a:lnTo>
                    <a:pt x="4141067" y="1248439"/>
                  </a:lnTo>
                  <a:lnTo>
                    <a:pt x="4155057" y="1248439"/>
                  </a:lnTo>
                </a:path>
              </a:pathLst>
            </a:custGeom>
            <a:ln w="40651" cap="flat">
              <a:solidFill>
                <a:srgbClr val="D3D3D3">
                  <a:alpha val="100000"/>
                </a:srgbClr>
              </a:solidFill>
              <a:prstDash val="solid"/>
              <a:round/>
            </a:ln>
          </p:spPr>
          <p:txBody>
            <a:bodyPr/>
            <a:lstStyle/>
            <a:p/>
          </p:txBody>
        </p:sp>
        <p:sp>
          <p:nvSpPr>
            <p:cNvPr id="43" name="pl43"/>
            <p:cNvSpPr/>
            <p:nvPr/>
          </p:nvSpPr>
          <p:spPr>
            <a:xfrm>
              <a:off x="2737948" y="277286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8995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5" name="pl45"/>
            <p:cNvSpPr/>
            <p:nvPr/>
          </p:nvSpPr>
          <p:spPr>
            <a:xfrm>
              <a:off x="2737948" y="110772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940437"/>
              <a:ext cx="4155057" cy="416146"/>
            </a:xfrm>
            <a:custGeom>
              <a:avLst/>
              <a:pathLst>
                <a:path w="4155057" h="416146">
                  <a:moveTo>
                    <a:pt x="0" y="416146"/>
                  </a:moveTo>
                  <a:lnTo>
                    <a:pt x="13990" y="416146"/>
                  </a:lnTo>
                  <a:lnTo>
                    <a:pt x="27980" y="416146"/>
                  </a:lnTo>
                  <a:lnTo>
                    <a:pt x="41970" y="416146"/>
                  </a:lnTo>
                  <a:lnTo>
                    <a:pt x="55960" y="416146"/>
                  </a:lnTo>
                  <a:lnTo>
                    <a:pt x="69950" y="416146"/>
                  </a:lnTo>
                  <a:lnTo>
                    <a:pt x="83940" y="416146"/>
                  </a:lnTo>
                  <a:lnTo>
                    <a:pt x="97930" y="416146"/>
                  </a:lnTo>
                  <a:lnTo>
                    <a:pt x="111920" y="416146"/>
                  </a:lnTo>
                  <a:lnTo>
                    <a:pt x="125910" y="416146"/>
                  </a:lnTo>
                  <a:lnTo>
                    <a:pt x="139900" y="416146"/>
                  </a:lnTo>
                  <a:lnTo>
                    <a:pt x="153891" y="416146"/>
                  </a:lnTo>
                  <a:lnTo>
                    <a:pt x="167881" y="416146"/>
                  </a:lnTo>
                  <a:lnTo>
                    <a:pt x="181871" y="416146"/>
                  </a:lnTo>
                  <a:lnTo>
                    <a:pt x="195861" y="416146"/>
                  </a:lnTo>
                  <a:lnTo>
                    <a:pt x="209851" y="416146"/>
                  </a:lnTo>
                  <a:lnTo>
                    <a:pt x="223841" y="416146"/>
                  </a:lnTo>
                  <a:lnTo>
                    <a:pt x="237831" y="416146"/>
                  </a:lnTo>
                  <a:lnTo>
                    <a:pt x="251821" y="416146"/>
                  </a:lnTo>
                  <a:lnTo>
                    <a:pt x="265811" y="416146"/>
                  </a:lnTo>
                  <a:lnTo>
                    <a:pt x="279801" y="416146"/>
                  </a:lnTo>
                  <a:lnTo>
                    <a:pt x="293791" y="416146"/>
                  </a:lnTo>
                  <a:lnTo>
                    <a:pt x="307782" y="416146"/>
                  </a:lnTo>
                  <a:lnTo>
                    <a:pt x="321772" y="416146"/>
                  </a:lnTo>
                  <a:lnTo>
                    <a:pt x="335762" y="416146"/>
                  </a:lnTo>
                  <a:lnTo>
                    <a:pt x="349752" y="416146"/>
                  </a:lnTo>
                  <a:lnTo>
                    <a:pt x="363742" y="416146"/>
                  </a:lnTo>
                  <a:lnTo>
                    <a:pt x="377732" y="416146"/>
                  </a:lnTo>
                  <a:lnTo>
                    <a:pt x="391722" y="416146"/>
                  </a:lnTo>
                  <a:lnTo>
                    <a:pt x="405712" y="416146"/>
                  </a:lnTo>
                  <a:lnTo>
                    <a:pt x="419702" y="416146"/>
                  </a:lnTo>
                  <a:lnTo>
                    <a:pt x="433692" y="416146"/>
                  </a:lnTo>
                  <a:lnTo>
                    <a:pt x="447682" y="416146"/>
                  </a:lnTo>
                  <a:lnTo>
                    <a:pt x="461673" y="416146"/>
                  </a:lnTo>
                  <a:lnTo>
                    <a:pt x="475663" y="416146"/>
                  </a:lnTo>
                  <a:lnTo>
                    <a:pt x="489653" y="416146"/>
                  </a:lnTo>
                  <a:lnTo>
                    <a:pt x="503643" y="416146"/>
                  </a:lnTo>
                  <a:lnTo>
                    <a:pt x="517633" y="416146"/>
                  </a:lnTo>
                  <a:lnTo>
                    <a:pt x="531623" y="416146"/>
                  </a:lnTo>
                  <a:lnTo>
                    <a:pt x="545613" y="416146"/>
                  </a:lnTo>
                  <a:lnTo>
                    <a:pt x="559603" y="416146"/>
                  </a:lnTo>
                  <a:lnTo>
                    <a:pt x="573593" y="416146"/>
                  </a:lnTo>
                  <a:lnTo>
                    <a:pt x="587583" y="416146"/>
                  </a:lnTo>
                  <a:lnTo>
                    <a:pt x="601574" y="416146"/>
                  </a:lnTo>
                  <a:lnTo>
                    <a:pt x="615564" y="416146"/>
                  </a:lnTo>
                  <a:lnTo>
                    <a:pt x="629554" y="416146"/>
                  </a:lnTo>
                  <a:lnTo>
                    <a:pt x="643544" y="416146"/>
                  </a:lnTo>
                  <a:lnTo>
                    <a:pt x="657534" y="416146"/>
                  </a:lnTo>
                  <a:lnTo>
                    <a:pt x="671524" y="416146"/>
                  </a:lnTo>
                  <a:lnTo>
                    <a:pt x="685514" y="416146"/>
                  </a:lnTo>
                  <a:lnTo>
                    <a:pt x="699504" y="416146"/>
                  </a:lnTo>
                  <a:lnTo>
                    <a:pt x="713494" y="416146"/>
                  </a:lnTo>
                  <a:lnTo>
                    <a:pt x="727484" y="416146"/>
                  </a:lnTo>
                  <a:lnTo>
                    <a:pt x="741474" y="416146"/>
                  </a:lnTo>
                  <a:lnTo>
                    <a:pt x="755465" y="416146"/>
                  </a:lnTo>
                  <a:lnTo>
                    <a:pt x="769455" y="416146"/>
                  </a:lnTo>
                  <a:lnTo>
                    <a:pt x="783445" y="416146"/>
                  </a:lnTo>
                  <a:lnTo>
                    <a:pt x="797435" y="416146"/>
                  </a:lnTo>
                  <a:lnTo>
                    <a:pt x="811425" y="416146"/>
                  </a:lnTo>
                  <a:lnTo>
                    <a:pt x="825415" y="416146"/>
                  </a:lnTo>
                  <a:lnTo>
                    <a:pt x="839405" y="416146"/>
                  </a:lnTo>
                  <a:lnTo>
                    <a:pt x="853395" y="416146"/>
                  </a:lnTo>
                  <a:lnTo>
                    <a:pt x="867385" y="416146"/>
                  </a:lnTo>
                  <a:lnTo>
                    <a:pt x="881375" y="416146"/>
                  </a:lnTo>
                  <a:lnTo>
                    <a:pt x="895365" y="416146"/>
                  </a:lnTo>
                  <a:lnTo>
                    <a:pt x="909356" y="416146"/>
                  </a:lnTo>
                  <a:lnTo>
                    <a:pt x="923346" y="416146"/>
                  </a:lnTo>
                  <a:lnTo>
                    <a:pt x="937336" y="416146"/>
                  </a:lnTo>
                  <a:lnTo>
                    <a:pt x="951326" y="416146"/>
                  </a:lnTo>
                  <a:lnTo>
                    <a:pt x="965316" y="416146"/>
                  </a:lnTo>
                  <a:lnTo>
                    <a:pt x="979306" y="416146"/>
                  </a:lnTo>
                  <a:lnTo>
                    <a:pt x="993296" y="416146"/>
                  </a:lnTo>
                  <a:lnTo>
                    <a:pt x="1007286" y="416146"/>
                  </a:lnTo>
                  <a:lnTo>
                    <a:pt x="1021276" y="416146"/>
                  </a:lnTo>
                  <a:lnTo>
                    <a:pt x="1035266" y="416146"/>
                  </a:lnTo>
                  <a:lnTo>
                    <a:pt x="1049256" y="416146"/>
                  </a:lnTo>
                  <a:lnTo>
                    <a:pt x="1063247" y="416146"/>
                  </a:lnTo>
                  <a:lnTo>
                    <a:pt x="1077237" y="416146"/>
                  </a:lnTo>
                  <a:lnTo>
                    <a:pt x="1091227" y="416146"/>
                  </a:lnTo>
                  <a:lnTo>
                    <a:pt x="1105217" y="416146"/>
                  </a:lnTo>
                  <a:lnTo>
                    <a:pt x="1119207" y="416146"/>
                  </a:lnTo>
                  <a:lnTo>
                    <a:pt x="1133197" y="416146"/>
                  </a:lnTo>
                  <a:lnTo>
                    <a:pt x="1147187" y="416146"/>
                  </a:lnTo>
                  <a:lnTo>
                    <a:pt x="1161177" y="416146"/>
                  </a:lnTo>
                  <a:lnTo>
                    <a:pt x="1175167" y="416146"/>
                  </a:lnTo>
                  <a:lnTo>
                    <a:pt x="1189157" y="416146"/>
                  </a:lnTo>
                  <a:lnTo>
                    <a:pt x="1203148" y="416146"/>
                  </a:lnTo>
                  <a:lnTo>
                    <a:pt x="1217138" y="416146"/>
                  </a:lnTo>
                  <a:lnTo>
                    <a:pt x="1231128" y="416146"/>
                  </a:lnTo>
                  <a:lnTo>
                    <a:pt x="1245118" y="416146"/>
                  </a:lnTo>
                  <a:lnTo>
                    <a:pt x="1259108" y="416146"/>
                  </a:lnTo>
                  <a:lnTo>
                    <a:pt x="1273098" y="416146"/>
                  </a:lnTo>
                  <a:lnTo>
                    <a:pt x="1287088" y="416146"/>
                  </a:lnTo>
                  <a:lnTo>
                    <a:pt x="1301078" y="416146"/>
                  </a:lnTo>
                  <a:lnTo>
                    <a:pt x="1315068" y="416146"/>
                  </a:lnTo>
                  <a:lnTo>
                    <a:pt x="1329058" y="416146"/>
                  </a:lnTo>
                  <a:lnTo>
                    <a:pt x="1343048" y="416146"/>
                  </a:lnTo>
                  <a:lnTo>
                    <a:pt x="1357039" y="416146"/>
                  </a:lnTo>
                  <a:lnTo>
                    <a:pt x="1371029" y="416146"/>
                  </a:lnTo>
                  <a:lnTo>
                    <a:pt x="1385019" y="416146"/>
                  </a:lnTo>
                  <a:lnTo>
                    <a:pt x="1385019" y="416146"/>
                  </a:lnTo>
                  <a:lnTo>
                    <a:pt x="1399009" y="416146"/>
                  </a:lnTo>
                  <a:lnTo>
                    <a:pt x="1412999" y="416146"/>
                  </a:lnTo>
                  <a:lnTo>
                    <a:pt x="1426989" y="416146"/>
                  </a:lnTo>
                  <a:lnTo>
                    <a:pt x="1440979" y="416146"/>
                  </a:lnTo>
                  <a:lnTo>
                    <a:pt x="1454969" y="416146"/>
                  </a:lnTo>
                  <a:lnTo>
                    <a:pt x="1468959" y="416146"/>
                  </a:lnTo>
                  <a:lnTo>
                    <a:pt x="1482949" y="416146"/>
                  </a:lnTo>
                  <a:lnTo>
                    <a:pt x="1496939" y="416146"/>
                  </a:lnTo>
                  <a:lnTo>
                    <a:pt x="1510930" y="416146"/>
                  </a:lnTo>
                  <a:lnTo>
                    <a:pt x="1524920" y="416146"/>
                  </a:lnTo>
                  <a:lnTo>
                    <a:pt x="1538910" y="416146"/>
                  </a:lnTo>
                  <a:lnTo>
                    <a:pt x="1552900" y="416146"/>
                  </a:lnTo>
                  <a:lnTo>
                    <a:pt x="1566890" y="416146"/>
                  </a:lnTo>
                  <a:lnTo>
                    <a:pt x="1580880" y="416146"/>
                  </a:lnTo>
                  <a:lnTo>
                    <a:pt x="1594870" y="416146"/>
                  </a:lnTo>
                  <a:lnTo>
                    <a:pt x="1608860" y="416146"/>
                  </a:lnTo>
                  <a:lnTo>
                    <a:pt x="1622850" y="416146"/>
                  </a:lnTo>
                  <a:lnTo>
                    <a:pt x="1636840" y="416146"/>
                  </a:lnTo>
                  <a:lnTo>
                    <a:pt x="1650830" y="416146"/>
                  </a:lnTo>
                  <a:lnTo>
                    <a:pt x="1664821" y="416146"/>
                  </a:lnTo>
                  <a:lnTo>
                    <a:pt x="1678811" y="416146"/>
                  </a:lnTo>
                  <a:lnTo>
                    <a:pt x="1692801" y="416146"/>
                  </a:lnTo>
                  <a:lnTo>
                    <a:pt x="1706791" y="416146"/>
                  </a:lnTo>
                  <a:lnTo>
                    <a:pt x="1720781" y="416146"/>
                  </a:lnTo>
                  <a:lnTo>
                    <a:pt x="1734771" y="416146"/>
                  </a:lnTo>
                  <a:lnTo>
                    <a:pt x="1748761" y="416146"/>
                  </a:lnTo>
                  <a:lnTo>
                    <a:pt x="1762751" y="416146"/>
                  </a:lnTo>
                  <a:lnTo>
                    <a:pt x="1776741" y="416146"/>
                  </a:lnTo>
                  <a:lnTo>
                    <a:pt x="1790731" y="416146"/>
                  </a:lnTo>
                  <a:lnTo>
                    <a:pt x="1804722" y="416146"/>
                  </a:lnTo>
                  <a:lnTo>
                    <a:pt x="1818712" y="416146"/>
                  </a:lnTo>
                  <a:lnTo>
                    <a:pt x="1832702" y="416146"/>
                  </a:lnTo>
                  <a:lnTo>
                    <a:pt x="1846692" y="416146"/>
                  </a:lnTo>
                  <a:lnTo>
                    <a:pt x="1860682" y="416146"/>
                  </a:lnTo>
                  <a:lnTo>
                    <a:pt x="1874672" y="416146"/>
                  </a:lnTo>
                  <a:lnTo>
                    <a:pt x="1888662" y="416146"/>
                  </a:lnTo>
                  <a:lnTo>
                    <a:pt x="1902652" y="416146"/>
                  </a:lnTo>
                  <a:lnTo>
                    <a:pt x="1916642" y="416146"/>
                  </a:lnTo>
                  <a:lnTo>
                    <a:pt x="1930632" y="416146"/>
                  </a:lnTo>
                  <a:lnTo>
                    <a:pt x="1944622" y="416146"/>
                  </a:lnTo>
                  <a:lnTo>
                    <a:pt x="1958613" y="416146"/>
                  </a:lnTo>
                  <a:lnTo>
                    <a:pt x="1972603" y="416146"/>
                  </a:lnTo>
                  <a:lnTo>
                    <a:pt x="1986593" y="416146"/>
                  </a:lnTo>
                  <a:lnTo>
                    <a:pt x="2000583" y="416146"/>
                  </a:lnTo>
                  <a:lnTo>
                    <a:pt x="2014573" y="416146"/>
                  </a:lnTo>
                  <a:lnTo>
                    <a:pt x="2028563" y="416146"/>
                  </a:lnTo>
                  <a:lnTo>
                    <a:pt x="2042553" y="416146"/>
                  </a:lnTo>
                  <a:lnTo>
                    <a:pt x="2056543" y="416146"/>
                  </a:lnTo>
                  <a:lnTo>
                    <a:pt x="2070533" y="416146"/>
                  </a:lnTo>
                  <a:lnTo>
                    <a:pt x="2084523" y="416146"/>
                  </a:lnTo>
                  <a:lnTo>
                    <a:pt x="2098513" y="416146"/>
                  </a:lnTo>
                  <a:lnTo>
                    <a:pt x="2112504" y="416146"/>
                  </a:lnTo>
                  <a:lnTo>
                    <a:pt x="2126494" y="416146"/>
                  </a:lnTo>
                  <a:lnTo>
                    <a:pt x="2140484" y="416146"/>
                  </a:lnTo>
                  <a:lnTo>
                    <a:pt x="2154474" y="416146"/>
                  </a:lnTo>
                  <a:lnTo>
                    <a:pt x="2168464" y="416146"/>
                  </a:lnTo>
                  <a:lnTo>
                    <a:pt x="2182454" y="416146"/>
                  </a:lnTo>
                  <a:lnTo>
                    <a:pt x="2196444" y="416146"/>
                  </a:lnTo>
                  <a:lnTo>
                    <a:pt x="2210434" y="416146"/>
                  </a:lnTo>
                  <a:lnTo>
                    <a:pt x="2224424" y="416146"/>
                  </a:lnTo>
                  <a:lnTo>
                    <a:pt x="2238414" y="416146"/>
                  </a:lnTo>
                  <a:lnTo>
                    <a:pt x="2252404" y="416146"/>
                  </a:lnTo>
                  <a:lnTo>
                    <a:pt x="2266395" y="416146"/>
                  </a:lnTo>
                  <a:lnTo>
                    <a:pt x="2280385" y="416146"/>
                  </a:lnTo>
                  <a:lnTo>
                    <a:pt x="2294375" y="416146"/>
                  </a:lnTo>
                  <a:lnTo>
                    <a:pt x="2308365" y="416146"/>
                  </a:lnTo>
                  <a:lnTo>
                    <a:pt x="2322355" y="416146"/>
                  </a:lnTo>
                  <a:lnTo>
                    <a:pt x="2336345" y="416146"/>
                  </a:lnTo>
                  <a:lnTo>
                    <a:pt x="2350335" y="416146"/>
                  </a:lnTo>
                  <a:lnTo>
                    <a:pt x="2364325" y="416146"/>
                  </a:lnTo>
                  <a:lnTo>
                    <a:pt x="2378315" y="416146"/>
                  </a:lnTo>
                  <a:lnTo>
                    <a:pt x="2392305" y="416146"/>
                  </a:lnTo>
                  <a:lnTo>
                    <a:pt x="2406296" y="416146"/>
                  </a:lnTo>
                  <a:lnTo>
                    <a:pt x="2420286" y="416146"/>
                  </a:lnTo>
                  <a:lnTo>
                    <a:pt x="2434276" y="416146"/>
                  </a:lnTo>
                  <a:lnTo>
                    <a:pt x="2448266" y="416146"/>
                  </a:lnTo>
                  <a:lnTo>
                    <a:pt x="2462256" y="416146"/>
                  </a:lnTo>
                  <a:lnTo>
                    <a:pt x="2476246" y="416146"/>
                  </a:lnTo>
                  <a:lnTo>
                    <a:pt x="2490236" y="416146"/>
                  </a:lnTo>
                  <a:lnTo>
                    <a:pt x="2504226" y="416146"/>
                  </a:lnTo>
                  <a:lnTo>
                    <a:pt x="2518216" y="416146"/>
                  </a:lnTo>
                  <a:lnTo>
                    <a:pt x="2532206" y="416146"/>
                  </a:lnTo>
                  <a:lnTo>
                    <a:pt x="2546196" y="416146"/>
                  </a:lnTo>
                  <a:lnTo>
                    <a:pt x="2560187" y="416146"/>
                  </a:lnTo>
                  <a:lnTo>
                    <a:pt x="2574177" y="416146"/>
                  </a:lnTo>
                  <a:lnTo>
                    <a:pt x="2588167" y="416146"/>
                  </a:lnTo>
                  <a:lnTo>
                    <a:pt x="2602157" y="416146"/>
                  </a:lnTo>
                  <a:lnTo>
                    <a:pt x="2616147" y="416146"/>
                  </a:lnTo>
                  <a:lnTo>
                    <a:pt x="2630137" y="416146"/>
                  </a:lnTo>
                  <a:lnTo>
                    <a:pt x="2644127" y="416146"/>
                  </a:lnTo>
                  <a:lnTo>
                    <a:pt x="2658117" y="416146"/>
                  </a:lnTo>
                  <a:lnTo>
                    <a:pt x="2672107" y="416146"/>
                  </a:lnTo>
                  <a:lnTo>
                    <a:pt x="2686097" y="416146"/>
                  </a:lnTo>
                  <a:lnTo>
                    <a:pt x="2700087" y="416146"/>
                  </a:lnTo>
                  <a:lnTo>
                    <a:pt x="2714078" y="416146"/>
                  </a:lnTo>
                  <a:lnTo>
                    <a:pt x="2728068" y="416146"/>
                  </a:lnTo>
                  <a:lnTo>
                    <a:pt x="2742058" y="416146"/>
                  </a:lnTo>
                  <a:lnTo>
                    <a:pt x="2756048" y="416146"/>
                  </a:lnTo>
                  <a:lnTo>
                    <a:pt x="2770038" y="41614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78728"/>
              <a:ext cx="4155057" cy="208073"/>
            </a:xfrm>
            <a:custGeom>
              <a:avLst/>
              <a:pathLst>
                <a:path w="4155057" h="208073">
                  <a:moveTo>
                    <a:pt x="0" y="208073"/>
                  </a:moveTo>
                  <a:lnTo>
                    <a:pt x="13990" y="208060"/>
                  </a:lnTo>
                  <a:lnTo>
                    <a:pt x="27980" y="208046"/>
                  </a:lnTo>
                  <a:lnTo>
                    <a:pt x="41970" y="208029"/>
                  </a:lnTo>
                  <a:lnTo>
                    <a:pt x="55960" y="208009"/>
                  </a:lnTo>
                  <a:lnTo>
                    <a:pt x="69950" y="207986"/>
                  </a:lnTo>
                  <a:lnTo>
                    <a:pt x="83940" y="207959"/>
                  </a:lnTo>
                  <a:lnTo>
                    <a:pt x="97930" y="207926"/>
                  </a:lnTo>
                  <a:lnTo>
                    <a:pt x="111920" y="207888"/>
                  </a:lnTo>
                  <a:lnTo>
                    <a:pt x="125910" y="207844"/>
                  </a:lnTo>
                  <a:lnTo>
                    <a:pt x="139900" y="207792"/>
                  </a:lnTo>
                  <a:lnTo>
                    <a:pt x="153891" y="207730"/>
                  </a:lnTo>
                  <a:lnTo>
                    <a:pt x="167881" y="207658"/>
                  </a:lnTo>
                  <a:lnTo>
                    <a:pt x="181871" y="207573"/>
                  </a:lnTo>
                  <a:lnTo>
                    <a:pt x="195861" y="207474"/>
                  </a:lnTo>
                  <a:lnTo>
                    <a:pt x="209851" y="207357"/>
                  </a:lnTo>
                  <a:lnTo>
                    <a:pt x="223841" y="207220"/>
                  </a:lnTo>
                  <a:lnTo>
                    <a:pt x="237831" y="207059"/>
                  </a:lnTo>
                  <a:lnTo>
                    <a:pt x="251821" y="206870"/>
                  </a:lnTo>
                  <a:lnTo>
                    <a:pt x="265811" y="206648"/>
                  </a:lnTo>
                  <a:lnTo>
                    <a:pt x="279801" y="206388"/>
                  </a:lnTo>
                  <a:lnTo>
                    <a:pt x="293791" y="206084"/>
                  </a:lnTo>
                  <a:lnTo>
                    <a:pt x="307782" y="205727"/>
                  </a:lnTo>
                  <a:lnTo>
                    <a:pt x="321772" y="205309"/>
                  </a:lnTo>
                  <a:lnTo>
                    <a:pt x="335762" y="204819"/>
                  </a:lnTo>
                  <a:lnTo>
                    <a:pt x="349752" y="204247"/>
                  </a:lnTo>
                  <a:lnTo>
                    <a:pt x="363742" y="203579"/>
                  </a:lnTo>
                  <a:lnTo>
                    <a:pt x="377732" y="202799"/>
                  </a:lnTo>
                  <a:lnTo>
                    <a:pt x="391722" y="201890"/>
                  </a:lnTo>
                  <a:lnTo>
                    <a:pt x="405712" y="200832"/>
                  </a:lnTo>
                  <a:lnTo>
                    <a:pt x="419702" y="199602"/>
                  </a:lnTo>
                  <a:lnTo>
                    <a:pt x="433692" y="198176"/>
                  </a:lnTo>
                  <a:lnTo>
                    <a:pt x="447682" y="196525"/>
                  </a:lnTo>
                  <a:lnTo>
                    <a:pt x="461673" y="194620"/>
                  </a:lnTo>
                  <a:lnTo>
                    <a:pt x="475663" y="192427"/>
                  </a:lnTo>
                  <a:lnTo>
                    <a:pt x="489653" y="189911"/>
                  </a:lnTo>
                  <a:lnTo>
                    <a:pt x="503643" y="187038"/>
                  </a:lnTo>
                  <a:lnTo>
                    <a:pt x="517633" y="183769"/>
                  </a:lnTo>
                  <a:lnTo>
                    <a:pt x="531623" y="180071"/>
                  </a:lnTo>
                  <a:lnTo>
                    <a:pt x="545613" y="175909"/>
                  </a:lnTo>
                  <a:lnTo>
                    <a:pt x="559603" y="171257"/>
                  </a:lnTo>
                  <a:lnTo>
                    <a:pt x="573593" y="166094"/>
                  </a:lnTo>
                  <a:lnTo>
                    <a:pt x="587583" y="160410"/>
                  </a:lnTo>
                  <a:lnTo>
                    <a:pt x="601574" y="154207"/>
                  </a:lnTo>
                  <a:lnTo>
                    <a:pt x="615564" y="147502"/>
                  </a:lnTo>
                  <a:lnTo>
                    <a:pt x="629554" y="140331"/>
                  </a:lnTo>
                  <a:lnTo>
                    <a:pt x="643544" y="132745"/>
                  </a:lnTo>
                  <a:lnTo>
                    <a:pt x="657534" y="124814"/>
                  </a:lnTo>
                  <a:lnTo>
                    <a:pt x="671524" y="116624"/>
                  </a:lnTo>
                  <a:lnTo>
                    <a:pt x="685514" y="108274"/>
                  </a:lnTo>
                  <a:lnTo>
                    <a:pt x="699504" y="99868"/>
                  </a:lnTo>
                  <a:lnTo>
                    <a:pt x="713494" y="91518"/>
                  </a:lnTo>
                  <a:lnTo>
                    <a:pt x="727484" y="83328"/>
                  </a:lnTo>
                  <a:lnTo>
                    <a:pt x="741474" y="75397"/>
                  </a:lnTo>
                  <a:lnTo>
                    <a:pt x="755465" y="67811"/>
                  </a:lnTo>
                  <a:lnTo>
                    <a:pt x="769455" y="60640"/>
                  </a:lnTo>
                  <a:lnTo>
                    <a:pt x="783445" y="53935"/>
                  </a:lnTo>
                  <a:lnTo>
                    <a:pt x="797435" y="47732"/>
                  </a:lnTo>
                  <a:lnTo>
                    <a:pt x="811425" y="42048"/>
                  </a:lnTo>
                  <a:lnTo>
                    <a:pt x="825415" y="36885"/>
                  </a:lnTo>
                  <a:lnTo>
                    <a:pt x="839405" y="32233"/>
                  </a:lnTo>
                  <a:lnTo>
                    <a:pt x="853395" y="28071"/>
                  </a:lnTo>
                  <a:lnTo>
                    <a:pt x="867385" y="24373"/>
                  </a:lnTo>
                  <a:lnTo>
                    <a:pt x="881375" y="21104"/>
                  </a:lnTo>
                  <a:lnTo>
                    <a:pt x="895365" y="18231"/>
                  </a:lnTo>
                  <a:lnTo>
                    <a:pt x="909356" y="15715"/>
                  </a:lnTo>
                  <a:lnTo>
                    <a:pt x="923346" y="13522"/>
                  </a:lnTo>
                  <a:lnTo>
                    <a:pt x="937336" y="11617"/>
                  </a:lnTo>
                  <a:lnTo>
                    <a:pt x="951326" y="9966"/>
                  </a:lnTo>
                  <a:lnTo>
                    <a:pt x="965316" y="8540"/>
                  </a:lnTo>
                  <a:lnTo>
                    <a:pt x="979306" y="7310"/>
                  </a:lnTo>
                  <a:lnTo>
                    <a:pt x="993296" y="6252"/>
                  </a:lnTo>
                  <a:lnTo>
                    <a:pt x="1007286" y="5343"/>
                  </a:lnTo>
                  <a:lnTo>
                    <a:pt x="1021276" y="4563"/>
                  </a:lnTo>
                  <a:lnTo>
                    <a:pt x="1035266" y="3895"/>
                  </a:lnTo>
                  <a:lnTo>
                    <a:pt x="1049256" y="3323"/>
                  </a:lnTo>
                  <a:lnTo>
                    <a:pt x="1063247" y="2833"/>
                  </a:lnTo>
                  <a:lnTo>
                    <a:pt x="1077237" y="2415"/>
                  </a:lnTo>
                  <a:lnTo>
                    <a:pt x="1091227" y="2059"/>
                  </a:lnTo>
                  <a:lnTo>
                    <a:pt x="1105217" y="1754"/>
                  </a:lnTo>
                  <a:lnTo>
                    <a:pt x="1119207" y="1494"/>
                  </a:lnTo>
                  <a:lnTo>
                    <a:pt x="1133197" y="1272"/>
                  </a:lnTo>
                  <a:lnTo>
                    <a:pt x="1147187" y="1083"/>
                  </a:lnTo>
                  <a:lnTo>
                    <a:pt x="1161177" y="922"/>
                  </a:lnTo>
                  <a:lnTo>
                    <a:pt x="1175167" y="785"/>
                  </a:lnTo>
                  <a:lnTo>
                    <a:pt x="1189157" y="668"/>
                  </a:lnTo>
                  <a:lnTo>
                    <a:pt x="1203148" y="569"/>
                  </a:lnTo>
                  <a:lnTo>
                    <a:pt x="1217138" y="484"/>
                  </a:lnTo>
                  <a:lnTo>
                    <a:pt x="1231128" y="412"/>
                  </a:lnTo>
                  <a:lnTo>
                    <a:pt x="1245118" y="350"/>
                  </a:lnTo>
                  <a:lnTo>
                    <a:pt x="1259108" y="298"/>
                  </a:lnTo>
                  <a:lnTo>
                    <a:pt x="1273098" y="254"/>
                  </a:lnTo>
                  <a:lnTo>
                    <a:pt x="1287088" y="216"/>
                  </a:lnTo>
                  <a:lnTo>
                    <a:pt x="1301078" y="183"/>
                  </a:lnTo>
                  <a:lnTo>
                    <a:pt x="1315068" y="156"/>
                  </a:lnTo>
                  <a:lnTo>
                    <a:pt x="1329058" y="133"/>
                  </a:lnTo>
                  <a:lnTo>
                    <a:pt x="1343048" y="113"/>
                  </a:lnTo>
                  <a:lnTo>
                    <a:pt x="1357039" y="96"/>
                  </a:lnTo>
                  <a:lnTo>
                    <a:pt x="1371029" y="82"/>
                  </a:lnTo>
                  <a:lnTo>
                    <a:pt x="1385019" y="69"/>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1012"/>
              <a:ext cx="4155057" cy="624219"/>
            </a:xfrm>
            <a:custGeom>
              <a:avLst/>
              <a:pathLst>
                <a:path w="4155057" h="6242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09"/>
                  </a:lnTo>
                  <a:lnTo>
                    <a:pt x="2784028" y="246"/>
                  </a:lnTo>
                  <a:lnTo>
                    <a:pt x="2798018" y="289"/>
                  </a:lnTo>
                  <a:lnTo>
                    <a:pt x="2812008" y="339"/>
                  </a:lnTo>
                  <a:lnTo>
                    <a:pt x="2825998" y="399"/>
                  </a:lnTo>
                  <a:lnTo>
                    <a:pt x="2839988" y="469"/>
                  </a:lnTo>
                  <a:lnTo>
                    <a:pt x="2853978" y="551"/>
                  </a:lnTo>
                  <a:lnTo>
                    <a:pt x="2867969" y="648"/>
                  </a:lnTo>
                  <a:lnTo>
                    <a:pt x="2881959" y="762"/>
                  </a:lnTo>
                  <a:lnTo>
                    <a:pt x="2895949" y="895"/>
                  </a:lnTo>
                  <a:lnTo>
                    <a:pt x="2909939" y="1052"/>
                  </a:lnTo>
                  <a:lnTo>
                    <a:pt x="2923929" y="1236"/>
                  </a:lnTo>
                  <a:lnTo>
                    <a:pt x="2937919" y="1453"/>
                  </a:lnTo>
                  <a:lnTo>
                    <a:pt x="2951909" y="1707"/>
                  </a:lnTo>
                  <a:lnTo>
                    <a:pt x="2965899" y="2006"/>
                  </a:lnTo>
                  <a:lnTo>
                    <a:pt x="2979889" y="2356"/>
                  </a:lnTo>
                  <a:lnTo>
                    <a:pt x="2993879" y="2768"/>
                  </a:lnTo>
                  <a:lnTo>
                    <a:pt x="3007870" y="3251"/>
                  </a:lnTo>
                  <a:lnTo>
                    <a:pt x="3021860" y="3818"/>
                  </a:lnTo>
                  <a:lnTo>
                    <a:pt x="3035850" y="4483"/>
                  </a:lnTo>
                  <a:lnTo>
                    <a:pt x="3049840" y="5262"/>
                  </a:lnTo>
                  <a:lnTo>
                    <a:pt x="3063830" y="6177"/>
                  </a:lnTo>
                  <a:lnTo>
                    <a:pt x="3077820" y="7247"/>
                  </a:lnTo>
                  <a:lnTo>
                    <a:pt x="3091810" y="8501"/>
                  </a:lnTo>
                  <a:lnTo>
                    <a:pt x="3105800" y="9969"/>
                  </a:lnTo>
                  <a:lnTo>
                    <a:pt x="3119790" y="11685"/>
                  </a:lnTo>
                  <a:lnTo>
                    <a:pt x="3133780" y="13690"/>
                  </a:lnTo>
                  <a:lnTo>
                    <a:pt x="3147770" y="16030"/>
                  </a:lnTo>
                  <a:lnTo>
                    <a:pt x="3161761" y="18757"/>
                  </a:lnTo>
                  <a:lnTo>
                    <a:pt x="3175751" y="21932"/>
                  </a:lnTo>
                  <a:lnTo>
                    <a:pt x="3189741" y="25621"/>
                  </a:lnTo>
                  <a:lnTo>
                    <a:pt x="3203731" y="29900"/>
                  </a:lnTo>
                  <a:lnTo>
                    <a:pt x="3217721" y="34852"/>
                  </a:lnTo>
                  <a:lnTo>
                    <a:pt x="3231711" y="40568"/>
                  </a:lnTo>
                  <a:lnTo>
                    <a:pt x="3245701" y="47147"/>
                  </a:lnTo>
                  <a:lnTo>
                    <a:pt x="3259691" y="54693"/>
                  </a:lnTo>
                  <a:lnTo>
                    <a:pt x="3273681" y="63314"/>
                  </a:lnTo>
                  <a:lnTo>
                    <a:pt x="3287671" y="73119"/>
                  </a:lnTo>
                  <a:lnTo>
                    <a:pt x="3301661" y="84215"/>
                  </a:lnTo>
                  <a:lnTo>
                    <a:pt x="3315652" y="96699"/>
                  </a:lnTo>
                  <a:lnTo>
                    <a:pt x="3329642" y="110656"/>
                  </a:lnTo>
                  <a:lnTo>
                    <a:pt x="3343632" y="126145"/>
                  </a:lnTo>
                  <a:lnTo>
                    <a:pt x="3357622" y="143197"/>
                  </a:lnTo>
                  <a:lnTo>
                    <a:pt x="3371612" y="161807"/>
                  </a:lnTo>
                  <a:lnTo>
                    <a:pt x="3385602" y="181920"/>
                  </a:lnTo>
                  <a:lnTo>
                    <a:pt x="3399592" y="203434"/>
                  </a:lnTo>
                  <a:lnTo>
                    <a:pt x="3413582" y="226192"/>
                  </a:lnTo>
                  <a:lnTo>
                    <a:pt x="3427572" y="249985"/>
                  </a:lnTo>
                  <a:lnTo>
                    <a:pt x="3441562" y="274554"/>
                  </a:lnTo>
                  <a:lnTo>
                    <a:pt x="3455552" y="299606"/>
                  </a:lnTo>
                  <a:lnTo>
                    <a:pt x="3469543" y="324822"/>
                  </a:lnTo>
                  <a:lnTo>
                    <a:pt x="3483533" y="349874"/>
                  </a:lnTo>
                  <a:lnTo>
                    <a:pt x="3497523" y="374443"/>
                  </a:lnTo>
                  <a:lnTo>
                    <a:pt x="3511513" y="398236"/>
                  </a:lnTo>
                  <a:lnTo>
                    <a:pt x="3525503" y="420994"/>
                  </a:lnTo>
                  <a:lnTo>
                    <a:pt x="3539493" y="442508"/>
                  </a:lnTo>
                  <a:lnTo>
                    <a:pt x="3553483" y="462621"/>
                  </a:lnTo>
                  <a:lnTo>
                    <a:pt x="3567473" y="481231"/>
                  </a:lnTo>
                  <a:lnTo>
                    <a:pt x="3581463" y="498283"/>
                  </a:lnTo>
                  <a:lnTo>
                    <a:pt x="3595453" y="513772"/>
                  </a:lnTo>
                  <a:lnTo>
                    <a:pt x="3609444" y="527729"/>
                  </a:lnTo>
                  <a:lnTo>
                    <a:pt x="3623434" y="540213"/>
                  </a:lnTo>
                  <a:lnTo>
                    <a:pt x="3637424" y="551309"/>
                  </a:lnTo>
                  <a:lnTo>
                    <a:pt x="3651414" y="561114"/>
                  </a:lnTo>
                  <a:lnTo>
                    <a:pt x="3665404" y="569735"/>
                  </a:lnTo>
                  <a:lnTo>
                    <a:pt x="3679394" y="577281"/>
                  </a:lnTo>
                  <a:lnTo>
                    <a:pt x="3693384" y="583860"/>
                  </a:lnTo>
                  <a:lnTo>
                    <a:pt x="3707374" y="589576"/>
                  </a:lnTo>
                  <a:lnTo>
                    <a:pt x="3721364" y="594528"/>
                  </a:lnTo>
                  <a:lnTo>
                    <a:pt x="3735354" y="598807"/>
                  </a:lnTo>
                  <a:lnTo>
                    <a:pt x="3749344" y="602496"/>
                  </a:lnTo>
                  <a:lnTo>
                    <a:pt x="3763335" y="605671"/>
                  </a:lnTo>
                  <a:lnTo>
                    <a:pt x="3777325" y="608398"/>
                  </a:lnTo>
                  <a:lnTo>
                    <a:pt x="3791315" y="610738"/>
                  </a:lnTo>
                  <a:lnTo>
                    <a:pt x="3805305" y="612743"/>
                  </a:lnTo>
                  <a:lnTo>
                    <a:pt x="3819295" y="614459"/>
                  </a:lnTo>
                  <a:lnTo>
                    <a:pt x="3833285" y="615927"/>
                  </a:lnTo>
                  <a:lnTo>
                    <a:pt x="3847275" y="617181"/>
                  </a:lnTo>
                  <a:lnTo>
                    <a:pt x="3861265" y="618252"/>
                  </a:lnTo>
                  <a:lnTo>
                    <a:pt x="3875255" y="619166"/>
                  </a:lnTo>
                  <a:lnTo>
                    <a:pt x="3889245" y="619945"/>
                  </a:lnTo>
                  <a:lnTo>
                    <a:pt x="3903235" y="620610"/>
                  </a:lnTo>
                  <a:lnTo>
                    <a:pt x="3917226" y="621177"/>
                  </a:lnTo>
                  <a:lnTo>
                    <a:pt x="3931216" y="621660"/>
                  </a:lnTo>
                  <a:lnTo>
                    <a:pt x="3945206" y="622072"/>
                  </a:lnTo>
                  <a:lnTo>
                    <a:pt x="3959196" y="622422"/>
                  </a:lnTo>
                  <a:lnTo>
                    <a:pt x="3973186" y="622721"/>
                  </a:lnTo>
                  <a:lnTo>
                    <a:pt x="3987176" y="622975"/>
                  </a:lnTo>
                  <a:lnTo>
                    <a:pt x="4001166" y="623192"/>
                  </a:lnTo>
                  <a:lnTo>
                    <a:pt x="4015156" y="623376"/>
                  </a:lnTo>
                  <a:lnTo>
                    <a:pt x="4029146" y="623533"/>
                  </a:lnTo>
                  <a:lnTo>
                    <a:pt x="4043136" y="623666"/>
                  </a:lnTo>
                  <a:lnTo>
                    <a:pt x="4057126" y="623780"/>
                  </a:lnTo>
                  <a:lnTo>
                    <a:pt x="4071117" y="623877"/>
                  </a:lnTo>
                  <a:lnTo>
                    <a:pt x="4085107" y="623959"/>
                  </a:lnTo>
                  <a:lnTo>
                    <a:pt x="4099097" y="624029"/>
                  </a:lnTo>
                  <a:lnTo>
                    <a:pt x="4113087" y="624089"/>
                  </a:lnTo>
                  <a:lnTo>
                    <a:pt x="4127077" y="624139"/>
                  </a:lnTo>
                  <a:lnTo>
                    <a:pt x="4141067" y="624182"/>
                  </a:lnTo>
                  <a:lnTo>
                    <a:pt x="4155057" y="624219"/>
                  </a:lnTo>
                </a:path>
              </a:pathLst>
            </a:custGeom>
            <a:ln w="40651" cap="flat">
              <a:solidFill>
                <a:srgbClr val="D3D3D3">
                  <a:alpha val="100000"/>
                </a:srgbClr>
              </a:solidFill>
              <a:prstDash val="solid"/>
              <a:round/>
            </a:ln>
          </p:spPr>
          <p:txBody>
            <a:bodyPr/>
            <a:lstStyle/>
            <a:p/>
          </p:txBody>
        </p:sp>
        <p:sp>
          <p:nvSpPr>
            <p:cNvPr id="49" name="pl49"/>
            <p:cNvSpPr/>
            <p:nvPr/>
          </p:nvSpPr>
          <p:spPr>
            <a:xfrm>
              <a:off x="2737948" y="3605511"/>
              <a:ext cx="4155057" cy="832362"/>
            </a:xfrm>
            <a:custGeom>
              <a:avLst/>
              <a:pathLst>
                <a:path w="4155057" h="832362">
                  <a:moveTo>
                    <a:pt x="0" y="832362"/>
                  </a:moveTo>
                  <a:lnTo>
                    <a:pt x="13990" y="832338"/>
                  </a:lnTo>
                  <a:lnTo>
                    <a:pt x="27980" y="832309"/>
                  </a:lnTo>
                  <a:lnTo>
                    <a:pt x="41970" y="832275"/>
                  </a:lnTo>
                  <a:lnTo>
                    <a:pt x="55960" y="832235"/>
                  </a:lnTo>
                  <a:lnTo>
                    <a:pt x="69950" y="832189"/>
                  </a:lnTo>
                  <a:lnTo>
                    <a:pt x="83940" y="832134"/>
                  </a:lnTo>
                  <a:lnTo>
                    <a:pt x="97930" y="832069"/>
                  </a:lnTo>
                  <a:lnTo>
                    <a:pt x="111920" y="831994"/>
                  </a:lnTo>
                  <a:lnTo>
                    <a:pt x="125910" y="831905"/>
                  </a:lnTo>
                  <a:lnTo>
                    <a:pt x="139900" y="831800"/>
                  </a:lnTo>
                  <a:lnTo>
                    <a:pt x="153891" y="831677"/>
                  </a:lnTo>
                  <a:lnTo>
                    <a:pt x="167881" y="831533"/>
                  </a:lnTo>
                  <a:lnTo>
                    <a:pt x="181871" y="831363"/>
                  </a:lnTo>
                  <a:lnTo>
                    <a:pt x="195861" y="831164"/>
                  </a:lnTo>
                  <a:lnTo>
                    <a:pt x="209851" y="830931"/>
                  </a:lnTo>
                  <a:lnTo>
                    <a:pt x="223841" y="830656"/>
                  </a:lnTo>
                  <a:lnTo>
                    <a:pt x="237831" y="830334"/>
                  </a:lnTo>
                  <a:lnTo>
                    <a:pt x="251821" y="829956"/>
                  </a:lnTo>
                  <a:lnTo>
                    <a:pt x="265811" y="829513"/>
                  </a:lnTo>
                  <a:lnTo>
                    <a:pt x="279801" y="828993"/>
                  </a:lnTo>
                  <a:lnTo>
                    <a:pt x="293791" y="828384"/>
                  </a:lnTo>
                  <a:lnTo>
                    <a:pt x="307782" y="827670"/>
                  </a:lnTo>
                  <a:lnTo>
                    <a:pt x="321772" y="826834"/>
                  </a:lnTo>
                  <a:lnTo>
                    <a:pt x="335762" y="825855"/>
                  </a:lnTo>
                  <a:lnTo>
                    <a:pt x="349752" y="824711"/>
                  </a:lnTo>
                  <a:lnTo>
                    <a:pt x="363742" y="823375"/>
                  </a:lnTo>
                  <a:lnTo>
                    <a:pt x="377732" y="821815"/>
                  </a:lnTo>
                  <a:lnTo>
                    <a:pt x="391722" y="819997"/>
                  </a:lnTo>
                  <a:lnTo>
                    <a:pt x="405712" y="817880"/>
                  </a:lnTo>
                  <a:lnTo>
                    <a:pt x="419702" y="815421"/>
                  </a:lnTo>
                  <a:lnTo>
                    <a:pt x="433692" y="812568"/>
                  </a:lnTo>
                  <a:lnTo>
                    <a:pt x="447682" y="809267"/>
                  </a:lnTo>
                  <a:lnTo>
                    <a:pt x="461673" y="805456"/>
                  </a:lnTo>
                  <a:lnTo>
                    <a:pt x="475663" y="801070"/>
                  </a:lnTo>
                  <a:lnTo>
                    <a:pt x="489653" y="796040"/>
                  </a:lnTo>
                  <a:lnTo>
                    <a:pt x="503643" y="790292"/>
                  </a:lnTo>
                  <a:lnTo>
                    <a:pt x="517633" y="783755"/>
                  </a:lnTo>
                  <a:lnTo>
                    <a:pt x="531623" y="776358"/>
                  </a:lnTo>
                  <a:lnTo>
                    <a:pt x="545613" y="768035"/>
                  </a:lnTo>
                  <a:lnTo>
                    <a:pt x="559603" y="758731"/>
                  </a:lnTo>
                  <a:lnTo>
                    <a:pt x="573593" y="748405"/>
                  </a:lnTo>
                  <a:lnTo>
                    <a:pt x="587583" y="737037"/>
                  </a:lnTo>
                  <a:lnTo>
                    <a:pt x="601574" y="724630"/>
                  </a:lnTo>
                  <a:lnTo>
                    <a:pt x="615564" y="711221"/>
                  </a:lnTo>
                  <a:lnTo>
                    <a:pt x="629554" y="696878"/>
                  </a:lnTo>
                  <a:lnTo>
                    <a:pt x="643544" y="681706"/>
                  </a:lnTo>
                  <a:lnTo>
                    <a:pt x="657534" y="665845"/>
                  </a:lnTo>
                  <a:lnTo>
                    <a:pt x="671524" y="649465"/>
                  </a:lnTo>
                  <a:lnTo>
                    <a:pt x="685514" y="632764"/>
                  </a:lnTo>
                  <a:lnTo>
                    <a:pt x="699504" y="615953"/>
                  </a:lnTo>
                  <a:lnTo>
                    <a:pt x="713494" y="599252"/>
                  </a:lnTo>
                  <a:lnTo>
                    <a:pt x="727484" y="582872"/>
                  </a:lnTo>
                  <a:lnTo>
                    <a:pt x="741474" y="567011"/>
                  </a:lnTo>
                  <a:lnTo>
                    <a:pt x="755465" y="551839"/>
                  </a:lnTo>
                  <a:lnTo>
                    <a:pt x="769455" y="537496"/>
                  </a:lnTo>
                  <a:lnTo>
                    <a:pt x="783445" y="524087"/>
                  </a:lnTo>
                  <a:lnTo>
                    <a:pt x="797435" y="511681"/>
                  </a:lnTo>
                  <a:lnTo>
                    <a:pt x="811425" y="500312"/>
                  </a:lnTo>
                  <a:lnTo>
                    <a:pt x="825415" y="489986"/>
                  </a:lnTo>
                  <a:lnTo>
                    <a:pt x="839405" y="480682"/>
                  </a:lnTo>
                  <a:lnTo>
                    <a:pt x="853395" y="472359"/>
                  </a:lnTo>
                  <a:lnTo>
                    <a:pt x="867385" y="464962"/>
                  </a:lnTo>
                  <a:lnTo>
                    <a:pt x="881375" y="458425"/>
                  </a:lnTo>
                  <a:lnTo>
                    <a:pt x="895365" y="452678"/>
                  </a:lnTo>
                  <a:lnTo>
                    <a:pt x="909356" y="447647"/>
                  </a:lnTo>
                  <a:lnTo>
                    <a:pt x="923346" y="443261"/>
                  </a:lnTo>
                  <a:lnTo>
                    <a:pt x="937336" y="439451"/>
                  </a:lnTo>
                  <a:lnTo>
                    <a:pt x="951326" y="436149"/>
                  </a:lnTo>
                  <a:lnTo>
                    <a:pt x="965316" y="433297"/>
                  </a:lnTo>
                  <a:lnTo>
                    <a:pt x="979306" y="430837"/>
                  </a:lnTo>
                  <a:lnTo>
                    <a:pt x="993296" y="428721"/>
                  </a:lnTo>
                  <a:lnTo>
                    <a:pt x="1007286" y="426902"/>
                  </a:lnTo>
                  <a:lnTo>
                    <a:pt x="1021276" y="425343"/>
                  </a:lnTo>
                  <a:lnTo>
                    <a:pt x="1035266" y="424006"/>
                  </a:lnTo>
                  <a:lnTo>
                    <a:pt x="1049256" y="422862"/>
                  </a:lnTo>
                  <a:lnTo>
                    <a:pt x="1063247" y="421884"/>
                  </a:lnTo>
                  <a:lnTo>
                    <a:pt x="1077237" y="421048"/>
                  </a:lnTo>
                  <a:lnTo>
                    <a:pt x="1091227" y="420334"/>
                  </a:lnTo>
                  <a:lnTo>
                    <a:pt x="1105217" y="419724"/>
                  </a:lnTo>
                  <a:lnTo>
                    <a:pt x="1119207" y="419205"/>
                  </a:lnTo>
                  <a:lnTo>
                    <a:pt x="1133197" y="418761"/>
                  </a:lnTo>
                  <a:lnTo>
                    <a:pt x="1147187" y="418383"/>
                  </a:lnTo>
                  <a:lnTo>
                    <a:pt x="1161177" y="418061"/>
                  </a:lnTo>
                  <a:lnTo>
                    <a:pt x="1175167" y="417787"/>
                  </a:lnTo>
                  <a:lnTo>
                    <a:pt x="1189157" y="417553"/>
                  </a:lnTo>
                  <a:lnTo>
                    <a:pt x="1203148" y="417354"/>
                  </a:lnTo>
                  <a:lnTo>
                    <a:pt x="1217138" y="417185"/>
                  </a:lnTo>
                  <a:lnTo>
                    <a:pt x="1231128" y="417040"/>
                  </a:lnTo>
                  <a:lnTo>
                    <a:pt x="1245118" y="416917"/>
                  </a:lnTo>
                  <a:lnTo>
                    <a:pt x="1259108" y="416813"/>
                  </a:lnTo>
                  <a:lnTo>
                    <a:pt x="1273098" y="416724"/>
                  </a:lnTo>
                  <a:lnTo>
                    <a:pt x="1287088" y="416648"/>
                  </a:lnTo>
                  <a:lnTo>
                    <a:pt x="1301078" y="416584"/>
                  </a:lnTo>
                  <a:lnTo>
                    <a:pt x="1315068" y="416529"/>
                  </a:lnTo>
                  <a:lnTo>
                    <a:pt x="1329058" y="416482"/>
                  </a:lnTo>
                  <a:lnTo>
                    <a:pt x="1343048" y="416442"/>
                  </a:lnTo>
                  <a:lnTo>
                    <a:pt x="1357039" y="416409"/>
                  </a:lnTo>
                  <a:lnTo>
                    <a:pt x="1371029" y="416380"/>
                  </a:lnTo>
                  <a:lnTo>
                    <a:pt x="1385019" y="416355"/>
                  </a:lnTo>
                  <a:lnTo>
                    <a:pt x="1385019" y="416076"/>
                  </a:lnTo>
                  <a:lnTo>
                    <a:pt x="1399009" y="416052"/>
                  </a:lnTo>
                  <a:lnTo>
                    <a:pt x="1412999" y="416023"/>
                  </a:lnTo>
                  <a:lnTo>
                    <a:pt x="1426989" y="415989"/>
                  </a:lnTo>
                  <a:lnTo>
                    <a:pt x="1440979" y="415949"/>
                  </a:lnTo>
                  <a:lnTo>
                    <a:pt x="1454969" y="415903"/>
                  </a:lnTo>
                  <a:lnTo>
                    <a:pt x="1468959" y="415848"/>
                  </a:lnTo>
                  <a:lnTo>
                    <a:pt x="1482949" y="415783"/>
                  </a:lnTo>
                  <a:lnTo>
                    <a:pt x="1496939" y="415708"/>
                  </a:lnTo>
                  <a:lnTo>
                    <a:pt x="1510930" y="415619"/>
                  </a:lnTo>
                  <a:lnTo>
                    <a:pt x="1524920" y="415514"/>
                  </a:lnTo>
                  <a:lnTo>
                    <a:pt x="1538910" y="415391"/>
                  </a:lnTo>
                  <a:lnTo>
                    <a:pt x="1552900" y="415247"/>
                  </a:lnTo>
                  <a:lnTo>
                    <a:pt x="1566890" y="415077"/>
                  </a:lnTo>
                  <a:lnTo>
                    <a:pt x="1580880" y="414878"/>
                  </a:lnTo>
                  <a:lnTo>
                    <a:pt x="1594870" y="414645"/>
                  </a:lnTo>
                  <a:lnTo>
                    <a:pt x="1608860" y="414370"/>
                  </a:lnTo>
                  <a:lnTo>
                    <a:pt x="1622850" y="414048"/>
                  </a:lnTo>
                  <a:lnTo>
                    <a:pt x="1636840" y="413670"/>
                  </a:lnTo>
                  <a:lnTo>
                    <a:pt x="1650830" y="413227"/>
                  </a:lnTo>
                  <a:lnTo>
                    <a:pt x="1664821" y="412707"/>
                  </a:lnTo>
                  <a:lnTo>
                    <a:pt x="1678811" y="412098"/>
                  </a:lnTo>
                  <a:lnTo>
                    <a:pt x="1692801" y="411384"/>
                  </a:lnTo>
                  <a:lnTo>
                    <a:pt x="1706791" y="410548"/>
                  </a:lnTo>
                  <a:lnTo>
                    <a:pt x="1720781" y="409569"/>
                  </a:lnTo>
                  <a:lnTo>
                    <a:pt x="1734771" y="408425"/>
                  </a:lnTo>
                  <a:lnTo>
                    <a:pt x="1748761" y="407089"/>
                  </a:lnTo>
                  <a:lnTo>
                    <a:pt x="1762751" y="405529"/>
                  </a:lnTo>
                  <a:lnTo>
                    <a:pt x="1776741" y="403711"/>
                  </a:lnTo>
                  <a:lnTo>
                    <a:pt x="1790731" y="401594"/>
                  </a:lnTo>
                  <a:lnTo>
                    <a:pt x="1804722" y="399135"/>
                  </a:lnTo>
                  <a:lnTo>
                    <a:pt x="1818712" y="396282"/>
                  </a:lnTo>
                  <a:lnTo>
                    <a:pt x="1832702" y="392981"/>
                  </a:lnTo>
                  <a:lnTo>
                    <a:pt x="1846692" y="389170"/>
                  </a:lnTo>
                  <a:lnTo>
                    <a:pt x="1860682" y="384784"/>
                  </a:lnTo>
                  <a:lnTo>
                    <a:pt x="1874672" y="379754"/>
                  </a:lnTo>
                  <a:lnTo>
                    <a:pt x="1888662" y="374006"/>
                  </a:lnTo>
                  <a:lnTo>
                    <a:pt x="1902652" y="367469"/>
                  </a:lnTo>
                  <a:lnTo>
                    <a:pt x="1916642" y="360072"/>
                  </a:lnTo>
                  <a:lnTo>
                    <a:pt x="1930632" y="351749"/>
                  </a:lnTo>
                  <a:lnTo>
                    <a:pt x="1944622" y="342445"/>
                  </a:lnTo>
                  <a:lnTo>
                    <a:pt x="1958613" y="332119"/>
                  </a:lnTo>
                  <a:lnTo>
                    <a:pt x="1972603" y="320751"/>
                  </a:lnTo>
                  <a:lnTo>
                    <a:pt x="1986593" y="308344"/>
                  </a:lnTo>
                  <a:lnTo>
                    <a:pt x="2000583" y="294935"/>
                  </a:lnTo>
                  <a:lnTo>
                    <a:pt x="2014573" y="280592"/>
                  </a:lnTo>
                  <a:lnTo>
                    <a:pt x="2028563" y="265420"/>
                  </a:lnTo>
                  <a:lnTo>
                    <a:pt x="2042553" y="249559"/>
                  </a:lnTo>
                  <a:lnTo>
                    <a:pt x="2056543" y="233179"/>
                  </a:lnTo>
                  <a:lnTo>
                    <a:pt x="2070533" y="216478"/>
                  </a:lnTo>
                  <a:lnTo>
                    <a:pt x="2084523" y="199667"/>
                  </a:lnTo>
                  <a:lnTo>
                    <a:pt x="2098513" y="182966"/>
                  </a:lnTo>
                  <a:lnTo>
                    <a:pt x="2112504" y="166586"/>
                  </a:lnTo>
                  <a:lnTo>
                    <a:pt x="2126494" y="150725"/>
                  </a:lnTo>
                  <a:lnTo>
                    <a:pt x="2140484" y="135553"/>
                  </a:lnTo>
                  <a:lnTo>
                    <a:pt x="2154474" y="121210"/>
                  </a:lnTo>
                  <a:lnTo>
                    <a:pt x="2168464" y="107801"/>
                  </a:lnTo>
                  <a:lnTo>
                    <a:pt x="2182454" y="95395"/>
                  </a:lnTo>
                  <a:lnTo>
                    <a:pt x="2196444" y="84026"/>
                  </a:lnTo>
                  <a:lnTo>
                    <a:pt x="2210434" y="73700"/>
                  </a:lnTo>
                  <a:lnTo>
                    <a:pt x="2224424" y="64396"/>
                  </a:lnTo>
                  <a:lnTo>
                    <a:pt x="2238414" y="56073"/>
                  </a:lnTo>
                  <a:lnTo>
                    <a:pt x="2252404" y="48676"/>
                  </a:lnTo>
                  <a:lnTo>
                    <a:pt x="2266395" y="42139"/>
                  </a:lnTo>
                  <a:lnTo>
                    <a:pt x="2280385" y="36392"/>
                  </a:lnTo>
                  <a:lnTo>
                    <a:pt x="2294375" y="31361"/>
                  </a:lnTo>
                  <a:lnTo>
                    <a:pt x="2308365" y="26975"/>
                  </a:lnTo>
                  <a:lnTo>
                    <a:pt x="2322355" y="23165"/>
                  </a:lnTo>
                  <a:lnTo>
                    <a:pt x="2336345" y="19863"/>
                  </a:lnTo>
                  <a:lnTo>
                    <a:pt x="2350335" y="17011"/>
                  </a:lnTo>
                  <a:lnTo>
                    <a:pt x="2364325" y="14551"/>
                  </a:lnTo>
                  <a:lnTo>
                    <a:pt x="2378315" y="12435"/>
                  </a:lnTo>
                  <a:lnTo>
                    <a:pt x="2392305" y="10616"/>
                  </a:lnTo>
                  <a:lnTo>
                    <a:pt x="2406296" y="9057"/>
                  </a:lnTo>
                  <a:lnTo>
                    <a:pt x="2420286" y="7720"/>
                  </a:lnTo>
                  <a:lnTo>
                    <a:pt x="2434276" y="6576"/>
                  </a:lnTo>
                  <a:lnTo>
                    <a:pt x="2448266" y="5598"/>
                  </a:lnTo>
                  <a:lnTo>
                    <a:pt x="2462256" y="4762"/>
                  </a:lnTo>
                  <a:lnTo>
                    <a:pt x="2476246" y="4048"/>
                  </a:lnTo>
                  <a:lnTo>
                    <a:pt x="2490236" y="3438"/>
                  </a:lnTo>
                  <a:lnTo>
                    <a:pt x="2504226" y="2919"/>
                  </a:lnTo>
                  <a:lnTo>
                    <a:pt x="2518216" y="2475"/>
                  </a:lnTo>
                  <a:lnTo>
                    <a:pt x="2532206" y="2097"/>
                  </a:lnTo>
                  <a:lnTo>
                    <a:pt x="2546196" y="1775"/>
                  </a:lnTo>
                  <a:lnTo>
                    <a:pt x="2560187" y="1501"/>
                  </a:lnTo>
                  <a:lnTo>
                    <a:pt x="2574177" y="1267"/>
                  </a:lnTo>
                  <a:lnTo>
                    <a:pt x="2588167" y="1068"/>
                  </a:lnTo>
                  <a:lnTo>
                    <a:pt x="2602157" y="899"/>
                  </a:lnTo>
                  <a:lnTo>
                    <a:pt x="2616147" y="754"/>
                  </a:lnTo>
                  <a:lnTo>
                    <a:pt x="2630137" y="631"/>
                  </a:lnTo>
                  <a:lnTo>
                    <a:pt x="2644127" y="527"/>
                  </a:lnTo>
                  <a:lnTo>
                    <a:pt x="2658117" y="438"/>
                  </a:lnTo>
                  <a:lnTo>
                    <a:pt x="2672107" y="362"/>
                  </a:lnTo>
                  <a:lnTo>
                    <a:pt x="2686097" y="298"/>
                  </a:lnTo>
                  <a:lnTo>
                    <a:pt x="2700087" y="243"/>
                  </a:lnTo>
                  <a:lnTo>
                    <a:pt x="2714078" y="196"/>
                  </a:lnTo>
                  <a:lnTo>
                    <a:pt x="2728068" y="156"/>
                  </a:lnTo>
                  <a:lnTo>
                    <a:pt x="2742058" y="123"/>
                  </a:lnTo>
                  <a:lnTo>
                    <a:pt x="2756048" y="94"/>
                  </a:lnTo>
                  <a:lnTo>
                    <a:pt x="2770038" y="69"/>
                  </a:lnTo>
                  <a:lnTo>
                    <a:pt x="2770038" y="0"/>
                  </a:lnTo>
                  <a:lnTo>
                    <a:pt x="2784028" y="12"/>
                  </a:lnTo>
                  <a:lnTo>
                    <a:pt x="2798018" y="26"/>
                  </a:lnTo>
                  <a:lnTo>
                    <a:pt x="2812008" y="43"/>
                  </a:lnTo>
                  <a:lnTo>
                    <a:pt x="2825998" y="63"/>
                  </a:lnTo>
                  <a:lnTo>
                    <a:pt x="2839988" y="86"/>
                  </a:lnTo>
                  <a:lnTo>
                    <a:pt x="2853978" y="114"/>
                  </a:lnTo>
                  <a:lnTo>
                    <a:pt x="2867969" y="146"/>
                  </a:lnTo>
                  <a:lnTo>
                    <a:pt x="2881959" y="184"/>
                  </a:lnTo>
                  <a:lnTo>
                    <a:pt x="2895949" y="228"/>
                  </a:lnTo>
                  <a:lnTo>
                    <a:pt x="2909939" y="281"/>
                  </a:lnTo>
                  <a:lnTo>
                    <a:pt x="2923929" y="342"/>
                  </a:lnTo>
                  <a:lnTo>
                    <a:pt x="2937919" y="414"/>
                  </a:lnTo>
                  <a:lnTo>
                    <a:pt x="2951909" y="499"/>
                  </a:lnTo>
                  <a:lnTo>
                    <a:pt x="2965899" y="598"/>
                  </a:lnTo>
                  <a:lnTo>
                    <a:pt x="2979889" y="715"/>
                  </a:lnTo>
                  <a:lnTo>
                    <a:pt x="2993879" y="852"/>
                  </a:lnTo>
                  <a:lnTo>
                    <a:pt x="3007870" y="1014"/>
                  </a:lnTo>
                  <a:lnTo>
                    <a:pt x="3021860" y="1202"/>
                  </a:lnTo>
                  <a:lnTo>
                    <a:pt x="3035850" y="1424"/>
                  </a:lnTo>
                  <a:lnTo>
                    <a:pt x="3049840" y="1684"/>
                  </a:lnTo>
                  <a:lnTo>
                    <a:pt x="3063830" y="1989"/>
                  </a:lnTo>
                  <a:lnTo>
                    <a:pt x="3077820" y="2346"/>
                  </a:lnTo>
                  <a:lnTo>
                    <a:pt x="3091810" y="2764"/>
                  </a:lnTo>
                  <a:lnTo>
                    <a:pt x="3105800" y="3253"/>
                  </a:lnTo>
                  <a:lnTo>
                    <a:pt x="3119790" y="3825"/>
                  </a:lnTo>
                  <a:lnTo>
                    <a:pt x="3133780" y="4493"/>
                  </a:lnTo>
                  <a:lnTo>
                    <a:pt x="3147770" y="5273"/>
                  </a:lnTo>
                  <a:lnTo>
                    <a:pt x="3161761" y="6182"/>
                  </a:lnTo>
                  <a:lnTo>
                    <a:pt x="3175751" y="7240"/>
                  </a:lnTo>
                  <a:lnTo>
                    <a:pt x="3189741" y="8470"/>
                  </a:lnTo>
                  <a:lnTo>
                    <a:pt x="3203731" y="9896"/>
                  </a:lnTo>
                  <a:lnTo>
                    <a:pt x="3217721" y="11547"/>
                  </a:lnTo>
                  <a:lnTo>
                    <a:pt x="3231711" y="13453"/>
                  </a:lnTo>
                  <a:lnTo>
                    <a:pt x="3245701" y="15646"/>
                  </a:lnTo>
                  <a:lnTo>
                    <a:pt x="3259691" y="18161"/>
                  </a:lnTo>
                  <a:lnTo>
                    <a:pt x="3273681" y="21034"/>
                  </a:lnTo>
                  <a:lnTo>
                    <a:pt x="3287671" y="24303"/>
                  </a:lnTo>
                  <a:lnTo>
                    <a:pt x="3301661" y="28002"/>
                  </a:lnTo>
                  <a:lnTo>
                    <a:pt x="3315652" y="32163"/>
                  </a:lnTo>
                  <a:lnTo>
                    <a:pt x="3329642" y="36815"/>
                  </a:lnTo>
                  <a:lnTo>
                    <a:pt x="3343632" y="41978"/>
                  </a:lnTo>
                  <a:lnTo>
                    <a:pt x="3357622" y="47662"/>
                  </a:lnTo>
                  <a:lnTo>
                    <a:pt x="3371612" y="53865"/>
                  </a:lnTo>
                  <a:lnTo>
                    <a:pt x="3385602" y="60570"/>
                  </a:lnTo>
                  <a:lnTo>
                    <a:pt x="3399592" y="67741"/>
                  </a:lnTo>
                  <a:lnTo>
                    <a:pt x="3413582" y="75327"/>
                  </a:lnTo>
                  <a:lnTo>
                    <a:pt x="3427572" y="83258"/>
                  </a:lnTo>
                  <a:lnTo>
                    <a:pt x="3441562" y="91448"/>
                  </a:lnTo>
                  <a:lnTo>
                    <a:pt x="3455552" y="99799"/>
                  </a:lnTo>
                  <a:lnTo>
                    <a:pt x="3469543" y="108204"/>
                  </a:lnTo>
                  <a:lnTo>
                    <a:pt x="3483533" y="116555"/>
                  </a:lnTo>
                  <a:lnTo>
                    <a:pt x="3497523" y="124744"/>
                  </a:lnTo>
                  <a:lnTo>
                    <a:pt x="3511513" y="132675"/>
                  </a:lnTo>
                  <a:lnTo>
                    <a:pt x="3525503" y="140261"/>
                  </a:lnTo>
                  <a:lnTo>
                    <a:pt x="3539493" y="147432"/>
                  </a:lnTo>
                  <a:lnTo>
                    <a:pt x="3553483" y="154137"/>
                  </a:lnTo>
                  <a:lnTo>
                    <a:pt x="3567473" y="160340"/>
                  </a:lnTo>
                  <a:lnTo>
                    <a:pt x="3581463" y="166024"/>
                  </a:lnTo>
                  <a:lnTo>
                    <a:pt x="3595453" y="171187"/>
                  </a:lnTo>
                  <a:lnTo>
                    <a:pt x="3609444" y="175839"/>
                  </a:lnTo>
                  <a:lnTo>
                    <a:pt x="3623434" y="180001"/>
                  </a:lnTo>
                  <a:lnTo>
                    <a:pt x="3637424" y="183700"/>
                  </a:lnTo>
                  <a:lnTo>
                    <a:pt x="3651414" y="186968"/>
                  </a:lnTo>
                  <a:lnTo>
                    <a:pt x="3665404" y="189842"/>
                  </a:lnTo>
                  <a:lnTo>
                    <a:pt x="3679394" y="192357"/>
                  </a:lnTo>
                  <a:lnTo>
                    <a:pt x="3693384" y="194550"/>
                  </a:lnTo>
                  <a:lnTo>
                    <a:pt x="3707374" y="196455"/>
                  </a:lnTo>
                  <a:lnTo>
                    <a:pt x="3721364" y="198106"/>
                  </a:lnTo>
                  <a:lnTo>
                    <a:pt x="3735354" y="199532"/>
                  </a:lnTo>
                  <a:lnTo>
                    <a:pt x="3749344" y="200762"/>
                  </a:lnTo>
                  <a:lnTo>
                    <a:pt x="3763335" y="201820"/>
                  </a:lnTo>
                  <a:lnTo>
                    <a:pt x="3777325" y="202729"/>
                  </a:lnTo>
                  <a:lnTo>
                    <a:pt x="3791315" y="203509"/>
                  </a:lnTo>
                  <a:lnTo>
                    <a:pt x="3805305" y="204178"/>
                  </a:lnTo>
                  <a:lnTo>
                    <a:pt x="3819295" y="204750"/>
                  </a:lnTo>
                  <a:lnTo>
                    <a:pt x="3833285" y="205239"/>
                  </a:lnTo>
                  <a:lnTo>
                    <a:pt x="3847275" y="205657"/>
                  </a:lnTo>
                  <a:lnTo>
                    <a:pt x="3861265" y="206014"/>
                  </a:lnTo>
                  <a:lnTo>
                    <a:pt x="3875255" y="206318"/>
                  </a:lnTo>
                  <a:lnTo>
                    <a:pt x="3889245" y="206578"/>
                  </a:lnTo>
                  <a:lnTo>
                    <a:pt x="3903235" y="206800"/>
                  </a:lnTo>
                  <a:lnTo>
                    <a:pt x="3917226" y="206989"/>
                  </a:lnTo>
                  <a:lnTo>
                    <a:pt x="3931216" y="207150"/>
                  </a:lnTo>
                  <a:lnTo>
                    <a:pt x="3945206" y="207287"/>
                  </a:lnTo>
                  <a:lnTo>
                    <a:pt x="3959196" y="207404"/>
                  </a:lnTo>
                  <a:lnTo>
                    <a:pt x="3973186" y="207503"/>
                  </a:lnTo>
                  <a:lnTo>
                    <a:pt x="3987176" y="207588"/>
                  </a:lnTo>
                  <a:lnTo>
                    <a:pt x="4001166" y="207660"/>
                  </a:lnTo>
                  <a:lnTo>
                    <a:pt x="4015156" y="207722"/>
                  </a:lnTo>
                  <a:lnTo>
                    <a:pt x="4029146" y="207774"/>
                  </a:lnTo>
                  <a:lnTo>
                    <a:pt x="4043136" y="207819"/>
                  </a:lnTo>
                  <a:lnTo>
                    <a:pt x="4057126" y="207856"/>
                  </a:lnTo>
                  <a:lnTo>
                    <a:pt x="4071117" y="207889"/>
                  </a:lnTo>
                  <a:lnTo>
                    <a:pt x="4085107" y="207916"/>
                  </a:lnTo>
                  <a:lnTo>
                    <a:pt x="4099097" y="207940"/>
                  </a:lnTo>
                  <a:lnTo>
                    <a:pt x="4113087" y="207959"/>
                  </a:lnTo>
                  <a:lnTo>
                    <a:pt x="4127077" y="207976"/>
                  </a:lnTo>
                  <a:lnTo>
                    <a:pt x="4141067" y="207991"/>
                  </a:lnTo>
                  <a:lnTo>
                    <a:pt x="4155057" y="208003"/>
                  </a:lnTo>
                </a:path>
              </a:pathLst>
            </a:custGeom>
            <a:ln w="40651" cap="flat">
              <a:solidFill>
                <a:srgbClr val="D3D3D3">
                  <a:alpha val="100000"/>
                </a:srgbClr>
              </a:solidFill>
              <a:prstDash val="solid"/>
              <a:round/>
            </a:ln>
          </p:spPr>
          <p:txBody>
            <a:bodyPr/>
            <a:lstStyle/>
            <a:p/>
          </p:txBody>
        </p:sp>
        <p:sp>
          <p:nvSpPr>
            <p:cNvPr id="50" name="pl50"/>
            <p:cNvSpPr/>
            <p:nvPr/>
          </p:nvSpPr>
          <p:spPr>
            <a:xfrm>
              <a:off x="2737948" y="1732294"/>
              <a:ext cx="4155057" cy="416076"/>
            </a:xfrm>
            <a:custGeom>
              <a:avLst/>
              <a:pathLst>
                <a:path w="4155057" h="416076">
                  <a:moveTo>
                    <a:pt x="0" y="208003"/>
                  </a:moveTo>
                  <a:lnTo>
                    <a:pt x="13990" y="208003"/>
                  </a:lnTo>
                  <a:lnTo>
                    <a:pt x="27980" y="208003"/>
                  </a:lnTo>
                  <a:lnTo>
                    <a:pt x="41970" y="208003"/>
                  </a:lnTo>
                  <a:lnTo>
                    <a:pt x="55960" y="208003"/>
                  </a:lnTo>
                  <a:lnTo>
                    <a:pt x="69950" y="208003"/>
                  </a:lnTo>
                  <a:lnTo>
                    <a:pt x="83940" y="208003"/>
                  </a:lnTo>
                  <a:lnTo>
                    <a:pt x="97930" y="208003"/>
                  </a:lnTo>
                  <a:lnTo>
                    <a:pt x="111920" y="208003"/>
                  </a:lnTo>
                  <a:lnTo>
                    <a:pt x="125910" y="208003"/>
                  </a:lnTo>
                  <a:lnTo>
                    <a:pt x="139900" y="208003"/>
                  </a:lnTo>
                  <a:lnTo>
                    <a:pt x="153891" y="208003"/>
                  </a:lnTo>
                  <a:lnTo>
                    <a:pt x="167881" y="208003"/>
                  </a:lnTo>
                  <a:lnTo>
                    <a:pt x="181871" y="208003"/>
                  </a:lnTo>
                  <a:lnTo>
                    <a:pt x="195861" y="208003"/>
                  </a:lnTo>
                  <a:lnTo>
                    <a:pt x="209851" y="208003"/>
                  </a:lnTo>
                  <a:lnTo>
                    <a:pt x="223841" y="208003"/>
                  </a:lnTo>
                  <a:lnTo>
                    <a:pt x="237831" y="208003"/>
                  </a:lnTo>
                  <a:lnTo>
                    <a:pt x="251821" y="208003"/>
                  </a:lnTo>
                  <a:lnTo>
                    <a:pt x="265811" y="208003"/>
                  </a:lnTo>
                  <a:lnTo>
                    <a:pt x="279801" y="208003"/>
                  </a:lnTo>
                  <a:lnTo>
                    <a:pt x="293791" y="208003"/>
                  </a:lnTo>
                  <a:lnTo>
                    <a:pt x="307782" y="208003"/>
                  </a:lnTo>
                  <a:lnTo>
                    <a:pt x="321772" y="208003"/>
                  </a:lnTo>
                  <a:lnTo>
                    <a:pt x="335762" y="208003"/>
                  </a:lnTo>
                  <a:lnTo>
                    <a:pt x="349752" y="208003"/>
                  </a:lnTo>
                  <a:lnTo>
                    <a:pt x="363742" y="208003"/>
                  </a:lnTo>
                  <a:lnTo>
                    <a:pt x="377732" y="208003"/>
                  </a:lnTo>
                  <a:lnTo>
                    <a:pt x="391722" y="208003"/>
                  </a:lnTo>
                  <a:lnTo>
                    <a:pt x="405712" y="208003"/>
                  </a:lnTo>
                  <a:lnTo>
                    <a:pt x="419702" y="208003"/>
                  </a:lnTo>
                  <a:lnTo>
                    <a:pt x="433692" y="208003"/>
                  </a:lnTo>
                  <a:lnTo>
                    <a:pt x="447682" y="208003"/>
                  </a:lnTo>
                  <a:lnTo>
                    <a:pt x="461673" y="208003"/>
                  </a:lnTo>
                  <a:lnTo>
                    <a:pt x="475663" y="208003"/>
                  </a:lnTo>
                  <a:lnTo>
                    <a:pt x="489653" y="208003"/>
                  </a:lnTo>
                  <a:lnTo>
                    <a:pt x="503643" y="208003"/>
                  </a:lnTo>
                  <a:lnTo>
                    <a:pt x="517633" y="208003"/>
                  </a:lnTo>
                  <a:lnTo>
                    <a:pt x="531623" y="208003"/>
                  </a:lnTo>
                  <a:lnTo>
                    <a:pt x="545613" y="208003"/>
                  </a:lnTo>
                  <a:lnTo>
                    <a:pt x="559603" y="208003"/>
                  </a:lnTo>
                  <a:lnTo>
                    <a:pt x="573593" y="208003"/>
                  </a:lnTo>
                  <a:lnTo>
                    <a:pt x="587583" y="208003"/>
                  </a:lnTo>
                  <a:lnTo>
                    <a:pt x="601574" y="208003"/>
                  </a:lnTo>
                  <a:lnTo>
                    <a:pt x="615564" y="208003"/>
                  </a:lnTo>
                  <a:lnTo>
                    <a:pt x="629554" y="208003"/>
                  </a:lnTo>
                  <a:lnTo>
                    <a:pt x="643544" y="208003"/>
                  </a:lnTo>
                  <a:lnTo>
                    <a:pt x="657534" y="208003"/>
                  </a:lnTo>
                  <a:lnTo>
                    <a:pt x="671524" y="208003"/>
                  </a:lnTo>
                  <a:lnTo>
                    <a:pt x="685514" y="208003"/>
                  </a:lnTo>
                  <a:lnTo>
                    <a:pt x="699504" y="208003"/>
                  </a:lnTo>
                  <a:lnTo>
                    <a:pt x="713494" y="208003"/>
                  </a:lnTo>
                  <a:lnTo>
                    <a:pt x="727484" y="208003"/>
                  </a:lnTo>
                  <a:lnTo>
                    <a:pt x="741474" y="208003"/>
                  </a:lnTo>
                  <a:lnTo>
                    <a:pt x="755465" y="208003"/>
                  </a:lnTo>
                  <a:lnTo>
                    <a:pt x="769455" y="208003"/>
                  </a:lnTo>
                  <a:lnTo>
                    <a:pt x="783445" y="208003"/>
                  </a:lnTo>
                  <a:lnTo>
                    <a:pt x="797435" y="208003"/>
                  </a:lnTo>
                  <a:lnTo>
                    <a:pt x="811425" y="208003"/>
                  </a:lnTo>
                  <a:lnTo>
                    <a:pt x="825415" y="208003"/>
                  </a:lnTo>
                  <a:lnTo>
                    <a:pt x="839405" y="208003"/>
                  </a:lnTo>
                  <a:lnTo>
                    <a:pt x="853395" y="208003"/>
                  </a:lnTo>
                  <a:lnTo>
                    <a:pt x="867385" y="208003"/>
                  </a:lnTo>
                  <a:lnTo>
                    <a:pt x="881375" y="208003"/>
                  </a:lnTo>
                  <a:lnTo>
                    <a:pt x="895365" y="208003"/>
                  </a:lnTo>
                  <a:lnTo>
                    <a:pt x="909356" y="208003"/>
                  </a:lnTo>
                  <a:lnTo>
                    <a:pt x="923346" y="208003"/>
                  </a:lnTo>
                  <a:lnTo>
                    <a:pt x="937336" y="208003"/>
                  </a:lnTo>
                  <a:lnTo>
                    <a:pt x="951326" y="208003"/>
                  </a:lnTo>
                  <a:lnTo>
                    <a:pt x="965316" y="208003"/>
                  </a:lnTo>
                  <a:lnTo>
                    <a:pt x="979306" y="208003"/>
                  </a:lnTo>
                  <a:lnTo>
                    <a:pt x="993296" y="208003"/>
                  </a:lnTo>
                  <a:lnTo>
                    <a:pt x="1007286" y="208003"/>
                  </a:lnTo>
                  <a:lnTo>
                    <a:pt x="1021276" y="208003"/>
                  </a:lnTo>
                  <a:lnTo>
                    <a:pt x="1035266" y="208003"/>
                  </a:lnTo>
                  <a:lnTo>
                    <a:pt x="1049256" y="208003"/>
                  </a:lnTo>
                  <a:lnTo>
                    <a:pt x="1063247" y="208003"/>
                  </a:lnTo>
                  <a:lnTo>
                    <a:pt x="1077237" y="208003"/>
                  </a:lnTo>
                  <a:lnTo>
                    <a:pt x="1091227" y="208003"/>
                  </a:lnTo>
                  <a:lnTo>
                    <a:pt x="1105217" y="208003"/>
                  </a:lnTo>
                  <a:lnTo>
                    <a:pt x="1119207" y="208003"/>
                  </a:lnTo>
                  <a:lnTo>
                    <a:pt x="1133197" y="208003"/>
                  </a:lnTo>
                  <a:lnTo>
                    <a:pt x="1147187" y="208003"/>
                  </a:lnTo>
                  <a:lnTo>
                    <a:pt x="1161177" y="208003"/>
                  </a:lnTo>
                  <a:lnTo>
                    <a:pt x="1175167" y="208003"/>
                  </a:lnTo>
                  <a:lnTo>
                    <a:pt x="1189157" y="208003"/>
                  </a:lnTo>
                  <a:lnTo>
                    <a:pt x="1203148" y="208003"/>
                  </a:lnTo>
                  <a:lnTo>
                    <a:pt x="1217138" y="208003"/>
                  </a:lnTo>
                  <a:lnTo>
                    <a:pt x="1231128" y="208003"/>
                  </a:lnTo>
                  <a:lnTo>
                    <a:pt x="1245118" y="208003"/>
                  </a:lnTo>
                  <a:lnTo>
                    <a:pt x="1259108" y="208003"/>
                  </a:lnTo>
                  <a:lnTo>
                    <a:pt x="1273098" y="208003"/>
                  </a:lnTo>
                  <a:lnTo>
                    <a:pt x="1287088" y="208003"/>
                  </a:lnTo>
                  <a:lnTo>
                    <a:pt x="1301078" y="208003"/>
                  </a:lnTo>
                  <a:lnTo>
                    <a:pt x="1315068" y="208003"/>
                  </a:lnTo>
                  <a:lnTo>
                    <a:pt x="1329058" y="208003"/>
                  </a:lnTo>
                  <a:lnTo>
                    <a:pt x="1343048" y="208003"/>
                  </a:lnTo>
                  <a:lnTo>
                    <a:pt x="1357039" y="208003"/>
                  </a:lnTo>
                  <a:lnTo>
                    <a:pt x="1371029" y="208003"/>
                  </a:lnTo>
                  <a:lnTo>
                    <a:pt x="1385019" y="208003"/>
                  </a:lnTo>
                  <a:lnTo>
                    <a:pt x="1385019" y="208073"/>
                  </a:lnTo>
                  <a:lnTo>
                    <a:pt x="1399009" y="208085"/>
                  </a:lnTo>
                  <a:lnTo>
                    <a:pt x="1412999" y="208099"/>
                  </a:lnTo>
                  <a:lnTo>
                    <a:pt x="1426989" y="208116"/>
                  </a:lnTo>
                  <a:lnTo>
                    <a:pt x="1440979" y="208136"/>
                  </a:lnTo>
                  <a:lnTo>
                    <a:pt x="1454969" y="208159"/>
                  </a:lnTo>
                  <a:lnTo>
                    <a:pt x="1468959" y="208187"/>
                  </a:lnTo>
                  <a:lnTo>
                    <a:pt x="1482949" y="208219"/>
                  </a:lnTo>
                  <a:lnTo>
                    <a:pt x="1496939" y="208257"/>
                  </a:lnTo>
                  <a:lnTo>
                    <a:pt x="1510930" y="208302"/>
                  </a:lnTo>
                  <a:lnTo>
                    <a:pt x="1524920" y="208354"/>
                  </a:lnTo>
                  <a:lnTo>
                    <a:pt x="1538910" y="208415"/>
                  </a:lnTo>
                  <a:lnTo>
                    <a:pt x="1552900" y="208487"/>
                  </a:lnTo>
                  <a:lnTo>
                    <a:pt x="1566890" y="208572"/>
                  </a:lnTo>
                  <a:lnTo>
                    <a:pt x="1580880" y="208672"/>
                  </a:lnTo>
                  <a:lnTo>
                    <a:pt x="1594870" y="208789"/>
                  </a:lnTo>
                  <a:lnTo>
                    <a:pt x="1608860" y="208926"/>
                  </a:lnTo>
                  <a:lnTo>
                    <a:pt x="1622850" y="209087"/>
                  </a:lnTo>
                  <a:lnTo>
                    <a:pt x="1636840" y="209276"/>
                  </a:lnTo>
                  <a:lnTo>
                    <a:pt x="1650830" y="209497"/>
                  </a:lnTo>
                  <a:lnTo>
                    <a:pt x="1664821" y="209757"/>
                  </a:lnTo>
                  <a:lnTo>
                    <a:pt x="1678811" y="210062"/>
                  </a:lnTo>
                  <a:lnTo>
                    <a:pt x="1692801" y="210419"/>
                  </a:lnTo>
                  <a:lnTo>
                    <a:pt x="1706791" y="210837"/>
                  </a:lnTo>
                  <a:lnTo>
                    <a:pt x="1720781" y="211326"/>
                  </a:lnTo>
                  <a:lnTo>
                    <a:pt x="1734771" y="211898"/>
                  </a:lnTo>
                  <a:lnTo>
                    <a:pt x="1748761" y="212566"/>
                  </a:lnTo>
                  <a:lnTo>
                    <a:pt x="1762751" y="213346"/>
                  </a:lnTo>
                  <a:lnTo>
                    <a:pt x="1776741" y="214255"/>
                  </a:lnTo>
                  <a:lnTo>
                    <a:pt x="1790731" y="215314"/>
                  </a:lnTo>
                  <a:lnTo>
                    <a:pt x="1804722" y="216543"/>
                  </a:lnTo>
                  <a:lnTo>
                    <a:pt x="1818712" y="217970"/>
                  </a:lnTo>
                  <a:lnTo>
                    <a:pt x="1832702" y="219620"/>
                  </a:lnTo>
                  <a:lnTo>
                    <a:pt x="1846692" y="221526"/>
                  </a:lnTo>
                  <a:lnTo>
                    <a:pt x="1860682" y="223719"/>
                  </a:lnTo>
                  <a:lnTo>
                    <a:pt x="1874672" y="226234"/>
                  </a:lnTo>
                  <a:lnTo>
                    <a:pt x="1888662" y="229108"/>
                  </a:lnTo>
                  <a:lnTo>
                    <a:pt x="1902652" y="232376"/>
                  </a:lnTo>
                  <a:lnTo>
                    <a:pt x="1916642" y="236075"/>
                  </a:lnTo>
                  <a:lnTo>
                    <a:pt x="1930632" y="240236"/>
                  </a:lnTo>
                  <a:lnTo>
                    <a:pt x="1944622" y="244888"/>
                  </a:lnTo>
                  <a:lnTo>
                    <a:pt x="1958613" y="250051"/>
                  </a:lnTo>
                  <a:lnTo>
                    <a:pt x="1972603" y="255736"/>
                  </a:lnTo>
                  <a:lnTo>
                    <a:pt x="1986593" y="261939"/>
                  </a:lnTo>
                  <a:lnTo>
                    <a:pt x="2000583" y="268643"/>
                  </a:lnTo>
                  <a:lnTo>
                    <a:pt x="2014573" y="275815"/>
                  </a:lnTo>
                  <a:lnTo>
                    <a:pt x="2028563" y="283401"/>
                  </a:lnTo>
                  <a:lnTo>
                    <a:pt x="2042553" y="291331"/>
                  </a:lnTo>
                  <a:lnTo>
                    <a:pt x="2056543" y="299521"/>
                  </a:lnTo>
                  <a:lnTo>
                    <a:pt x="2070533" y="307872"/>
                  </a:lnTo>
                  <a:lnTo>
                    <a:pt x="2084523" y="316277"/>
                  </a:lnTo>
                  <a:lnTo>
                    <a:pt x="2098513" y="324628"/>
                  </a:lnTo>
                  <a:lnTo>
                    <a:pt x="2112504" y="332818"/>
                  </a:lnTo>
                  <a:lnTo>
                    <a:pt x="2126494" y="340748"/>
                  </a:lnTo>
                  <a:lnTo>
                    <a:pt x="2140484" y="348334"/>
                  </a:lnTo>
                  <a:lnTo>
                    <a:pt x="2154474" y="355506"/>
                  </a:lnTo>
                  <a:lnTo>
                    <a:pt x="2168464" y="362210"/>
                  </a:lnTo>
                  <a:lnTo>
                    <a:pt x="2182454" y="368413"/>
                  </a:lnTo>
                  <a:lnTo>
                    <a:pt x="2196444" y="374098"/>
                  </a:lnTo>
                  <a:lnTo>
                    <a:pt x="2210434" y="379261"/>
                  </a:lnTo>
                  <a:lnTo>
                    <a:pt x="2224424" y="383913"/>
                  </a:lnTo>
                  <a:lnTo>
                    <a:pt x="2238414" y="388074"/>
                  </a:lnTo>
                  <a:lnTo>
                    <a:pt x="2252404" y="391773"/>
                  </a:lnTo>
                  <a:lnTo>
                    <a:pt x="2266395" y="395041"/>
                  </a:lnTo>
                  <a:lnTo>
                    <a:pt x="2280385" y="397915"/>
                  </a:lnTo>
                  <a:lnTo>
                    <a:pt x="2294375" y="400430"/>
                  </a:lnTo>
                  <a:lnTo>
                    <a:pt x="2308365" y="402623"/>
                  </a:lnTo>
                  <a:lnTo>
                    <a:pt x="2322355" y="404528"/>
                  </a:lnTo>
                  <a:lnTo>
                    <a:pt x="2336345" y="406179"/>
                  </a:lnTo>
                  <a:lnTo>
                    <a:pt x="2350335" y="407605"/>
                  </a:lnTo>
                  <a:lnTo>
                    <a:pt x="2364325" y="408835"/>
                  </a:lnTo>
                  <a:lnTo>
                    <a:pt x="2378315" y="409893"/>
                  </a:lnTo>
                  <a:lnTo>
                    <a:pt x="2392305" y="410803"/>
                  </a:lnTo>
                  <a:lnTo>
                    <a:pt x="2406296" y="411582"/>
                  </a:lnTo>
                  <a:lnTo>
                    <a:pt x="2420286" y="412251"/>
                  </a:lnTo>
                  <a:lnTo>
                    <a:pt x="2434276" y="412823"/>
                  </a:lnTo>
                  <a:lnTo>
                    <a:pt x="2448266" y="413312"/>
                  </a:lnTo>
                  <a:lnTo>
                    <a:pt x="2462256" y="413730"/>
                  </a:lnTo>
                  <a:lnTo>
                    <a:pt x="2476246" y="414087"/>
                  </a:lnTo>
                  <a:lnTo>
                    <a:pt x="2490236" y="414392"/>
                  </a:lnTo>
                  <a:lnTo>
                    <a:pt x="2504226" y="414652"/>
                  </a:lnTo>
                  <a:lnTo>
                    <a:pt x="2518216" y="414873"/>
                  </a:lnTo>
                  <a:lnTo>
                    <a:pt x="2532206" y="415062"/>
                  </a:lnTo>
                  <a:lnTo>
                    <a:pt x="2546196" y="415223"/>
                  </a:lnTo>
                  <a:lnTo>
                    <a:pt x="2560187" y="415360"/>
                  </a:lnTo>
                  <a:lnTo>
                    <a:pt x="2574177" y="415477"/>
                  </a:lnTo>
                  <a:lnTo>
                    <a:pt x="2588167" y="415577"/>
                  </a:lnTo>
                  <a:lnTo>
                    <a:pt x="2602157" y="415661"/>
                  </a:lnTo>
                  <a:lnTo>
                    <a:pt x="2616147" y="415734"/>
                  </a:lnTo>
                  <a:lnTo>
                    <a:pt x="2630137" y="415795"/>
                  </a:lnTo>
                  <a:lnTo>
                    <a:pt x="2644127" y="415847"/>
                  </a:lnTo>
                  <a:lnTo>
                    <a:pt x="2658117" y="415892"/>
                  </a:lnTo>
                  <a:lnTo>
                    <a:pt x="2672107" y="415930"/>
                  </a:lnTo>
                  <a:lnTo>
                    <a:pt x="2686097" y="415962"/>
                  </a:lnTo>
                  <a:lnTo>
                    <a:pt x="2700087" y="415989"/>
                  </a:lnTo>
                  <a:lnTo>
                    <a:pt x="2714078" y="416013"/>
                  </a:lnTo>
                  <a:lnTo>
                    <a:pt x="2728068" y="416033"/>
                  </a:lnTo>
                  <a:lnTo>
                    <a:pt x="2742058" y="416049"/>
                  </a:lnTo>
                  <a:lnTo>
                    <a:pt x="2756048" y="416064"/>
                  </a:lnTo>
                  <a:lnTo>
                    <a:pt x="2770038" y="416076"/>
                  </a:lnTo>
                  <a:lnTo>
                    <a:pt x="2770038" y="416006"/>
                  </a:lnTo>
                  <a:lnTo>
                    <a:pt x="2784028" y="415982"/>
                  </a:lnTo>
                  <a:lnTo>
                    <a:pt x="2798018" y="415953"/>
                  </a:lnTo>
                  <a:lnTo>
                    <a:pt x="2812008" y="415919"/>
                  </a:lnTo>
                  <a:lnTo>
                    <a:pt x="2825998" y="415880"/>
                  </a:lnTo>
                  <a:lnTo>
                    <a:pt x="2839988" y="415833"/>
                  </a:lnTo>
                  <a:lnTo>
                    <a:pt x="2853978" y="415778"/>
                  </a:lnTo>
                  <a:lnTo>
                    <a:pt x="2867969" y="415713"/>
                  </a:lnTo>
                  <a:lnTo>
                    <a:pt x="2881959" y="415638"/>
                  </a:lnTo>
                  <a:lnTo>
                    <a:pt x="2895949" y="415549"/>
                  </a:lnTo>
                  <a:lnTo>
                    <a:pt x="2909939" y="415444"/>
                  </a:lnTo>
                  <a:lnTo>
                    <a:pt x="2923929" y="415321"/>
                  </a:lnTo>
                  <a:lnTo>
                    <a:pt x="2937919" y="415177"/>
                  </a:lnTo>
                  <a:lnTo>
                    <a:pt x="2951909" y="415007"/>
                  </a:lnTo>
                  <a:lnTo>
                    <a:pt x="2965899" y="414808"/>
                  </a:lnTo>
                  <a:lnTo>
                    <a:pt x="2979889" y="414575"/>
                  </a:lnTo>
                  <a:lnTo>
                    <a:pt x="2993879" y="414300"/>
                  </a:lnTo>
                  <a:lnTo>
                    <a:pt x="3007870" y="413978"/>
                  </a:lnTo>
                  <a:lnTo>
                    <a:pt x="3021860" y="413600"/>
                  </a:lnTo>
                  <a:lnTo>
                    <a:pt x="3035850" y="413157"/>
                  </a:lnTo>
                  <a:lnTo>
                    <a:pt x="3049840" y="412637"/>
                  </a:lnTo>
                  <a:lnTo>
                    <a:pt x="3063830" y="412028"/>
                  </a:lnTo>
                  <a:lnTo>
                    <a:pt x="3077820" y="411314"/>
                  </a:lnTo>
                  <a:lnTo>
                    <a:pt x="3091810" y="410478"/>
                  </a:lnTo>
                  <a:lnTo>
                    <a:pt x="3105800" y="409500"/>
                  </a:lnTo>
                  <a:lnTo>
                    <a:pt x="3119790" y="408356"/>
                  </a:lnTo>
                  <a:lnTo>
                    <a:pt x="3133780" y="407019"/>
                  </a:lnTo>
                  <a:lnTo>
                    <a:pt x="3147770" y="405459"/>
                  </a:lnTo>
                  <a:lnTo>
                    <a:pt x="3161761" y="403641"/>
                  </a:lnTo>
                  <a:lnTo>
                    <a:pt x="3175751" y="401525"/>
                  </a:lnTo>
                  <a:lnTo>
                    <a:pt x="3189741" y="399065"/>
                  </a:lnTo>
                  <a:lnTo>
                    <a:pt x="3203731" y="396212"/>
                  </a:lnTo>
                  <a:lnTo>
                    <a:pt x="3217721" y="392911"/>
                  </a:lnTo>
                  <a:lnTo>
                    <a:pt x="3231711" y="389100"/>
                  </a:lnTo>
                  <a:lnTo>
                    <a:pt x="3245701" y="384714"/>
                  </a:lnTo>
                  <a:lnTo>
                    <a:pt x="3259691" y="379684"/>
                  </a:lnTo>
                  <a:lnTo>
                    <a:pt x="3273681" y="373937"/>
                  </a:lnTo>
                  <a:lnTo>
                    <a:pt x="3287671" y="367400"/>
                  </a:lnTo>
                  <a:lnTo>
                    <a:pt x="3301661" y="360002"/>
                  </a:lnTo>
                  <a:lnTo>
                    <a:pt x="3315652" y="351679"/>
                  </a:lnTo>
                  <a:lnTo>
                    <a:pt x="3329642" y="342375"/>
                  </a:lnTo>
                  <a:lnTo>
                    <a:pt x="3343632" y="332049"/>
                  </a:lnTo>
                  <a:lnTo>
                    <a:pt x="3357622" y="320681"/>
                  </a:lnTo>
                  <a:lnTo>
                    <a:pt x="3371612" y="308275"/>
                  </a:lnTo>
                  <a:lnTo>
                    <a:pt x="3385602" y="294865"/>
                  </a:lnTo>
                  <a:lnTo>
                    <a:pt x="3399592" y="280523"/>
                  </a:lnTo>
                  <a:lnTo>
                    <a:pt x="3413582" y="265351"/>
                  </a:lnTo>
                  <a:lnTo>
                    <a:pt x="3427572" y="249489"/>
                  </a:lnTo>
                  <a:lnTo>
                    <a:pt x="3441562" y="233110"/>
                  </a:lnTo>
                  <a:lnTo>
                    <a:pt x="3455552" y="216408"/>
                  </a:lnTo>
                  <a:lnTo>
                    <a:pt x="3469543" y="199598"/>
                  </a:lnTo>
                  <a:lnTo>
                    <a:pt x="3483533" y="182896"/>
                  </a:lnTo>
                  <a:lnTo>
                    <a:pt x="3497523" y="166517"/>
                  </a:lnTo>
                  <a:lnTo>
                    <a:pt x="3511513" y="150655"/>
                  </a:lnTo>
                  <a:lnTo>
                    <a:pt x="3525503" y="135483"/>
                  </a:lnTo>
                  <a:lnTo>
                    <a:pt x="3539493" y="121140"/>
                  </a:lnTo>
                  <a:lnTo>
                    <a:pt x="3553483" y="107731"/>
                  </a:lnTo>
                  <a:lnTo>
                    <a:pt x="3567473" y="95325"/>
                  </a:lnTo>
                  <a:lnTo>
                    <a:pt x="3581463" y="83957"/>
                  </a:lnTo>
                  <a:lnTo>
                    <a:pt x="3595453" y="73631"/>
                  </a:lnTo>
                  <a:lnTo>
                    <a:pt x="3609444" y="64327"/>
                  </a:lnTo>
                  <a:lnTo>
                    <a:pt x="3623434" y="56004"/>
                  </a:lnTo>
                  <a:lnTo>
                    <a:pt x="3637424" y="48606"/>
                  </a:lnTo>
                  <a:lnTo>
                    <a:pt x="3651414" y="42069"/>
                  </a:lnTo>
                  <a:lnTo>
                    <a:pt x="3665404" y="36322"/>
                  </a:lnTo>
                  <a:lnTo>
                    <a:pt x="3679394" y="31292"/>
                  </a:lnTo>
                  <a:lnTo>
                    <a:pt x="3693384" y="26906"/>
                  </a:lnTo>
                  <a:lnTo>
                    <a:pt x="3707374" y="23095"/>
                  </a:lnTo>
                  <a:lnTo>
                    <a:pt x="3721364" y="19793"/>
                  </a:lnTo>
                  <a:lnTo>
                    <a:pt x="3735354" y="16941"/>
                  </a:lnTo>
                  <a:lnTo>
                    <a:pt x="3749344" y="14481"/>
                  </a:lnTo>
                  <a:lnTo>
                    <a:pt x="3763335" y="12365"/>
                  </a:lnTo>
                  <a:lnTo>
                    <a:pt x="3777325" y="10547"/>
                  </a:lnTo>
                  <a:lnTo>
                    <a:pt x="3791315" y="8987"/>
                  </a:lnTo>
                  <a:lnTo>
                    <a:pt x="3805305" y="7650"/>
                  </a:lnTo>
                  <a:lnTo>
                    <a:pt x="3819295" y="6506"/>
                  </a:lnTo>
                  <a:lnTo>
                    <a:pt x="3833285" y="5528"/>
                  </a:lnTo>
                  <a:lnTo>
                    <a:pt x="3847275" y="4692"/>
                  </a:lnTo>
                  <a:lnTo>
                    <a:pt x="3861265" y="3978"/>
                  </a:lnTo>
                  <a:lnTo>
                    <a:pt x="3875255" y="3369"/>
                  </a:lnTo>
                  <a:lnTo>
                    <a:pt x="3889245" y="2849"/>
                  </a:lnTo>
                  <a:lnTo>
                    <a:pt x="3903235" y="2405"/>
                  </a:lnTo>
                  <a:lnTo>
                    <a:pt x="3917226" y="2028"/>
                  </a:lnTo>
                  <a:lnTo>
                    <a:pt x="3931216" y="1705"/>
                  </a:lnTo>
                  <a:lnTo>
                    <a:pt x="3945206" y="1431"/>
                  </a:lnTo>
                  <a:lnTo>
                    <a:pt x="3959196" y="1197"/>
                  </a:lnTo>
                  <a:lnTo>
                    <a:pt x="3973186" y="998"/>
                  </a:lnTo>
                  <a:lnTo>
                    <a:pt x="3987176" y="829"/>
                  </a:lnTo>
                  <a:lnTo>
                    <a:pt x="4001166" y="685"/>
                  </a:lnTo>
                  <a:lnTo>
                    <a:pt x="4015156" y="562"/>
                  </a:lnTo>
                  <a:lnTo>
                    <a:pt x="4029146" y="457"/>
                  </a:lnTo>
                  <a:lnTo>
                    <a:pt x="4043136" y="368"/>
                  </a:lnTo>
                  <a:lnTo>
                    <a:pt x="4057126" y="292"/>
                  </a:lnTo>
                  <a:lnTo>
                    <a:pt x="4071117" y="228"/>
                  </a:lnTo>
                  <a:lnTo>
                    <a:pt x="4085107" y="173"/>
                  </a:lnTo>
                  <a:lnTo>
                    <a:pt x="4099097" y="126"/>
                  </a:lnTo>
                  <a:lnTo>
                    <a:pt x="4113087" y="87"/>
                  </a:lnTo>
                  <a:lnTo>
                    <a:pt x="4127077" y="53"/>
                  </a:lnTo>
                  <a:lnTo>
                    <a:pt x="4141067" y="24"/>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05511"/>
              <a:ext cx="4155057" cy="1040505"/>
            </a:xfrm>
            <a:custGeom>
              <a:avLst/>
              <a:pathLst>
                <a:path w="4155057" h="1040505">
                  <a:moveTo>
                    <a:pt x="0" y="208003"/>
                  </a:moveTo>
                  <a:lnTo>
                    <a:pt x="13990" y="207991"/>
                  </a:lnTo>
                  <a:lnTo>
                    <a:pt x="27980" y="207976"/>
                  </a:lnTo>
                  <a:lnTo>
                    <a:pt x="41970" y="207959"/>
                  </a:lnTo>
                  <a:lnTo>
                    <a:pt x="55960" y="207940"/>
                  </a:lnTo>
                  <a:lnTo>
                    <a:pt x="69950" y="207916"/>
                  </a:lnTo>
                  <a:lnTo>
                    <a:pt x="83940" y="207889"/>
                  </a:lnTo>
                  <a:lnTo>
                    <a:pt x="97930" y="207856"/>
                  </a:lnTo>
                  <a:lnTo>
                    <a:pt x="111920" y="207819"/>
                  </a:lnTo>
                  <a:lnTo>
                    <a:pt x="125910" y="207774"/>
                  </a:lnTo>
                  <a:lnTo>
                    <a:pt x="139900" y="207722"/>
                  </a:lnTo>
                  <a:lnTo>
                    <a:pt x="153891" y="207660"/>
                  </a:lnTo>
                  <a:lnTo>
                    <a:pt x="167881" y="207588"/>
                  </a:lnTo>
                  <a:lnTo>
                    <a:pt x="181871" y="207503"/>
                  </a:lnTo>
                  <a:lnTo>
                    <a:pt x="195861" y="207404"/>
                  </a:lnTo>
                  <a:lnTo>
                    <a:pt x="209851" y="207287"/>
                  </a:lnTo>
                  <a:lnTo>
                    <a:pt x="223841" y="207150"/>
                  </a:lnTo>
                  <a:lnTo>
                    <a:pt x="237831" y="206989"/>
                  </a:lnTo>
                  <a:lnTo>
                    <a:pt x="251821" y="206800"/>
                  </a:lnTo>
                  <a:lnTo>
                    <a:pt x="265811" y="206578"/>
                  </a:lnTo>
                  <a:lnTo>
                    <a:pt x="279801" y="206318"/>
                  </a:lnTo>
                  <a:lnTo>
                    <a:pt x="293791" y="206014"/>
                  </a:lnTo>
                  <a:lnTo>
                    <a:pt x="307782" y="205657"/>
                  </a:lnTo>
                  <a:lnTo>
                    <a:pt x="321772" y="205239"/>
                  </a:lnTo>
                  <a:lnTo>
                    <a:pt x="335762" y="204750"/>
                  </a:lnTo>
                  <a:lnTo>
                    <a:pt x="349752" y="204178"/>
                  </a:lnTo>
                  <a:lnTo>
                    <a:pt x="363742" y="203509"/>
                  </a:lnTo>
                  <a:lnTo>
                    <a:pt x="377732" y="202729"/>
                  </a:lnTo>
                  <a:lnTo>
                    <a:pt x="391722" y="201820"/>
                  </a:lnTo>
                  <a:lnTo>
                    <a:pt x="405712" y="200762"/>
                  </a:lnTo>
                  <a:lnTo>
                    <a:pt x="419702" y="199532"/>
                  </a:lnTo>
                  <a:lnTo>
                    <a:pt x="433692" y="198106"/>
                  </a:lnTo>
                  <a:lnTo>
                    <a:pt x="447682" y="196455"/>
                  </a:lnTo>
                  <a:lnTo>
                    <a:pt x="461673" y="194550"/>
                  </a:lnTo>
                  <a:lnTo>
                    <a:pt x="475663" y="192357"/>
                  </a:lnTo>
                  <a:lnTo>
                    <a:pt x="489653" y="189842"/>
                  </a:lnTo>
                  <a:lnTo>
                    <a:pt x="503643" y="186968"/>
                  </a:lnTo>
                  <a:lnTo>
                    <a:pt x="517633" y="183700"/>
                  </a:lnTo>
                  <a:lnTo>
                    <a:pt x="531623" y="180001"/>
                  </a:lnTo>
                  <a:lnTo>
                    <a:pt x="545613" y="175839"/>
                  </a:lnTo>
                  <a:lnTo>
                    <a:pt x="559603" y="171187"/>
                  </a:lnTo>
                  <a:lnTo>
                    <a:pt x="573593" y="166024"/>
                  </a:lnTo>
                  <a:lnTo>
                    <a:pt x="587583" y="160340"/>
                  </a:lnTo>
                  <a:lnTo>
                    <a:pt x="601574" y="154137"/>
                  </a:lnTo>
                  <a:lnTo>
                    <a:pt x="615564" y="147432"/>
                  </a:lnTo>
                  <a:lnTo>
                    <a:pt x="629554" y="140261"/>
                  </a:lnTo>
                  <a:lnTo>
                    <a:pt x="643544" y="132675"/>
                  </a:lnTo>
                  <a:lnTo>
                    <a:pt x="657534" y="124744"/>
                  </a:lnTo>
                  <a:lnTo>
                    <a:pt x="671524" y="116555"/>
                  </a:lnTo>
                  <a:lnTo>
                    <a:pt x="685514" y="108204"/>
                  </a:lnTo>
                  <a:lnTo>
                    <a:pt x="699504" y="99799"/>
                  </a:lnTo>
                  <a:lnTo>
                    <a:pt x="713494" y="91448"/>
                  </a:lnTo>
                  <a:lnTo>
                    <a:pt x="727484" y="83258"/>
                  </a:lnTo>
                  <a:lnTo>
                    <a:pt x="741474" y="75327"/>
                  </a:lnTo>
                  <a:lnTo>
                    <a:pt x="755465" y="67741"/>
                  </a:lnTo>
                  <a:lnTo>
                    <a:pt x="769455" y="60570"/>
                  </a:lnTo>
                  <a:lnTo>
                    <a:pt x="783445" y="53865"/>
                  </a:lnTo>
                  <a:lnTo>
                    <a:pt x="797435" y="47662"/>
                  </a:lnTo>
                  <a:lnTo>
                    <a:pt x="811425" y="41978"/>
                  </a:lnTo>
                  <a:lnTo>
                    <a:pt x="825415" y="36815"/>
                  </a:lnTo>
                  <a:lnTo>
                    <a:pt x="839405" y="32163"/>
                  </a:lnTo>
                  <a:lnTo>
                    <a:pt x="853395" y="28002"/>
                  </a:lnTo>
                  <a:lnTo>
                    <a:pt x="867385" y="24303"/>
                  </a:lnTo>
                  <a:lnTo>
                    <a:pt x="881375" y="21034"/>
                  </a:lnTo>
                  <a:lnTo>
                    <a:pt x="895365" y="18161"/>
                  </a:lnTo>
                  <a:lnTo>
                    <a:pt x="909356" y="15646"/>
                  </a:lnTo>
                  <a:lnTo>
                    <a:pt x="923346" y="13453"/>
                  </a:lnTo>
                  <a:lnTo>
                    <a:pt x="937336" y="11547"/>
                  </a:lnTo>
                  <a:lnTo>
                    <a:pt x="951326" y="9896"/>
                  </a:lnTo>
                  <a:lnTo>
                    <a:pt x="965316" y="8470"/>
                  </a:lnTo>
                  <a:lnTo>
                    <a:pt x="979306" y="7240"/>
                  </a:lnTo>
                  <a:lnTo>
                    <a:pt x="993296" y="6182"/>
                  </a:lnTo>
                  <a:lnTo>
                    <a:pt x="1007286" y="5273"/>
                  </a:lnTo>
                  <a:lnTo>
                    <a:pt x="1021276" y="4493"/>
                  </a:lnTo>
                  <a:lnTo>
                    <a:pt x="1035266" y="3825"/>
                  </a:lnTo>
                  <a:lnTo>
                    <a:pt x="1049256" y="3253"/>
                  </a:lnTo>
                  <a:lnTo>
                    <a:pt x="1063247" y="2764"/>
                  </a:lnTo>
                  <a:lnTo>
                    <a:pt x="1077237" y="2346"/>
                  </a:lnTo>
                  <a:lnTo>
                    <a:pt x="1091227" y="1989"/>
                  </a:lnTo>
                  <a:lnTo>
                    <a:pt x="1105217" y="1684"/>
                  </a:lnTo>
                  <a:lnTo>
                    <a:pt x="1119207" y="1424"/>
                  </a:lnTo>
                  <a:lnTo>
                    <a:pt x="1133197" y="1202"/>
                  </a:lnTo>
                  <a:lnTo>
                    <a:pt x="1147187" y="1014"/>
                  </a:lnTo>
                  <a:lnTo>
                    <a:pt x="1161177" y="852"/>
                  </a:lnTo>
                  <a:lnTo>
                    <a:pt x="1175167" y="715"/>
                  </a:lnTo>
                  <a:lnTo>
                    <a:pt x="1189157" y="598"/>
                  </a:lnTo>
                  <a:lnTo>
                    <a:pt x="1203148" y="499"/>
                  </a:lnTo>
                  <a:lnTo>
                    <a:pt x="1217138" y="414"/>
                  </a:lnTo>
                  <a:lnTo>
                    <a:pt x="1231128" y="342"/>
                  </a:lnTo>
                  <a:lnTo>
                    <a:pt x="1245118" y="281"/>
                  </a:lnTo>
                  <a:lnTo>
                    <a:pt x="1259108" y="228"/>
                  </a:lnTo>
                  <a:lnTo>
                    <a:pt x="1273098" y="184"/>
                  </a:lnTo>
                  <a:lnTo>
                    <a:pt x="1287088" y="146"/>
                  </a:lnTo>
                  <a:lnTo>
                    <a:pt x="1301078" y="114"/>
                  </a:lnTo>
                  <a:lnTo>
                    <a:pt x="1315068" y="86"/>
                  </a:lnTo>
                  <a:lnTo>
                    <a:pt x="1329058" y="63"/>
                  </a:lnTo>
                  <a:lnTo>
                    <a:pt x="1343048" y="43"/>
                  </a:lnTo>
                  <a:lnTo>
                    <a:pt x="1357039" y="26"/>
                  </a:lnTo>
                  <a:lnTo>
                    <a:pt x="1371029" y="12"/>
                  </a:lnTo>
                  <a:lnTo>
                    <a:pt x="1385019" y="0"/>
                  </a:lnTo>
                  <a:lnTo>
                    <a:pt x="1385019" y="139"/>
                  </a:lnTo>
                  <a:lnTo>
                    <a:pt x="1399009" y="176"/>
                  </a:lnTo>
                  <a:lnTo>
                    <a:pt x="1412999" y="219"/>
                  </a:lnTo>
                  <a:lnTo>
                    <a:pt x="1426989" y="270"/>
                  </a:lnTo>
                  <a:lnTo>
                    <a:pt x="1440979" y="329"/>
                  </a:lnTo>
                  <a:lnTo>
                    <a:pt x="1454969" y="399"/>
                  </a:lnTo>
                  <a:lnTo>
                    <a:pt x="1468959" y="482"/>
                  </a:lnTo>
                  <a:lnTo>
                    <a:pt x="1482949" y="578"/>
                  </a:lnTo>
                  <a:lnTo>
                    <a:pt x="1496939" y="692"/>
                  </a:lnTo>
                  <a:lnTo>
                    <a:pt x="1510930" y="825"/>
                  </a:lnTo>
                  <a:lnTo>
                    <a:pt x="1524920" y="982"/>
                  </a:lnTo>
                  <a:lnTo>
                    <a:pt x="1538910" y="1167"/>
                  </a:lnTo>
                  <a:lnTo>
                    <a:pt x="1552900" y="1383"/>
                  </a:lnTo>
                  <a:lnTo>
                    <a:pt x="1566890" y="1637"/>
                  </a:lnTo>
                  <a:lnTo>
                    <a:pt x="1580880" y="1936"/>
                  </a:lnTo>
                  <a:lnTo>
                    <a:pt x="1594870" y="2286"/>
                  </a:lnTo>
                  <a:lnTo>
                    <a:pt x="1608860" y="2698"/>
                  </a:lnTo>
                  <a:lnTo>
                    <a:pt x="1622850" y="3181"/>
                  </a:lnTo>
                  <a:lnTo>
                    <a:pt x="1636840" y="3748"/>
                  </a:lnTo>
                  <a:lnTo>
                    <a:pt x="1650830" y="4413"/>
                  </a:lnTo>
                  <a:lnTo>
                    <a:pt x="1664821" y="5193"/>
                  </a:lnTo>
                  <a:lnTo>
                    <a:pt x="1678811" y="6107"/>
                  </a:lnTo>
                  <a:lnTo>
                    <a:pt x="1692801" y="7178"/>
                  </a:lnTo>
                  <a:lnTo>
                    <a:pt x="1706791" y="8432"/>
                  </a:lnTo>
                  <a:lnTo>
                    <a:pt x="1720781" y="9899"/>
                  </a:lnTo>
                  <a:lnTo>
                    <a:pt x="1734771" y="11615"/>
                  </a:lnTo>
                  <a:lnTo>
                    <a:pt x="1748761" y="13620"/>
                  </a:lnTo>
                  <a:lnTo>
                    <a:pt x="1762751" y="15960"/>
                  </a:lnTo>
                  <a:lnTo>
                    <a:pt x="1776741" y="18687"/>
                  </a:lnTo>
                  <a:lnTo>
                    <a:pt x="1790731" y="21862"/>
                  </a:lnTo>
                  <a:lnTo>
                    <a:pt x="1804722" y="25551"/>
                  </a:lnTo>
                  <a:lnTo>
                    <a:pt x="1818712" y="29830"/>
                  </a:lnTo>
                  <a:lnTo>
                    <a:pt x="1832702" y="34782"/>
                  </a:lnTo>
                  <a:lnTo>
                    <a:pt x="1846692" y="40498"/>
                  </a:lnTo>
                  <a:lnTo>
                    <a:pt x="1860682" y="47077"/>
                  </a:lnTo>
                  <a:lnTo>
                    <a:pt x="1874672" y="54623"/>
                  </a:lnTo>
                  <a:lnTo>
                    <a:pt x="1888662" y="63244"/>
                  </a:lnTo>
                  <a:lnTo>
                    <a:pt x="1902652" y="73049"/>
                  </a:lnTo>
                  <a:lnTo>
                    <a:pt x="1916642" y="84145"/>
                  </a:lnTo>
                  <a:lnTo>
                    <a:pt x="1930632" y="96630"/>
                  </a:lnTo>
                  <a:lnTo>
                    <a:pt x="1944622" y="110586"/>
                  </a:lnTo>
                  <a:lnTo>
                    <a:pt x="1958613" y="126075"/>
                  </a:lnTo>
                  <a:lnTo>
                    <a:pt x="1972603" y="143127"/>
                  </a:lnTo>
                  <a:lnTo>
                    <a:pt x="1986593" y="161737"/>
                  </a:lnTo>
                  <a:lnTo>
                    <a:pt x="2000583" y="181850"/>
                  </a:lnTo>
                  <a:lnTo>
                    <a:pt x="2014573" y="203365"/>
                  </a:lnTo>
                  <a:lnTo>
                    <a:pt x="2028563" y="226123"/>
                  </a:lnTo>
                  <a:lnTo>
                    <a:pt x="2042553" y="249915"/>
                  </a:lnTo>
                  <a:lnTo>
                    <a:pt x="2056543" y="274484"/>
                  </a:lnTo>
                  <a:lnTo>
                    <a:pt x="2070533" y="299536"/>
                  </a:lnTo>
                  <a:lnTo>
                    <a:pt x="2084523" y="324752"/>
                  </a:lnTo>
                  <a:lnTo>
                    <a:pt x="2098513" y="349804"/>
                  </a:lnTo>
                  <a:lnTo>
                    <a:pt x="2112504" y="374374"/>
                  </a:lnTo>
                  <a:lnTo>
                    <a:pt x="2126494" y="398166"/>
                  </a:lnTo>
                  <a:lnTo>
                    <a:pt x="2140484" y="420924"/>
                  </a:lnTo>
                  <a:lnTo>
                    <a:pt x="2154474" y="442438"/>
                  </a:lnTo>
                  <a:lnTo>
                    <a:pt x="2168464" y="462552"/>
                  </a:lnTo>
                  <a:lnTo>
                    <a:pt x="2182454" y="481161"/>
                  </a:lnTo>
                  <a:lnTo>
                    <a:pt x="2196444" y="498214"/>
                  </a:lnTo>
                  <a:lnTo>
                    <a:pt x="2210434" y="513703"/>
                  </a:lnTo>
                  <a:lnTo>
                    <a:pt x="2224424" y="527659"/>
                  </a:lnTo>
                  <a:lnTo>
                    <a:pt x="2238414" y="540143"/>
                  </a:lnTo>
                  <a:lnTo>
                    <a:pt x="2252404" y="551239"/>
                  </a:lnTo>
                  <a:lnTo>
                    <a:pt x="2266395" y="561045"/>
                  </a:lnTo>
                  <a:lnTo>
                    <a:pt x="2280385" y="569666"/>
                  </a:lnTo>
                  <a:lnTo>
                    <a:pt x="2294375" y="577211"/>
                  </a:lnTo>
                  <a:lnTo>
                    <a:pt x="2308365" y="583790"/>
                  </a:lnTo>
                  <a:lnTo>
                    <a:pt x="2322355" y="589506"/>
                  </a:lnTo>
                  <a:lnTo>
                    <a:pt x="2336345" y="594458"/>
                  </a:lnTo>
                  <a:lnTo>
                    <a:pt x="2350335" y="598737"/>
                  </a:lnTo>
                  <a:lnTo>
                    <a:pt x="2364325" y="602427"/>
                  </a:lnTo>
                  <a:lnTo>
                    <a:pt x="2378315" y="605601"/>
                  </a:lnTo>
                  <a:lnTo>
                    <a:pt x="2392305" y="608329"/>
                  </a:lnTo>
                  <a:lnTo>
                    <a:pt x="2406296" y="610668"/>
                  </a:lnTo>
                  <a:lnTo>
                    <a:pt x="2420286" y="612673"/>
                  </a:lnTo>
                  <a:lnTo>
                    <a:pt x="2434276" y="614389"/>
                  </a:lnTo>
                  <a:lnTo>
                    <a:pt x="2448266" y="615857"/>
                  </a:lnTo>
                  <a:lnTo>
                    <a:pt x="2462256" y="617111"/>
                  </a:lnTo>
                  <a:lnTo>
                    <a:pt x="2476246" y="618182"/>
                  </a:lnTo>
                  <a:lnTo>
                    <a:pt x="2490236" y="619096"/>
                  </a:lnTo>
                  <a:lnTo>
                    <a:pt x="2504226" y="619876"/>
                  </a:lnTo>
                  <a:lnTo>
                    <a:pt x="2518216" y="620540"/>
                  </a:lnTo>
                  <a:lnTo>
                    <a:pt x="2532206" y="621107"/>
                  </a:lnTo>
                  <a:lnTo>
                    <a:pt x="2546196" y="621590"/>
                  </a:lnTo>
                  <a:lnTo>
                    <a:pt x="2560187" y="622002"/>
                  </a:lnTo>
                  <a:lnTo>
                    <a:pt x="2574177" y="622353"/>
                  </a:lnTo>
                  <a:lnTo>
                    <a:pt x="2588167" y="622651"/>
                  </a:lnTo>
                  <a:lnTo>
                    <a:pt x="2602157" y="622905"/>
                  </a:lnTo>
                  <a:lnTo>
                    <a:pt x="2616147" y="623122"/>
                  </a:lnTo>
                  <a:lnTo>
                    <a:pt x="2630137" y="623306"/>
                  </a:lnTo>
                  <a:lnTo>
                    <a:pt x="2644127" y="623463"/>
                  </a:lnTo>
                  <a:lnTo>
                    <a:pt x="2658117" y="623596"/>
                  </a:lnTo>
                  <a:lnTo>
                    <a:pt x="2672107" y="623710"/>
                  </a:lnTo>
                  <a:lnTo>
                    <a:pt x="2686097" y="623807"/>
                  </a:lnTo>
                  <a:lnTo>
                    <a:pt x="2700087" y="623889"/>
                  </a:lnTo>
                  <a:lnTo>
                    <a:pt x="2714078" y="623959"/>
                  </a:lnTo>
                  <a:lnTo>
                    <a:pt x="2728068" y="624019"/>
                  </a:lnTo>
                  <a:lnTo>
                    <a:pt x="2742058" y="624069"/>
                  </a:lnTo>
                  <a:lnTo>
                    <a:pt x="2756048" y="624113"/>
                  </a:lnTo>
                  <a:lnTo>
                    <a:pt x="2770038" y="624149"/>
                  </a:lnTo>
                  <a:lnTo>
                    <a:pt x="2770038" y="624498"/>
                  </a:lnTo>
                  <a:lnTo>
                    <a:pt x="2784028" y="624523"/>
                  </a:lnTo>
                  <a:lnTo>
                    <a:pt x="2798018" y="624552"/>
                  </a:lnTo>
                  <a:lnTo>
                    <a:pt x="2812008" y="624585"/>
                  </a:lnTo>
                  <a:lnTo>
                    <a:pt x="2825998" y="624625"/>
                  </a:lnTo>
                  <a:lnTo>
                    <a:pt x="2839988" y="624672"/>
                  </a:lnTo>
                  <a:lnTo>
                    <a:pt x="2853978" y="624727"/>
                  </a:lnTo>
                  <a:lnTo>
                    <a:pt x="2867969" y="624791"/>
                  </a:lnTo>
                  <a:lnTo>
                    <a:pt x="2881959" y="624867"/>
                  </a:lnTo>
                  <a:lnTo>
                    <a:pt x="2895949" y="624956"/>
                  </a:lnTo>
                  <a:lnTo>
                    <a:pt x="2909939" y="625060"/>
                  </a:lnTo>
                  <a:lnTo>
                    <a:pt x="2923929" y="625183"/>
                  </a:lnTo>
                  <a:lnTo>
                    <a:pt x="2937919" y="625328"/>
                  </a:lnTo>
                  <a:lnTo>
                    <a:pt x="2951909" y="625497"/>
                  </a:lnTo>
                  <a:lnTo>
                    <a:pt x="2965899" y="625696"/>
                  </a:lnTo>
                  <a:lnTo>
                    <a:pt x="2979889" y="625930"/>
                  </a:lnTo>
                  <a:lnTo>
                    <a:pt x="2993879" y="626204"/>
                  </a:lnTo>
                  <a:lnTo>
                    <a:pt x="3007870" y="626526"/>
                  </a:lnTo>
                  <a:lnTo>
                    <a:pt x="3021860" y="626904"/>
                  </a:lnTo>
                  <a:lnTo>
                    <a:pt x="3035850" y="627348"/>
                  </a:lnTo>
                  <a:lnTo>
                    <a:pt x="3049840" y="627867"/>
                  </a:lnTo>
                  <a:lnTo>
                    <a:pt x="3063830" y="628477"/>
                  </a:lnTo>
                  <a:lnTo>
                    <a:pt x="3077820" y="629191"/>
                  </a:lnTo>
                  <a:lnTo>
                    <a:pt x="3091810" y="630027"/>
                  </a:lnTo>
                  <a:lnTo>
                    <a:pt x="3105800" y="631005"/>
                  </a:lnTo>
                  <a:lnTo>
                    <a:pt x="3119790" y="632149"/>
                  </a:lnTo>
                  <a:lnTo>
                    <a:pt x="3133780" y="633486"/>
                  </a:lnTo>
                  <a:lnTo>
                    <a:pt x="3147770" y="635045"/>
                  </a:lnTo>
                  <a:lnTo>
                    <a:pt x="3161761" y="636864"/>
                  </a:lnTo>
                  <a:lnTo>
                    <a:pt x="3175751" y="638980"/>
                  </a:lnTo>
                  <a:lnTo>
                    <a:pt x="3189741" y="641440"/>
                  </a:lnTo>
                  <a:lnTo>
                    <a:pt x="3203731" y="644292"/>
                  </a:lnTo>
                  <a:lnTo>
                    <a:pt x="3217721" y="647594"/>
                  </a:lnTo>
                  <a:lnTo>
                    <a:pt x="3231711" y="651404"/>
                  </a:lnTo>
                  <a:lnTo>
                    <a:pt x="3245701" y="655790"/>
                  </a:lnTo>
                  <a:lnTo>
                    <a:pt x="3259691" y="660821"/>
                  </a:lnTo>
                  <a:lnTo>
                    <a:pt x="3273681" y="666568"/>
                  </a:lnTo>
                  <a:lnTo>
                    <a:pt x="3287671" y="673105"/>
                  </a:lnTo>
                  <a:lnTo>
                    <a:pt x="3301661" y="680502"/>
                  </a:lnTo>
                  <a:lnTo>
                    <a:pt x="3315652" y="688825"/>
                  </a:lnTo>
                  <a:lnTo>
                    <a:pt x="3329642" y="698130"/>
                  </a:lnTo>
                  <a:lnTo>
                    <a:pt x="3343632" y="708455"/>
                  </a:lnTo>
                  <a:lnTo>
                    <a:pt x="3357622" y="719824"/>
                  </a:lnTo>
                  <a:lnTo>
                    <a:pt x="3371612" y="732230"/>
                  </a:lnTo>
                  <a:lnTo>
                    <a:pt x="3385602" y="745639"/>
                  </a:lnTo>
                  <a:lnTo>
                    <a:pt x="3399592" y="759982"/>
                  </a:lnTo>
                  <a:lnTo>
                    <a:pt x="3413582" y="775154"/>
                  </a:lnTo>
                  <a:lnTo>
                    <a:pt x="3427572" y="791015"/>
                  </a:lnTo>
                  <a:lnTo>
                    <a:pt x="3441562" y="807395"/>
                  </a:lnTo>
                  <a:lnTo>
                    <a:pt x="3455552" y="824096"/>
                  </a:lnTo>
                  <a:lnTo>
                    <a:pt x="3469543" y="840907"/>
                  </a:lnTo>
                  <a:lnTo>
                    <a:pt x="3483533" y="857608"/>
                  </a:lnTo>
                  <a:lnTo>
                    <a:pt x="3497523" y="873988"/>
                  </a:lnTo>
                  <a:lnTo>
                    <a:pt x="3511513" y="889849"/>
                  </a:lnTo>
                  <a:lnTo>
                    <a:pt x="3525503" y="905021"/>
                  </a:lnTo>
                  <a:lnTo>
                    <a:pt x="3539493" y="919364"/>
                  </a:lnTo>
                  <a:lnTo>
                    <a:pt x="3553483" y="932773"/>
                  </a:lnTo>
                  <a:lnTo>
                    <a:pt x="3567473" y="945180"/>
                  </a:lnTo>
                  <a:lnTo>
                    <a:pt x="3581463" y="956548"/>
                  </a:lnTo>
                  <a:lnTo>
                    <a:pt x="3595453" y="966874"/>
                  </a:lnTo>
                  <a:lnTo>
                    <a:pt x="3609444" y="976178"/>
                  </a:lnTo>
                  <a:lnTo>
                    <a:pt x="3623434" y="984501"/>
                  </a:lnTo>
                  <a:lnTo>
                    <a:pt x="3637424" y="991898"/>
                  </a:lnTo>
                  <a:lnTo>
                    <a:pt x="3651414" y="998435"/>
                  </a:lnTo>
                  <a:lnTo>
                    <a:pt x="3665404" y="1004183"/>
                  </a:lnTo>
                  <a:lnTo>
                    <a:pt x="3679394" y="1009213"/>
                  </a:lnTo>
                  <a:lnTo>
                    <a:pt x="3693384" y="1013599"/>
                  </a:lnTo>
                  <a:lnTo>
                    <a:pt x="3707374" y="1017410"/>
                  </a:lnTo>
                  <a:lnTo>
                    <a:pt x="3721364" y="1020711"/>
                  </a:lnTo>
                  <a:lnTo>
                    <a:pt x="3735354" y="1023564"/>
                  </a:lnTo>
                  <a:lnTo>
                    <a:pt x="3749344" y="1026023"/>
                  </a:lnTo>
                  <a:lnTo>
                    <a:pt x="3763335" y="1028140"/>
                  </a:lnTo>
                  <a:lnTo>
                    <a:pt x="3777325" y="1029958"/>
                  </a:lnTo>
                  <a:lnTo>
                    <a:pt x="3791315" y="1031518"/>
                  </a:lnTo>
                  <a:lnTo>
                    <a:pt x="3805305" y="1032854"/>
                  </a:lnTo>
                  <a:lnTo>
                    <a:pt x="3819295" y="1033998"/>
                  </a:lnTo>
                  <a:lnTo>
                    <a:pt x="3833285" y="1034977"/>
                  </a:lnTo>
                  <a:lnTo>
                    <a:pt x="3847275" y="1035813"/>
                  </a:lnTo>
                  <a:lnTo>
                    <a:pt x="3861265" y="1036527"/>
                  </a:lnTo>
                  <a:lnTo>
                    <a:pt x="3875255" y="1037136"/>
                  </a:lnTo>
                  <a:lnTo>
                    <a:pt x="3889245" y="1037656"/>
                  </a:lnTo>
                  <a:lnTo>
                    <a:pt x="3903235" y="1038099"/>
                  </a:lnTo>
                  <a:lnTo>
                    <a:pt x="3917226" y="1038477"/>
                  </a:lnTo>
                  <a:lnTo>
                    <a:pt x="3931216" y="1038799"/>
                  </a:lnTo>
                  <a:lnTo>
                    <a:pt x="3945206" y="1039074"/>
                  </a:lnTo>
                  <a:lnTo>
                    <a:pt x="3959196" y="1039307"/>
                  </a:lnTo>
                  <a:lnTo>
                    <a:pt x="3973186" y="1039506"/>
                  </a:lnTo>
                  <a:lnTo>
                    <a:pt x="3987176" y="1039676"/>
                  </a:lnTo>
                  <a:lnTo>
                    <a:pt x="4001166" y="1039820"/>
                  </a:lnTo>
                  <a:lnTo>
                    <a:pt x="4015156" y="1039943"/>
                  </a:lnTo>
                  <a:lnTo>
                    <a:pt x="4029146" y="1040048"/>
                  </a:lnTo>
                  <a:lnTo>
                    <a:pt x="4043136" y="1040137"/>
                  </a:lnTo>
                  <a:lnTo>
                    <a:pt x="4057126" y="1040212"/>
                  </a:lnTo>
                  <a:lnTo>
                    <a:pt x="4071117" y="1040277"/>
                  </a:lnTo>
                  <a:lnTo>
                    <a:pt x="4085107" y="1040332"/>
                  </a:lnTo>
                  <a:lnTo>
                    <a:pt x="4099097" y="1040378"/>
                  </a:lnTo>
                  <a:lnTo>
                    <a:pt x="4113087" y="1040418"/>
                  </a:lnTo>
                  <a:lnTo>
                    <a:pt x="4127077" y="1040452"/>
                  </a:lnTo>
                  <a:lnTo>
                    <a:pt x="4141067" y="1040481"/>
                  </a:lnTo>
                  <a:lnTo>
                    <a:pt x="4155057" y="1040505"/>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490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57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6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73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08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881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08973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6834303" y="2297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4064264"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2679245" y="250602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6834303" y="2506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14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22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30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338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546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754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3963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171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37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587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79559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00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211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42002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(2,287,000)</a:t>
              </a:r>
            </a:p>
          </p:txBody>
        </p:sp>
        <p:sp>
          <p:nvSpPr>
            <p:cNvPr id="149" name="tx149"/>
            <p:cNvSpPr/>
            <p:nvPr/>
          </p:nvSpPr>
          <p:spPr>
            <a:xfrm>
              <a:off x="1748906"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(757,000)</a:t>
              </a:r>
            </a:p>
          </p:txBody>
        </p:sp>
        <p:sp>
          <p:nvSpPr>
            <p:cNvPr id="150" name="tx150"/>
            <p:cNvSpPr/>
            <p:nvPr/>
          </p:nvSpPr>
          <p:spPr>
            <a:xfrm>
              <a:off x="1432416" y="1242442"/>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(216,000)</a:t>
              </a:r>
            </a:p>
          </p:txBody>
        </p:sp>
        <p:sp>
          <p:nvSpPr>
            <p:cNvPr id="151" name="tx151"/>
            <p:cNvSpPr/>
            <p:nvPr/>
          </p:nvSpPr>
          <p:spPr>
            <a:xfrm>
              <a:off x="1316874" y="1450585"/>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5872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671404" y="1866871"/>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(154,000)</a:t>
              </a:r>
            </a:p>
          </p:txBody>
        </p:sp>
        <p:sp>
          <p:nvSpPr>
            <p:cNvPr id="154" name="tx154"/>
            <p:cNvSpPr/>
            <p:nvPr/>
          </p:nvSpPr>
          <p:spPr>
            <a:xfrm>
              <a:off x="1615084" y="2075014"/>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(136,000)</a:t>
              </a:r>
            </a:p>
          </p:txBody>
        </p:sp>
        <p:sp>
          <p:nvSpPr>
            <p:cNvPr id="155" name="tx155"/>
            <p:cNvSpPr/>
            <p:nvPr/>
          </p:nvSpPr>
          <p:spPr>
            <a:xfrm>
              <a:off x="588669" y="2283157"/>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(116,000)</a:t>
              </a:r>
            </a:p>
          </p:txBody>
        </p:sp>
        <p:sp>
          <p:nvSpPr>
            <p:cNvPr id="156" name="tx156"/>
            <p:cNvSpPr/>
            <p:nvPr/>
          </p:nvSpPr>
          <p:spPr>
            <a:xfrm>
              <a:off x="1769779" y="2491300"/>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(89,000)</a:t>
              </a:r>
            </a:p>
          </p:txBody>
        </p:sp>
        <p:sp>
          <p:nvSpPr>
            <p:cNvPr id="157" name="tx157"/>
            <p:cNvSpPr/>
            <p:nvPr/>
          </p:nvSpPr>
          <p:spPr>
            <a:xfrm>
              <a:off x="1791022"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07586"/>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(45,000)</a:t>
              </a:r>
            </a:p>
          </p:txBody>
        </p:sp>
        <p:sp>
          <p:nvSpPr>
            <p:cNvPr id="159" name="tx159"/>
            <p:cNvSpPr/>
            <p:nvPr/>
          </p:nvSpPr>
          <p:spPr>
            <a:xfrm>
              <a:off x="1720561"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23872"/>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32015"/>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(30,000)</a:t>
              </a:r>
            </a:p>
          </p:txBody>
        </p:sp>
        <p:sp>
          <p:nvSpPr>
            <p:cNvPr id="162" name="tx162"/>
            <p:cNvSpPr/>
            <p:nvPr/>
          </p:nvSpPr>
          <p:spPr>
            <a:xfrm>
              <a:off x="1804978" y="374015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3948301"/>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(21,000)</a:t>
              </a:r>
            </a:p>
          </p:txBody>
        </p:sp>
        <p:sp>
          <p:nvSpPr>
            <p:cNvPr id="164" name="tx164"/>
            <p:cNvSpPr/>
            <p:nvPr/>
          </p:nvSpPr>
          <p:spPr>
            <a:xfrm>
              <a:off x="1713521" y="4156444"/>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36458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572730"/>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67" name="tx167"/>
            <p:cNvSpPr/>
            <p:nvPr/>
          </p:nvSpPr>
          <p:spPr>
            <a:xfrm>
              <a:off x="1024468"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(12,000)</a:t>
              </a:r>
            </a:p>
          </p:txBody>
        </p:sp>
        <p:sp>
          <p:nvSpPr>
            <p:cNvPr id="168" name="tx168"/>
            <p:cNvSpPr/>
            <p:nvPr/>
          </p:nvSpPr>
          <p:spPr>
            <a:xfrm>
              <a:off x="1263703" y="4989016"/>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(12,000)</a:t>
              </a:r>
            </a:p>
          </p:txBody>
        </p:sp>
        <p:sp>
          <p:nvSpPr>
            <p:cNvPr id="169" name="tx169"/>
            <p:cNvSpPr/>
            <p:nvPr/>
          </p:nvSpPr>
          <p:spPr>
            <a:xfrm>
              <a:off x="1783859" y="5197159"/>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405302"/>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965122" y="5613445"/>
              <a:ext cx="16343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(&lt;200)</a:t>
              </a:r>
            </a:p>
          </p:txBody>
        </p:sp>
        <p:sp>
          <p:nvSpPr>
            <p:cNvPr id="172" name="tx172"/>
            <p:cNvSpPr/>
            <p:nvPr/>
          </p:nvSpPr>
          <p:spPr>
            <a:xfrm>
              <a:off x="7031507" y="826156"/>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Nigéria (2,078,000)</a:t>
              </a:r>
            </a:p>
          </p:txBody>
        </p:sp>
        <p:sp>
          <p:nvSpPr>
            <p:cNvPr id="173" name="tx173"/>
            <p:cNvSpPr/>
            <p:nvPr/>
          </p:nvSpPr>
          <p:spPr>
            <a:xfrm>
              <a:off x="7031507" y="1034299"/>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RDC (772,000)</a:t>
              </a:r>
            </a:p>
          </p:txBody>
        </p:sp>
        <p:sp>
          <p:nvSpPr>
            <p:cNvPr id="174" name="tx174"/>
            <p:cNvSpPr/>
            <p:nvPr/>
          </p:nvSpPr>
          <p:spPr>
            <a:xfrm>
              <a:off x="7031507" y="1242442"/>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50585"/>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Cameroun (168,000)</a:t>
              </a:r>
            </a:p>
          </p:txBody>
        </p:sp>
        <p:sp>
          <p:nvSpPr>
            <p:cNvPr id="176" name="tx176"/>
            <p:cNvSpPr/>
            <p:nvPr/>
          </p:nvSpPr>
          <p:spPr>
            <a:xfrm>
              <a:off x="7031507" y="1658728"/>
              <a:ext cx="9280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Tchad (134,000)</a:t>
              </a:r>
            </a:p>
          </p:txBody>
        </p:sp>
        <p:sp>
          <p:nvSpPr>
            <p:cNvPr id="177" name="tx177"/>
            <p:cNvSpPr/>
            <p:nvPr/>
          </p:nvSpPr>
          <p:spPr>
            <a:xfrm>
              <a:off x="7031507" y="1866871"/>
              <a:ext cx="201077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République centrafricaine (112,000)</a:t>
              </a:r>
            </a:p>
          </p:txBody>
        </p:sp>
        <p:sp>
          <p:nvSpPr>
            <p:cNvPr id="178" name="tx178"/>
            <p:cNvSpPr/>
            <p:nvPr/>
          </p:nvSpPr>
          <p:spPr>
            <a:xfrm>
              <a:off x="7031507" y="2075014"/>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Bénin (111,000)</a:t>
              </a:r>
            </a:p>
          </p:txBody>
        </p:sp>
        <p:sp>
          <p:nvSpPr>
            <p:cNvPr id="179" name="tx179"/>
            <p:cNvSpPr/>
            <p:nvPr/>
          </p:nvSpPr>
          <p:spPr>
            <a:xfrm>
              <a:off x="7031507" y="2283157"/>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(107,000)</a:t>
              </a:r>
            </a:p>
          </p:txBody>
        </p:sp>
        <p:sp>
          <p:nvSpPr>
            <p:cNvPr id="180" name="tx180"/>
            <p:cNvSpPr/>
            <p:nvPr/>
          </p:nvSpPr>
          <p:spPr>
            <a:xfrm>
              <a:off x="7031507" y="2491300"/>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699443"/>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07586"/>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15729"/>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23872"/>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32015"/>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Sénégal (21,000)</a:t>
              </a:r>
            </a:p>
          </p:txBody>
        </p:sp>
        <p:sp>
          <p:nvSpPr>
            <p:cNvPr id="186" name="tx186"/>
            <p:cNvSpPr/>
            <p:nvPr/>
          </p:nvSpPr>
          <p:spPr>
            <a:xfrm>
              <a:off x="7031507" y="3740158"/>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3948301"/>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Guinée-Bissau (16,000)</a:t>
              </a:r>
            </a:p>
          </p:txBody>
        </p:sp>
        <p:sp>
          <p:nvSpPr>
            <p:cNvPr id="188" name="tx188"/>
            <p:cNvSpPr/>
            <p:nvPr/>
          </p:nvSpPr>
          <p:spPr>
            <a:xfrm>
              <a:off x="7031507" y="4156444"/>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Libéria (15,000)</a:t>
              </a:r>
            </a:p>
          </p:txBody>
        </p:sp>
        <p:sp>
          <p:nvSpPr>
            <p:cNvPr id="189" name="tx189"/>
            <p:cNvSpPr/>
            <p:nvPr/>
          </p:nvSpPr>
          <p:spPr>
            <a:xfrm>
              <a:off x="7031507" y="436458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Gambie (14,000)</a:t>
              </a:r>
            </a:p>
          </p:txBody>
        </p:sp>
        <p:sp>
          <p:nvSpPr>
            <p:cNvPr id="190" name="tx190"/>
            <p:cNvSpPr/>
            <p:nvPr/>
          </p:nvSpPr>
          <p:spPr>
            <a:xfrm>
              <a:off x="7031507" y="4572730"/>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780873"/>
              <a:ext cx="15749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Guinée équatoriale (14,000)</a:t>
              </a:r>
            </a:p>
          </p:txBody>
        </p:sp>
        <p:sp>
          <p:nvSpPr>
            <p:cNvPr id="192" name="tx192"/>
            <p:cNvSpPr/>
            <p:nvPr/>
          </p:nvSpPr>
          <p:spPr>
            <a:xfrm>
              <a:off x="7031507" y="4989016"/>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197159"/>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Mauritanie (9,000)</a:t>
              </a:r>
            </a:p>
          </p:txBody>
        </p:sp>
        <p:sp>
          <p:nvSpPr>
            <p:cNvPr id="194" name="tx194"/>
            <p:cNvSpPr/>
            <p:nvPr/>
          </p:nvSpPr>
          <p:spPr>
            <a:xfrm>
              <a:off x="7031507" y="5405302"/>
              <a:ext cx="17397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Tomé-et-Principe (&lt;1,000)</a:t>
              </a:r>
            </a:p>
          </p:txBody>
        </p:sp>
        <p:sp>
          <p:nvSpPr>
            <p:cNvPr id="195" name="tx195"/>
            <p:cNvSpPr/>
            <p:nvPr/>
          </p:nvSpPr>
          <p:spPr>
            <a:xfrm>
              <a:off x="7031507" y="5613445"/>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6739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74122"/>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48401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69188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89860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09477"/>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14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23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3117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406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148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3555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565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771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3980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1895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3963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0446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812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02211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2302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43698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64654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70251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WCAR, 2021-2024</a:t>
              </a:r>
            </a:p>
          </p:txBody>
        </p:sp>
        <p:sp>
          <p:nvSpPr>
            <p:cNvPr id="225" name="tx225"/>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26" name="tx226"/>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227" name="tx227"/>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2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&lt;keep&gt;WCAR&lt;/keep&gt; en fonction du nombre absolu d'enfants n'ayant reçu aucune dose, le rang 1 représentant le pays comptant le plus grand nombre d'enfants n'ayant reçu aucune dose.
En 2021, le Bénin se classait au 9e rang sur 24 pays avec 89 000 enfants sans dose.
En 2024, le Bénin se classe 7e sur 24 pays avec 111 000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232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7548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9864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32179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76390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8706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81021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870643"/>
              <a:ext cx="203168" cy="870105"/>
            </a:xfrm>
            <a:prstGeom prst="rect">
              <a:avLst/>
            </a:prstGeom>
            <a:solidFill>
              <a:srgbClr val="80BD41">
                <a:alpha val="100000"/>
              </a:srgbClr>
            </a:solidFill>
          </p:spPr>
          <p:txBody>
            <a:bodyPr/>
            <a:lstStyle/>
            <a:p/>
          </p:txBody>
        </p:sp>
        <p:sp>
          <p:nvSpPr>
            <p:cNvPr id="26" name="rc26"/>
            <p:cNvSpPr/>
            <p:nvPr/>
          </p:nvSpPr>
          <p:spPr>
            <a:xfrm>
              <a:off x="1332670" y="3625229"/>
              <a:ext cx="203168" cy="122707"/>
            </a:xfrm>
            <a:prstGeom prst="rect">
              <a:avLst/>
            </a:prstGeom>
            <a:solidFill>
              <a:srgbClr val="0058AB">
                <a:alpha val="100000"/>
              </a:srgbClr>
            </a:solidFill>
          </p:spPr>
          <p:txBody>
            <a:bodyPr/>
            <a:lstStyle/>
            <a:p/>
          </p:txBody>
        </p:sp>
        <p:sp>
          <p:nvSpPr>
            <p:cNvPr id="27" name="rc27"/>
            <p:cNvSpPr/>
            <p:nvPr/>
          </p:nvSpPr>
          <p:spPr>
            <a:xfrm>
              <a:off x="1332670" y="3747936"/>
              <a:ext cx="203168" cy="122707"/>
            </a:xfrm>
            <a:prstGeom prst="rect">
              <a:avLst/>
            </a:prstGeom>
            <a:solidFill>
              <a:srgbClr val="1CABE2">
                <a:alpha val="100000"/>
              </a:srgbClr>
            </a:solidFill>
          </p:spPr>
          <p:txBody>
            <a:bodyPr/>
            <a:lstStyle/>
            <a:p/>
          </p:txBody>
        </p:sp>
        <p:sp>
          <p:nvSpPr>
            <p:cNvPr id="28" name="rc28"/>
            <p:cNvSpPr/>
            <p:nvPr/>
          </p:nvSpPr>
          <p:spPr>
            <a:xfrm>
              <a:off x="1558413" y="3873910"/>
              <a:ext cx="203168" cy="866839"/>
            </a:xfrm>
            <a:prstGeom prst="rect">
              <a:avLst/>
            </a:prstGeom>
            <a:solidFill>
              <a:srgbClr val="80BD41">
                <a:alpha val="100000"/>
              </a:srgbClr>
            </a:solidFill>
          </p:spPr>
          <p:txBody>
            <a:bodyPr/>
            <a:lstStyle/>
            <a:p/>
          </p:txBody>
        </p:sp>
        <p:sp>
          <p:nvSpPr>
            <p:cNvPr id="29" name="rc29"/>
            <p:cNvSpPr/>
            <p:nvPr/>
          </p:nvSpPr>
          <p:spPr>
            <a:xfrm>
              <a:off x="1558413" y="3600171"/>
              <a:ext cx="203168" cy="136867"/>
            </a:xfrm>
            <a:prstGeom prst="rect">
              <a:avLst/>
            </a:prstGeom>
            <a:solidFill>
              <a:srgbClr val="0058AB">
                <a:alpha val="100000"/>
              </a:srgbClr>
            </a:solidFill>
          </p:spPr>
          <p:txBody>
            <a:bodyPr/>
            <a:lstStyle/>
            <a:p/>
          </p:txBody>
        </p:sp>
        <p:sp>
          <p:nvSpPr>
            <p:cNvPr id="30" name="rc30"/>
            <p:cNvSpPr/>
            <p:nvPr/>
          </p:nvSpPr>
          <p:spPr>
            <a:xfrm>
              <a:off x="1558413" y="3737039"/>
              <a:ext cx="203168" cy="136871"/>
            </a:xfrm>
            <a:prstGeom prst="rect">
              <a:avLst/>
            </a:prstGeom>
            <a:solidFill>
              <a:srgbClr val="1CABE2">
                <a:alpha val="100000"/>
              </a:srgbClr>
            </a:solidFill>
          </p:spPr>
          <p:txBody>
            <a:bodyPr/>
            <a:lstStyle/>
            <a:p/>
          </p:txBody>
        </p:sp>
        <p:sp>
          <p:nvSpPr>
            <p:cNvPr id="31" name="rc31"/>
            <p:cNvSpPr/>
            <p:nvPr/>
          </p:nvSpPr>
          <p:spPr>
            <a:xfrm>
              <a:off x="1784155" y="3862712"/>
              <a:ext cx="203168" cy="878037"/>
            </a:xfrm>
            <a:prstGeom prst="rect">
              <a:avLst/>
            </a:prstGeom>
            <a:solidFill>
              <a:srgbClr val="80BD41">
                <a:alpha val="100000"/>
              </a:srgbClr>
            </a:solidFill>
          </p:spPr>
          <p:txBody>
            <a:bodyPr/>
            <a:lstStyle/>
            <a:p/>
          </p:txBody>
        </p:sp>
        <p:sp>
          <p:nvSpPr>
            <p:cNvPr id="32" name="rc32"/>
            <p:cNvSpPr/>
            <p:nvPr/>
          </p:nvSpPr>
          <p:spPr>
            <a:xfrm>
              <a:off x="1784155" y="3570034"/>
              <a:ext cx="203168" cy="152192"/>
            </a:xfrm>
            <a:prstGeom prst="rect">
              <a:avLst/>
            </a:prstGeom>
            <a:solidFill>
              <a:srgbClr val="0058AB">
                <a:alpha val="100000"/>
              </a:srgbClr>
            </a:solidFill>
          </p:spPr>
          <p:txBody>
            <a:bodyPr/>
            <a:lstStyle/>
            <a:p/>
          </p:txBody>
        </p:sp>
        <p:sp>
          <p:nvSpPr>
            <p:cNvPr id="33" name="rc33"/>
            <p:cNvSpPr/>
            <p:nvPr/>
          </p:nvSpPr>
          <p:spPr>
            <a:xfrm>
              <a:off x="1784155" y="3722226"/>
              <a:ext cx="203168" cy="140485"/>
            </a:xfrm>
            <a:prstGeom prst="rect">
              <a:avLst/>
            </a:prstGeom>
            <a:solidFill>
              <a:srgbClr val="1CABE2">
                <a:alpha val="100000"/>
              </a:srgbClr>
            </a:solidFill>
          </p:spPr>
          <p:txBody>
            <a:bodyPr/>
            <a:lstStyle/>
            <a:p/>
          </p:txBody>
        </p:sp>
        <p:sp>
          <p:nvSpPr>
            <p:cNvPr id="34" name="rc34"/>
            <p:cNvSpPr/>
            <p:nvPr/>
          </p:nvSpPr>
          <p:spPr>
            <a:xfrm>
              <a:off x="2009898" y="3858980"/>
              <a:ext cx="203168" cy="881769"/>
            </a:xfrm>
            <a:prstGeom prst="rect">
              <a:avLst/>
            </a:prstGeom>
            <a:solidFill>
              <a:srgbClr val="80BD41">
                <a:alpha val="100000"/>
              </a:srgbClr>
            </a:solidFill>
          </p:spPr>
          <p:txBody>
            <a:bodyPr/>
            <a:lstStyle/>
            <a:p/>
          </p:txBody>
        </p:sp>
        <p:sp>
          <p:nvSpPr>
            <p:cNvPr id="35" name="rc35"/>
            <p:cNvSpPr/>
            <p:nvPr/>
          </p:nvSpPr>
          <p:spPr>
            <a:xfrm>
              <a:off x="2009898" y="3532847"/>
              <a:ext cx="203168" cy="169107"/>
            </a:xfrm>
            <a:prstGeom prst="rect">
              <a:avLst/>
            </a:prstGeom>
            <a:solidFill>
              <a:srgbClr val="0058AB">
                <a:alpha val="100000"/>
              </a:srgbClr>
            </a:solidFill>
          </p:spPr>
          <p:txBody>
            <a:bodyPr/>
            <a:lstStyle/>
            <a:p/>
          </p:txBody>
        </p:sp>
        <p:sp>
          <p:nvSpPr>
            <p:cNvPr id="36" name="rc36"/>
            <p:cNvSpPr/>
            <p:nvPr/>
          </p:nvSpPr>
          <p:spPr>
            <a:xfrm>
              <a:off x="2009898" y="3701954"/>
              <a:ext cx="203168" cy="157025"/>
            </a:xfrm>
            <a:prstGeom prst="rect">
              <a:avLst/>
            </a:prstGeom>
            <a:solidFill>
              <a:srgbClr val="1CABE2">
                <a:alpha val="100000"/>
              </a:srgbClr>
            </a:solidFill>
          </p:spPr>
          <p:txBody>
            <a:bodyPr/>
            <a:lstStyle/>
            <a:p/>
          </p:txBody>
        </p:sp>
        <p:sp>
          <p:nvSpPr>
            <p:cNvPr id="37" name="rc37"/>
            <p:cNvSpPr/>
            <p:nvPr/>
          </p:nvSpPr>
          <p:spPr>
            <a:xfrm>
              <a:off x="2235640" y="3846375"/>
              <a:ext cx="203168" cy="894374"/>
            </a:xfrm>
            <a:prstGeom prst="rect">
              <a:avLst/>
            </a:prstGeom>
            <a:solidFill>
              <a:srgbClr val="80BD41">
                <a:alpha val="100000"/>
              </a:srgbClr>
            </a:solidFill>
          </p:spPr>
          <p:txBody>
            <a:bodyPr/>
            <a:lstStyle/>
            <a:p/>
          </p:txBody>
        </p:sp>
        <p:sp>
          <p:nvSpPr>
            <p:cNvPr id="38" name="rc38"/>
            <p:cNvSpPr/>
            <p:nvPr/>
          </p:nvSpPr>
          <p:spPr>
            <a:xfrm>
              <a:off x="2235640" y="3498564"/>
              <a:ext cx="203168" cy="186327"/>
            </a:xfrm>
            <a:prstGeom prst="rect">
              <a:avLst/>
            </a:prstGeom>
            <a:solidFill>
              <a:srgbClr val="0058AB">
                <a:alpha val="100000"/>
              </a:srgbClr>
            </a:solidFill>
          </p:spPr>
          <p:txBody>
            <a:bodyPr/>
            <a:lstStyle/>
            <a:p/>
          </p:txBody>
        </p:sp>
        <p:sp>
          <p:nvSpPr>
            <p:cNvPr id="39" name="rc39"/>
            <p:cNvSpPr/>
            <p:nvPr/>
          </p:nvSpPr>
          <p:spPr>
            <a:xfrm>
              <a:off x="2235640" y="3684891"/>
              <a:ext cx="203168" cy="161483"/>
            </a:xfrm>
            <a:prstGeom prst="rect">
              <a:avLst/>
            </a:prstGeom>
            <a:solidFill>
              <a:srgbClr val="1CABE2">
                <a:alpha val="100000"/>
              </a:srgbClr>
            </a:solidFill>
          </p:spPr>
          <p:txBody>
            <a:bodyPr/>
            <a:lstStyle/>
            <a:p/>
          </p:txBody>
        </p:sp>
        <p:sp>
          <p:nvSpPr>
            <p:cNvPr id="40" name="rc40"/>
            <p:cNvSpPr/>
            <p:nvPr/>
          </p:nvSpPr>
          <p:spPr>
            <a:xfrm>
              <a:off x="2461382" y="3847223"/>
              <a:ext cx="203168" cy="893526"/>
            </a:xfrm>
            <a:prstGeom prst="rect">
              <a:avLst/>
            </a:prstGeom>
            <a:solidFill>
              <a:srgbClr val="80BD41">
                <a:alpha val="100000"/>
              </a:srgbClr>
            </a:solidFill>
          </p:spPr>
          <p:txBody>
            <a:bodyPr/>
            <a:lstStyle/>
            <a:p/>
          </p:txBody>
        </p:sp>
        <p:sp>
          <p:nvSpPr>
            <p:cNvPr id="41" name="rc41"/>
            <p:cNvSpPr/>
            <p:nvPr/>
          </p:nvSpPr>
          <p:spPr>
            <a:xfrm>
              <a:off x="2461382" y="3464280"/>
              <a:ext cx="203168" cy="204234"/>
            </a:xfrm>
            <a:prstGeom prst="rect">
              <a:avLst/>
            </a:prstGeom>
            <a:solidFill>
              <a:srgbClr val="0058AB">
                <a:alpha val="100000"/>
              </a:srgbClr>
            </a:solidFill>
          </p:spPr>
          <p:txBody>
            <a:bodyPr/>
            <a:lstStyle/>
            <a:p/>
          </p:txBody>
        </p:sp>
        <p:sp>
          <p:nvSpPr>
            <p:cNvPr id="42" name="rc42"/>
            <p:cNvSpPr/>
            <p:nvPr/>
          </p:nvSpPr>
          <p:spPr>
            <a:xfrm>
              <a:off x="2461382" y="3668515"/>
              <a:ext cx="203168" cy="178707"/>
            </a:xfrm>
            <a:prstGeom prst="rect">
              <a:avLst/>
            </a:prstGeom>
            <a:solidFill>
              <a:srgbClr val="1CABE2">
                <a:alpha val="100000"/>
              </a:srgbClr>
            </a:solidFill>
          </p:spPr>
          <p:txBody>
            <a:bodyPr/>
            <a:lstStyle/>
            <a:p/>
          </p:txBody>
        </p:sp>
        <p:sp>
          <p:nvSpPr>
            <p:cNvPr id="43" name="rc43"/>
            <p:cNvSpPr/>
            <p:nvPr/>
          </p:nvSpPr>
          <p:spPr>
            <a:xfrm>
              <a:off x="2687125" y="3759358"/>
              <a:ext cx="203168" cy="981391"/>
            </a:xfrm>
            <a:prstGeom prst="rect">
              <a:avLst/>
            </a:prstGeom>
            <a:solidFill>
              <a:srgbClr val="80BD41">
                <a:alpha val="100000"/>
              </a:srgbClr>
            </a:solidFill>
          </p:spPr>
          <p:txBody>
            <a:bodyPr/>
            <a:lstStyle/>
            <a:p/>
          </p:txBody>
        </p:sp>
        <p:sp>
          <p:nvSpPr>
            <p:cNvPr id="44" name="rc44"/>
            <p:cNvSpPr/>
            <p:nvPr/>
          </p:nvSpPr>
          <p:spPr>
            <a:xfrm>
              <a:off x="2687125" y="3414543"/>
              <a:ext cx="203168" cy="145881"/>
            </a:xfrm>
            <a:prstGeom prst="rect">
              <a:avLst/>
            </a:prstGeom>
            <a:solidFill>
              <a:srgbClr val="0058AB">
                <a:alpha val="100000"/>
              </a:srgbClr>
            </a:solidFill>
          </p:spPr>
          <p:txBody>
            <a:bodyPr/>
            <a:lstStyle/>
            <a:p/>
          </p:txBody>
        </p:sp>
        <p:sp>
          <p:nvSpPr>
            <p:cNvPr id="45" name="rc45"/>
            <p:cNvSpPr/>
            <p:nvPr/>
          </p:nvSpPr>
          <p:spPr>
            <a:xfrm>
              <a:off x="2687125" y="3560425"/>
              <a:ext cx="203168" cy="198932"/>
            </a:xfrm>
            <a:prstGeom prst="rect">
              <a:avLst/>
            </a:prstGeom>
            <a:solidFill>
              <a:srgbClr val="1CABE2">
                <a:alpha val="100000"/>
              </a:srgbClr>
            </a:solidFill>
          </p:spPr>
          <p:txBody>
            <a:bodyPr/>
            <a:lstStyle/>
            <a:p/>
          </p:txBody>
        </p:sp>
        <p:sp>
          <p:nvSpPr>
            <p:cNvPr id="46" name="rc46"/>
            <p:cNvSpPr/>
            <p:nvPr/>
          </p:nvSpPr>
          <p:spPr>
            <a:xfrm>
              <a:off x="2912867" y="3630039"/>
              <a:ext cx="203168" cy="1110710"/>
            </a:xfrm>
            <a:prstGeom prst="rect">
              <a:avLst/>
            </a:prstGeom>
            <a:solidFill>
              <a:srgbClr val="80BD41">
                <a:alpha val="100000"/>
              </a:srgbClr>
            </a:solidFill>
          </p:spPr>
          <p:txBody>
            <a:bodyPr/>
            <a:lstStyle/>
            <a:p/>
          </p:txBody>
        </p:sp>
        <p:sp>
          <p:nvSpPr>
            <p:cNvPr id="47" name="rc47"/>
            <p:cNvSpPr/>
            <p:nvPr/>
          </p:nvSpPr>
          <p:spPr>
            <a:xfrm>
              <a:off x="2912867" y="3386223"/>
              <a:ext cx="203168" cy="81273"/>
            </a:xfrm>
            <a:prstGeom prst="rect">
              <a:avLst/>
            </a:prstGeom>
            <a:solidFill>
              <a:srgbClr val="0058AB">
                <a:alpha val="100000"/>
              </a:srgbClr>
            </a:solidFill>
          </p:spPr>
          <p:txBody>
            <a:bodyPr/>
            <a:lstStyle/>
            <a:p/>
          </p:txBody>
        </p:sp>
        <p:sp>
          <p:nvSpPr>
            <p:cNvPr id="48" name="rc48"/>
            <p:cNvSpPr/>
            <p:nvPr/>
          </p:nvSpPr>
          <p:spPr>
            <a:xfrm>
              <a:off x="2912867" y="3467496"/>
              <a:ext cx="203168" cy="162542"/>
            </a:xfrm>
            <a:prstGeom prst="rect">
              <a:avLst/>
            </a:prstGeom>
            <a:solidFill>
              <a:srgbClr val="1CABE2">
                <a:alpha val="100000"/>
              </a:srgbClr>
            </a:solidFill>
          </p:spPr>
          <p:txBody>
            <a:bodyPr/>
            <a:lstStyle/>
            <a:p/>
          </p:txBody>
        </p:sp>
        <p:sp>
          <p:nvSpPr>
            <p:cNvPr id="49" name="rc49"/>
            <p:cNvSpPr/>
            <p:nvPr/>
          </p:nvSpPr>
          <p:spPr>
            <a:xfrm>
              <a:off x="3138609" y="3707999"/>
              <a:ext cx="203168" cy="1032750"/>
            </a:xfrm>
            <a:prstGeom prst="rect">
              <a:avLst/>
            </a:prstGeom>
            <a:solidFill>
              <a:srgbClr val="80BD41">
                <a:alpha val="100000"/>
              </a:srgbClr>
            </a:solidFill>
          </p:spPr>
          <p:txBody>
            <a:bodyPr/>
            <a:lstStyle/>
            <a:p/>
          </p:txBody>
        </p:sp>
        <p:sp>
          <p:nvSpPr>
            <p:cNvPr id="50" name="rc50"/>
            <p:cNvSpPr/>
            <p:nvPr/>
          </p:nvSpPr>
          <p:spPr>
            <a:xfrm>
              <a:off x="3138609" y="3363748"/>
              <a:ext cx="203168" cy="123930"/>
            </a:xfrm>
            <a:prstGeom prst="rect">
              <a:avLst/>
            </a:prstGeom>
            <a:solidFill>
              <a:srgbClr val="0058AB">
                <a:alpha val="100000"/>
              </a:srgbClr>
            </a:solidFill>
          </p:spPr>
          <p:txBody>
            <a:bodyPr/>
            <a:lstStyle/>
            <a:p/>
          </p:txBody>
        </p:sp>
        <p:sp>
          <p:nvSpPr>
            <p:cNvPr id="51" name="rc51"/>
            <p:cNvSpPr/>
            <p:nvPr/>
          </p:nvSpPr>
          <p:spPr>
            <a:xfrm>
              <a:off x="3138609" y="3487678"/>
              <a:ext cx="203168" cy="220321"/>
            </a:xfrm>
            <a:prstGeom prst="rect">
              <a:avLst/>
            </a:prstGeom>
            <a:solidFill>
              <a:srgbClr val="1CABE2">
                <a:alpha val="100000"/>
              </a:srgbClr>
            </a:solidFill>
          </p:spPr>
          <p:txBody>
            <a:bodyPr/>
            <a:lstStyle/>
            <a:p/>
          </p:txBody>
        </p:sp>
        <p:sp>
          <p:nvSpPr>
            <p:cNvPr id="52" name="rc52"/>
            <p:cNvSpPr/>
            <p:nvPr/>
          </p:nvSpPr>
          <p:spPr>
            <a:xfrm>
              <a:off x="3364352" y="3629691"/>
              <a:ext cx="203168" cy="1111058"/>
            </a:xfrm>
            <a:prstGeom prst="rect">
              <a:avLst/>
            </a:prstGeom>
            <a:solidFill>
              <a:srgbClr val="80BD41">
                <a:alpha val="100000"/>
              </a:srgbClr>
            </a:solidFill>
          </p:spPr>
          <p:txBody>
            <a:bodyPr/>
            <a:lstStyle/>
            <a:p/>
          </p:txBody>
        </p:sp>
        <p:sp>
          <p:nvSpPr>
            <p:cNvPr id="53" name="rc53"/>
            <p:cNvSpPr/>
            <p:nvPr/>
          </p:nvSpPr>
          <p:spPr>
            <a:xfrm>
              <a:off x="3364352" y="3334345"/>
              <a:ext cx="203168" cy="154704"/>
            </a:xfrm>
            <a:prstGeom prst="rect">
              <a:avLst/>
            </a:prstGeom>
            <a:solidFill>
              <a:srgbClr val="0058AB">
                <a:alpha val="100000"/>
              </a:srgbClr>
            </a:solidFill>
          </p:spPr>
          <p:txBody>
            <a:bodyPr/>
            <a:lstStyle/>
            <a:p/>
          </p:txBody>
        </p:sp>
        <p:sp>
          <p:nvSpPr>
            <p:cNvPr id="54" name="rc54"/>
            <p:cNvSpPr/>
            <p:nvPr/>
          </p:nvSpPr>
          <p:spPr>
            <a:xfrm>
              <a:off x="3364352" y="3489049"/>
              <a:ext cx="203168" cy="140642"/>
            </a:xfrm>
            <a:prstGeom prst="rect">
              <a:avLst/>
            </a:prstGeom>
            <a:solidFill>
              <a:srgbClr val="1CABE2">
                <a:alpha val="100000"/>
              </a:srgbClr>
            </a:solidFill>
          </p:spPr>
          <p:txBody>
            <a:bodyPr/>
            <a:lstStyle/>
            <a:p/>
          </p:txBody>
        </p:sp>
        <p:sp>
          <p:nvSpPr>
            <p:cNvPr id="55" name="rc55"/>
            <p:cNvSpPr/>
            <p:nvPr/>
          </p:nvSpPr>
          <p:spPr>
            <a:xfrm>
              <a:off x="3590094" y="3644524"/>
              <a:ext cx="203168" cy="1096225"/>
            </a:xfrm>
            <a:prstGeom prst="rect">
              <a:avLst/>
            </a:prstGeom>
            <a:solidFill>
              <a:srgbClr val="80BD41">
                <a:alpha val="100000"/>
              </a:srgbClr>
            </a:solidFill>
          </p:spPr>
          <p:txBody>
            <a:bodyPr/>
            <a:lstStyle/>
            <a:p/>
          </p:txBody>
        </p:sp>
        <p:sp>
          <p:nvSpPr>
            <p:cNvPr id="56" name="rc56"/>
            <p:cNvSpPr/>
            <p:nvPr/>
          </p:nvSpPr>
          <p:spPr>
            <a:xfrm>
              <a:off x="3590094" y="3298346"/>
              <a:ext cx="203168" cy="187511"/>
            </a:xfrm>
            <a:prstGeom prst="rect">
              <a:avLst/>
            </a:prstGeom>
            <a:solidFill>
              <a:srgbClr val="0058AB">
                <a:alpha val="100000"/>
              </a:srgbClr>
            </a:solidFill>
          </p:spPr>
          <p:txBody>
            <a:bodyPr/>
            <a:lstStyle/>
            <a:p/>
          </p:txBody>
        </p:sp>
        <p:sp>
          <p:nvSpPr>
            <p:cNvPr id="57" name="rc57"/>
            <p:cNvSpPr/>
            <p:nvPr/>
          </p:nvSpPr>
          <p:spPr>
            <a:xfrm>
              <a:off x="3590094" y="3485857"/>
              <a:ext cx="203168" cy="158666"/>
            </a:xfrm>
            <a:prstGeom prst="rect">
              <a:avLst/>
            </a:prstGeom>
            <a:solidFill>
              <a:srgbClr val="1CABE2">
                <a:alpha val="100000"/>
              </a:srgbClr>
            </a:solidFill>
          </p:spPr>
          <p:txBody>
            <a:bodyPr/>
            <a:lstStyle/>
            <a:p/>
          </p:txBody>
        </p:sp>
        <p:sp>
          <p:nvSpPr>
            <p:cNvPr id="58" name="rc58"/>
            <p:cNvSpPr/>
            <p:nvPr/>
          </p:nvSpPr>
          <p:spPr>
            <a:xfrm>
              <a:off x="3815836" y="3627538"/>
              <a:ext cx="203168" cy="1113211"/>
            </a:xfrm>
            <a:prstGeom prst="rect">
              <a:avLst/>
            </a:prstGeom>
            <a:solidFill>
              <a:srgbClr val="80BD41">
                <a:alpha val="100000"/>
              </a:srgbClr>
            </a:solidFill>
          </p:spPr>
          <p:txBody>
            <a:bodyPr/>
            <a:lstStyle/>
            <a:p/>
          </p:txBody>
        </p:sp>
        <p:sp>
          <p:nvSpPr>
            <p:cNvPr id="59" name="rc59"/>
            <p:cNvSpPr/>
            <p:nvPr/>
          </p:nvSpPr>
          <p:spPr>
            <a:xfrm>
              <a:off x="3815836" y="3256471"/>
              <a:ext cx="203168" cy="222642"/>
            </a:xfrm>
            <a:prstGeom prst="rect">
              <a:avLst/>
            </a:prstGeom>
            <a:solidFill>
              <a:srgbClr val="0058AB">
                <a:alpha val="100000"/>
              </a:srgbClr>
            </a:solidFill>
          </p:spPr>
          <p:txBody>
            <a:bodyPr/>
            <a:lstStyle/>
            <a:p/>
          </p:txBody>
        </p:sp>
        <p:sp>
          <p:nvSpPr>
            <p:cNvPr id="60" name="rc60"/>
            <p:cNvSpPr/>
            <p:nvPr/>
          </p:nvSpPr>
          <p:spPr>
            <a:xfrm>
              <a:off x="3815836" y="3479113"/>
              <a:ext cx="203168" cy="148425"/>
            </a:xfrm>
            <a:prstGeom prst="rect">
              <a:avLst/>
            </a:prstGeom>
            <a:solidFill>
              <a:srgbClr val="1CABE2">
                <a:alpha val="100000"/>
              </a:srgbClr>
            </a:solidFill>
          </p:spPr>
          <p:txBody>
            <a:bodyPr/>
            <a:lstStyle/>
            <a:p/>
          </p:txBody>
        </p:sp>
        <p:sp>
          <p:nvSpPr>
            <p:cNvPr id="61" name="rc61"/>
            <p:cNvSpPr/>
            <p:nvPr/>
          </p:nvSpPr>
          <p:spPr>
            <a:xfrm>
              <a:off x="4041579" y="3516131"/>
              <a:ext cx="203168" cy="1224618"/>
            </a:xfrm>
            <a:prstGeom prst="rect">
              <a:avLst/>
            </a:prstGeom>
            <a:solidFill>
              <a:srgbClr val="80BD41">
                <a:alpha val="100000"/>
              </a:srgbClr>
            </a:solidFill>
          </p:spPr>
          <p:txBody>
            <a:bodyPr/>
            <a:lstStyle/>
            <a:p/>
          </p:txBody>
        </p:sp>
        <p:sp>
          <p:nvSpPr>
            <p:cNvPr id="62" name="rc62"/>
            <p:cNvSpPr/>
            <p:nvPr/>
          </p:nvSpPr>
          <p:spPr>
            <a:xfrm>
              <a:off x="4041579" y="3209977"/>
              <a:ext cx="203168" cy="168384"/>
            </a:xfrm>
            <a:prstGeom prst="rect">
              <a:avLst/>
            </a:prstGeom>
            <a:solidFill>
              <a:srgbClr val="0058AB">
                <a:alpha val="100000"/>
              </a:srgbClr>
            </a:solidFill>
          </p:spPr>
          <p:txBody>
            <a:bodyPr/>
            <a:lstStyle/>
            <a:p/>
          </p:txBody>
        </p:sp>
        <p:sp>
          <p:nvSpPr>
            <p:cNvPr id="63" name="rc63"/>
            <p:cNvSpPr/>
            <p:nvPr/>
          </p:nvSpPr>
          <p:spPr>
            <a:xfrm>
              <a:off x="4041579" y="3378361"/>
              <a:ext cx="203168" cy="137770"/>
            </a:xfrm>
            <a:prstGeom prst="rect">
              <a:avLst/>
            </a:prstGeom>
            <a:solidFill>
              <a:srgbClr val="1CABE2">
                <a:alpha val="100000"/>
              </a:srgbClr>
            </a:solidFill>
          </p:spPr>
          <p:txBody>
            <a:bodyPr/>
            <a:lstStyle/>
            <a:p/>
          </p:txBody>
        </p:sp>
        <p:sp>
          <p:nvSpPr>
            <p:cNvPr id="64" name="rc64"/>
            <p:cNvSpPr/>
            <p:nvPr/>
          </p:nvSpPr>
          <p:spPr>
            <a:xfrm>
              <a:off x="4267321" y="3529600"/>
              <a:ext cx="203168" cy="1211149"/>
            </a:xfrm>
            <a:prstGeom prst="rect">
              <a:avLst/>
            </a:prstGeom>
            <a:solidFill>
              <a:srgbClr val="80BD41">
                <a:alpha val="100000"/>
              </a:srgbClr>
            </a:solidFill>
          </p:spPr>
          <p:txBody>
            <a:bodyPr/>
            <a:lstStyle/>
            <a:p/>
          </p:txBody>
        </p:sp>
        <p:sp>
          <p:nvSpPr>
            <p:cNvPr id="65" name="rc65"/>
            <p:cNvSpPr/>
            <p:nvPr/>
          </p:nvSpPr>
          <p:spPr>
            <a:xfrm>
              <a:off x="4267321" y="3167828"/>
              <a:ext cx="203168" cy="220207"/>
            </a:xfrm>
            <a:prstGeom prst="rect">
              <a:avLst/>
            </a:prstGeom>
            <a:solidFill>
              <a:srgbClr val="0058AB">
                <a:alpha val="100000"/>
              </a:srgbClr>
            </a:solidFill>
          </p:spPr>
          <p:txBody>
            <a:bodyPr/>
            <a:lstStyle/>
            <a:p/>
          </p:txBody>
        </p:sp>
        <p:sp>
          <p:nvSpPr>
            <p:cNvPr id="66" name="rc66"/>
            <p:cNvSpPr/>
            <p:nvPr/>
          </p:nvSpPr>
          <p:spPr>
            <a:xfrm>
              <a:off x="4267321" y="3388036"/>
              <a:ext cx="203168" cy="141564"/>
            </a:xfrm>
            <a:prstGeom prst="rect">
              <a:avLst/>
            </a:prstGeom>
            <a:solidFill>
              <a:srgbClr val="1CABE2">
                <a:alpha val="100000"/>
              </a:srgbClr>
            </a:solidFill>
          </p:spPr>
          <p:txBody>
            <a:bodyPr/>
            <a:lstStyle/>
            <a:p/>
          </p:txBody>
        </p:sp>
        <p:sp>
          <p:nvSpPr>
            <p:cNvPr id="67" name="rc67"/>
            <p:cNvSpPr/>
            <p:nvPr/>
          </p:nvSpPr>
          <p:spPr>
            <a:xfrm>
              <a:off x="4493063" y="3548234"/>
              <a:ext cx="203168" cy="1192515"/>
            </a:xfrm>
            <a:prstGeom prst="rect">
              <a:avLst/>
            </a:prstGeom>
            <a:solidFill>
              <a:srgbClr val="80BD41">
                <a:alpha val="100000"/>
              </a:srgbClr>
            </a:solidFill>
          </p:spPr>
          <p:txBody>
            <a:bodyPr/>
            <a:lstStyle/>
            <a:p/>
          </p:txBody>
        </p:sp>
        <p:sp>
          <p:nvSpPr>
            <p:cNvPr id="68" name="rc68"/>
            <p:cNvSpPr/>
            <p:nvPr/>
          </p:nvSpPr>
          <p:spPr>
            <a:xfrm>
              <a:off x="4493063" y="3129243"/>
              <a:ext cx="203168" cy="225611"/>
            </a:xfrm>
            <a:prstGeom prst="rect">
              <a:avLst/>
            </a:prstGeom>
            <a:solidFill>
              <a:srgbClr val="0058AB">
                <a:alpha val="100000"/>
              </a:srgbClr>
            </a:solidFill>
          </p:spPr>
          <p:txBody>
            <a:bodyPr/>
            <a:lstStyle/>
            <a:p/>
          </p:txBody>
        </p:sp>
        <p:sp>
          <p:nvSpPr>
            <p:cNvPr id="69" name="rc69"/>
            <p:cNvSpPr/>
            <p:nvPr/>
          </p:nvSpPr>
          <p:spPr>
            <a:xfrm>
              <a:off x="4493063" y="3354854"/>
              <a:ext cx="203168" cy="193379"/>
            </a:xfrm>
            <a:prstGeom prst="rect">
              <a:avLst/>
            </a:prstGeom>
            <a:solidFill>
              <a:srgbClr val="1CABE2">
                <a:alpha val="100000"/>
              </a:srgbClr>
            </a:solidFill>
          </p:spPr>
          <p:txBody>
            <a:bodyPr/>
            <a:lstStyle/>
            <a:p/>
          </p:txBody>
        </p:sp>
        <p:sp>
          <p:nvSpPr>
            <p:cNvPr id="70" name="rc70"/>
            <p:cNvSpPr/>
            <p:nvPr/>
          </p:nvSpPr>
          <p:spPr>
            <a:xfrm>
              <a:off x="4718806" y="3522348"/>
              <a:ext cx="203168" cy="1218401"/>
            </a:xfrm>
            <a:prstGeom prst="rect">
              <a:avLst/>
            </a:prstGeom>
            <a:solidFill>
              <a:srgbClr val="80BD41">
                <a:alpha val="100000"/>
              </a:srgbClr>
            </a:solidFill>
          </p:spPr>
          <p:txBody>
            <a:bodyPr/>
            <a:lstStyle/>
            <a:p/>
          </p:txBody>
        </p:sp>
        <p:sp>
          <p:nvSpPr>
            <p:cNvPr id="71" name="rc71"/>
            <p:cNvSpPr/>
            <p:nvPr/>
          </p:nvSpPr>
          <p:spPr>
            <a:xfrm>
              <a:off x="4718806" y="3094260"/>
              <a:ext cx="203168" cy="296366"/>
            </a:xfrm>
            <a:prstGeom prst="rect">
              <a:avLst/>
            </a:prstGeom>
            <a:solidFill>
              <a:srgbClr val="0058AB">
                <a:alpha val="100000"/>
              </a:srgbClr>
            </a:solidFill>
          </p:spPr>
          <p:txBody>
            <a:bodyPr/>
            <a:lstStyle/>
            <a:p/>
          </p:txBody>
        </p:sp>
        <p:sp>
          <p:nvSpPr>
            <p:cNvPr id="72" name="rc72"/>
            <p:cNvSpPr/>
            <p:nvPr/>
          </p:nvSpPr>
          <p:spPr>
            <a:xfrm>
              <a:off x="4718806" y="3390626"/>
              <a:ext cx="203168" cy="131721"/>
            </a:xfrm>
            <a:prstGeom prst="rect">
              <a:avLst/>
            </a:prstGeom>
            <a:solidFill>
              <a:srgbClr val="1CABE2">
                <a:alpha val="100000"/>
              </a:srgbClr>
            </a:solidFill>
          </p:spPr>
          <p:txBody>
            <a:bodyPr/>
            <a:lstStyle/>
            <a:p/>
          </p:txBody>
        </p:sp>
        <p:sp>
          <p:nvSpPr>
            <p:cNvPr id="73" name="rc73"/>
            <p:cNvSpPr/>
            <p:nvPr/>
          </p:nvSpPr>
          <p:spPr>
            <a:xfrm>
              <a:off x="4944548" y="3432295"/>
              <a:ext cx="203168" cy="1308454"/>
            </a:xfrm>
            <a:prstGeom prst="rect">
              <a:avLst/>
            </a:prstGeom>
            <a:solidFill>
              <a:srgbClr val="80BD41">
                <a:alpha val="100000"/>
              </a:srgbClr>
            </a:solidFill>
          </p:spPr>
          <p:txBody>
            <a:bodyPr/>
            <a:lstStyle/>
            <a:p/>
          </p:txBody>
        </p:sp>
        <p:sp>
          <p:nvSpPr>
            <p:cNvPr id="74" name="rc74"/>
            <p:cNvSpPr/>
            <p:nvPr/>
          </p:nvSpPr>
          <p:spPr>
            <a:xfrm>
              <a:off x="4944548" y="3063243"/>
              <a:ext cx="203168" cy="268401"/>
            </a:xfrm>
            <a:prstGeom prst="rect">
              <a:avLst/>
            </a:prstGeom>
            <a:solidFill>
              <a:srgbClr val="0058AB">
                <a:alpha val="100000"/>
              </a:srgbClr>
            </a:solidFill>
          </p:spPr>
          <p:txBody>
            <a:bodyPr/>
            <a:lstStyle/>
            <a:p/>
          </p:txBody>
        </p:sp>
        <p:sp>
          <p:nvSpPr>
            <p:cNvPr id="75" name="rc75"/>
            <p:cNvSpPr/>
            <p:nvPr/>
          </p:nvSpPr>
          <p:spPr>
            <a:xfrm>
              <a:off x="4944548" y="3331645"/>
              <a:ext cx="203168" cy="100650"/>
            </a:xfrm>
            <a:prstGeom prst="rect">
              <a:avLst/>
            </a:prstGeom>
            <a:solidFill>
              <a:srgbClr val="1CABE2">
                <a:alpha val="100000"/>
              </a:srgbClr>
            </a:solidFill>
          </p:spPr>
          <p:txBody>
            <a:bodyPr/>
            <a:lstStyle/>
            <a:p/>
          </p:txBody>
        </p:sp>
        <p:sp>
          <p:nvSpPr>
            <p:cNvPr id="76" name="rc76"/>
            <p:cNvSpPr/>
            <p:nvPr/>
          </p:nvSpPr>
          <p:spPr>
            <a:xfrm>
              <a:off x="5170291" y="3451789"/>
              <a:ext cx="203168" cy="1288960"/>
            </a:xfrm>
            <a:prstGeom prst="rect">
              <a:avLst/>
            </a:prstGeom>
            <a:solidFill>
              <a:srgbClr val="80BD41">
                <a:alpha val="100000"/>
              </a:srgbClr>
            </a:solidFill>
          </p:spPr>
          <p:txBody>
            <a:bodyPr/>
            <a:lstStyle/>
            <a:p/>
          </p:txBody>
        </p:sp>
        <p:sp>
          <p:nvSpPr>
            <p:cNvPr id="77" name="rc77"/>
            <p:cNvSpPr/>
            <p:nvPr/>
          </p:nvSpPr>
          <p:spPr>
            <a:xfrm>
              <a:off x="5170291" y="3044749"/>
              <a:ext cx="203168" cy="288321"/>
            </a:xfrm>
            <a:prstGeom prst="rect">
              <a:avLst/>
            </a:prstGeom>
            <a:solidFill>
              <a:srgbClr val="0058AB">
                <a:alpha val="100000"/>
              </a:srgbClr>
            </a:solidFill>
          </p:spPr>
          <p:txBody>
            <a:bodyPr/>
            <a:lstStyle/>
            <a:p/>
          </p:txBody>
        </p:sp>
        <p:sp>
          <p:nvSpPr>
            <p:cNvPr id="78" name="rc78"/>
            <p:cNvSpPr/>
            <p:nvPr/>
          </p:nvSpPr>
          <p:spPr>
            <a:xfrm>
              <a:off x="5170291" y="3333071"/>
              <a:ext cx="203168" cy="118717"/>
            </a:xfrm>
            <a:prstGeom prst="rect">
              <a:avLst/>
            </a:prstGeom>
            <a:solidFill>
              <a:srgbClr val="1CABE2">
                <a:alpha val="100000"/>
              </a:srgbClr>
            </a:solidFill>
          </p:spPr>
          <p:txBody>
            <a:bodyPr/>
            <a:lstStyle/>
            <a:p/>
          </p:txBody>
        </p:sp>
        <p:sp>
          <p:nvSpPr>
            <p:cNvPr id="79" name="rc79"/>
            <p:cNvSpPr/>
            <p:nvPr/>
          </p:nvSpPr>
          <p:spPr>
            <a:xfrm>
              <a:off x="5396033" y="3479023"/>
              <a:ext cx="203168" cy="1261726"/>
            </a:xfrm>
            <a:prstGeom prst="rect">
              <a:avLst/>
            </a:prstGeom>
            <a:solidFill>
              <a:srgbClr val="80BD41">
                <a:alpha val="100000"/>
              </a:srgbClr>
            </a:solidFill>
          </p:spPr>
          <p:txBody>
            <a:bodyPr/>
            <a:lstStyle/>
            <a:p/>
          </p:txBody>
        </p:sp>
        <p:sp>
          <p:nvSpPr>
            <p:cNvPr id="80" name="rc80"/>
            <p:cNvSpPr/>
            <p:nvPr/>
          </p:nvSpPr>
          <p:spPr>
            <a:xfrm>
              <a:off x="5396033" y="3035716"/>
              <a:ext cx="203168" cy="306904"/>
            </a:xfrm>
            <a:prstGeom prst="rect">
              <a:avLst/>
            </a:prstGeom>
            <a:solidFill>
              <a:srgbClr val="0058AB">
                <a:alpha val="100000"/>
              </a:srgbClr>
            </a:solidFill>
          </p:spPr>
          <p:txBody>
            <a:bodyPr/>
            <a:lstStyle/>
            <a:p/>
          </p:txBody>
        </p:sp>
        <p:sp>
          <p:nvSpPr>
            <p:cNvPr id="81" name="rc81"/>
            <p:cNvSpPr/>
            <p:nvPr/>
          </p:nvSpPr>
          <p:spPr>
            <a:xfrm>
              <a:off x="5396033" y="3342620"/>
              <a:ext cx="203168" cy="136402"/>
            </a:xfrm>
            <a:prstGeom prst="rect">
              <a:avLst/>
            </a:prstGeom>
            <a:solidFill>
              <a:srgbClr val="1CABE2">
                <a:alpha val="100000"/>
              </a:srgbClr>
            </a:solidFill>
          </p:spPr>
          <p:txBody>
            <a:bodyPr/>
            <a:lstStyle/>
            <a:p/>
          </p:txBody>
        </p:sp>
        <p:sp>
          <p:nvSpPr>
            <p:cNvPr id="82" name="rc82"/>
            <p:cNvSpPr/>
            <p:nvPr/>
          </p:nvSpPr>
          <p:spPr>
            <a:xfrm>
              <a:off x="5621775" y="3509360"/>
              <a:ext cx="203168" cy="1231389"/>
            </a:xfrm>
            <a:prstGeom prst="rect">
              <a:avLst/>
            </a:prstGeom>
            <a:solidFill>
              <a:srgbClr val="80BD41">
                <a:alpha val="100000"/>
              </a:srgbClr>
            </a:solidFill>
          </p:spPr>
          <p:txBody>
            <a:bodyPr/>
            <a:lstStyle/>
            <a:p/>
          </p:txBody>
        </p:sp>
        <p:sp>
          <p:nvSpPr>
            <p:cNvPr id="83" name="rc83"/>
            <p:cNvSpPr/>
            <p:nvPr/>
          </p:nvSpPr>
          <p:spPr>
            <a:xfrm>
              <a:off x="5621775" y="3030488"/>
              <a:ext cx="203168" cy="324949"/>
            </a:xfrm>
            <a:prstGeom prst="rect">
              <a:avLst/>
            </a:prstGeom>
            <a:solidFill>
              <a:srgbClr val="0058AB">
                <a:alpha val="100000"/>
              </a:srgbClr>
            </a:solidFill>
          </p:spPr>
          <p:txBody>
            <a:bodyPr/>
            <a:lstStyle/>
            <a:p/>
          </p:txBody>
        </p:sp>
        <p:sp>
          <p:nvSpPr>
            <p:cNvPr id="84" name="rc84"/>
            <p:cNvSpPr/>
            <p:nvPr/>
          </p:nvSpPr>
          <p:spPr>
            <a:xfrm>
              <a:off x="5621775" y="3355437"/>
              <a:ext cx="203168" cy="153923"/>
            </a:xfrm>
            <a:prstGeom prst="rect">
              <a:avLst/>
            </a:prstGeom>
            <a:solidFill>
              <a:srgbClr val="1CABE2">
                <a:alpha val="100000"/>
              </a:srgbClr>
            </a:solidFill>
          </p:spPr>
          <p:txBody>
            <a:bodyPr/>
            <a:lstStyle/>
            <a:p/>
          </p:txBody>
        </p:sp>
        <p:sp>
          <p:nvSpPr>
            <p:cNvPr id="85" name="rc85"/>
            <p:cNvSpPr/>
            <p:nvPr/>
          </p:nvSpPr>
          <p:spPr>
            <a:xfrm>
              <a:off x="5847518" y="3534230"/>
              <a:ext cx="203168" cy="1206519"/>
            </a:xfrm>
            <a:prstGeom prst="rect">
              <a:avLst/>
            </a:prstGeom>
            <a:solidFill>
              <a:srgbClr val="80BD41">
                <a:alpha val="100000"/>
              </a:srgbClr>
            </a:solidFill>
          </p:spPr>
          <p:txBody>
            <a:bodyPr/>
            <a:lstStyle/>
            <a:p/>
          </p:txBody>
        </p:sp>
        <p:sp>
          <p:nvSpPr>
            <p:cNvPr id="86" name="rc86"/>
            <p:cNvSpPr/>
            <p:nvPr/>
          </p:nvSpPr>
          <p:spPr>
            <a:xfrm>
              <a:off x="5847518" y="3017152"/>
              <a:ext cx="203168" cy="344720"/>
            </a:xfrm>
            <a:prstGeom prst="rect">
              <a:avLst/>
            </a:prstGeom>
            <a:solidFill>
              <a:srgbClr val="0058AB">
                <a:alpha val="100000"/>
              </a:srgbClr>
            </a:solidFill>
          </p:spPr>
          <p:txBody>
            <a:bodyPr/>
            <a:lstStyle/>
            <a:p/>
          </p:txBody>
        </p:sp>
        <p:sp>
          <p:nvSpPr>
            <p:cNvPr id="87" name="rc87"/>
            <p:cNvSpPr/>
            <p:nvPr/>
          </p:nvSpPr>
          <p:spPr>
            <a:xfrm>
              <a:off x="5847518" y="3361872"/>
              <a:ext cx="203168" cy="172358"/>
            </a:xfrm>
            <a:prstGeom prst="rect">
              <a:avLst/>
            </a:prstGeom>
            <a:solidFill>
              <a:srgbClr val="1CABE2">
                <a:alpha val="100000"/>
              </a:srgbClr>
            </a:solidFill>
          </p:spPr>
          <p:txBody>
            <a:bodyPr/>
            <a:lstStyle/>
            <a:p/>
          </p:txBody>
        </p:sp>
        <p:sp>
          <p:nvSpPr>
            <p:cNvPr id="88" name="rc88"/>
            <p:cNvSpPr/>
            <p:nvPr/>
          </p:nvSpPr>
          <p:spPr>
            <a:xfrm>
              <a:off x="6073260" y="3520801"/>
              <a:ext cx="203168" cy="1219948"/>
            </a:xfrm>
            <a:prstGeom prst="rect">
              <a:avLst/>
            </a:prstGeom>
            <a:solidFill>
              <a:srgbClr val="80BD41">
                <a:alpha val="100000"/>
              </a:srgbClr>
            </a:solidFill>
          </p:spPr>
          <p:txBody>
            <a:bodyPr/>
            <a:lstStyle/>
            <a:p/>
          </p:txBody>
        </p:sp>
        <p:sp>
          <p:nvSpPr>
            <p:cNvPr id="89" name="rc89"/>
            <p:cNvSpPr/>
            <p:nvPr/>
          </p:nvSpPr>
          <p:spPr>
            <a:xfrm>
              <a:off x="6073260" y="2997966"/>
              <a:ext cx="203168" cy="348557"/>
            </a:xfrm>
            <a:prstGeom prst="rect">
              <a:avLst/>
            </a:prstGeom>
            <a:solidFill>
              <a:srgbClr val="0058AB">
                <a:alpha val="100000"/>
              </a:srgbClr>
            </a:solidFill>
          </p:spPr>
          <p:txBody>
            <a:bodyPr/>
            <a:lstStyle/>
            <a:p/>
          </p:txBody>
        </p:sp>
        <p:sp>
          <p:nvSpPr>
            <p:cNvPr id="90" name="rc90"/>
            <p:cNvSpPr/>
            <p:nvPr/>
          </p:nvSpPr>
          <p:spPr>
            <a:xfrm>
              <a:off x="6073260" y="3346524"/>
              <a:ext cx="203168" cy="174276"/>
            </a:xfrm>
            <a:prstGeom prst="rect">
              <a:avLst/>
            </a:prstGeom>
            <a:solidFill>
              <a:srgbClr val="1CABE2">
                <a:alpha val="100000"/>
              </a:srgbClr>
            </a:solidFill>
          </p:spPr>
          <p:txBody>
            <a:bodyPr/>
            <a:lstStyle/>
            <a:p/>
          </p:txBody>
        </p:sp>
        <p:sp>
          <p:nvSpPr>
            <p:cNvPr id="91" name="rc91"/>
            <p:cNvSpPr/>
            <p:nvPr/>
          </p:nvSpPr>
          <p:spPr>
            <a:xfrm>
              <a:off x="6299002" y="3521398"/>
              <a:ext cx="203168" cy="1219351"/>
            </a:xfrm>
            <a:prstGeom prst="rect">
              <a:avLst/>
            </a:prstGeom>
            <a:solidFill>
              <a:srgbClr val="80BD41">
                <a:alpha val="100000"/>
              </a:srgbClr>
            </a:solidFill>
          </p:spPr>
          <p:txBody>
            <a:bodyPr/>
            <a:lstStyle/>
            <a:p/>
          </p:txBody>
        </p:sp>
        <p:sp>
          <p:nvSpPr>
            <p:cNvPr id="92" name="rc92"/>
            <p:cNvSpPr/>
            <p:nvPr/>
          </p:nvSpPr>
          <p:spPr>
            <a:xfrm>
              <a:off x="6299002" y="2973577"/>
              <a:ext cx="203168" cy="371106"/>
            </a:xfrm>
            <a:prstGeom prst="rect">
              <a:avLst/>
            </a:prstGeom>
            <a:solidFill>
              <a:srgbClr val="0058AB">
                <a:alpha val="100000"/>
              </a:srgbClr>
            </a:solidFill>
          </p:spPr>
          <p:txBody>
            <a:bodyPr/>
            <a:lstStyle/>
            <a:p/>
          </p:txBody>
        </p:sp>
        <p:sp>
          <p:nvSpPr>
            <p:cNvPr id="93" name="rc93"/>
            <p:cNvSpPr/>
            <p:nvPr/>
          </p:nvSpPr>
          <p:spPr>
            <a:xfrm>
              <a:off x="6299002" y="3344683"/>
              <a:ext cx="203168" cy="176714"/>
            </a:xfrm>
            <a:prstGeom prst="rect">
              <a:avLst/>
            </a:prstGeom>
            <a:solidFill>
              <a:srgbClr val="1CABE2">
                <a:alpha val="100000"/>
              </a:srgbClr>
            </a:solidFill>
          </p:spPr>
          <p:txBody>
            <a:bodyPr/>
            <a:lstStyle/>
            <a:p/>
          </p:txBody>
        </p:sp>
        <p:sp>
          <p:nvSpPr>
            <p:cNvPr id="94" name="rc94"/>
            <p:cNvSpPr/>
            <p:nvPr/>
          </p:nvSpPr>
          <p:spPr>
            <a:xfrm>
              <a:off x="6524745" y="3506277"/>
              <a:ext cx="203168" cy="1234472"/>
            </a:xfrm>
            <a:prstGeom prst="rect">
              <a:avLst/>
            </a:prstGeom>
            <a:solidFill>
              <a:srgbClr val="80BD41">
                <a:alpha val="100000"/>
              </a:srgbClr>
            </a:solidFill>
          </p:spPr>
          <p:txBody>
            <a:bodyPr/>
            <a:lstStyle/>
            <a:p/>
          </p:txBody>
        </p:sp>
        <p:sp>
          <p:nvSpPr>
            <p:cNvPr id="95" name="rc95"/>
            <p:cNvSpPr/>
            <p:nvPr/>
          </p:nvSpPr>
          <p:spPr>
            <a:xfrm>
              <a:off x="6524745" y="2951656"/>
              <a:ext cx="203168" cy="375709"/>
            </a:xfrm>
            <a:prstGeom prst="rect">
              <a:avLst/>
            </a:prstGeom>
            <a:solidFill>
              <a:srgbClr val="0058AB">
                <a:alpha val="100000"/>
              </a:srgbClr>
            </a:solidFill>
          </p:spPr>
          <p:txBody>
            <a:bodyPr/>
            <a:lstStyle/>
            <a:p/>
          </p:txBody>
        </p:sp>
        <p:sp>
          <p:nvSpPr>
            <p:cNvPr id="96" name="rc96"/>
            <p:cNvSpPr/>
            <p:nvPr/>
          </p:nvSpPr>
          <p:spPr>
            <a:xfrm>
              <a:off x="6524745" y="3327366"/>
              <a:ext cx="203168" cy="178910"/>
            </a:xfrm>
            <a:prstGeom prst="rect">
              <a:avLst/>
            </a:prstGeom>
            <a:solidFill>
              <a:srgbClr val="1CABE2">
                <a:alpha val="100000"/>
              </a:srgbClr>
            </a:solidFill>
          </p:spPr>
          <p:txBody>
            <a:bodyPr/>
            <a:lstStyle/>
            <a:p/>
          </p:txBody>
        </p:sp>
        <p:sp>
          <p:nvSpPr>
            <p:cNvPr id="97" name="rc97"/>
            <p:cNvSpPr/>
            <p:nvPr/>
          </p:nvSpPr>
          <p:spPr>
            <a:xfrm>
              <a:off x="6750487" y="3600585"/>
              <a:ext cx="203168" cy="1140164"/>
            </a:xfrm>
            <a:prstGeom prst="rect">
              <a:avLst/>
            </a:prstGeom>
            <a:solidFill>
              <a:srgbClr val="80BD41">
                <a:alpha val="100000"/>
              </a:srgbClr>
            </a:solidFill>
          </p:spPr>
          <p:txBody>
            <a:bodyPr/>
            <a:lstStyle/>
            <a:p/>
          </p:txBody>
        </p:sp>
        <p:sp>
          <p:nvSpPr>
            <p:cNvPr id="98" name="rc98"/>
            <p:cNvSpPr/>
            <p:nvPr/>
          </p:nvSpPr>
          <p:spPr>
            <a:xfrm>
              <a:off x="6750487" y="2930967"/>
              <a:ext cx="203168" cy="434347"/>
            </a:xfrm>
            <a:prstGeom prst="rect">
              <a:avLst/>
            </a:prstGeom>
            <a:solidFill>
              <a:srgbClr val="0058AB">
                <a:alpha val="100000"/>
              </a:srgbClr>
            </a:solidFill>
          </p:spPr>
          <p:txBody>
            <a:bodyPr/>
            <a:lstStyle/>
            <a:p/>
          </p:txBody>
        </p:sp>
        <p:sp>
          <p:nvSpPr>
            <p:cNvPr id="99" name="rc99"/>
            <p:cNvSpPr/>
            <p:nvPr/>
          </p:nvSpPr>
          <p:spPr>
            <a:xfrm>
              <a:off x="6750487" y="3365314"/>
              <a:ext cx="203168" cy="235270"/>
            </a:xfrm>
            <a:prstGeom prst="rect">
              <a:avLst/>
            </a:prstGeom>
            <a:solidFill>
              <a:srgbClr val="1CABE2">
                <a:alpha val="100000"/>
              </a:srgbClr>
            </a:solidFill>
          </p:spPr>
          <p:txBody>
            <a:bodyPr/>
            <a:lstStyle/>
            <a:p/>
          </p:txBody>
        </p:sp>
        <p:sp>
          <p:nvSpPr>
            <p:cNvPr id="100" name="rc100"/>
            <p:cNvSpPr/>
            <p:nvPr/>
          </p:nvSpPr>
          <p:spPr>
            <a:xfrm>
              <a:off x="6976229" y="2906819"/>
              <a:ext cx="203168" cy="368690"/>
            </a:xfrm>
            <a:prstGeom prst="rect">
              <a:avLst/>
            </a:prstGeom>
            <a:solidFill>
              <a:srgbClr val="F26A21">
                <a:alpha val="100000"/>
              </a:srgbClr>
            </a:solidFill>
          </p:spPr>
          <p:txBody>
            <a:bodyPr/>
            <a:lstStyle/>
            <a:p/>
          </p:txBody>
        </p:sp>
        <p:sp>
          <p:nvSpPr>
            <p:cNvPr id="101" name="rc101"/>
            <p:cNvSpPr/>
            <p:nvPr/>
          </p:nvSpPr>
          <p:spPr>
            <a:xfrm>
              <a:off x="6976229" y="3275510"/>
              <a:ext cx="203168" cy="1465239"/>
            </a:xfrm>
            <a:prstGeom prst="rect">
              <a:avLst/>
            </a:prstGeom>
            <a:solidFill>
              <a:srgbClr val="FFC20E">
                <a:alpha val="100000"/>
              </a:srgbClr>
            </a:solidFill>
          </p:spPr>
          <p:txBody>
            <a:bodyPr/>
            <a:lstStyle/>
            <a:p/>
          </p:txBody>
        </p:sp>
        <p:sp>
          <p:nvSpPr>
            <p:cNvPr id="102" name="rc102"/>
            <p:cNvSpPr/>
            <p:nvPr/>
          </p:nvSpPr>
          <p:spPr>
            <a:xfrm>
              <a:off x="7201972" y="2888634"/>
              <a:ext cx="203168" cy="312958"/>
            </a:xfrm>
            <a:prstGeom prst="rect">
              <a:avLst/>
            </a:prstGeom>
            <a:solidFill>
              <a:srgbClr val="F26A21">
                <a:alpha val="100000"/>
              </a:srgbClr>
            </a:solidFill>
          </p:spPr>
          <p:txBody>
            <a:bodyPr/>
            <a:lstStyle/>
            <a:p/>
          </p:txBody>
        </p:sp>
        <p:sp>
          <p:nvSpPr>
            <p:cNvPr id="103" name="rc103"/>
            <p:cNvSpPr/>
            <p:nvPr/>
          </p:nvSpPr>
          <p:spPr>
            <a:xfrm>
              <a:off x="7201972" y="3201593"/>
              <a:ext cx="203168" cy="1539156"/>
            </a:xfrm>
            <a:prstGeom prst="rect">
              <a:avLst/>
            </a:prstGeom>
            <a:solidFill>
              <a:srgbClr val="FFC20E">
                <a:alpha val="100000"/>
              </a:srgbClr>
            </a:solidFill>
          </p:spPr>
          <p:txBody>
            <a:bodyPr/>
            <a:lstStyle/>
            <a:p/>
          </p:txBody>
        </p:sp>
        <p:sp>
          <p:nvSpPr>
            <p:cNvPr id="104" name="rc104"/>
            <p:cNvSpPr/>
            <p:nvPr/>
          </p:nvSpPr>
          <p:spPr>
            <a:xfrm>
              <a:off x="7427714" y="2866929"/>
              <a:ext cx="203168" cy="265650"/>
            </a:xfrm>
            <a:prstGeom prst="rect">
              <a:avLst/>
            </a:prstGeom>
            <a:solidFill>
              <a:srgbClr val="F26A21">
                <a:alpha val="100000"/>
              </a:srgbClr>
            </a:solidFill>
          </p:spPr>
          <p:txBody>
            <a:bodyPr/>
            <a:lstStyle/>
            <a:p/>
          </p:txBody>
        </p:sp>
        <p:sp>
          <p:nvSpPr>
            <p:cNvPr id="105" name="rc105"/>
            <p:cNvSpPr/>
            <p:nvPr/>
          </p:nvSpPr>
          <p:spPr>
            <a:xfrm>
              <a:off x="7427714" y="3132580"/>
              <a:ext cx="203168" cy="1608169"/>
            </a:xfrm>
            <a:prstGeom prst="rect">
              <a:avLst/>
            </a:prstGeom>
            <a:solidFill>
              <a:srgbClr val="FFC20E">
                <a:alpha val="100000"/>
              </a:srgbClr>
            </a:solidFill>
          </p:spPr>
          <p:txBody>
            <a:bodyPr/>
            <a:lstStyle/>
            <a:p/>
          </p:txBody>
        </p:sp>
        <p:sp>
          <p:nvSpPr>
            <p:cNvPr id="106" name="rc106"/>
            <p:cNvSpPr/>
            <p:nvPr/>
          </p:nvSpPr>
          <p:spPr>
            <a:xfrm>
              <a:off x="7653457" y="2853007"/>
              <a:ext cx="203168" cy="225494"/>
            </a:xfrm>
            <a:prstGeom prst="rect">
              <a:avLst/>
            </a:prstGeom>
            <a:solidFill>
              <a:srgbClr val="F26A21">
                <a:alpha val="100000"/>
              </a:srgbClr>
            </a:solidFill>
          </p:spPr>
          <p:txBody>
            <a:bodyPr/>
            <a:lstStyle/>
            <a:p/>
          </p:txBody>
        </p:sp>
        <p:sp>
          <p:nvSpPr>
            <p:cNvPr id="107" name="rc107"/>
            <p:cNvSpPr/>
            <p:nvPr/>
          </p:nvSpPr>
          <p:spPr>
            <a:xfrm>
              <a:off x="7653457" y="3078501"/>
              <a:ext cx="203168" cy="1662248"/>
            </a:xfrm>
            <a:prstGeom prst="rect">
              <a:avLst/>
            </a:prstGeom>
            <a:solidFill>
              <a:srgbClr val="FFC20E">
                <a:alpha val="100000"/>
              </a:srgbClr>
            </a:solidFill>
          </p:spPr>
          <p:txBody>
            <a:bodyPr/>
            <a:lstStyle/>
            <a:p/>
          </p:txBody>
        </p:sp>
        <p:sp>
          <p:nvSpPr>
            <p:cNvPr id="108" name="rc108"/>
            <p:cNvSpPr/>
            <p:nvPr/>
          </p:nvSpPr>
          <p:spPr>
            <a:xfrm>
              <a:off x="7879199" y="2828433"/>
              <a:ext cx="203168" cy="191408"/>
            </a:xfrm>
            <a:prstGeom prst="rect">
              <a:avLst/>
            </a:prstGeom>
            <a:solidFill>
              <a:srgbClr val="F26A21">
                <a:alpha val="100000"/>
              </a:srgbClr>
            </a:solidFill>
          </p:spPr>
          <p:txBody>
            <a:bodyPr/>
            <a:lstStyle/>
            <a:p/>
          </p:txBody>
        </p:sp>
        <p:sp>
          <p:nvSpPr>
            <p:cNvPr id="109" name="rc109"/>
            <p:cNvSpPr/>
            <p:nvPr/>
          </p:nvSpPr>
          <p:spPr>
            <a:xfrm>
              <a:off x="7879199" y="3019842"/>
              <a:ext cx="203168" cy="1720907"/>
            </a:xfrm>
            <a:prstGeom prst="rect">
              <a:avLst/>
            </a:prstGeom>
            <a:solidFill>
              <a:srgbClr val="FFC20E">
                <a:alpha val="100000"/>
              </a:srgbClr>
            </a:solidFill>
          </p:spPr>
          <p:txBody>
            <a:bodyPr/>
            <a:lstStyle/>
            <a:p/>
          </p:txBody>
        </p:sp>
        <p:sp>
          <p:nvSpPr>
            <p:cNvPr id="110" name="rc110"/>
            <p:cNvSpPr/>
            <p:nvPr/>
          </p:nvSpPr>
          <p:spPr>
            <a:xfrm>
              <a:off x="8104941" y="2809803"/>
              <a:ext cx="203168" cy="162474"/>
            </a:xfrm>
            <a:prstGeom prst="rect">
              <a:avLst/>
            </a:prstGeom>
            <a:solidFill>
              <a:srgbClr val="F26A21">
                <a:alpha val="100000"/>
              </a:srgbClr>
            </a:solidFill>
          </p:spPr>
          <p:txBody>
            <a:bodyPr/>
            <a:lstStyle/>
            <a:p/>
          </p:txBody>
        </p:sp>
        <p:sp>
          <p:nvSpPr>
            <p:cNvPr id="111" name="rc111"/>
            <p:cNvSpPr/>
            <p:nvPr/>
          </p:nvSpPr>
          <p:spPr>
            <a:xfrm>
              <a:off x="8104941" y="2972277"/>
              <a:ext cx="203168" cy="1768472"/>
            </a:xfrm>
            <a:prstGeom prst="rect">
              <a:avLst/>
            </a:prstGeom>
            <a:solidFill>
              <a:srgbClr val="FFC20E">
                <a:alpha val="100000"/>
              </a:srgbClr>
            </a:solidFill>
          </p:spPr>
          <p:txBody>
            <a:bodyPr/>
            <a:lstStyle/>
            <a:p/>
          </p:txBody>
        </p:sp>
        <p:sp>
          <p:nvSpPr>
            <p:cNvPr id="112" name="pl112"/>
            <p:cNvSpPr/>
            <p:nvPr/>
          </p:nvSpPr>
          <p:spPr>
            <a:xfrm>
              <a:off x="1434255" y="1416022"/>
              <a:ext cx="5417816" cy="636649"/>
            </a:xfrm>
            <a:custGeom>
              <a:avLst/>
              <a:pathLst>
                <a:path w="5417816" h="636649">
                  <a:moveTo>
                    <a:pt x="0" y="176847"/>
                  </a:moveTo>
                  <a:lnTo>
                    <a:pt x="225742" y="212216"/>
                  </a:lnTo>
                  <a:lnTo>
                    <a:pt x="451484" y="247586"/>
                  </a:lnTo>
                  <a:lnTo>
                    <a:pt x="677227" y="282955"/>
                  </a:lnTo>
                  <a:lnTo>
                    <a:pt x="902969" y="318324"/>
                  </a:lnTo>
                  <a:lnTo>
                    <a:pt x="1128711" y="353694"/>
                  </a:lnTo>
                  <a:lnTo>
                    <a:pt x="1354454" y="176847"/>
                  </a:lnTo>
                  <a:lnTo>
                    <a:pt x="1580196" y="0"/>
                  </a:lnTo>
                  <a:lnTo>
                    <a:pt x="1805938" y="106108"/>
                  </a:lnTo>
                  <a:lnTo>
                    <a:pt x="2031681" y="176847"/>
                  </a:lnTo>
                  <a:lnTo>
                    <a:pt x="2257423" y="247586"/>
                  </a:lnTo>
                  <a:lnTo>
                    <a:pt x="2483165" y="318324"/>
                  </a:lnTo>
                  <a:lnTo>
                    <a:pt x="2708908" y="176847"/>
                  </a:lnTo>
                  <a:lnTo>
                    <a:pt x="2934650" y="282955"/>
                  </a:lnTo>
                  <a:lnTo>
                    <a:pt x="3160393" y="282955"/>
                  </a:lnTo>
                  <a:lnTo>
                    <a:pt x="3386135" y="424433"/>
                  </a:lnTo>
                  <a:lnTo>
                    <a:pt x="3611877" y="353694"/>
                  </a:lnTo>
                  <a:lnTo>
                    <a:pt x="3837620" y="389063"/>
                  </a:lnTo>
                  <a:lnTo>
                    <a:pt x="4063362" y="424433"/>
                  </a:lnTo>
                  <a:lnTo>
                    <a:pt x="4289104" y="459802"/>
                  </a:lnTo>
                  <a:lnTo>
                    <a:pt x="4514847" y="495172"/>
                  </a:lnTo>
                  <a:lnTo>
                    <a:pt x="4740589" y="495172"/>
                  </a:lnTo>
                  <a:lnTo>
                    <a:pt x="4966331" y="530541"/>
                  </a:lnTo>
                  <a:lnTo>
                    <a:pt x="5192074" y="530541"/>
                  </a:lnTo>
                  <a:lnTo>
                    <a:pt x="5417816" y="63664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840455"/>
              <a:ext cx="5417816" cy="672019"/>
            </a:xfrm>
            <a:custGeom>
              <a:avLst/>
              <a:pathLst>
                <a:path w="5417816" h="672019">
                  <a:moveTo>
                    <a:pt x="0" y="141477"/>
                  </a:moveTo>
                  <a:lnTo>
                    <a:pt x="225742" y="212216"/>
                  </a:lnTo>
                  <a:lnTo>
                    <a:pt x="451484" y="247586"/>
                  </a:lnTo>
                  <a:lnTo>
                    <a:pt x="677227" y="318324"/>
                  </a:lnTo>
                  <a:lnTo>
                    <a:pt x="902969" y="353694"/>
                  </a:lnTo>
                  <a:lnTo>
                    <a:pt x="1128711" y="424433"/>
                  </a:lnTo>
                  <a:lnTo>
                    <a:pt x="1354454" y="282955"/>
                  </a:lnTo>
                  <a:lnTo>
                    <a:pt x="1580196" y="0"/>
                  </a:lnTo>
                  <a:lnTo>
                    <a:pt x="1805938" y="247586"/>
                  </a:lnTo>
                  <a:lnTo>
                    <a:pt x="2031681" y="106108"/>
                  </a:lnTo>
                  <a:lnTo>
                    <a:pt x="2257423" y="212216"/>
                  </a:lnTo>
                  <a:lnTo>
                    <a:pt x="2483165" y="247586"/>
                  </a:lnTo>
                  <a:lnTo>
                    <a:pt x="2708908" y="70738"/>
                  </a:lnTo>
                  <a:lnTo>
                    <a:pt x="2934650" y="176847"/>
                  </a:lnTo>
                  <a:lnTo>
                    <a:pt x="3160393" y="282955"/>
                  </a:lnTo>
                  <a:lnTo>
                    <a:pt x="3386135" y="282955"/>
                  </a:lnTo>
                  <a:lnTo>
                    <a:pt x="3611877" y="141477"/>
                  </a:lnTo>
                  <a:lnTo>
                    <a:pt x="3837620" y="212216"/>
                  </a:lnTo>
                  <a:lnTo>
                    <a:pt x="4063362" y="282955"/>
                  </a:lnTo>
                  <a:lnTo>
                    <a:pt x="4289104" y="353694"/>
                  </a:lnTo>
                  <a:lnTo>
                    <a:pt x="4514847" y="424433"/>
                  </a:lnTo>
                  <a:lnTo>
                    <a:pt x="4740589" y="424433"/>
                  </a:lnTo>
                  <a:lnTo>
                    <a:pt x="4966331" y="459802"/>
                  </a:lnTo>
                  <a:lnTo>
                    <a:pt x="5192074" y="459802"/>
                  </a:lnTo>
                  <a:lnTo>
                    <a:pt x="5417816" y="672019"/>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38873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5" name="tx115"/>
            <p:cNvSpPr/>
            <p:nvPr/>
          </p:nvSpPr>
          <p:spPr>
            <a:xfrm>
              <a:off x="2494638" y="1565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6" name="tx116"/>
            <p:cNvSpPr/>
            <p:nvPr/>
          </p:nvSpPr>
          <p:spPr>
            <a:xfrm>
              <a:off x="3623350" y="14594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7" name="tx117"/>
            <p:cNvSpPr/>
            <p:nvPr/>
          </p:nvSpPr>
          <p:spPr>
            <a:xfrm>
              <a:off x="4752062" y="1636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8" name="tx118"/>
            <p:cNvSpPr/>
            <p:nvPr/>
          </p:nvSpPr>
          <p:spPr>
            <a:xfrm>
              <a:off x="5655031" y="167169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5880773"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0" name="tx120"/>
            <p:cNvSpPr/>
            <p:nvPr/>
          </p:nvSpPr>
          <p:spPr>
            <a:xfrm>
              <a:off x="6106516" y="17070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6332258" y="1742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558000" y="17424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783743" y="18485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1365926" y="20504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5" name="tx125"/>
            <p:cNvSpPr/>
            <p:nvPr/>
          </p:nvSpPr>
          <p:spPr>
            <a:xfrm>
              <a:off x="2494638"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6" name="tx126"/>
            <p:cNvSpPr/>
            <p:nvPr/>
          </p:nvSpPr>
          <p:spPr>
            <a:xfrm>
              <a:off x="3623350" y="2121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7" name="tx127"/>
            <p:cNvSpPr/>
            <p:nvPr/>
          </p:nvSpPr>
          <p:spPr>
            <a:xfrm>
              <a:off x="4752062" y="2193767"/>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5655031" y="2264146"/>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9" name="tx129"/>
            <p:cNvSpPr/>
            <p:nvPr/>
          </p:nvSpPr>
          <p:spPr>
            <a:xfrm>
              <a:off x="5880773"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6106516" y="23333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332258" y="2368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2" name="tx132"/>
            <p:cNvSpPr/>
            <p:nvPr/>
          </p:nvSpPr>
          <p:spPr>
            <a:xfrm>
              <a:off x="6558000" y="2368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6783743" y="258091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7064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72963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75278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57" name="tx157"/>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58" name="rc158"/>
            <p:cNvSpPr/>
            <p:nvPr/>
          </p:nvSpPr>
          <p:spPr>
            <a:xfrm>
              <a:off x="1304261" y="5625304"/>
              <a:ext cx="201455" cy="201456"/>
            </a:xfrm>
            <a:prstGeom prst="rect">
              <a:avLst/>
            </a:prstGeom>
            <a:solidFill>
              <a:srgbClr val="80BD41">
                <a:alpha val="100000"/>
              </a:srgbClr>
            </a:solidFill>
          </p:spPr>
          <p:txBody>
            <a:bodyPr/>
            <a:lstStyle/>
            <a:p/>
          </p:txBody>
        </p:sp>
        <p:sp>
          <p:nvSpPr>
            <p:cNvPr id="159" name="rc159"/>
            <p:cNvSpPr/>
            <p:nvPr/>
          </p:nvSpPr>
          <p:spPr>
            <a:xfrm>
              <a:off x="3277835" y="5625304"/>
              <a:ext cx="201456" cy="201456"/>
            </a:xfrm>
            <a:prstGeom prst="rect">
              <a:avLst/>
            </a:prstGeom>
            <a:solidFill>
              <a:srgbClr val="1CABE2">
                <a:alpha val="100000"/>
              </a:srgbClr>
            </a:solidFill>
          </p:spPr>
          <p:txBody>
            <a:bodyPr/>
            <a:lstStyle/>
            <a:p/>
          </p:txBody>
        </p:sp>
        <p:sp>
          <p:nvSpPr>
            <p:cNvPr id="160" name="rc160"/>
            <p:cNvSpPr/>
            <p:nvPr/>
          </p:nvSpPr>
          <p:spPr>
            <a:xfrm>
              <a:off x="4335174" y="5625304"/>
              <a:ext cx="201456" cy="201456"/>
            </a:xfrm>
            <a:prstGeom prst="rect">
              <a:avLst/>
            </a:prstGeom>
            <a:solidFill>
              <a:srgbClr val="0058AB">
                <a:alpha val="100000"/>
              </a:srgbClr>
            </a:solidFill>
          </p:spPr>
          <p:txBody>
            <a:bodyPr/>
            <a:lstStyle/>
            <a:p/>
          </p:txBody>
        </p:sp>
        <p:sp>
          <p:nvSpPr>
            <p:cNvPr id="161" name="rc161"/>
            <p:cNvSpPr/>
            <p:nvPr/>
          </p:nvSpPr>
          <p:spPr>
            <a:xfrm>
              <a:off x="5322799" y="5625304"/>
              <a:ext cx="201456" cy="201456"/>
            </a:xfrm>
            <a:prstGeom prst="rect">
              <a:avLst/>
            </a:prstGeom>
            <a:solidFill>
              <a:srgbClr val="FFC20E">
                <a:alpha val="100000"/>
              </a:srgbClr>
            </a:solidFill>
          </p:spPr>
          <p:txBody>
            <a:bodyPr/>
            <a:lstStyle/>
            <a:p/>
          </p:txBody>
        </p:sp>
        <p:sp>
          <p:nvSpPr>
            <p:cNvPr id="162" name="rc162"/>
            <p:cNvSpPr/>
            <p:nvPr/>
          </p:nvSpPr>
          <p:spPr>
            <a:xfrm>
              <a:off x="7071544" y="5625304"/>
              <a:ext cx="201455" cy="201456"/>
            </a:xfrm>
            <a:prstGeom prst="rect">
              <a:avLst/>
            </a:prstGeom>
            <a:solidFill>
              <a:srgbClr val="F26A21">
                <a:alpha val="100000"/>
              </a:srgbClr>
            </a:solidFill>
          </p:spPr>
          <p:txBody>
            <a:bodyPr/>
            <a:lstStyle/>
            <a:p/>
          </p:txBody>
        </p:sp>
        <p:sp>
          <p:nvSpPr>
            <p:cNvPr id="163" name="tx163"/>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4" name="tx164"/>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5" name="tx165"/>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6" name="tx166"/>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67" name="tx167"/>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68" name="pl168"/>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1" name="tx171"/>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2" name="tx172"/>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3" name="tx173"/>
            <p:cNvSpPr/>
            <p:nvPr/>
          </p:nvSpPr>
          <p:spPr>
            <a:xfrm>
              <a:off x="983899" y="579074"/>
              <a:ext cx="469170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Bénin</a:t>
              </a:r>
            </a:p>
          </p:txBody>
        </p:sp>
        <p:sp>
          <p:nvSpPr>
            <p:cNvPr id="174" name="tx174"/>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5" name="tx175"/>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Le Bénin devrait connaître une augmentation modérée (10 000-50 000) du nombre de nourrissons survivants d'ici 2030. Par conséquent, le maintien de la couverture actuelle nécessite la vaccination d'un nombre croissant d'enfants.
Pour atteindre l'objectif ZD de l'IA2030, davantage d'enfants (~4,28%) doivent être vaccinés avec le DTC1 chaque année. Pour ce faire, il faudra renforcer les capacités des programmes de vaccination et des systèmes de santé.</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338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25036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1669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83453"/>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8755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79209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0863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2518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741385"/>
              <a:ext cx="215906" cy="1134160"/>
            </a:xfrm>
            <a:prstGeom prst="rect">
              <a:avLst/>
            </a:prstGeom>
            <a:solidFill>
              <a:srgbClr val="0058AB">
                <a:alpha val="100000"/>
              </a:srgbClr>
            </a:solidFill>
          </p:spPr>
          <p:txBody>
            <a:bodyPr/>
            <a:lstStyle/>
            <a:p/>
          </p:txBody>
        </p:sp>
        <p:sp>
          <p:nvSpPr>
            <p:cNvPr id="40" name="rc40"/>
            <p:cNvSpPr/>
            <p:nvPr/>
          </p:nvSpPr>
          <p:spPr>
            <a:xfrm>
              <a:off x="1530867" y="3610503"/>
              <a:ext cx="215906" cy="1265042"/>
            </a:xfrm>
            <a:prstGeom prst="rect">
              <a:avLst/>
            </a:prstGeom>
            <a:solidFill>
              <a:srgbClr val="0058AB">
                <a:alpha val="100000"/>
              </a:srgbClr>
            </a:solidFill>
          </p:spPr>
          <p:txBody>
            <a:bodyPr/>
            <a:lstStyle/>
            <a:p/>
          </p:txBody>
        </p:sp>
        <p:sp>
          <p:nvSpPr>
            <p:cNvPr id="41" name="rc41"/>
            <p:cNvSpPr/>
            <p:nvPr/>
          </p:nvSpPr>
          <p:spPr>
            <a:xfrm>
              <a:off x="1770763" y="3468859"/>
              <a:ext cx="215906" cy="1406685"/>
            </a:xfrm>
            <a:prstGeom prst="rect">
              <a:avLst/>
            </a:prstGeom>
            <a:solidFill>
              <a:srgbClr val="0058AB">
                <a:alpha val="100000"/>
              </a:srgbClr>
            </a:solidFill>
          </p:spPr>
          <p:txBody>
            <a:bodyPr/>
            <a:lstStyle/>
            <a:p/>
          </p:txBody>
        </p:sp>
        <p:sp>
          <p:nvSpPr>
            <p:cNvPr id="42" name="rc42"/>
            <p:cNvSpPr/>
            <p:nvPr/>
          </p:nvSpPr>
          <p:spPr>
            <a:xfrm>
              <a:off x="2010660" y="3312517"/>
              <a:ext cx="215906" cy="1563028"/>
            </a:xfrm>
            <a:prstGeom prst="rect">
              <a:avLst/>
            </a:prstGeom>
            <a:solidFill>
              <a:srgbClr val="0058AB">
                <a:alpha val="100000"/>
              </a:srgbClr>
            </a:solidFill>
          </p:spPr>
          <p:txBody>
            <a:bodyPr/>
            <a:lstStyle/>
            <a:p/>
          </p:txBody>
        </p:sp>
        <p:sp>
          <p:nvSpPr>
            <p:cNvPr id="43" name="rc43"/>
            <p:cNvSpPr/>
            <p:nvPr/>
          </p:nvSpPr>
          <p:spPr>
            <a:xfrm>
              <a:off x="2250556" y="3153357"/>
              <a:ext cx="215906" cy="1722187"/>
            </a:xfrm>
            <a:prstGeom prst="rect">
              <a:avLst/>
            </a:prstGeom>
            <a:solidFill>
              <a:srgbClr val="0058AB">
                <a:alpha val="100000"/>
              </a:srgbClr>
            </a:solidFill>
          </p:spPr>
          <p:txBody>
            <a:bodyPr/>
            <a:lstStyle/>
            <a:p/>
          </p:txBody>
        </p:sp>
        <p:sp>
          <p:nvSpPr>
            <p:cNvPr id="44" name="rc44"/>
            <p:cNvSpPr/>
            <p:nvPr/>
          </p:nvSpPr>
          <p:spPr>
            <a:xfrm>
              <a:off x="2490453" y="2987842"/>
              <a:ext cx="215906" cy="1887703"/>
            </a:xfrm>
            <a:prstGeom prst="rect">
              <a:avLst/>
            </a:prstGeom>
            <a:solidFill>
              <a:srgbClr val="0058AB">
                <a:alpha val="100000"/>
              </a:srgbClr>
            </a:solidFill>
          </p:spPr>
          <p:txBody>
            <a:bodyPr/>
            <a:lstStyle/>
            <a:p/>
          </p:txBody>
        </p:sp>
        <p:sp>
          <p:nvSpPr>
            <p:cNvPr id="45" name="rc45"/>
            <p:cNvSpPr/>
            <p:nvPr/>
          </p:nvSpPr>
          <p:spPr>
            <a:xfrm>
              <a:off x="2730349" y="3527185"/>
              <a:ext cx="215906" cy="1348359"/>
            </a:xfrm>
            <a:prstGeom prst="rect">
              <a:avLst/>
            </a:prstGeom>
            <a:solidFill>
              <a:srgbClr val="0058AB">
                <a:alpha val="100000"/>
              </a:srgbClr>
            </a:solidFill>
          </p:spPr>
          <p:txBody>
            <a:bodyPr/>
            <a:lstStyle/>
            <a:p/>
          </p:txBody>
        </p:sp>
        <p:sp>
          <p:nvSpPr>
            <p:cNvPr id="46" name="rc46"/>
            <p:cNvSpPr/>
            <p:nvPr/>
          </p:nvSpPr>
          <p:spPr>
            <a:xfrm>
              <a:off x="2970245" y="4124350"/>
              <a:ext cx="215906" cy="751195"/>
            </a:xfrm>
            <a:prstGeom prst="rect">
              <a:avLst/>
            </a:prstGeom>
            <a:solidFill>
              <a:srgbClr val="0058AB">
                <a:alpha val="100000"/>
              </a:srgbClr>
            </a:solidFill>
          </p:spPr>
          <p:txBody>
            <a:bodyPr/>
            <a:lstStyle/>
            <a:p/>
          </p:txBody>
        </p:sp>
        <p:sp>
          <p:nvSpPr>
            <p:cNvPr id="47" name="rc47"/>
            <p:cNvSpPr/>
            <p:nvPr/>
          </p:nvSpPr>
          <p:spPr>
            <a:xfrm>
              <a:off x="3210142" y="3730080"/>
              <a:ext cx="215906" cy="1145464"/>
            </a:xfrm>
            <a:prstGeom prst="rect">
              <a:avLst/>
            </a:prstGeom>
            <a:solidFill>
              <a:srgbClr val="0058AB">
                <a:alpha val="100000"/>
              </a:srgbClr>
            </a:solidFill>
          </p:spPr>
          <p:txBody>
            <a:bodyPr/>
            <a:lstStyle/>
            <a:p/>
          </p:txBody>
        </p:sp>
        <p:sp>
          <p:nvSpPr>
            <p:cNvPr id="48" name="rc48"/>
            <p:cNvSpPr/>
            <p:nvPr/>
          </p:nvSpPr>
          <p:spPr>
            <a:xfrm>
              <a:off x="3450038" y="3445637"/>
              <a:ext cx="215906" cy="1429907"/>
            </a:xfrm>
            <a:prstGeom prst="rect">
              <a:avLst/>
            </a:prstGeom>
            <a:solidFill>
              <a:srgbClr val="0058AB">
                <a:alpha val="100000"/>
              </a:srgbClr>
            </a:solidFill>
          </p:spPr>
          <p:txBody>
            <a:bodyPr/>
            <a:lstStyle/>
            <a:p/>
          </p:txBody>
        </p:sp>
        <p:sp>
          <p:nvSpPr>
            <p:cNvPr id="49" name="rc49"/>
            <p:cNvSpPr/>
            <p:nvPr/>
          </p:nvSpPr>
          <p:spPr>
            <a:xfrm>
              <a:off x="3689935" y="3142415"/>
              <a:ext cx="215906" cy="1733130"/>
            </a:xfrm>
            <a:prstGeom prst="rect">
              <a:avLst/>
            </a:prstGeom>
            <a:solidFill>
              <a:srgbClr val="0058AB">
                <a:alpha val="100000"/>
              </a:srgbClr>
            </a:solidFill>
          </p:spPr>
          <p:txBody>
            <a:bodyPr/>
            <a:lstStyle/>
            <a:p/>
          </p:txBody>
        </p:sp>
        <p:sp>
          <p:nvSpPr>
            <p:cNvPr id="50" name="rc50"/>
            <p:cNvSpPr/>
            <p:nvPr/>
          </p:nvSpPr>
          <p:spPr>
            <a:xfrm>
              <a:off x="3929831" y="2817703"/>
              <a:ext cx="215906" cy="2057842"/>
            </a:xfrm>
            <a:prstGeom prst="rect">
              <a:avLst/>
            </a:prstGeom>
            <a:solidFill>
              <a:srgbClr val="0058AB">
                <a:alpha val="100000"/>
              </a:srgbClr>
            </a:solidFill>
          </p:spPr>
          <p:txBody>
            <a:bodyPr/>
            <a:lstStyle/>
            <a:p/>
          </p:txBody>
        </p:sp>
        <p:sp>
          <p:nvSpPr>
            <p:cNvPr id="51" name="rc51"/>
            <p:cNvSpPr/>
            <p:nvPr/>
          </p:nvSpPr>
          <p:spPr>
            <a:xfrm>
              <a:off x="4169728" y="3319198"/>
              <a:ext cx="215906" cy="1556346"/>
            </a:xfrm>
            <a:prstGeom prst="rect">
              <a:avLst/>
            </a:prstGeom>
            <a:solidFill>
              <a:srgbClr val="0058AB">
                <a:alpha val="100000"/>
              </a:srgbClr>
            </a:solidFill>
          </p:spPr>
          <p:txBody>
            <a:bodyPr/>
            <a:lstStyle/>
            <a:p/>
          </p:txBody>
        </p:sp>
        <p:sp>
          <p:nvSpPr>
            <p:cNvPr id="52" name="rc52"/>
            <p:cNvSpPr/>
            <p:nvPr/>
          </p:nvSpPr>
          <p:spPr>
            <a:xfrm>
              <a:off x="4409624" y="2840203"/>
              <a:ext cx="215906" cy="2035342"/>
            </a:xfrm>
            <a:prstGeom prst="rect">
              <a:avLst/>
            </a:prstGeom>
            <a:solidFill>
              <a:srgbClr val="0058AB">
                <a:alpha val="100000"/>
              </a:srgbClr>
            </a:solidFill>
          </p:spPr>
          <p:txBody>
            <a:bodyPr/>
            <a:lstStyle/>
            <a:p/>
          </p:txBody>
        </p:sp>
        <p:sp>
          <p:nvSpPr>
            <p:cNvPr id="53" name="rc53"/>
            <p:cNvSpPr/>
            <p:nvPr/>
          </p:nvSpPr>
          <p:spPr>
            <a:xfrm>
              <a:off x="4649521" y="2790256"/>
              <a:ext cx="215906" cy="2085289"/>
            </a:xfrm>
            <a:prstGeom prst="rect">
              <a:avLst/>
            </a:prstGeom>
            <a:solidFill>
              <a:srgbClr val="0058AB">
                <a:alpha val="100000"/>
              </a:srgbClr>
            </a:solidFill>
          </p:spPr>
          <p:txBody>
            <a:bodyPr/>
            <a:lstStyle/>
            <a:p/>
          </p:txBody>
        </p:sp>
        <p:sp>
          <p:nvSpPr>
            <p:cNvPr id="54" name="rc54"/>
            <p:cNvSpPr/>
            <p:nvPr/>
          </p:nvSpPr>
          <p:spPr>
            <a:xfrm>
              <a:off x="4889417" y="2136282"/>
              <a:ext cx="215906" cy="2739263"/>
            </a:xfrm>
            <a:prstGeom prst="rect">
              <a:avLst/>
            </a:prstGeom>
            <a:solidFill>
              <a:srgbClr val="0058AB">
                <a:alpha val="100000"/>
              </a:srgbClr>
            </a:solidFill>
          </p:spPr>
          <p:txBody>
            <a:bodyPr/>
            <a:lstStyle/>
            <a:p/>
          </p:txBody>
        </p:sp>
        <p:sp>
          <p:nvSpPr>
            <p:cNvPr id="55" name="rc55"/>
            <p:cNvSpPr/>
            <p:nvPr/>
          </p:nvSpPr>
          <p:spPr>
            <a:xfrm>
              <a:off x="5129313" y="2394758"/>
              <a:ext cx="215906" cy="2480786"/>
            </a:xfrm>
            <a:prstGeom prst="rect">
              <a:avLst/>
            </a:prstGeom>
            <a:solidFill>
              <a:srgbClr val="0058AB">
                <a:alpha val="100000"/>
              </a:srgbClr>
            </a:solidFill>
          </p:spPr>
          <p:txBody>
            <a:bodyPr/>
            <a:lstStyle/>
            <a:p/>
          </p:txBody>
        </p:sp>
        <p:sp>
          <p:nvSpPr>
            <p:cNvPr id="56" name="rc56"/>
            <p:cNvSpPr/>
            <p:nvPr/>
          </p:nvSpPr>
          <p:spPr>
            <a:xfrm>
              <a:off x="5369210" y="2210643"/>
              <a:ext cx="215906" cy="2664901"/>
            </a:xfrm>
            <a:prstGeom prst="rect">
              <a:avLst/>
            </a:prstGeom>
            <a:solidFill>
              <a:srgbClr val="0058AB">
                <a:alpha val="100000"/>
              </a:srgbClr>
            </a:solidFill>
          </p:spPr>
          <p:txBody>
            <a:bodyPr/>
            <a:lstStyle/>
            <a:p/>
          </p:txBody>
        </p:sp>
        <p:sp>
          <p:nvSpPr>
            <p:cNvPr id="57" name="rc57"/>
            <p:cNvSpPr/>
            <p:nvPr/>
          </p:nvSpPr>
          <p:spPr>
            <a:xfrm>
              <a:off x="5609106" y="2038880"/>
              <a:ext cx="215906" cy="2836665"/>
            </a:xfrm>
            <a:prstGeom prst="rect">
              <a:avLst/>
            </a:prstGeom>
            <a:solidFill>
              <a:srgbClr val="0058AB">
                <a:alpha val="100000"/>
              </a:srgbClr>
            </a:solidFill>
          </p:spPr>
          <p:txBody>
            <a:bodyPr/>
            <a:lstStyle/>
            <a:p/>
          </p:txBody>
        </p:sp>
        <p:sp>
          <p:nvSpPr>
            <p:cNvPr id="58" name="rc58"/>
            <p:cNvSpPr/>
            <p:nvPr/>
          </p:nvSpPr>
          <p:spPr>
            <a:xfrm>
              <a:off x="5849003" y="1872100"/>
              <a:ext cx="215906" cy="3003445"/>
            </a:xfrm>
            <a:prstGeom prst="rect">
              <a:avLst/>
            </a:prstGeom>
            <a:solidFill>
              <a:srgbClr val="0058AB">
                <a:alpha val="100000"/>
              </a:srgbClr>
            </a:solidFill>
          </p:spPr>
          <p:txBody>
            <a:bodyPr/>
            <a:lstStyle/>
            <a:p/>
          </p:txBody>
        </p:sp>
        <p:sp>
          <p:nvSpPr>
            <p:cNvPr id="59" name="rc59"/>
            <p:cNvSpPr/>
            <p:nvPr/>
          </p:nvSpPr>
          <p:spPr>
            <a:xfrm>
              <a:off x="6088899" y="1689357"/>
              <a:ext cx="215906" cy="3186188"/>
            </a:xfrm>
            <a:prstGeom prst="rect">
              <a:avLst/>
            </a:prstGeom>
            <a:solidFill>
              <a:srgbClr val="0058AB">
                <a:alpha val="100000"/>
              </a:srgbClr>
            </a:solidFill>
          </p:spPr>
          <p:txBody>
            <a:bodyPr/>
            <a:lstStyle/>
            <a:p/>
          </p:txBody>
        </p:sp>
        <p:sp>
          <p:nvSpPr>
            <p:cNvPr id="60" name="rc60"/>
            <p:cNvSpPr/>
            <p:nvPr/>
          </p:nvSpPr>
          <p:spPr>
            <a:xfrm>
              <a:off x="6328796" y="1653892"/>
              <a:ext cx="215906" cy="3221653"/>
            </a:xfrm>
            <a:prstGeom prst="rect">
              <a:avLst/>
            </a:prstGeom>
            <a:solidFill>
              <a:srgbClr val="0058AB">
                <a:alpha val="100000"/>
              </a:srgbClr>
            </a:solidFill>
          </p:spPr>
          <p:txBody>
            <a:bodyPr/>
            <a:lstStyle/>
            <a:p/>
          </p:txBody>
        </p:sp>
        <p:sp>
          <p:nvSpPr>
            <p:cNvPr id="61" name="rc61"/>
            <p:cNvSpPr/>
            <p:nvPr/>
          </p:nvSpPr>
          <p:spPr>
            <a:xfrm>
              <a:off x="6568692" y="1445471"/>
              <a:ext cx="215906" cy="3430073"/>
            </a:xfrm>
            <a:prstGeom prst="rect">
              <a:avLst/>
            </a:prstGeom>
            <a:solidFill>
              <a:srgbClr val="0058AB">
                <a:alpha val="100000"/>
              </a:srgbClr>
            </a:solidFill>
          </p:spPr>
          <p:txBody>
            <a:bodyPr/>
            <a:lstStyle/>
            <a:p/>
          </p:txBody>
        </p:sp>
        <p:sp>
          <p:nvSpPr>
            <p:cNvPr id="62" name="rc62"/>
            <p:cNvSpPr/>
            <p:nvPr/>
          </p:nvSpPr>
          <p:spPr>
            <a:xfrm>
              <a:off x="6808589" y="1402928"/>
              <a:ext cx="215906" cy="3472617"/>
            </a:xfrm>
            <a:prstGeom prst="rect">
              <a:avLst/>
            </a:prstGeom>
            <a:solidFill>
              <a:srgbClr val="0058AB">
                <a:alpha val="100000"/>
              </a:srgbClr>
            </a:solidFill>
          </p:spPr>
          <p:txBody>
            <a:bodyPr/>
            <a:lstStyle/>
            <a:p/>
          </p:txBody>
        </p:sp>
        <p:sp>
          <p:nvSpPr>
            <p:cNvPr id="63" name="rc63"/>
            <p:cNvSpPr/>
            <p:nvPr/>
          </p:nvSpPr>
          <p:spPr>
            <a:xfrm>
              <a:off x="7048485" y="860947"/>
              <a:ext cx="215906" cy="4014597"/>
            </a:xfrm>
            <a:prstGeom prst="rect">
              <a:avLst/>
            </a:prstGeom>
            <a:solidFill>
              <a:srgbClr val="0058AB">
                <a:alpha val="100000"/>
              </a:srgbClr>
            </a:solidFill>
          </p:spPr>
          <p:txBody>
            <a:bodyPr/>
            <a:lstStyle/>
            <a:p/>
          </p:txBody>
        </p:sp>
        <p:sp>
          <p:nvSpPr>
            <p:cNvPr id="64" name="rc64"/>
            <p:cNvSpPr/>
            <p:nvPr/>
          </p:nvSpPr>
          <p:spPr>
            <a:xfrm>
              <a:off x="8487864" y="3373804"/>
              <a:ext cx="215906" cy="1501740"/>
            </a:xfrm>
            <a:prstGeom prst="rect">
              <a:avLst/>
            </a:prstGeom>
            <a:solidFill>
              <a:srgbClr val="69DBFF">
                <a:alpha val="100000"/>
              </a:srgbClr>
            </a:solidFill>
          </p:spPr>
          <p:txBody>
            <a:bodyPr/>
            <a:lstStyle/>
            <a:p/>
          </p:txBody>
        </p:sp>
        <p:sp>
          <p:nvSpPr>
            <p:cNvPr id="65" name="pl65"/>
            <p:cNvSpPr/>
            <p:nvPr/>
          </p:nvSpPr>
          <p:spPr>
            <a:xfrm>
              <a:off x="6196853" y="1872100"/>
              <a:ext cx="2398964" cy="1501722"/>
            </a:xfrm>
            <a:custGeom>
              <a:avLst/>
              <a:pathLst>
                <a:path w="2398964" h="1501722">
                  <a:moveTo>
                    <a:pt x="0" y="0"/>
                  </a:moveTo>
                  <a:lnTo>
                    <a:pt x="239896" y="150172"/>
                  </a:lnTo>
                  <a:lnTo>
                    <a:pt x="479792" y="300344"/>
                  </a:lnTo>
                  <a:lnTo>
                    <a:pt x="719689" y="450516"/>
                  </a:lnTo>
                  <a:lnTo>
                    <a:pt x="959585" y="600689"/>
                  </a:lnTo>
                  <a:lnTo>
                    <a:pt x="1199482" y="750861"/>
                  </a:lnTo>
                  <a:lnTo>
                    <a:pt x="1439378" y="901033"/>
                  </a:lnTo>
                  <a:lnTo>
                    <a:pt x="1679275" y="1051205"/>
                  </a:lnTo>
                  <a:lnTo>
                    <a:pt x="1919171" y="1201378"/>
                  </a:lnTo>
                  <a:lnTo>
                    <a:pt x="2159067" y="1351550"/>
                  </a:lnTo>
                  <a:lnTo>
                    <a:pt x="2398964" y="1501722"/>
                  </a:lnTo>
                </a:path>
              </a:pathLst>
            </a:custGeom>
            <a:ln w="13550" cap="flat">
              <a:solidFill>
                <a:srgbClr val="000000">
                  <a:alpha val="100000"/>
                </a:srgbClr>
              </a:solidFill>
              <a:prstDash val="solid"/>
              <a:round/>
            </a:ln>
          </p:spPr>
          <p:txBody>
            <a:bodyPr/>
            <a:lstStyle/>
            <a:p/>
          </p:txBody>
        </p:sp>
        <p:sp>
          <p:nvSpPr>
            <p:cNvPr id="66" name="pt66"/>
            <p:cNvSpPr/>
            <p:nvPr/>
          </p:nvSpPr>
          <p:spPr>
            <a:xfrm>
              <a:off x="6172027" y="18472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19974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1476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2977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4479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2598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2748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28984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0486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198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3489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3466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79" name="tx79"/>
            <p:cNvSpPr/>
            <p:nvPr/>
          </p:nvSpPr>
          <p:spPr>
            <a:xfrm>
              <a:off x="508103" y="265120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a:off x="508103" y="156775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1" name="tx81"/>
            <p:cNvSpPr/>
            <p:nvPr/>
          </p:nvSpPr>
          <p:spPr>
            <a:xfrm rot="-5400000">
              <a:off x="127803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9" name="rc109"/>
            <p:cNvSpPr/>
            <p:nvPr/>
          </p:nvSpPr>
          <p:spPr>
            <a:xfrm>
              <a:off x="3661384" y="5761013"/>
              <a:ext cx="201456" cy="201456"/>
            </a:xfrm>
            <a:prstGeom prst="rect">
              <a:avLst/>
            </a:prstGeom>
            <a:solidFill>
              <a:srgbClr val="0058AB">
                <a:alpha val="100000"/>
              </a:srgbClr>
            </a:solidFill>
          </p:spPr>
          <p:txBody>
            <a:bodyPr/>
            <a:lstStyle/>
            <a:p/>
          </p:txBody>
        </p:sp>
        <p:sp>
          <p:nvSpPr>
            <p:cNvPr id="110" name="rc110"/>
            <p:cNvSpPr/>
            <p:nvPr/>
          </p:nvSpPr>
          <p:spPr>
            <a:xfrm>
              <a:off x="4563470" y="5761013"/>
              <a:ext cx="201456" cy="201456"/>
            </a:xfrm>
            <a:prstGeom prst="rect">
              <a:avLst/>
            </a:prstGeom>
            <a:solidFill>
              <a:srgbClr val="69DBFF">
                <a:alpha val="100000"/>
              </a:srgbClr>
            </a:solidFill>
          </p:spPr>
          <p:txBody>
            <a:bodyPr/>
            <a:lstStyle/>
            <a:p/>
          </p:txBody>
        </p:sp>
        <p:sp>
          <p:nvSpPr>
            <p:cNvPr id="111" name="tx111"/>
            <p:cNvSpPr/>
            <p:nvPr/>
          </p:nvSpPr>
          <p:spPr>
            <a:xfrm>
              <a:off x="3941429"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349318" y="398022"/>
              <a:ext cx="72961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Bénin</a:t>
              </a:r>
            </a:p>
          </p:txBody>
        </p:sp>
        <p:sp>
          <p:nvSpPr>
            <p:cNvPr id="114" name="tx114"/>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5" name="tx115"/>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6" name="tx116"/>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7" name="tx117"/>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8" name="tx118"/>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67 %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20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0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493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680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13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00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8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7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08591"/>
              <a:ext cx="248247" cy="794106"/>
            </a:xfrm>
            <a:prstGeom prst="rect">
              <a:avLst/>
            </a:prstGeom>
            <a:solidFill>
              <a:srgbClr val="80BD41">
                <a:alpha val="100000"/>
              </a:srgbClr>
            </a:solidFill>
          </p:spPr>
          <p:txBody>
            <a:bodyPr/>
            <a:lstStyle/>
            <a:p/>
          </p:txBody>
        </p:sp>
        <p:sp>
          <p:nvSpPr>
            <p:cNvPr id="25" name="rc25"/>
            <p:cNvSpPr/>
            <p:nvPr/>
          </p:nvSpPr>
          <p:spPr>
            <a:xfrm>
              <a:off x="1333322" y="3210456"/>
              <a:ext cx="248247" cy="98134"/>
            </a:xfrm>
            <a:prstGeom prst="rect">
              <a:avLst/>
            </a:prstGeom>
            <a:solidFill>
              <a:srgbClr val="1CABE2">
                <a:alpha val="100000"/>
              </a:srgbClr>
            </a:solidFill>
          </p:spPr>
          <p:txBody>
            <a:bodyPr/>
            <a:lstStyle/>
            <a:p/>
          </p:txBody>
        </p:sp>
        <p:sp>
          <p:nvSpPr>
            <p:cNvPr id="26" name="rc26"/>
            <p:cNvSpPr/>
            <p:nvPr/>
          </p:nvSpPr>
          <p:spPr>
            <a:xfrm>
              <a:off x="1609153" y="3299871"/>
              <a:ext cx="248247" cy="802825"/>
            </a:xfrm>
            <a:prstGeom prst="rect">
              <a:avLst/>
            </a:prstGeom>
            <a:solidFill>
              <a:srgbClr val="80BD41">
                <a:alpha val="100000"/>
              </a:srgbClr>
            </a:solidFill>
          </p:spPr>
          <p:txBody>
            <a:bodyPr/>
            <a:lstStyle/>
            <a:p/>
          </p:txBody>
        </p:sp>
        <p:sp>
          <p:nvSpPr>
            <p:cNvPr id="27" name="rc27"/>
            <p:cNvSpPr/>
            <p:nvPr/>
          </p:nvSpPr>
          <p:spPr>
            <a:xfrm>
              <a:off x="1609153" y="3190392"/>
              <a:ext cx="248247" cy="109479"/>
            </a:xfrm>
            <a:prstGeom prst="rect">
              <a:avLst/>
            </a:prstGeom>
            <a:solidFill>
              <a:srgbClr val="1CABE2">
                <a:alpha val="100000"/>
              </a:srgbClr>
            </a:solidFill>
          </p:spPr>
          <p:txBody>
            <a:bodyPr/>
            <a:lstStyle/>
            <a:p/>
          </p:txBody>
        </p:sp>
        <p:sp>
          <p:nvSpPr>
            <p:cNvPr id="28" name="rc28"/>
            <p:cNvSpPr/>
            <p:nvPr/>
          </p:nvSpPr>
          <p:spPr>
            <a:xfrm>
              <a:off x="1884983" y="3288026"/>
              <a:ext cx="248247" cy="814670"/>
            </a:xfrm>
            <a:prstGeom prst="rect">
              <a:avLst/>
            </a:prstGeom>
            <a:solidFill>
              <a:srgbClr val="80BD41">
                <a:alpha val="100000"/>
              </a:srgbClr>
            </a:solidFill>
          </p:spPr>
          <p:txBody>
            <a:bodyPr/>
            <a:lstStyle/>
            <a:p/>
          </p:txBody>
        </p:sp>
        <p:sp>
          <p:nvSpPr>
            <p:cNvPr id="29" name="rc29"/>
            <p:cNvSpPr/>
            <p:nvPr/>
          </p:nvSpPr>
          <p:spPr>
            <a:xfrm>
              <a:off x="1884983" y="3166296"/>
              <a:ext cx="248247" cy="121730"/>
            </a:xfrm>
            <a:prstGeom prst="rect">
              <a:avLst/>
            </a:prstGeom>
            <a:solidFill>
              <a:srgbClr val="1CABE2">
                <a:alpha val="100000"/>
              </a:srgbClr>
            </a:solidFill>
          </p:spPr>
          <p:txBody>
            <a:bodyPr/>
            <a:lstStyle/>
            <a:p/>
          </p:txBody>
        </p:sp>
        <p:sp>
          <p:nvSpPr>
            <p:cNvPr id="30" name="rc30"/>
            <p:cNvSpPr/>
            <p:nvPr/>
          </p:nvSpPr>
          <p:spPr>
            <a:xfrm>
              <a:off x="2160814" y="3271806"/>
              <a:ext cx="248247" cy="830890"/>
            </a:xfrm>
            <a:prstGeom prst="rect">
              <a:avLst/>
            </a:prstGeom>
            <a:solidFill>
              <a:srgbClr val="80BD41">
                <a:alpha val="100000"/>
              </a:srgbClr>
            </a:solidFill>
          </p:spPr>
          <p:txBody>
            <a:bodyPr/>
            <a:lstStyle/>
            <a:p/>
          </p:txBody>
        </p:sp>
        <p:sp>
          <p:nvSpPr>
            <p:cNvPr id="31" name="rc31"/>
            <p:cNvSpPr/>
            <p:nvPr/>
          </p:nvSpPr>
          <p:spPr>
            <a:xfrm>
              <a:off x="2160814" y="3136543"/>
              <a:ext cx="248247" cy="135262"/>
            </a:xfrm>
            <a:prstGeom prst="rect">
              <a:avLst/>
            </a:prstGeom>
            <a:solidFill>
              <a:srgbClr val="1CABE2">
                <a:alpha val="100000"/>
              </a:srgbClr>
            </a:solidFill>
          </p:spPr>
          <p:txBody>
            <a:bodyPr/>
            <a:lstStyle/>
            <a:p/>
          </p:txBody>
        </p:sp>
        <p:sp>
          <p:nvSpPr>
            <p:cNvPr id="32" name="rc32"/>
            <p:cNvSpPr/>
            <p:nvPr/>
          </p:nvSpPr>
          <p:spPr>
            <a:xfrm>
              <a:off x="2436645" y="3258180"/>
              <a:ext cx="248247" cy="844517"/>
            </a:xfrm>
            <a:prstGeom prst="rect">
              <a:avLst/>
            </a:prstGeom>
            <a:solidFill>
              <a:srgbClr val="80BD41">
                <a:alpha val="100000"/>
              </a:srgbClr>
            </a:solidFill>
          </p:spPr>
          <p:txBody>
            <a:bodyPr/>
            <a:lstStyle/>
            <a:p/>
          </p:txBody>
        </p:sp>
        <p:sp>
          <p:nvSpPr>
            <p:cNvPr id="33" name="rc33"/>
            <p:cNvSpPr/>
            <p:nvPr/>
          </p:nvSpPr>
          <p:spPr>
            <a:xfrm>
              <a:off x="2436645" y="3109134"/>
              <a:ext cx="248247" cy="149045"/>
            </a:xfrm>
            <a:prstGeom prst="rect">
              <a:avLst/>
            </a:prstGeom>
            <a:solidFill>
              <a:srgbClr val="1CABE2">
                <a:alpha val="100000"/>
              </a:srgbClr>
            </a:solidFill>
          </p:spPr>
          <p:txBody>
            <a:bodyPr/>
            <a:lstStyle/>
            <a:p/>
          </p:txBody>
        </p:sp>
        <p:sp>
          <p:nvSpPr>
            <p:cNvPr id="34" name="rc34"/>
            <p:cNvSpPr/>
            <p:nvPr/>
          </p:nvSpPr>
          <p:spPr>
            <a:xfrm>
              <a:off x="2712475" y="3245085"/>
              <a:ext cx="248247" cy="857612"/>
            </a:xfrm>
            <a:prstGeom prst="rect">
              <a:avLst/>
            </a:prstGeom>
            <a:solidFill>
              <a:srgbClr val="80BD41">
                <a:alpha val="100000"/>
              </a:srgbClr>
            </a:solidFill>
          </p:spPr>
          <p:txBody>
            <a:bodyPr/>
            <a:lstStyle/>
            <a:p/>
          </p:txBody>
        </p:sp>
        <p:sp>
          <p:nvSpPr>
            <p:cNvPr id="35" name="rc35"/>
            <p:cNvSpPr/>
            <p:nvPr/>
          </p:nvSpPr>
          <p:spPr>
            <a:xfrm>
              <a:off x="2712475" y="3081725"/>
              <a:ext cx="248247" cy="163359"/>
            </a:xfrm>
            <a:prstGeom prst="rect">
              <a:avLst/>
            </a:prstGeom>
            <a:solidFill>
              <a:srgbClr val="1CABE2">
                <a:alpha val="100000"/>
              </a:srgbClr>
            </a:solidFill>
          </p:spPr>
          <p:txBody>
            <a:bodyPr/>
            <a:lstStyle/>
            <a:p/>
          </p:txBody>
        </p:sp>
        <p:sp>
          <p:nvSpPr>
            <p:cNvPr id="36" name="rc36"/>
            <p:cNvSpPr/>
            <p:nvPr/>
          </p:nvSpPr>
          <p:spPr>
            <a:xfrm>
              <a:off x="2988306" y="3158608"/>
              <a:ext cx="248247" cy="944089"/>
            </a:xfrm>
            <a:prstGeom prst="rect">
              <a:avLst/>
            </a:prstGeom>
            <a:solidFill>
              <a:srgbClr val="80BD41">
                <a:alpha val="100000"/>
              </a:srgbClr>
            </a:solidFill>
          </p:spPr>
          <p:txBody>
            <a:bodyPr/>
            <a:lstStyle/>
            <a:p/>
          </p:txBody>
        </p:sp>
        <p:sp>
          <p:nvSpPr>
            <p:cNvPr id="37" name="rc37"/>
            <p:cNvSpPr/>
            <p:nvPr/>
          </p:nvSpPr>
          <p:spPr>
            <a:xfrm>
              <a:off x="2988306" y="3041909"/>
              <a:ext cx="248247" cy="116698"/>
            </a:xfrm>
            <a:prstGeom prst="rect">
              <a:avLst/>
            </a:prstGeom>
            <a:solidFill>
              <a:srgbClr val="1CABE2">
                <a:alpha val="100000"/>
              </a:srgbClr>
            </a:solidFill>
          </p:spPr>
          <p:txBody>
            <a:bodyPr/>
            <a:lstStyle/>
            <a:p/>
          </p:txBody>
        </p:sp>
        <p:sp>
          <p:nvSpPr>
            <p:cNvPr id="38" name="rc38"/>
            <p:cNvSpPr/>
            <p:nvPr/>
          </p:nvSpPr>
          <p:spPr>
            <a:xfrm>
              <a:off x="3264137" y="3084288"/>
              <a:ext cx="248247" cy="1018408"/>
            </a:xfrm>
            <a:prstGeom prst="rect">
              <a:avLst/>
            </a:prstGeom>
            <a:solidFill>
              <a:srgbClr val="80BD41">
                <a:alpha val="100000"/>
              </a:srgbClr>
            </a:solidFill>
          </p:spPr>
          <p:txBody>
            <a:bodyPr/>
            <a:lstStyle/>
            <a:p/>
          </p:txBody>
        </p:sp>
        <p:sp>
          <p:nvSpPr>
            <p:cNvPr id="39" name="rc39"/>
            <p:cNvSpPr/>
            <p:nvPr/>
          </p:nvSpPr>
          <p:spPr>
            <a:xfrm>
              <a:off x="3264137" y="3019282"/>
              <a:ext cx="248247" cy="65006"/>
            </a:xfrm>
            <a:prstGeom prst="rect">
              <a:avLst/>
            </a:prstGeom>
            <a:solidFill>
              <a:srgbClr val="1CABE2">
                <a:alpha val="100000"/>
              </a:srgbClr>
            </a:solidFill>
          </p:spPr>
          <p:txBody>
            <a:bodyPr/>
            <a:lstStyle/>
            <a:p/>
          </p:txBody>
        </p:sp>
        <p:sp>
          <p:nvSpPr>
            <p:cNvPr id="40" name="rc40"/>
            <p:cNvSpPr/>
            <p:nvPr/>
          </p:nvSpPr>
          <p:spPr>
            <a:xfrm>
              <a:off x="3539967" y="3100446"/>
              <a:ext cx="248247" cy="1002250"/>
            </a:xfrm>
            <a:prstGeom prst="rect">
              <a:avLst/>
            </a:prstGeom>
            <a:solidFill>
              <a:srgbClr val="80BD41">
                <a:alpha val="100000"/>
              </a:srgbClr>
            </a:solidFill>
          </p:spPr>
          <p:txBody>
            <a:bodyPr/>
            <a:lstStyle/>
            <a:p/>
          </p:txBody>
        </p:sp>
        <p:sp>
          <p:nvSpPr>
            <p:cNvPr id="41" name="rc41"/>
            <p:cNvSpPr/>
            <p:nvPr/>
          </p:nvSpPr>
          <p:spPr>
            <a:xfrm>
              <a:off x="3539967" y="3001312"/>
              <a:ext cx="248247" cy="99134"/>
            </a:xfrm>
            <a:prstGeom prst="rect">
              <a:avLst/>
            </a:prstGeom>
            <a:solidFill>
              <a:srgbClr val="1CABE2">
                <a:alpha val="100000"/>
              </a:srgbClr>
            </a:solidFill>
          </p:spPr>
          <p:txBody>
            <a:bodyPr/>
            <a:lstStyle/>
            <a:p/>
          </p:txBody>
        </p:sp>
        <p:sp>
          <p:nvSpPr>
            <p:cNvPr id="42" name="rc42"/>
            <p:cNvSpPr/>
            <p:nvPr/>
          </p:nvSpPr>
          <p:spPr>
            <a:xfrm>
              <a:off x="3815798" y="3101540"/>
              <a:ext cx="248247" cy="1001157"/>
            </a:xfrm>
            <a:prstGeom prst="rect">
              <a:avLst/>
            </a:prstGeom>
            <a:solidFill>
              <a:srgbClr val="80BD41">
                <a:alpha val="100000"/>
              </a:srgbClr>
            </a:solidFill>
          </p:spPr>
          <p:txBody>
            <a:bodyPr/>
            <a:lstStyle/>
            <a:p/>
          </p:txBody>
        </p:sp>
        <p:sp>
          <p:nvSpPr>
            <p:cNvPr id="43" name="rc43"/>
            <p:cNvSpPr/>
            <p:nvPr/>
          </p:nvSpPr>
          <p:spPr>
            <a:xfrm>
              <a:off x="3815798" y="2977809"/>
              <a:ext cx="248247" cy="123730"/>
            </a:xfrm>
            <a:prstGeom prst="rect">
              <a:avLst/>
            </a:prstGeom>
            <a:solidFill>
              <a:srgbClr val="1CABE2">
                <a:alpha val="100000"/>
              </a:srgbClr>
            </a:solidFill>
          </p:spPr>
          <p:txBody>
            <a:bodyPr/>
            <a:lstStyle/>
            <a:p/>
          </p:txBody>
        </p:sp>
        <p:sp>
          <p:nvSpPr>
            <p:cNvPr id="44" name="rc44"/>
            <p:cNvSpPr/>
            <p:nvPr/>
          </p:nvSpPr>
          <p:spPr>
            <a:xfrm>
              <a:off x="4091628" y="3098977"/>
              <a:ext cx="248247" cy="1003719"/>
            </a:xfrm>
            <a:prstGeom prst="rect">
              <a:avLst/>
            </a:prstGeom>
            <a:solidFill>
              <a:srgbClr val="80BD41">
                <a:alpha val="100000"/>
              </a:srgbClr>
            </a:solidFill>
          </p:spPr>
          <p:txBody>
            <a:bodyPr/>
            <a:lstStyle/>
            <a:p/>
          </p:txBody>
        </p:sp>
        <p:sp>
          <p:nvSpPr>
            <p:cNvPr id="45" name="rc45"/>
            <p:cNvSpPr/>
            <p:nvPr/>
          </p:nvSpPr>
          <p:spPr>
            <a:xfrm>
              <a:off x="4091628" y="2948994"/>
              <a:ext cx="248247" cy="149982"/>
            </a:xfrm>
            <a:prstGeom prst="rect">
              <a:avLst/>
            </a:prstGeom>
            <a:solidFill>
              <a:srgbClr val="1CABE2">
                <a:alpha val="100000"/>
              </a:srgbClr>
            </a:solidFill>
          </p:spPr>
          <p:txBody>
            <a:bodyPr/>
            <a:lstStyle/>
            <a:p/>
          </p:txBody>
        </p:sp>
        <p:sp>
          <p:nvSpPr>
            <p:cNvPr id="46" name="rc46"/>
            <p:cNvSpPr/>
            <p:nvPr/>
          </p:nvSpPr>
          <p:spPr>
            <a:xfrm>
              <a:off x="4367459" y="3093570"/>
              <a:ext cx="248247" cy="1009126"/>
            </a:xfrm>
            <a:prstGeom prst="rect">
              <a:avLst/>
            </a:prstGeom>
            <a:solidFill>
              <a:srgbClr val="80BD41">
                <a:alpha val="100000"/>
              </a:srgbClr>
            </a:solidFill>
          </p:spPr>
          <p:txBody>
            <a:bodyPr/>
            <a:lstStyle/>
            <a:p/>
          </p:txBody>
        </p:sp>
        <p:sp>
          <p:nvSpPr>
            <p:cNvPr id="47" name="rc47"/>
            <p:cNvSpPr/>
            <p:nvPr/>
          </p:nvSpPr>
          <p:spPr>
            <a:xfrm>
              <a:off x="4367459" y="2915491"/>
              <a:ext cx="248247" cy="178079"/>
            </a:xfrm>
            <a:prstGeom prst="rect">
              <a:avLst/>
            </a:prstGeom>
            <a:solidFill>
              <a:srgbClr val="1CABE2">
                <a:alpha val="100000"/>
              </a:srgbClr>
            </a:solidFill>
          </p:spPr>
          <p:txBody>
            <a:bodyPr/>
            <a:lstStyle/>
            <a:p/>
          </p:txBody>
        </p:sp>
        <p:sp>
          <p:nvSpPr>
            <p:cNvPr id="48" name="rc48"/>
            <p:cNvSpPr/>
            <p:nvPr/>
          </p:nvSpPr>
          <p:spPr>
            <a:xfrm>
              <a:off x="4643290" y="3013000"/>
              <a:ext cx="248247" cy="1089696"/>
            </a:xfrm>
            <a:prstGeom prst="rect">
              <a:avLst/>
            </a:prstGeom>
            <a:solidFill>
              <a:srgbClr val="80BD41">
                <a:alpha val="100000"/>
              </a:srgbClr>
            </a:solidFill>
          </p:spPr>
          <p:txBody>
            <a:bodyPr/>
            <a:lstStyle/>
            <a:p/>
          </p:txBody>
        </p:sp>
        <p:sp>
          <p:nvSpPr>
            <p:cNvPr id="49" name="rc49"/>
            <p:cNvSpPr/>
            <p:nvPr/>
          </p:nvSpPr>
          <p:spPr>
            <a:xfrm>
              <a:off x="4643290" y="2878331"/>
              <a:ext cx="248247" cy="134668"/>
            </a:xfrm>
            <a:prstGeom prst="rect">
              <a:avLst/>
            </a:prstGeom>
            <a:solidFill>
              <a:srgbClr val="1CABE2">
                <a:alpha val="100000"/>
              </a:srgbClr>
            </a:solidFill>
          </p:spPr>
          <p:txBody>
            <a:bodyPr/>
            <a:lstStyle/>
            <a:p/>
          </p:txBody>
        </p:sp>
        <p:sp>
          <p:nvSpPr>
            <p:cNvPr id="50" name="rc50"/>
            <p:cNvSpPr/>
            <p:nvPr/>
          </p:nvSpPr>
          <p:spPr>
            <a:xfrm>
              <a:off x="4919120" y="3020720"/>
              <a:ext cx="248247" cy="1081977"/>
            </a:xfrm>
            <a:prstGeom prst="rect">
              <a:avLst/>
            </a:prstGeom>
            <a:solidFill>
              <a:srgbClr val="80BD41">
                <a:alpha val="100000"/>
              </a:srgbClr>
            </a:solidFill>
          </p:spPr>
          <p:txBody>
            <a:bodyPr/>
            <a:lstStyle/>
            <a:p/>
          </p:txBody>
        </p:sp>
        <p:sp>
          <p:nvSpPr>
            <p:cNvPr id="51" name="rc51"/>
            <p:cNvSpPr/>
            <p:nvPr/>
          </p:nvSpPr>
          <p:spPr>
            <a:xfrm>
              <a:off x="4919120" y="2844578"/>
              <a:ext cx="248247" cy="176141"/>
            </a:xfrm>
            <a:prstGeom prst="rect">
              <a:avLst/>
            </a:prstGeom>
            <a:solidFill>
              <a:srgbClr val="1CABE2">
                <a:alpha val="100000"/>
              </a:srgbClr>
            </a:solidFill>
          </p:spPr>
          <p:txBody>
            <a:bodyPr/>
            <a:lstStyle/>
            <a:p/>
          </p:txBody>
        </p:sp>
        <p:sp>
          <p:nvSpPr>
            <p:cNvPr id="52" name="rc52"/>
            <p:cNvSpPr/>
            <p:nvPr/>
          </p:nvSpPr>
          <p:spPr>
            <a:xfrm>
              <a:off x="5194951" y="2994186"/>
              <a:ext cx="248247" cy="1108510"/>
            </a:xfrm>
            <a:prstGeom prst="rect">
              <a:avLst/>
            </a:prstGeom>
            <a:solidFill>
              <a:srgbClr val="80BD41">
                <a:alpha val="100000"/>
              </a:srgbClr>
            </a:solidFill>
          </p:spPr>
          <p:txBody>
            <a:bodyPr/>
            <a:lstStyle/>
            <a:p/>
          </p:txBody>
        </p:sp>
        <p:sp>
          <p:nvSpPr>
            <p:cNvPr id="53" name="rc53"/>
            <p:cNvSpPr/>
            <p:nvPr/>
          </p:nvSpPr>
          <p:spPr>
            <a:xfrm>
              <a:off x="5194951" y="2813731"/>
              <a:ext cx="248247" cy="180454"/>
            </a:xfrm>
            <a:prstGeom prst="rect">
              <a:avLst/>
            </a:prstGeom>
            <a:solidFill>
              <a:srgbClr val="1CABE2">
                <a:alpha val="100000"/>
              </a:srgbClr>
            </a:solidFill>
          </p:spPr>
          <p:txBody>
            <a:bodyPr/>
            <a:lstStyle/>
            <a:p/>
          </p:txBody>
        </p:sp>
        <p:sp>
          <p:nvSpPr>
            <p:cNvPr id="54" name="rc54"/>
            <p:cNvSpPr/>
            <p:nvPr/>
          </p:nvSpPr>
          <p:spPr>
            <a:xfrm>
              <a:off x="5470781" y="3022814"/>
              <a:ext cx="248247" cy="1079883"/>
            </a:xfrm>
            <a:prstGeom prst="rect">
              <a:avLst/>
            </a:prstGeom>
            <a:solidFill>
              <a:srgbClr val="80BD41">
                <a:alpha val="100000"/>
              </a:srgbClr>
            </a:solidFill>
          </p:spPr>
          <p:txBody>
            <a:bodyPr/>
            <a:lstStyle/>
            <a:p/>
          </p:txBody>
        </p:sp>
        <p:sp>
          <p:nvSpPr>
            <p:cNvPr id="55" name="rc55"/>
            <p:cNvSpPr/>
            <p:nvPr/>
          </p:nvSpPr>
          <p:spPr>
            <a:xfrm>
              <a:off x="5470781" y="2785760"/>
              <a:ext cx="248247" cy="237053"/>
            </a:xfrm>
            <a:prstGeom prst="rect">
              <a:avLst/>
            </a:prstGeom>
            <a:solidFill>
              <a:srgbClr val="1CABE2">
                <a:alpha val="100000"/>
              </a:srgbClr>
            </a:solidFill>
          </p:spPr>
          <p:txBody>
            <a:bodyPr/>
            <a:lstStyle/>
            <a:p/>
          </p:txBody>
        </p:sp>
        <p:sp>
          <p:nvSpPr>
            <p:cNvPr id="56" name="rc56"/>
            <p:cNvSpPr/>
            <p:nvPr/>
          </p:nvSpPr>
          <p:spPr>
            <a:xfrm>
              <a:off x="5746612" y="2975622"/>
              <a:ext cx="248247" cy="1127075"/>
            </a:xfrm>
            <a:prstGeom prst="rect">
              <a:avLst/>
            </a:prstGeom>
            <a:solidFill>
              <a:srgbClr val="80BD41">
                <a:alpha val="100000"/>
              </a:srgbClr>
            </a:solidFill>
          </p:spPr>
          <p:txBody>
            <a:bodyPr/>
            <a:lstStyle/>
            <a:p/>
          </p:txBody>
        </p:sp>
        <p:sp>
          <p:nvSpPr>
            <p:cNvPr id="57" name="rc57"/>
            <p:cNvSpPr/>
            <p:nvPr/>
          </p:nvSpPr>
          <p:spPr>
            <a:xfrm>
              <a:off x="5746612" y="2760945"/>
              <a:ext cx="248247" cy="214676"/>
            </a:xfrm>
            <a:prstGeom prst="rect">
              <a:avLst/>
            </a:prstGeom>
            <a:solidFill>
              <a:srgbClr val="1CABE2">
                <a:alpha val="100000"/>
              </a:srgbClr>
            </a:solidFill>
          </p:spPr>
          <p:txBody>
            <a:bodyPr/>
            <a:lstStyle/>
            <a:p/>
          </p:txBody>
        </p:sp>
        <p:sp>
          <p:nvSpPr>
            <p:cNvPr id="58" name="rc58"/>
            <p:cNvSpPr/>
            <p:nvPr/>
          </p:nvSpPr>
          <p:spPr>
            <a:xfrm>
              <a:off x="6022443" y="2976778"/>
              <a:ext cx="248247" cy="1125918"/>
            </a:xfrm>
            <a:prstGeom prst="rect">
              <a:avLst/>
            </a:prstGeom>
            <a:solidFill>
              <a:srgbClr val="80BD41">
                <a:alpha val="100000"/>
              </a:srgbClr>
            </a:solidFill>
          </p:spPr>
          <p:txBody>
            <a:bodyPr/>
            <a:lstStyle/>
            <a:p/>
          </p:txBody>
        </p:sp>
        <p:sp>
          <p:nvSpPr>
            <p:cNvPr id="59" name="rc59"/>
            <p:cNvSpPr/>
            <p:nvPr/>
          </p:nvSpPr>
          <p:spPr>
            <a:xfrm>
              <a:off x="6022443" y="2746162"/>
              <a:ext cx="248247" cy="230615"/>
            </a:xfrm>
            <a:prstGeom prst="rect">
              <a:avLst/>
            </a:prstGeom>
            <a:solidFill>
              <a:srgbClr val="1CABE2">
                <a:alpha val="100000"/>
              </a:srgbClr>
            </a:solidFill>
          </p:spPr>
          <p:txBody>
            <a:bodyPr/>
            <a:lstStyle/>
            <a:p/>
          </p:txBody>
        </p:sp>
        <p:sp>
          <p:nvSpPr>
            <p:cNvPr id="60" name="rc60"/>
            <p:cNvSpPr/>
            <p:nvPr/>
          </p:nvSpPr>
          <p:spPr>
            <a:xfrm>
              <a:off x="6298273" y="2984404"/>
              <a:ext cx="248247" cy="1118293"/>
            </a:xfrm>
            <a:prstGeom prst="rect">
              <a:avLst/>
            </a:prstGeom>
            <a:solidFill>
              <a:srgbClr val="80BD41">
                <a:alpha val="100000"/>
              </a:srgbClr>
            </a:solidFill>
          </p:spPr>
          <p:txBody>
            <a:bodyPr/>
            <a:lstStyle/>
            <a:p/>
          </p:txBody>
        </p:sp>
        <p:sp>
          <p:nvSpPr>
            <p:cNvPr id="61" name="rc61"/>
            <p:cNvSpPr/>
            <p:nvPr/>
          </p:nvSpPr>
          <p:spPr>
            <a:xfrm>
              <a:off x="6298273" y="2738943"/>
              <a:ext cx="248247" cy="245460"/>
            </a:xfrm>
            <a:prstGeom prst="rect">
              <a:avLst/>
            </a:prstGeom>
            <a:solidFill>
              <a:srgbClr val="1CABE2">
                <a:alpha val="100000"/>
              </a:srgbClr>
            </a:solidFill>
          </p:spPr>
          <p:txBody>
            <a:bodyPr/>
            <a:lstStyle/>
            <a:p/>
          </p:txBody>
        </p:sp>
        <p:sp>
          <p:nvSpPr>
            <p:cNvPr id="62" name="rc62"/>
            <p:cNvSpPr/>
            <p:nvPr/>
          </p:nvSpPr>
          <p:spPr>
            <a:xfrm>
              <a:off x="6574104" y="2994655"/>
              <a:ext cx="248247" cy="1108042"/>
            </a:xfrm>
            <a:prstGeom prst="rect">
              <a:avLst/>
            </a:prstGeom>
            <a:solidFill>
              <a:srgbClr val="80BD41">
                <a:alpha val="100000"/>
              </a:srgbClr>
            </a:solidFill>
          </p:spPr>
          <p:txBody>
            <a:bodyPr/>
            <a:lstStyle/>
            <a:p/>
          </p:txBody>
        </p:sp>
        <p:sp>
          <p:nvSpPr>
            <p:cNvPr id="63" name="rc63"/>
            <p:cNvSpPr/>
            <p:nvPr/>
          </p:nvSpPr>
          <p:spPr>
            <a:xfrm>
              <a:off x="6574104" y="2734755"/>
              <a:ext cx="248247" cy="259899"/>
            </a:xfrm>
            <a:prstGeom prst="rect">
              <a:avLst/>
            </a:prstGeom>
            <a:solidFill>
              <a:srgbClr val="1CABE2">
                <a:alpha val="100000"/>
              </a:srgbClr>
            </a:solidFill>
          </p:spPr>
          <p:txBody>
            <a:bodyPr/>
            <a:lstStyle/>
            <a:p/>
          </p:txBody>
        </p:sp>
        <p:sp>
          <p:nvSpPr>
            <p:cNvPr id="64" name="rc64"/>
            <p:cNvSpPr/>
            <p:nvPr/>
          </p:nvSpPr>
          <p:spPr>
            <a:xfrm>
              <a:off x="6849934" y="2999811"/>
              <a:ext cx="248247" cy="1102885"/>
            </a:xfrm>
            <a:prstGeom prst="rect">
              <a:avLst/>
            </a:prstGeom>
            <a:solidFill>
              <a:srgbClr val="80BD41">
                <a:alpha val="100000"/>
              </a:srgbClr>
            </a:solidFill>
          </p:spPr>
          <p:txBody>
            <a:bodyPr/>
            <a:lstStyle/>
            <a:p/>
          </p:txBody>
        </p:sp>
        <p:sp>
          <p:nvSpPr>
            <p:cNvPr id="65" name="rc65"/>
            <p:cNvSpPr/>
            <p:nvPr/>
          </p:nvSpPr>
          <p:spPr>
            <a:xfrm>
              <a:off x="6849934" y="2724098"/>
              <a:ext cx="248247" cy="275713"/>
            </a:xfrm>
            <a:prstGeom prst="rect">
              <a:avLst/>
            </a:prstGeom>
            <a:solidFill>
              <a:srgbClr val="1CABE2">
                <a:alpha val="100000"/>
              </a:srgbClr>
            </a:solidFill>
          </p:spPr>
          <p:txBody>
            <a:bodyPr/>
            <a:lstStyle/>
            <a:p/>
          </p:txBody>
        </p:sp>
        <p:sp>
          <p:nvSpPr>
            <p:cNvPr id="66" name="rc66"/>
            <p:cNvSpPr/>
            <p:nvPr/>
          </p:nvSpPr>
          <p:spPr>
            <a:xfrm>
              <a:off x="7125765" y="2987529"/>
              <a:ext cx="248247" cy="1115167"/>
            </a:xfrm>
            <a:prstGeom prst="rect">
              <a:avLst/>
            </a:prstGeom>
            <a:solidFill>
              <a:srgbClr val="80BD41">
                <a:alpha val="100000"/>
              </a:srgbClr>
            </a:solidFill>
          </p:spPr>
          <p:txBody>
            <a:bodyPr/>
            <a:lstStyle/>
            <a:p/>
          </p:txBody>
        </p:sp>
        <p:sp>
          <p:nvSpPr>
            <p:cNvPr id="67" name="rc67"/>
            <p:cNvSpPr/>
            <p:nvPr/>
          </p:nvSpPr>
          <p:spPr>
            <a:xfrm>
              <a:off x="7125765" y="2708753"/>
              <a:ext cx="248247" cy="278776"/>
            </a:xfrm>
            <a:prstGeom prst="rect">
              <a:avLst/>
            </a:prstGeom>
            <a:solidFill>
              <a:srgbClr val="1CABE2">
                <a:alpha val="100000"/>
              </a:srgbClr>
            </a:solidFill>
          </p:spPr>
          <p:txBody>
            <a:bodyPr/>
            <a:lstStyle/>
            <a:p/>
          </p:txBody>
        </p:sp>
        <p:sp>
          <p:nvSpPr>
            <p:cNvPr id="68" name="rc68"/>
            <p:cNvSpPr/>
            <p:nvPr/>
          </p:nvSpPr>
          <p:spPr>
            <a:xfrm>
              <a:off x="7401596" y="2986060"/>
              <a:ext cx="248247" cy="1116636"/>
            </a:xfrm>
            <a:prstGeom prst="rect">
              <a:avLst/>
            </a:prstGeom>
            <a:solidFill>
              <a:srgbClr val="80BD41">
                <a:alpha val="100000"/>
              </a:srgbClr>
            </a:solidFill>
          </p:spPr>
          <p:txBody>
            <a:bodyPr/>
            <a:lstStyle/>
            <a:p/>
          </p:txBody>
        </p:sp>
        <p:sp>
          <p:nvSpPr>
            <p:cNvPr id="69" name="rc69"/>
            <p:cNvSpPr/>
            <p:nvPr/>
          </p:nvSpPr>
          <p:spPr>
            <a:xfrm>
              <a:off x="7401596" y="2689220"/>
              <a:ext cx="248247" cy="296840"/>
            </a:xfrm>
            <a:prstGeom prst="rect">
              <a:avLst/>
            </a:prstGeom>
            <a:solidFill>
              <a:srgbClr val="1CABE2">
                <a:alpha val="100000"/>
              </a:srgbClr>
            </a:solidFill>
          </p:spPr>
          <p:txBody>
            <a:bodyPr/>
            <a:lstStyle/>
            <a:p/>
          </p:txBody>
        </p:sp>
        <p:sp>
          <p:nvSpPr>
            <p:cNvPr id="70" name="rc70"/>
            <p:cNvSpPr/>
            <p:nvPr/>
          </p:nvSpPr>
          <p:spPr>
            <a:xfrm>
              <a:off x="7677426" y="2972215"/>
              <a:ext cx="248247" cy="1130481"/>
            </a:xfrm>
            <a:prstGeom prst="rect">
              <a:avLst/>
            </a:prstGeom>
            <a:solidFill>
              <a:srgbClr val="80BD41">
                <a:alpha val="100000"/>
              </a:srgbClr>
            </a:solidFill>
          </p:spPr>
          <p:txBody>
            <a:bodyPr/>
            <a:lstStyle/>
            <a:p/>
          </p:txBody>
        </p:sp>
        <p:sp>
          <p:nvSpPr>
            <p:cNvPr id="71" name="rc71"/>
            <p:cNvSpPr/>
            <p:nvPr/>
          </p:nvSpPr>
          <p:spPr>
            <a:xfrm>
              <a:off x="7677426" y="2671718"/>
              <a:ext cx="248247" cy="300497"/>
            </a:xfrm>
            <a:prstGeom prst="rect">
              <a:avLst/>
            </a:prstGeom>
            <a:solidFill>
              <a:srgbClr val="1CABE2">
                <a:alpha val="100000"/>
              </a:srgbClr>
            </a:solidFill>
          </p:spPr>
          <p:txBody>
            <a:bodyPr/>
            <a:lstStyle/>
            <a:p/>
          </p:txBody>
        </p:sp>
        <p:sp>
          <p:nvSpPr>
            <p:cNvPr id="72" name="rc72"/>
            <p:cNvSpPr/>
            <p:nvPr/>
          </p:nvSpPr>
          <p:spPr>
            <a:xfrm>
              <a:off x="7953257" y="3002562"/>
              <a:ext cx="248247" cy="1100135"/>
            </a:xfrm>
            <a:prstGeom prst="rect">
              <a:avLst/>
            </a:prstGeom>
            <a:solidFill>
              <a:srgbClr val="80BD41">
                <a:alpha val="100000"/>
              </a:srgbClr>
            </a:solidFill>
          </p:spPr>
          <p:txBody>
            <a:bodyPr/>
            <a:lstStyle/>
            <a:p/>
          </p:txBody>
        </p:sp>
        <p:sp>
          <p:nvSpPr>
            <p:cNvPr id="73" name="rc73"/>
            <p:cNvSpPr/>
            <p:nvPr/>
          </p:nvSpPr>
          <p:spPr>
            <a:xfrm>
              <a:off x="7953257" y="2655154"/>
              <a:ext cx="248247" cy="347407"/>
            </a:xfrm>
            <a:prstGeom prst="rect">
              <a:avLst/>
            </a:prstGeom>
            <a:solidFill>
              <a:srgbClr val="1CABE2">
                <a:alpha val="100000"/>
              </a:srgbClr>
            </a:solidFill>
          </p:spPr>
          <p:txBody>
            <a:bodyPr/>
            <a:lstStyle/>
            <a:p/>
          </p:txBody>
        </p:sp>
        <p:sp>
          <p:nvSpPr>
            <p:cNvPr id="74" name="pl74"/>
            <p:cNvSpPr/>
            <p:nvPr/>
          </p:nvSpPr>
          <p:spPr>
            <a:xfrm>
              <a:off x="1457446" y="1381310"/>
              <a:ext cx="6619934" cy="521116"/>
            </a:xfrm>
            <a:custGeom>
              <a:avLst/>
              <a:pathLst>
                <a:path w="6619934" h="521116">
                  <a:moveTo>
                    <a:pt x="0" y="144754"/>
                  </a:moveTo>
                  <a:lnTo>
                    <a:pt x="275830" y="173705"/>
                  </a:lnTo>
                  <a:lnTo>
                    <a:pt x="551661" y="202656"/>
                  </a:lnTo>
                  <a:lnTo>
                    <a:pt x="827491" y="231607"/>
                  </a:lnTo>
                  <a:lnTo>
                    <a:pt x="1103322" y="260558"/>
                  </a:lnTo>
                  <a:lnTo>
                    <a:pt x="1379153" y="289509"/>
                  </a:lnTo>
                  <a:lnTo>
                    <a:pt x="1654983" y="144754"/>
                  </a:lnTo>
                  <a:lnTo>
                    <a:pt x="1930814" y="0"/>
                  </a:lnTo>
                  <a:lnTo>
                    <a:pt x="2206644" y="86852"/>
                  </a:lnTo>
                  <a:lnTo>
                    <a:pt x="2482475" y="144754"/>
                  </a:lnTo>
                  <a:lnTo>
                    <a:pt x="2758306" y="202656"/>
                  </a:lnTo>
                  <a:lnTo>
                    <a:pt x="3034136" y="260558"/>
                  </a:lnTo>
                  <a:lnTo>
                    <a:pt x="3309967" y="144754"/>
                  </a:lnTo>
                  <a:lnTo>
                    <a:pt x="3585797" y="231607"/>
                  </a:lnTo>
                  <a:lnTo>
                    <a:pt x="3861628" y="231607"/>
                  </a:lnTo>
                  <a:lnTo>
                    <a:pt x="4137459" y="347411"/>
                  </a:lnTo>
                  <a:lnTo>
                    <a:pt x="4413289" y="289509"/>
                  </a:lnTo>
                  <a:lnTo>
                    <a:pt x="4689120" y="318460"/>
                  </a:lnTo>
                  <a:lnTo>
                    <a:pt x="4964950" y="347411"/>
                  </a:lnTo>
                  <a:lnTo>
                    <a:pt x="5240781" y="376361"/>
                  </a:lnTo>
                  <a:lnTo>
                    <a:pt x="5516612" y="405312"/>
                  </a:lnTo>
                  <a:lnTo>
                    <a:pt x="5792442" y="405312"/>
                  </a:lnTo>
                  <a:lnTo>
                    <a:pt x="6068273" y="434263"/>
                  </a:lnTo>
                  <a:lnTo>
                    <a:pt x="6344103" y="434263"/>
                  </a:lnTo>
                  <a:lnTo>
                    <a:pt x="6619934" y="521116"/>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1339893" y="30745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945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813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6509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98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893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728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553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535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670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254.1</a:t>
              </a:r>
            </a:p>
          </p:txBody>
        </p:sp>
        <p:sp>
          <p:nvSpPr>
            <p:cNvPr id="106" name="tx106"/>
            <p:cNvSpPr/>
            <p:nvPr/>
          </p:nvSpPr>
          <p:spPr>
            <a:xfrm>
              <a:off x="1366018" y="3224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07" name="tx107"/>
            <p:cNvSpPr/>
            <p:nvPr/>
          </p:nvSpPr>
          <p:spPr>
            <a:xfrm>
              <a:off x="2719046" y="36399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274.4</a:t>
              </a:r>
            </a:p>
          </p:txBody>
        </p:sp>
        <p:sp>
          <p:nvSpPr>
            <p:cNvPr id="108" name="tx108"/>
            <p:cNvSpPr/>
            <p:nvPr/>
          </p:nvSpPr>
          <p:spPr>
            <a:xfrm>
              <a:off x="2745171" y="3128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09" name="tx109"/>
            <p:cNvSpPr/>
            <p:nvPr/>
          </p:nvSpPr>
          <p:spPr>
            <a:xfrm>
              <a:off x="4098199" y="3565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321.2</a:t>
              </a:r>
            </a:p>
          </p:txBody>
        </p:sp>
        <p:sp>
          <p:nvSpPr>
            <p:cNvPr id="110" name="tx110"/>
            <p:cNvSpPr/>
            <p:nvPr/>
          </p:nvSpPr>
          <p:spPr>
            <a:xfrm>
              <a:off x="4163501" y="29889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1" name="tx111"/>
            <p:cNvSpPr/>
            <p:nvPr/>
          </p:nvSpPr>
          <p:spPr>
            <a:xfrm>
              <a:off x="5477352" y="35276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345.5</a:t>
              </a:r>
            </a:p>
          </p:txBody>
        </p:sp>
        <p:sp>
          <p:nvSpPr>
            <p:cNvPr id="112" name="tx112"/>
            <p:cNvSpPr/>
            <p:nvPr/>
          </p:nvSpPr>
          <p:spPr>
            <a:xfrm>
              <a:off x="5503477" y="2869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13" name="tx113"/>
            <p:cNvSpPr/>
            <p:nvPr/>
          </p:nvSpPr>
          <p:spPr>
            <a:xfrm>
              <a:off x="6580674" y="3513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354.5</a:t>
              </a:r>
            </a:p>
          </p:txBody>
        </p:sp>
        <p:sp>
          <p:nvSpPr>
            <p:cNvPr id="114" name="tx114"/>
            <p:cNvSpPr/>
            <p:nvPr/>
          </p:nvSpPr>
          <p:spPr>
            <a:xfrm>
              <a:off x="6606800" y="2829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15" name="tx115"/>
            <p:cNvSpPr/>
            <p:nvPr/>
          </p:nvSpPr>
          <p:spPr>
            <a:xfrm>
              <a:off x="6856505" y="3516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352.9</a:t>
              </a:r>
            </a:p>
          </p:txBody>
        </p:sp>
        <p:sp>
          <p:nvSpPr>
            <p:cNvPr id="116" name="tx116"/>
            <p:cNvSpPr/>
            <p:nvPr/>
          </p:nvSpPr>
          <p:spPr>
            <a:xfrm>
              <a:off x="6882630" y="2826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88.2</a:t>
              </a:r>
            </a:p>
          </p:txBody>
        </p:sp>
        <p:sp>
          <p:nvSpPr>
            <p:cNvPr id="117" name="tx117"/>
            <p:cNvSpPr/>
            <p:nvPr/>
          </p:nvSpPr>
          <p:spPr>
            <a:xfrm>
              <a:off x="7132335" y="35100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356.8</a:t>
              </a:r>
            </a:p>
          </p:txBody>
        </p:sp>
        <p:sp>
          <p:nvSpPr>
            <p:cNvPr id="118" name="tx118"/>
            <p:cNvSpPr/>
            <p:nvPr/>
          </p:nvSpPr>
          <p:spPr>
            <a:xfrm>
              <a:off x="7158461" y="2813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a:t>
              </a:r>
            </a:p>
          </p:txBody>
        </p:sp>
        <p:sp>
          <p:nvSpPr>
            <p:cNvPr id="119" name="tx119"/>
            <p:cNvSpPr/>
            <p:nvPr/>
          </p:nvSpPr>
          <p:spPr>
            <a:xfrm>
              <a:off x="7408166" y="35092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357.3</a:t>
              </a:r>
            </a:p>
          </p:txBody>
        </p:sp>
        <p:sp>
          <p:nvSpPr>
            <p:cNvPr id="120" name="tx120"/>
            <p:cNvSpPr/>
            <p:nvPr/>
          </p:nvSpPr>
          <p:spPr>
            <a:xfrm>
              <a:off x="7473468" y="28025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1" name="tx121"/>
            <p:cNvSpPr/>
            <p:nvPr/>
          </p:nvSpPr>
          <p:spPr>
            <a:xfrm>
              <a:off x="7683997" y="3502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361.7</a:t>
              </a:r>
            </a:p>
          </p:txBody>
        </p:sp>
        <p:sp>
          <p:nvSpPr>
            <p:cNvPr id="122" name="tx122"/>
            <p:cNvSpPr/>
            <p:nvPr/>
          </p:nvSpPr>
          <p:spPr>
            <a:xfrm>
              <a:off x="7710122" y="2786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23" name="tx123"/>
            <p:cNvSpPr/>
            <p:nvPr/>
          </p:nvSpPr>
          <p:spPr>
            <a:xfrm>
              <a:off x="7999004" y="351753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4" name="tx124"/>
            <p:cNvSpPr/>
            <p:nvPr/>
          </p:nvSpPr>
          <p:spPr>
            <a:xfrm>
              <a:off x="7959827" y="27949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692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879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6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72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6677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33876"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77167" y="5010059"/>
              <a:ext cx="201456" cy="201456"/>
            </a:xfrm>
            <a:prstGeom prst="rect">
              <a:avLst/>
            </a:prstGeom>
            <a:solidFill>
              <a:srgbClr val="1CABE2">
                <a:alpha val="100000"/>
              </a:srgbClr>
            </a:solidFill>
          </p:spPr>
          <p:txBody>
            <a:bodyPr/>
            <a:lstStyle/>
            <a:p/>
          </p:txBody>
        </p:sp>
        <p:sp>
          <p:nvSpPr>
            <p:cNvPr id="150" name="rc150"/>
            <p:cNvSpPr/>
            <p:nvPr/>
          </p:nvSpPr>
          <p:spPr>
            <a:xfrm>
              <a:off x="6143102" y="5010059"/>
              <a:ext cx="201456" cy="201456"/>
            </a:xfrm>
            <a:prstGeom prst="rect">
              <a:avLst/>
            </a:prstGeom>
            <a:solidFill>
              <a:srgbClr val="80BD41">
                <a:alpha val="100000"/>
              </a:srgbClr>
            </a:solidFill>
          </p:spPr>
          <p:txBody>
            <a:bodyPr/>
            <a:lstStyle/>
            <a:p/>
          </p:txBody>
        </p:sp>
        <p:sp>
          <p:nvSpPr>
            <p:cNvPr id="151" name="tx151"/>
            <p:cNvSpPr/>
            <p:nvPr/>
          </p:nvSpPr>
          <p:spPr>
            <a:xfrm>
              <a:off x="4457212"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23147"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89913" y="661596"/>
              <a:ext cx="132360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Bénin, 2000-2024</a:t>
              </a:r>
            </a:p>
          </p:txBody>
        </p:sp>
        <p:sp>
          <p:nvSpPr>
            <p:cNvPr id="155" name="pl155"/>
            <p:cNvSpPr/>
            <p:nvPr/>
          </p:nvSpPr>
          <p:spPr>
            <a:xfrm>
              <a:off x="20394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5006996" cy="167191"/>
            </a:xfrm>
            <a:prstGeom prst="rect">
              <a:avLst/>
            </a:prstGeom>
            <a:solidFill>
              <a:srgbClr val="80BD41">
                <a:alpha val="100000"/>
              </a:srgbClr>
            </a:solidFill>
          </p:spPr>
          <p:txBody>
            <a:bodyPr/>
            <a:lstStyle/>
            <a:p/>
          </p:txBody>
        </p:sp>
        <p:sp>
          <p:nvSpPr>
            <p:cNvPr id="170" name="rc170"/>
            <p:cNvSpPr/>
            <p:nvPr/>
          </p:nvSpPr>
          <p:spPr>
            <a:xfrm>
              <a:off x="6340319" y="5889059"/>
              <a:ext cx="1174428" cy="167191"/>
            </a:xfrm>
            <a:prstGeom prst="rect">
              <a:avLst/>
            </a:prstGeom>
            <a:solidFill>
              <a:srgbClr val="1CABE2">
                <a:alpha val="100000"/>
              </a:srgbClr>
            </a:solidFill>
          </p:spPr>
          <p:txBody>
            <a:bodyPr/>
            <a:lstStyle/>
            <a:p/>
          </p:txBody>
        </p:sp>
        <p:sp>
          <p:nvSpPr>
            <p:cNvPr id="171" name="rc171"/>
            <p:cNvSpPr/>
            <p:nvPr/>
          </p:nvSpPr>
          <p:spPr>
            <a:xfrm>
              <a:off x="1333322" y="5680069"/>
              <a:ext cx="5108396" cy="167191"/>
            </a:xfrm>
            <a:prstGeom prst="rect">
              <a:avLst/>
            </a:prstGeom>
            <a:solidFill>
              <a:srgbClr val="80BD41">
                <a:alpha val="100000"/>
              </a:srgbClr>
            </a:solidFill>
          </p:spPr>
          <p:txBody>
            <a:bodyPr/>
            <a:lstStyle/>
            <a:p/>
          </p:txBody>
        </p:sp>
        <p:sp>
          <p:nvSpPr>
            <p:cNvPr id="172" name="rc172"/>
            <p:cNvSpPr/>
            <p:nvPr/>
          </p:nvSpPr>
          <p:spPr>
            <a:xfrm>
              <a:off x="6441719" y="5680069"/>
              <a:ext cx="1357879" cy="167191"/>
            </a:xfrm>
            <a:prstGeom prst="rect">
              <a:avLst/>
            </a:prstGeom>
            <a:solidFill>
              <a:srgbClr val="1CABE2">
                <a:alpha val="100000"/>
              </a:srgbClr>
            </a:solidFill>
          </p:spPr>
          <p:txBody>
            <a:bodyPr/>
            <a:lstStyle/>
            <a:p/>
          </p:txBody>
        </p:sp>
        <p:sp>
          <p:nvSpPr>
            <p:cNvPr id="173" name="rc173"/>
            <p:cNvSpPr/>
            <p:nvPr/>
          </p:nvSpPr>
          <p:spPr>
            <a:xfrm>
              <a:off x="1333322" y="5471080"/>
              <a:ext cx="4971266" cy="167191"/>
            </a:xfrm>
            <a:prstGeom prst="rect">
              <a:avLst/>
            </a:prstGeom>
            <a:solidFill>
              <a:srgbClr val="80BD41">
                <a:alpha val="100000"/>
              </a:srgbClr>
            </a:solidFill>
          </p:spPr>
          <p:txBody>
            <a:bodyPr/>
            <a:lstStyle/>
            <a:p/>
          </p:txBody>
        </p:sp>
        <p:sp>
          <p:nvSpPr>
            <p:cNvPr id="174" name="rc174"/>
            <p:cNvSpPr/>
            <p:nvPr/>
          </p:nvSpPr>
          <p:spPr>
            <a:xfrm>
              <a:off x="6304589" y="5471080"/>
              <a:ext cx="1569858" cy="167191"/>
            </a:xfrm>
            <a:prstGeom prst="rect">
              <a:avLst/>
            </a:prstGeom>
            <a:solidFill>
              <a:srgbClr val="1CABE2">
                <a:alpha val="100000"/>
              </a:srgbClr>
            </a:solidFill>
          </p:spPr>
          <p:txBody>
            <a:bodyPr/>
            <a:lstStyle/>
            <a:p/>
          </p:txBody>
        </p:sp>
        <p:sp>
          <p:nvSpPr>
            <p:cNvPr id="175" name="tx175"/>
            <p:cNvSpPr/>
            <p:nvPr/>
          </p:nvSpPr>
          <p:spPr>
            <a:xfrm>
              <a:off x="767913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370118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354.5</a:t>
              </a:r>
            </a:p>
          </p:txBody>
        </p:sp>
        <p:sp>
          <p:nvSpPr>
            <p:cNvPr id="179" name="tx179"/>
            <p:cNvSpPr/>
            <p:nvPr/>
          </p:nvSpPr>
          <p:spPr>
            <a:xfrm>
              <a:off x="682204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83.2</a:t>
              </a:r>
            </a:p>
          </p:txBody>
        </p:sp>
        <p:sp>
          <p:nvSpPr>
            <p:cNvPr id="180" name="tx180"/>
            <p:cNvSpPr/>
            <p:nvPr/>
          </p:nvSpPr>
          <p:spPr>
            <a:xfrm>
              <a:off x="375188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361.7</a:t>
              </a:r>
            </a:p>
          </p:txBody>
        </p:sp>
        <p:sp>
          <p:nvSpPr>
            <p:cNvPr id="181" name="tx181"/>
            <p:cNvSpPr/>
            <p:nvPr/>
          </p:nvSpPr>
          <p:spPr>
            <a:xfrm>
              <a:off x="701516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96.2</a:t>
              </a:r>
            </a:p>
          </p:txBody>
        </p:sp>
        <p:sp>
          <p:nvSpPr>
            <p:cNvPr id="182" name="tx182"/>
            <p:cNvSpPr/>
            <p:nvPr/>
          </p:nvSpPr>
          <p:spPr>
            <a:xfrm>
              <a:off x="3728521"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183" name="tx183"/>
            <p:cNvSpPr/>
            <p:nvPr/>
          </p:nvSpPr>
          <p:spPr>
            <a:xfrm>
              <a:off x="6953880"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(76 %) était plus faible qu'en 2019 (81 %).
Le nombre d'enfants vaccinés avec le DTP1 a diminué de 1% par rapport à 2019.
Le nombre de nourrissons survivants a augmenté d'environ 6 %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Bénin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97819"/>
              <a:ext cx="3397293" cy="526033"/>
            </a:xfrm>
            <a:custGeom>
              <a:avLst/>
              <a:pathLst>
                <a:path w="3397293" h="526033">
                  <a:moveTo>
                    <a:pt x="0" y="110743"/>
                  </a:moveTo>
                  <a:lnTo>
                    <a:pt x="141553" y="166115"/>
                  </a:lnTo>
                  <a:lnTo>
                    <a:pt x="283107" y="193801"/>
                  </a:lnTo>
                  <a:lnTo>
                    <a:pt x="424661" y="249173"/>
                  </a:lnTo>
                  <a:lnTo>
                    <a:pt x="566215" y="276859"/>
                  </a:lnTo>
                  <a:lnTo>
                    <a:pt x="707769" y="332231"/>
                  </a:lnTo>
                  <a:lnTo>
                    <a:pt x="849323" y="221487"/>
                  </a:lnTo>
                  <a:lnTo>
                    <a:pt x="990877" y="0"/>
                  </a:lnTo>
                  <a:lnTo>
                    <a:pt x="1132431" y="193801"/>
                  </a:lnTo>
                  <a:lnTo>
                    <a:pt x="1273984" y="83057"/>
                  </a:lnTo>
                  <a:lnTo>
                    <a:pt x="1415538" y="166115"/>
                  </a:lnTo>
                  <a:lnTo>
                    <a:pt x="1557092" y="193801"/>
                  </a:lnTo>
                  <a:lnTo>
                    <a:pt x="1698646" y="55371"/>
                  </a:lnTo>
                  <a:lnTo>
                    <a:pt x="1840200" y="138429"/>
                  </a:lnTo>
                  <a:lnTo>
                    <a:pt x="1981754" y="221487"/>
                  </a:lnTo>
                  <a:lnTo>
                    <a:pt x="2123308" y="221487"/>
                  </a:lnTo>
                  <a:lnTo>
                    <a:pt x="2264862" y="110743"/>
                  </a:lnTo>
                  <a:lnTo>
                    <a:pt x="2406416" y="166115"/>
                  </a:lnTo>
                  <a:lnTo>
                    <a:pt x="2547969" y="221487"/>
                  </a:lnTo>
                  <a:lnTo>
                    <a:pt x="2689523" y="276859"/>
                  </a:lnTo>
                  <a:lnTo>
                    <a:pt x="2831077" y="332231"/>
                  </a:lnTo>
                  <a:lnTo>
                    <a:pt x="2972631" y="332231"/>
                  </a:lnTo>
                  <a:lnTo>
                    <a:pt x="3114185" y="359917"/>
                  </a:lnTo>
                  <a:lnTo>
                    <a:pt x="3255739" y="359917"/>
                  </a:lnTo>
                  <a:lnTo>
                    <a:pt x="3397293" y="52603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774679"/>
              <a:ext cx="3397293" cy="885951"/>
            </a:xfrm>
            <a:custGeom>
              <a:avLst/>
              <a:pathLst>
                <a:path w="3397293" h="885951">
                  <a:moveTo>
                    <a:pt x="0" y="858265"/>
                  </a:moveTo>
                  <a:lnTo>
                    <a:pt x="141553" y="885951"/>
                  </a:lnTo>
                  <a:lnTo>
                    <a:pt x="283107" y="830579"/>
                  </a:lnTo>
                  <a:lnTo>
                    <a:pt x="424661" y="719835"/>
                  </a:lnTo>
                  <a:lnTo>
                    <a:pt x="566215" y="581405"/>
                  </a:lnTo>
                  <a:lnTo>
                    <a:pt x="707769" y="470661"/>
                  </a:lnTo>
                  <a:lnTo>
                    <a:pt x="849323" y="387603"/>
                  </a:lnTo>
                  <a:lnTo>
                    <a:pt x="990877" y="332231"/>
                  </a:lnTo>
                  <a:lnTo>
                    <a:pt x="1132431" y="193801"/>
                  </a:lnTo>
                  <a:lnTo>
                    <a:pt x="1273984" y="55371"/>
                  </a:lnTo>
                  <a:lnTo>
                    <a:pt x="1415538" y="166115"/>
                  </a:lnTo>
                  <a:lnTo>
                    <a:pt x="1557092" y="193801"/>
                  </a:lnTo>
                  <a:lnTo>
                    <a:pt x="1698646" y="332231"/>
                  </a:lnTo>
                  <a:lnTo>
                    <a:pt x="1840200" y="332231"/>
                  </a:lnTo>
                  <a:lnTo>
                    <a:pt x="1981754" y="249173"/>
                  </a:lnTo>
                  <a:lnTo>
                    <a:pt x="2123308" y="276859"/>
                  </a:lnTo>
                  <a:lnTo>
                    <a:pt x="2264862" y="138429"/>
                  </a:lnTo>
                  <a:lnTo>
                    <a:pt x="2406416" y="110743"/>
                  </a:lnTo>
                  <a:lnTo>
                    <a:pt x="2547969" y="55371"/>
                  </a:lnTo>
                  <a:lnTo>
                    <a:pt x="2689523" y="0"/>
                  </a:lnTo>
                  <a:lnTo>
                    <a:pt x="2831077" y="83057"/>
                  </a:lnTo>
                  <a:lnTo>
                    <a:pt x="2972631" y="83057"/>
                  </a:lnTo>
                  <a:lnTo>
                    <a:pt x="3114185" y="83057"/>
                  </a:lnTo>
                  <a:lnTo>
                    <a:pt x="3255739" y="27685"/>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97819"/>
              <a:ext cx="3397293" cy="526033"/>
            </a:xfrm>
            <a:custGeom>
              <a:avLst/>
              <a:pathLst>
                <a:path w="3397293" h="526033">
                  <a:moveTo>
                    <a:pt x="0" y="110743"/>
                  </a:moveTo>
                  <a:lnTo>
                    <a:pt x="141553" y="166115"/>
                  </a:lnTo>
                  <a:lnTo>
                    <a:pt x="283107" y="193801"/>
                  </a:lnTo>
                  <a:lnTo>
                    <a:pt x="424661" y="249173"/>
                  </a:lnTo>
                  <a:lnTo>
                    <a:pt x="566215" y="276859"/>
                  </a:lnTo>
                  <a:lnTo>
                    <a:pt x="707769" y="332231"/>
                  </a:lnTo>
                  <a:lnTo>
                    <a:pt x="849323" y="221487"/>
                  </a:lnTo>
                  <a:lnTo>
                    <a:pt x="990877" y="0"/>
                  </a:lnTo>
                  <a:lnTo>
                    <a:pt x="1132431" y="193801"/>
                  </a:lnTo>
                  <a:lnTo>
                    <a:pt x="1273984" y="83057"/>
                  </a:lnTo>
                  <a:lnTo>
                    <a:pt x="1415538" y="166115"/>
                  </a:lnTo>
                  <a:lnTo>
                    <a:pt x="1557092" y="193801"/>
                  </a:lnTo>
                  <a:lnTo>
                    <a:pt x="1698646" y="55371"/>
                  </a:lnTo>
                  <a:lnTo>
                    <a:pt x="1840200" y="138429"/>
                  </a:lnTo>
                  <a:lnTo>
                    <a:pt x="1981754" y="221487"/>
                  </a:lnTo>
                  <a:lnTo>
                    <a:pt x="2123308" y="221487"/>
                  </a:lnTo>
                  <a:lnTo>
                    <a:pt x="2264862" y="110743"/>
                  </a:lnTo>
                  <a:lnTo>
                    <a:pt x="2406416" y="166115"/>
                  </a:lnTo>
                  <a:lnTo>
                    <a:pt x="2547969" y="221487"/>
                  </a:lnTo>
                  <a:lnTo>
                    <a:pt x="2689523" y="276859"/>
                  </a:lnTo>
                  <a:lnTo>
                    <a:pt x="2831077" y="332231"/>
                  </a:lnTo>
                  <a:lnTo>
                    <a:pt x="2972631" y="332231"/>
                  </a:lnTo>
                  <a:lnTo>
                    <a:pt x="3114185" y="359917"/>
                  </a:lnTo>
                  <a:lnTo>
                    <a:pt x="3255739" y="359917"/>
                  </a:lnTo>
                  <a:lnTo>
                    <a:pt x="3397293" y="52603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664463"/>
            </a:xfrm>
            <a:custGeom>
              <a:avLst/>
              <a:pathLst>
                <a:path w="0" h="664463">
                  <a:moveTo>
                    <a:pt x="0" y="0"/>
                  </a:moveTo>
                  <a:lnTo>
                    <a:pt x="0" y="66446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719835"/>
            </a:xfrm>
            <a:custGeom>
              <a:avLst/>
              <a:pathLst>
                <a:path w="0" h="719835">
                  <a:moveTo>
                    <a:pt x="0" y="0"/>
                  </a:moveTo>
                  <a:lnTo>
                    <a:pt x="0" y="719835"/>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775207"/>
            </a:xfrm>
            <a:custGeom>
              <a:avLst/>
              <a:pathLst>
                <a:path w="0" h="775207">
                  <a:moveTo>
                    <a:pt x="0" y="0"/>
                  </a:moveTo>
                  <a:lnTo>
                    <a:pt x="0" y="775207"/>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913637"/>
            </a:xfrm>
            <a:custGeom>
              <a:avLst/>
              <a:pathLst>
                <a:path w="0" h="913637">
                  <a:moveTo>
                    <a:pt x="0" y="0"/>
                  </a:moveTo>
                  <a:lnTo>
                    <a:pt x="0" y="913637"/>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079753"/>
            </a:xfrm>
            <a:custGeom>
              <a:avLst/>
              <a:pathLst>
                <a:path w="0" h="1079753">
                  <a:moveTo>
                    <a:pt x="0" y="0"/>
                  </a:moveTo>
                  <a:lnTo>
                    <a:pt x="0" y="1079753"/>
                  </a:lnTo>
                </a:path>
              </a:pathLst>
            </a:custGeom>
            <a:ln w="13550" cap="flat">
              <a:solidFill>
                <a:srgbClr val="0058AB">
                  <a:alpha val="100000"/>
                </a:srgbClr>
              </a:solidFill>
              <a:prstDash val="dot"/>
              <a:round/>
            </a:ln>
          </p:spPr>
          <p:txBody>
            <a:bodyPr/>
            <a:lstStyle/>
            <a:p/>
          </p:txBody>
        </p:sp>
        <p:sp>
          <p:nvSpPr>
            <p:cNvPr id="32" name="pl32"/>
            <p:cNvSpPr/>
            <p:nvPr/>
          </p:nvSpPr>
          <p:spPr>
            <a:xfrm>
              <a:off x="1120965" y="1497819"/>
              <a:ext cx="3397293" cy="526033"/>
            </a:xfrm>
            <a:custGeom>
              <a:avLst/>
              <a:pathLst>
                <a:path w="3397293" h="526033">
                  <a:moveTo>
                    <a:pt x="0" y="110743"/>
                  </a:moveTo>
                  <a:lnTo>
                    <a:pt x="141553" y="166115"/>
                  </a:lnTo>
                  <a:lnTo>
                    <a:pt x="283107" y="193801"/>
                  </a:lnTo>
                  <a:lnTo>
                    <a:pt x="424661" y="249173"/>
                  </a:lnTo>
                  <a:lnTo>
                    <a:pt x="566215" y="276859"/>
                  </a:lnTo>
                  <a:lnTo>
                    <a:pt x="707769" y="332231"/>
                  </a:lnTo>
                  <a:lnTo>
                    <a:pt x="849323" y="221487"/>
                  </a:lnTo>
                  <a:lnTo>
                    <a:pt x="990877" y="0"/>
                  </a:lnTo>
                  <a:lnTo>
                    <a:pt x="1132431" y="193801"/>
                  </a:lnTo>
                  <a:lnTo>
                    <a:pt x="1273984" y="83057"/>
                  </a:lnTo>
                  <a:lnTo>
                    <a:pt x="1415538" y="166115"/>
                  </a:lnTo>
                  <a:lnTo>
                    <a:pt x="1557092" y="193801"/>
                  </a:lnTo>
                  <a:lnTo>
                    <a:pt x="1698646" y="55371"/>
                  </a:lnTo>
                  <a:lnTo>
                    <a:pt x="1840200" y="138429"/>
                  </a:lnTo>
                  <a:lnTo>
                    <a:pt x="1981754" y="221487"/>
                  </a:lnTo>
                  <a:lnTo>
                    <a:pt x="2123308" y="221487"/>
                  </a:lnTo>
                  <a:lnTo>
                    <a:pt x="2264862" y="110743"/>
                  </a:lnTo>
                  <a:lnTo>
                    <a:pt x="2406416" y="166115"/>
                  </a:lnTo>
                  <a:lnTo>
                    <a:pt x="2547969" y="221487"/>
                  </a:lnTo>
                  <a:lnTo>
                    <a:pt x="2689523" y="276859"/>
                  </a:lnTo>
                  <a:lnTo>
                    <a:pt x="2831077" y="332231"/>
                  </a:lnTo>
                  <a:lnTo>
                    <a:pt x="2972631" y="332231"/>
                  </a:lnTo>
                  <a:lnTo>
                    <a:pt x="3114185" y="359917"/>
                  </a:lnTo>
                  <a:lnTo>
                    <a:pt x="3255739" y="359917"/>
                  </a:lnTo>
                  <a:lnTo>
                    <a:pt x="3397293" y="52603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355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99667" y="482762"/>
              <a:ext cx="2439888"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Bénin, 2000-2024</a:t>
              </a:r>
            </a:p>
          </p:txBody>
        </p:sp>
        <p:sp>
          <p:nvSpPr>
            <p:cNvPr id="63" name="pl63"/>
            <p:cNvSpPr/>
            <p:nvPr/>
          </p:nvSpPr>
          <p:spPr>
            <a:xfrm>
              <a:off x="5267799" y="33767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1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865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6996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405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562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972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381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9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200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10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20086"/>
              <a:ext cx="3397293" cy="1062183"/>
            </a:xfrm>
            <a:custGeom>
              <a:avLst/>
              <a:pathLst>
                <a:path w="3397293" h="1062183">
                  <a:moveTo>
                    <a:pt x="0" y="223617"/>
                  </a:moveTo>
                  <a:lnTo>
                    <a:pt x="141553" y="335426"/>
                  </a:lnTo>
                  <a:lnTo>
                    <a:pt x="283107" y="391330"/>
                  </a:lnTo>
                  <a:lnTo>
                    <a:pt x="424661" y="503139"/>
                  </a:lnTo>
                  <a:lnTo>
                    <a:pt x="566215" y="559044"/>
                  </a:lnTo>
                  <a:lnTo>
                    <a:pt x="707769" y="670852"/>
                  </a:lnTo>
                  <a:lnTo>
                    <a:pt x="849323" y="447235"/>
                  </a:lnTo>
                  <a:lnTo>
                    <a:pt x="990877" y="0"/>
                  </a:lnTo>
                  <a:lnTo>
                    <a:pt x="1132431" y="391330"/>
                  </a:lnTo>
                  <a:lnTo>
                    <a:pt x="1273984" y="167713"/>
                  </a:lnTo>
                  <a:lnTo>
                    <a:pt x="1415538" y="335426"/>
                  </a:lnTo>
                  <a:lnTo>
                    <a:pt x="1557092" y="391330"/>
                  </a:lnTo>
                  <a:lnTo>
                    <a:pt x="1698646" y="111808"/>
                  </a:lnTo>
                  <a:lnTo>
                    <a:pt x="1840200" y="279522"/>
                  </a:lnTo>
                  <a:lnTo>
                    <a:pt x="1981754" y="447235"/>
                  </a:lnTo>
                  <a:lnTo>
                    <a:pt x="2123308" y="447235"/>
                  </a:lnTo>
                  <a:lnTo>
                    <a:pt x="2264862" y="223617"/>
                  </a:lnTo>
                  <a:lnTo>
                    <a:pt x="2406416" y="335426"/>
                  </a:lnTo>
                  <a:lnTo>
                    <a:pt x="2547969" y="447235"/>
                  </a:lnTo>
                  <a:lnTo>
                    <a:pt x="2689523" y="559044"/>
                  </a:lnTo>
                  <a:lnTo>
                    <a:pt x="2831077" y="670852"/>
                  </a:lnTo>
                  <a:lnTo>
                    <a:pt x="2972631" y="670852"/>
                  </a:lnTo>
                  <a:lnTo>
                    <a:pt x="3114185" y="726757"/>
                  </a:lnTo>
                  <a:lnTo>
                    <a:pt x="3255739" y="726757"/>
                  </a:lnTo>
                  <a:lnTo>
                    <a:pt x="3397293" y="1062183"/>
                  </a:lnTo>
                </a:path>
              </a:pathLst>
            </a:custGeom>
            <a:ln w="27101" cap="flat">
              <a:solidFill>
                <a:srgbClr val="0058AB">
                  <a:alpha val="100000"/>
                </a:srgbClr>
              </a:solidFill>
              <a:prstDash val="solid"/>
              <a:round/>
            </a:ln>
          </p:spPr>
          <p:txBody>
            <a:bodyPr/>
            <a:lstStyle/>
            <a:p/>
          </p:txBody>
        </p:sp>
        <p:sp>
          <p:nvSpPr>
            <p:cNvPr id="82" name="pl82"/>
            <p:cNvSpPr/>
            <p:nvPr/>
          </p:nvSpPr>
          <p:spPr>
            <a:xfrm>
              <a:off x="5437664" y="1979130"/>
              <a:ext cx="3397293" cy="782661"/>
            </a:xfrm>
            <a:custGeom>
              <a:avLst/>
              <a:pathLst>
                <a:path w="3397293" h="782661">
                  <a:moveTo>
                    <a:pt x="0" y="782661"/>
                  </a:moveTo>
                  <a:lnTo>
                    <a:pt x="141553" y="782661"/>
                  </a:lnTo>
                  <a:lnTo>
                    <a:pt x="283107" y="782661"/>
                  </a:lnTo>
                  <a:lnTo>
                    <a:pt x="424661" y="670852"/>
                  </a:lnTo>
                  <a:lnTo>
                    <a:pt x="566215" y="559044"/>
                  </a:lnTo>
                  <a:lnTo>
                    <a:pt x="707769" y="503139"/>
                  </a:lnTo>
                  <a:lnTo>
                    <a:pt x="849323" y="447235"/>
                  </a:lnTo>
                  <a:lnTo>
                    <a:pt x="990877" y="447235"/>
                  </a:lnTo>
                  <a:lnTo>
                    <a:pt x="1132431" y="279522"/>
                  </a:lnTo>
                  <a:lnTo>
                    <a:pt x="1273984" y="167713"/>
                  </a:lnTo>
                  <a:lnTo>
                    <a:pt x="1415538" y="167713"/>
                  </a:lnTo>
                  <a:lnTo>
                    <a:pt x="1557092" y="111808"/>
                  </a:lnTo>
                  <a:lnTo>
                    <a:pt x="1698646" y="111808"/>
                  </a:lnTo>
                  <a:lnTo>
                    <a:pt x="1840200" y="167713"/>
                  </a:lnTo>
                  <a:lnTo>
                    <a:pt x="1981754" y="111808"/>
                  </a:lnTo>
                  <a:lnTo>
                    <a:pt x="2123308" y="55904"/>
                  </a:lnTo>
                  <a:lnTo>
                    <a:pt x="2264862" y="0"/>
                  </a:lnTo>
                  <a:lnTo>
                    <a:pt x="2406416" y="0"/>
                  </a:lnTo>
                  <a:lnTo>
                    <a:pt x="2547969" y="0"/>
                  </a:lnTo>
                  <a:lnTo>
                    <a:pt x="2689523" y="0"/>
                  </a:lnTo>
                  <a:lnTo>
                    <a:pt x="2831077" y="167713"/>
                  </a:lnTo>
                  <a:lnTo>
                    <a:pt x="2972631" y="223617"/>
                  </a:lnTo>
                  <a:lnTo>
                    <a:pt x="3114185" y="55904"/>
                  </a:lnTo>
                  <a:lnTo>
                    <a:pt x="3255739" y="111808"/>
                  </a:lnTo>
                  <a:lnTo>
                    <a:pt x="3397293" y="5590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979130"/>
              <a:ext cx="3397293" cy="1788941"/>
            </a:xfrm>
            <a:custGeom>
              <a:avLst/>
              <a:pathLst>
                <a:path w="3397293" h="1788941">
                  <a:moveTo>
                    <a:pt x="0" y="1733036"/>
                  </a:moveTo>
                  <a:lnTo>
                    <a:pt x="141553" y="1788941"/>
                  </a:lnTo>
                  <a:lnTo>
                    <a:pt x="283107" y="1677132"/>
                  </a:lnTo>
                  <a:lnTo>
                    <a:pt x="424661" y="1453514"/>
                  </a:lnTo>
                  <a:lnTo>
                    <a:pt x="566215" y="1173992"/>
                  </a:lnTo>
                  <a:lnTo>
                    <a:pt x="707769" y="950375"/>
                  </a:lnTo>
                  <a:lnTo>
                    <a:pt x="849323" y="782661"/>
                  </a:lnTo>
                  <a:lnTo>
                    <a:pt x="990877" y="670852"/>
                  </a:lnTo>
                  <a:lnTo>
                    <a:pt x="1132431" y="391330"/>
                  </a:lnTo>
                  <a:lnTo>
                    <a:pt x="1273984" y="111808"/>
                  </a:lnTo>
                  <a:lnTo>
                    <a:pt x="1415538" y="335426"/>
                  </a:lnTo>
                  <a:lnTo>
                    <a:pt x="1557092" y="391330"/>
                  </a:lnTo>
                  <a:lnTo>
                    <a:pt x="1698646" y="670852"/>
                  </a:lnTo>
                  <a:lnTo>
                    <a:pt x="1840200" y="670852"/>
                  </a:lnTo>
                  <a:lnTo>
                    <a:pt x="1981754" y="503139"/>
                  </a:lnTo>
                  <a:lnTo>
                    <a:pt x="2123308" y="559044"/>
                  </a:lnTo>
                  <a:lnTo>
                    <a:pt x="2264862" y="279522"/>
                  </a:lnTo>
                  <a:lnTo>
                    <a:pt x="2406416" y="223617"/>
                  </a:lnTo>
                  <a:lnTo>
                    <a:pt x="2547969" y="111808"/>
                  </a:lnTo>
                  <a:lnTo>
                    <a:pt x="2689523" y="0"/>
                  </a:lnTo>
                  <a:lnTo>
                    <a:pt x="2831077" y="167713"/>
                  </a:lnTo>
                  <a:lnTo>
                    <a:pt x="2972631" y="167713"/>
                  </a:lnTo>
                  <a:lnTo>
                    <a:pt x="3114185" y="167713"/>
                  </a:lnTo>
                  <a:lnTo>
                    <a:pt x="3255739" y="55904"/>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9791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20086"/>
              <a:ext cx="3397293" cy="1062183"/>
            </a:xfrm>
            <a:custGeom>
              <a:avLst/>
              <a:pathLst>
                <a:path w="3397293" h="1062183">
                  <a:moveTo>
                    <a:pt x="0" y="223617"/>
                  </a:moveTo>
                  <a:lnTo>
                    <a:pt x="141553" y="335426"/>
                  </a:lnTo>
                  <a:lnTo>
                    <a:pt x="283107" y="391330"/>
                  </a:lnTo>
                  <a:lnTo>
                    <a:pt x="424661" y="503139"/>
                  </a:lnTo>
                  <a:lnTo>
                    <a:pt x="566215" y="559044"/>
                  </a:lnTo>
                  <a:lnTo>
                    <a:pt x="707769" y="670852"/>
                  </a:lnTo>
                  <a:lnTo>
                    <a:pt x="849323" y="447235"/>
                  </a:lnTo>
                  <a:lnTo>
                    <a:pt x="990877" y="0"/>
                  </a:lnTo>
                  <a:lnTo>
                    <a:pt x="1132431" y="391330"/>
                  </a:lnTo>
                  <a:lnTo>
                    <a:pt x="1273984" y="167713"/>
                  </a:lnTo>
                  <a:lnTo>
                    <a:pt x="1415538" y="335426"/>
                  </a:lnTo>
                  <a:lnTo>
                    <a:pt x="1557092" y="391330"/>
                  </a:lnTo>
                  <a:lnTo>
                    <a:pt x="1698646" y="111808"/>
                  </a:lnTo>
                  <a:lnTo>
                    <a:pt x="1840200" y="279522"/>
                  </a:lnTo>
                  <a:lnTo>
                    <a:pt x="1981754" y="447235"/>
                  </a:lnTo>
                  <a:lnTo>
                    <a:pt x="2123308" y="447235"/>
                  </a:lnTo>
                  <a:lnTo>
                    <a:pt x="2264862" y="223617"/>
                  </a:lnTo>
                  <a:lnTo>
                    <a:pt x="2406416" y="335426"/>
                  </a:lnTo>
                  <a:lnTo>
                    <a:pt x="2547969" y="447235"/>
                  </a:lnTo>
                  <a:lnTo>
                    <a:pt x="2689523" y="559044"/>
                  </a:lnTo>
                  <a:lnTo>
                    <a:pt x="2831077" y="670852"/>
                  </a:lnTo>
                  <a:lnTo>
                    <a:pt x="2972631" y="670852"/>
                  </a:lnTo>
                  <a:lnTo>
                    <a:pt x="3114185" y="726757"/>
                  </a:lnTo>
                  <a:lnTo>
                    <a:pt x="3255739" y="726757"/>
                  </a:lnTo>
                  <a:lnTo>
                    <a:pt x="3397293" y="1062183"/>
                  </a:lnTo>
                </a:path>
              </a:pathLst>
            </a:custGeom>
            <a:ln w="43362" cap="flat">
              <a:solidFill>
                <a:srgbClr val="000000">
                  <a:alpha val="100000"/>
                </a:srgbClr>
              </a:solidFill>
              <a:prstDash val="solid"/>
              <a:round/>
            </a:ln>
          </p:spPr>
          <p:txBody>
            <a:bodyPr/>
            <a:lstStyle/>
            <a:p/>
          </p:txBody>
        </p:sp>
        <p:sp>
          <p:nvSpPr>
            <p:cNvPr id="86" name="pl86"/>
            <p:cNvSpPr/>
            <p:nvPr/>
          </p:nvSpPr>
          <p:spPr>
            <a:xfrm>
              <a:off x="5437664" y="995212"/>
              <a:ext cx="0" cy="648491"/>
            </a:xfrm>
            <a:custGeom>
              <a:avLst/>
              <a:pathLst>
                <a:path w="0" h="648491">
                  <a:moveTo>
                    <a:pt x="0" y="6484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995212"/>
              <a:ext cx="0" cy="1095726"/>
            </a:xfrm>
            <a:custGeom>
              <a:avLst/>
              <a:pathLst>
                <a:path w="0" h="1095726">
                  <a:moveTo>
                    <a:pt x="0" y="10957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995212"/>
              <a:ext cx="0" cy="760300"/>
            </a:xfrm>
            <a:custGeom>
              <a:avLst/>
              <a:pathLst>
                <a:path w="0" h="760300">
                  <a:moveTo>
                    <a:pt x="0" y="76030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995212"/>
              <a:ext cx="0" cy="872108"/>
            </a:xfrm>
            <a:custGeom>
              <a:avLst/>
              <a:pathLst>
                <a:path w="0" h="872108">
                  <a:moveTo>
                    <a:pt x="0" y="87210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995212"/>
              <a:ext cx="0" cy="983917"/>
            </a:xfrm>
            <a:custGeom>
              <a:avLst/>
              <a:pathLst>
                <a:path w="0" h="983917">
                  <a:moveTo>
                    <a:pt x="0" y="9839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995212"/>
              <a:ext cx="0" cy="1151630"/>
            </a:xfrm>
            <a:custGeom>
              <a:avLst/>
              <a:pathLst>
                <a:path w="0" h="1151630">
                  <a:moveTo>
                    <a:pt x="0" y="115163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995212"/>
              <a:ext cx="0" cy="1487057"/>
            </a:xfrm>
            <a:custGeom>
              <a:avLst/>
              <a:pathLst>
                <a:path w="0" h="1487057">
                  <a:moveTo>
                    <a:pt x="0" y="148705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20086"/>
              <a:ext cx="3397293" cy="1062183"/>
            </a:xfrm>
            <a:custGeom>
              <a:avLst/>
              <a:pathLst>
                <a:path w="3397293" h="1062183">
                  <a:moveTo>
                    <a:pt x="0" y="223617"/>
                  </a:moveTo>
                  <a:lnTo>
                    <a:pt x="141553" y="335426"/>
                  </a:lnTo>
                  <a:lnTo>
                    <a:pt x="283107" y="391330"/>
                  </a:lnTo>
                  <a:lnTo>
                    <a:pt x="424661" y="503139"/>
                  </a:lnTo>
                  <a:lnTo>
                    <a:pt x="566215" y="559044"/>
                  </a:lnTo>
                  <a:lnTo>
                    <a:pt x="707769" y="670852"/>
                  </a:lnTo>
                  <a:lnTo>
                    <a:pt x="849323" y="447235"/>
                  </a:lnTo>
                  <a:lnTo>
                    <a:pt x="990877" y="0"/>
                  </a:lnTo>
                  <a:lnTo>
                    <a:pt x="1132431" y="391330"/>
                  </a:lnTo>
                  <a:lnTo>
                    <a:pt x="1273984" y="167713"/>
                  </a:lnTo>
                  <a:lnTo>
                    <a:pt x="1415538" y="335426"/>
                  </a:lnTo>
                  <a:lnTo>
                    <a:pt x="1557092" y="391330"/>
                  </a:lnTo>
                  <a:lnTo>
                    <a:pt x="1698646" y="111808"/>
                  </a:lnTo>
                  <a:lnTo>
                    <a:pt x="1840200" y="279522"/>
                  </a:lnTo>
                  <a:lnTo>
                    <a:pt x="1981754" y="447235"/>
                  </a:lnTo>
                  <a:lnTo>
                    <a:pt x="2123308" y="447235"/>
                  </a:lnTo>
                  <a:lnTo>
                    <a:pt x="2264862" y="223617"/>
                  </a:lnTo>
                  <a:lnTo>
                    <a:pt x="2406416" y="335426"/>
                  </a:lnTo>
                  <a:lnTo>
                    <a:pt x="2547969" y="447235"/>
                  </a:lnTo>
                  <a:lnTo>
                    <a:pt x="2689523" y="559044"/>
                  </a:lnTo>
                  <a:lnTo>
                    <a:pt x="2831077" y="670852"/>
                  </a:lnTo>
                  <a:lnTo>
                    <a:pt x="2972631" y="670852"/>
                  </a:lnTo>
                  <a:lnTo>
                    <a:pt x="3114185" y="726757"/>
                  </a:lnTo>
                  <a:lnTo>
                    <a:pt x="3255739" y="726757"/>
                  </a:lnTo>
                  <a:lnTo>
                    <a:pt x="3397293" y="1062183"/>
                  </a:lnTo>
                </a:path>
              </a:pathLst>
            </a:custGeom>
            <a:ln w="27101" cap="flat">
              <a:solidFill>
                <a:srgbClr val="0058AB">
                  <a:alpha val="100000"/>
                </a:srgbClr>
              </a:solidFill>
              <a:prstDash val="solid"/>
              <a:round/>
            </a:ln>
          </p:spPr>
          <p:txBody>
            <a:bodyPr/>
            <a:lstStyle/>
            <a:p/>
          </p:txBody>
        </p:sp>
        <p:sp>
          <p:nvSpPr>
            <p:cNvPr id="94" name="tx94"/>
            <p:cNvSpPr/>
            <p:nvPr/>
          </p:nvSpPr>
          <p:spPr>
            <a:xfrm>
              <a:off x="5407519" y="9324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97238" y="9337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23058" y="93405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30827" y="9337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9324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932357"/>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93241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199591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386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0407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451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4860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270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679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089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7" name="pl117"/>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770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395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28235"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122" name="tx122"/>
            <p:cNvSpPr/>
            <p:nvPr/>
          </p:nvSpPr>
          <p:spPr>
            <a:xfrm>
              <a:off x="70441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0662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5" name="pl125"/>
            <p:cNvSpPr/>
            <p:nvPr/>
          </p:nvSpPr>
          <p:spPr>
            <a:xfrm>
              <a:off x="238525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2140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5755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9369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332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8947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2562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710248"/>
              <a:ext cx="5235957" cy="145351"/>
            </a:xfrm>
            <a:prstGeom prst="rect">
              <a:avLst/>
            </a:prstGeom>
            <a:solidFill>
              <a:srgbClr val="1CABE2">
                <a:alpha val="80000"/>
              </a:srgbClr>
            </a:solidFill>
          </p:spPr>
          <p:txBody>
            <a:bodyPr/>
            <a:lstStyle/>
            <a:p/>
          </p:txBody>
        </p:sp>
        <p:sp>
          <p:nvSpPr>
            <p:cNvPr id="137" name="rc137"/>
            <p:cNvSpPr/>
            <p:nvPr/>
          </p:nvSpPr>
          <p:spPr>
            <a:xfrm>
              <a:off x="1317178" y="5528559"/>
              <a:ext cx="6064184" cy="145351"/>
            </a:xfrm>
            <a:prstGeom prst="rect">
              <a:avLst/>
            </a:prstGeom>
            <a:solidFill>
              <a:srgbClr val="1CABE2">
                <a:alpha val="80000"/>
              </a:srgbClr>
            </a:solidFill>
          </p:spPr>
          <p:txBody>
            <a:bodyPr/>
            <a:lstStyle/>
            <a:p/>
          </p:txBody>
        </p:sp>
        <p:sp>
          <p:nvSpPr>
            <p:cNvPr id="138" name="rc138"/>
            <p:cNvSpPr/>
            <p:nvPr/>
          </p:nvSpPr>
          <p:spPr>
            <a:xfrm>
              <a:off x="1317178" y="5346869"/>
              <a:ext cx="7321564" cy="145351"/>
            </a:xfrm>
            <a:prstGeom prst="rect">
              <a:avLst/>
            </a:prstGeom>
            <a:solidFill>
              <a:srgbClr val="1CABE2">
                <a:alpha val="80000"/>
              </a:srgbClr>
            </a:solidFill>
          </p:spPr>
          <p:txBody>
            <a:bodyPr/>
            <a:lstStyle/>
            <a:p/>
          </p:txBody>
        </p:sp>
        <p:sp>
          <p:nvSpPr>
            <p:cNvPr id="139" name="tx139"/>
            <p:cNvSpPr/>
            <p:nvPr/>
          </p:nvSpPr>
          <p:spPr>
            <a:xfrm>
              <a:off x="6043722"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40" name="tx140"/>
            <p:cNvSpPr/>
            <p:nvPr/>
          </p:nvSpPr>
          <p:spPr>
            <a:xfrm>
              <a:off x="6871950"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142,000</a:t>
              </a:r>
            </a:p>
          </p:txBody>
        </p:sp>
        <p:sp>
          <p:nvSpPr>
            <p:cNvPr id="141" name="tx141"/>
            <p:cNvSpPr/>
            <p:nvPr/>
          </p:nvSpPr>
          <p:spPr>
            <a:xfrm>
              <a:off x="81293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171,000</a:t>
              </a:r>
            </a:p>
          </p:txBody>
        </p:sp>
        <p:sp>
          <p:nvSpPr>
            <p:cNvPr id="142" name="tx142"/>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26042"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084496"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7220645"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0" name="tx150"/>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1" name="tx151"/>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2" name="tx152"/>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DTC3 au Bénin (63%) était inférieure de 22 points de pourcentage à la moyenne mondiale (85%) et de 9 points de pourcentage à la moyenne de l'ensemble des pays du site WCAR (72%).
La couverture nationale en DTC3 était inférieure de 9 points de pourcentage à celle de 2019 (72%).
Cela équivaut à 171 000 enfants non vaccinés et sous-vaccinés en 2024 contre 123 000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66664"/>
              <a:ext cx="307584" cy="1256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1998334"/>
              <a:ext cx="307584" cy="182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1938510"/>
              <a:ext cx="307584" cy="1884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1938510"/>
              <a:ext cx="307584" cy="188446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818862"/>
              <a:ext cx="307584" cy="20041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8916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0564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788950"/>
              <a:ext cx="307584" cy="20340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19741"/>
              <a:ext cx="307584" cy="23032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489829"/>
              <a:ext cx="307584" cy="23331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30005"/>
              <a:ext cx="307584" cy="2392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50532"/>
              <a:ext cx="307584" cy="25724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00972"/>
              <a:ext cx="307584" cy="27219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66664"/>
              <a:ext cx="307584" cy="1256307"/>
            </a:xfrm>
            <a:prstGeom prst="rect">
              <a:avLst/>
            </a:prstGeom>
            <a:solidFill>
              <a:srgbClr val="0083CF">
                <a:alpha val="100000"/>
              </a:srgbClr>
            </a:solidFill>
          </p:spPr>
          <p:txBody>
            <a:bodyPr/>
            <a:lstStyle/>
            <a:p/>
          </p:txBody>
        </p:sp>
        <p:sp>
          <p:nvSpPr>
            <p:cNvPr id="38" name="rc38"/>
            <p:cNvSpPr/>
            <p:nvPr/>
          </p:nvSpPr>
          <p:spPr>
            <a:xfrm>
              <a:off x="1880361" y="1938510"/>
              <a:ext cx="307584" cy="1884461"/>
            </a:xfrm>
            <a:prstGeom prst="rect">
              <a:avLst/>
            </a:prstGeom>
            <a:solidFill>
              <a:srgbClr val="0083CF">
                <a:alpha val="100000"/>
              </a:srgbClr>
            </a:solidFill>
          </p:spPr>
          <p:txBody>
            <a:bodyPr/>
            <a:lstStyle/>
            <a:p/>
          </p:txBody>
        </p:sp>
        <p:sp>
          <p:nvSpPr>
            <p:cNvPr id="39" name="rc39"/>
            <p:cNvSpPr/>
            <p:nvPr/>
          </p:nvSpPr>
          <p:spPr>
            <a:xfrm>
              <a:off x="1538601" y="1938510"/>
              <a:ext cx="307584" cy="1884461"/>
            </a:xfrm>
            <a:prstGeom prst="rect">
              <a:avLst/>
            </a:prstGeom>
            <a:solidFill>
              <a:srgbClr val="F26A21">
                <a:alpha val="100000"/>
              </a:srgbClr>
            </a:solidFill>
          </p:spPr>
          <p:txBody>
            <a:bodyPr/>
            <a:lstStyle/>
            <a:p/>
          </p:txBody>
        </p:sp>
        <p:sp>
          <p:nvSpPr>
            <p:cNvPr id="40" name="rc40"/>
            <p:cNvSpPr/>
            <p:nvPr/>
          </p:nvSpPr>
          <p:spPr>
            <a:xfrm>
              <a:off x="2222121" y="1878686"/>
              <a:ext cx="307584" cy="1944285"/>
            </a:xfrm>
            <a:prstGeom prst="rect">
              <a:avLst/>
            </a:prstGeom>
            <a:solidFill>
              <a:srgbClr val="0083CF">
                <a:alpha val="100000"/>
              </a:srgbClr>
            </a:solidFill>
          </p:spPr>
          <p:txBody>
            <a:bodyPr/>
            <a:lstStyle/>
            <a:p/>
          </p:txBody>
        </p:sp>
        <p:sp>
          <p:nvSpPr>
            <p:cNvPr id="41" name="rc41"/>
            <p:cNvSpPr/>
            <p:nvPr/>
          </p:nvSpPr>
          <p:spPr>
            <a:xfrm>
              <a:off x="2563881" y="1818862"/>
              <a:ext cx="307584" cy="2004109"/>
            </a:xfrm>
            <a:prstGeom prst="rect">
              <a:avLst/>
            </a:prstGeom>
            <a:solidFill>
              <a:srgbClr val="0083CF">
                <a:alpha val="100000"/>
              </a:srgbClr>
            </a:solidFill>
          </p:spPr>
          <p:txBody>
            <a:bodyPr/>
            <a:lstStyle/>
            <a:p/>
          </p:txBody>
        </p:sp>
        <p:sp>
          <p:nvSpPr>
            <p:cNvPr id="42" name="rc42"/>
            <p:cNvSpPr/>
            <p:nvPr/>
          </p:nvSpPr>
          <p:spPr>
            <a:xfrm>
              <a:off x="3589161" y="1788950"/>
              <a:ext cx="307584" cy="2034021"/>
            </a:xfrm>
            <a:prstGeom prst="rect">
              <a:avLst/>
            </a:prstGeom>
            <a:solidFill>
              <a:srgbClr val="0083CF">
                <a:alpha val="100000"/>
              </a:srgbClr>
            </a:solidFill>
          </p:spPr>
          <p:txBody>
            <a:bodyPr/>
            <a:lstStyle/>
            <a:p/>
          </p:txBody>
        </p:sp>
        <p:sp>
          <p:nvSpPr>
            <p:cNvPr id="43" name="rc43"/>
            <p:cNvSpPr/>
            <p:nvPr/>
          </p:nvSpPr>
          <p:spPr>
            <a:xfrm>
              <a:off x="4272681" y="1519741"/>
              <a:ext cx="307584" cy="2303230"/>
            </a:xfrm>
            <a:prstGeom prst="rect">
              <a:avLst/>
            </a:prstGeom>
            <a:solidFill>
              <a:srgbClr val="0083CF">
                <a:alpha val="100000"/>
              </a:srgbClr>
            </a:solidFill>
          </p:spPr>
          <p:txBody>
            <a:bodyPr/>
            <a:lstStyle/>
            <a:p/>
          </p:txBody>
        </p:sp>
        <p:sp>
          <p:nvSpPr>
            <p:cNvPr id="44" name="rc44"/>
            <p:cNvSpPr/>
            <p:nvPr/>
          </p:nvSpPr>
          <p:spPr>
            <a:xfrm>
              <a:off x="3930921" y="1519741"/>
              <a:ext cx="307584" cy="2303230"/>
            </a:xfrm>
            <a:prstGeom prst="rect">
              <a:avLst/>
            </a:prstGeom>
            <a:solidFill>
              <a:srgbClr val="0083CF">
                <a:alpha val="100000"/>
              </a:srgbClr>
            </a:solidFill>
          </p:spPr>
          <p:txBody>
            <a:bodyPr/>
            <a:lstStyle/>
            <a:p/>
          </p:txBody>
        </p:sp>
        <p:sp>
          <p:nvSpPr>
            <p:cNvPr id="45" name="rc45"/>
            <p:cNvSpPr/>
            <p:nvPr/>
          </p:nvSpPr>
          <p:spPr>
            <a:xfrm>
              <a:off x="5297962" y="1370181"/>
              <a:ext cx="307584" cy="2452790"/>
            </a:xfrm>
            <a:prstGeom prst="rect">
              <a:avLst/>
            </a:prstGeom>
            <a:solidFill>
              <a:srgbClr val="0083CF">
                <a:alpha val="100000"/>
              </a:srgbClr>
            </a:solidFill>
          </p:spPr>
          <p:txBody>
            <a:bodyPr/>
            <a:lstStyle/>
            <a:p/>
          </p:txBody>
        </p:sp>
        <p:sp>
          <p:nvSpPr>
            <p:cNvPr id="46" name="rc46"/>
            <p:cNvSpPr/>
            <p:nvPr/>
          </p:nvSpPr>
          <p:spPr>
            <a:xfrm>
              <a:off x="6323242" y="1250532"/>
              <a:ext cx="307584" cy="2572439"/>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66664"/>
              <a:ext cx="277744" cy="277744"/>
            </a:xfrm>
            <a:custGeom>
              <a:avLst/>
              <a:pathLst>
                <a:path w="277744" h="277744">
                  <a:moveTo>
                    <a:pt x="268372" y="0"/>
                  </a:moveTo>
                  <a:lnTo>
                    <a:pt x="277744" y="0"/>
                  </a:lnTo>
                  <a:lnTo>
                    <a:pt x="0" y="277744"/>
                  </a:lnTo>
                  <a:lnTo>
                    <a:pt x="0" y="2683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66664"/>
              <a:ext cx="184028" cy="184028"/>
            </a:xfrm>
            <a:custGeom>
              <a:avLst/>
              <a:pathLst>
                <a:path w="184028" h="184028">
                  <a:moveTo>
                    <a:pt x="174656" y="0"/>
                  </a:moveTo>
                  <a:lnTo>
                    <a:pt x="184028" y="0"/>
                  </a:lnTo>
                  <a:lnTo>
                    <a:pt x="0" y="184028"/>
                  </a:lnTo>
                  <a:lnTo>
                    <a:pt x="0" y="174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66664"/>
              <a:ext cx="90312" cy="90312"/>
            </a:xfrm>
            <a:custGeom>
              <a:avLst/>
              <a:pathLst>
                <a:path w="90312" h="90312">
                  <a:moveTo>
                    <a:pt x="80940" y="0"/>
                  </a:moveTo>
                  <a:lnTo>
                    <a:pt x="90312" y="0"/>
                  </a:lnTo>
                  <a:lnTo>
                    <a:pt x="0" y="90312"/>
                  </a:lnTo>
                  <a:lnTo>
                    <a:pt x="0" y="80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1581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0644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19707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1938510"/>
              <a:ext cx="255481" cy="255481"/>
            </a:xfrm>
            <a:custGeom>
              <a:avLst/>
              <a:pathLst>
                <a:path w="255481" h="255481">
                  <a:moveTo>
                    <a:pt x="246110" y="0"/>
                  </a:moveTo>
                  <a:lnTo>
                    <a:pt x="255481" y="0"/>
                  </a:lnTo>
                  <a:lnTo>
                    <a:pt x="0" y="255481"/>
                  </a:lnTo>
                  <a:lnTo>
                    <a:pt x="0" y="246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1938510"/>
              <a:ext cx="161765" cy="161765"/>
            </a:xfrm>
            <a:custGeom>
              <a:avLst/>
              <a:pathLst>
                <a:path w="161765" h="161765">
                  <a:moveTo>
                    <a:pt x="152394" y="0"/>
                  </a:moveTo>
                  <a:lnTo>
                    <a:pt x="161765" y="0"/>
                  </a:lnTo>
                  <a:lnTo>
                    <a:pt x="0" y="161765"/>
                  </a:lnTo>
                  <a:lnTo>
                    <a:pt x="0" y="152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1938510"/>
              <a:ext cx="68049" cy="68049"/>
            </a:xfrm>
            <a:custGeom>
              <a:avLst/>
              <a:pathLst>
                <a:path w="68049" h="68049">
                  <a:moveTo>
                    <a:pt x="58678" y="0"/>
                  </a:moveTo>
                  <a:lnTo>
                    <a:pt x="68049" y="0"/>
                  </a:lnTo>
                  <a:lnTo>
                    <a:pt x="0" y="68049"/>
                  </a:lnTo>
                  <a:lnTo>
                    <a:pt x="0" y="58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35182" y="3811969"/>
              <a:ext cx="11002" cy="11002"/>
            </a:xfrm>
            <a:custGeom>
              <a:avLst/>
              <a:pathLst>
                <a:path w="11002" h="11002">
                  <a:moveTo>
                    <a:pt x="11002" y="0"/>
                  </a:moveTo>
                  <a:lnTo>
                    <a:pt x="11002" y="9371"/>
                  </a:lnTo>
                  <a:lnTo>
                    <a:pt x="9371" y="11002"/>
                  </a:lnTo>
                  <a:lnTo>
                    <a:pt x="0" y="11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41466" y="3718253"/>
              <a:ext cx="104718" cy="104718"/>
            </a:xfrm>
            <a:custGeom>
              <a:avLst/>
              <a:pathLst>
                <a:path w="104718" h="104718">
                  <a:moveTo>
                    <a:pt x="104718" y="0"/>
                  </a:moveTo>
                  <a:lnTo>
                    <a:pt x="104718" y="9371"/>
                  </a:lnTo>
                  <a:lnTo>
                    <a:pt x="9371"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7750" y="3624537"/>
              <a:ext cx="198434" cy="198434"/>
            </a:xfrm>
            <a:custGeom>
              <a:avLst/>
              <a:pathLst>
                <a:path w="198434" h="198434">
                  <a:moveTo>
                    <a:pt x="198434" y="0"/>
                  </a:moveTo>
                  <a:lnTo>
                    <a:pt x="198434" y="9371"/>
                  </a:lnTo>
                  <a:lnTo>
                    <a:pt x="9371" y="198434"/>
                  </a:lnTo>
                  <a:lnTo>
                    <a:pt x="0" y="198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54034" y="3530821"/>
              <a:ext cx="292150" cy="292150"/>
            </a:xfrm>
            <a:custGeom>
              <a:avLst/>
              <a:pathLst>
                <a:path w="292150" h="292150">
                  <a:moveTo>
                    <a:pt x="292150" y="0"/>
                  </a:moveTo>
                  <a:lnTo>
                    <a:pt x="292150" y="9371"/>
                  </a:lnTo>
                  <a:lnTo>
                    <a:pt x="9371" y="292150"/>
                  </a:lnTo>
                  <a:lnTo>
                    <a:pt x="0" y="292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4371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3433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2496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1559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0622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29685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28748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7810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6873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5936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4999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4062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3125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2187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1250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0313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1938510"/>
              <a:ext cx="307584" cy="316093"/>
            </a:xfrm>
            <a:custGeom>
              <a:avLst/>
              <a:pathLst>
                <a:path w="307584" h="316093">
                  <a:moveTo>
                    <a:pt x="306722" y="0"/>
                  </a:moveTo>
                  <a:lnTo>
                    <a:pt x="307584" y="0"/>
                  </a:lnTo>
                  <a:lnTo>
                    <a:pt x="307584" y="8509"/>
                  </a:lnTo>
                  <a:lnTo>
                    <a:pt x="0" y="316093"/>
                  </a:lnTo>
                  <a:lnTo>
                    <a:pt x="0" y="306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1938510"/>
              <a:ext cx="222377" cy="222377"/>
            </a:xfrm>
            <a:custGeom>
              <a:avLst/>
              <a:pathLst>
                <a:path w="222377" h="222377">
                  <a:moveTo>
                    <a:pt x="213006" y="0"/>
                  </a:moveTo>
                  <a:lnTo>
                    <a:pt x="222377" y="0"/>
                  </a:lnTo>
                  <a:lnTo>
                    <a:pt x="0" y="222377"/>
                  </a:lnTo>
                  <a:lnTo>
                    <a:pt x="0" y="213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1938510"/>
              <a:ext cx="128661" cy="128661"/>
            </a:xfrm>
            <a:custGeom>
              <a:avLst/>
              <a:pathLst>
                <a:path w="128661" h="128661">
                  <a:moveTo>
                    <a:pt x="119290" y="0"/>
                  </a:moveTo>
                  <a:lnTo>
                    <a:pt x="128661" y="0"/>
                  </a:lnTo>
                  <a:lnTo>
                    <a:pt x="0" y="128661"/>
                  </a:lnTo>
                  <a:lnTo>
                    <a:pt x="0" y="119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538601" y="1938510"/>
              <a:ext cx="34945" cy="34945"/>
            </a:xfrm>
            <a:custGeom>
              <a:avLst/>
              <a:pathLst>
                <a:path w="34945" h="34945">
                  <a:moveTo>
                    <a:pt x="25574" y="0"/>
                  </a:moveTo>
                  <a:lnTo>
                    <a:pt x="34945" y="0"/>
                  </a:lnTo>
                  <a:lnTo>
                    <a:pt x="0" y="34945"/>
                  </a:lnTo>
                  <a:lnTo>
                    <a:pt x="0" y="25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91194" y="3784461"/>
              <a:ext cx="38510" cy="38510"/>
            </a:xfrm>
            <a:custGeom>
              <a:avLst/>
              <a:pathLst>
                <a:path w="38510" h="38510">
                  <a:moveTo>
                    <a:pt x="38510" y="0"/>
                  </a:moveTo>
                  <a:lnTo>
                    <a:pt x="38510" y="9371"/>
                  </a:lnTo>
                  <a:lnTo>
                    <a:pt x="9371" y="38510"/>
                  </a:lnTo>
                  <a:lnTo>
                    <a:pt x="0" y="3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97478" y="3690745"/>
              <a:ext cx="132226" cy="132226"/>
            </a:xfrm>
            <a:custGeom>
              <a:avLst/>
              <a:pathLst>
                <a:path w="132226" h="132226">
                  <a:moveTo>
                    <a:pt x="132226" y="0"/>
                  </a:moveTo>
                  <a:lnTo>
                    <a:pt x="132226" y="9371"/>
                  </a:lnTo>
                  <a:lnTo>
                    <a:pt x="9371" y="132226"/>
                  </a:lnTo>
                  <a:lnTo>
                    <a:pt x="0" y="1322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303762" y="3597029"/>
              <a:ext cx="225942" cy="225942"/>
            </a:xfrm>
            <a:custGeom>
              <a:avLst/>
              <a:pathLst>
                <a:path w="225942" h="225942">
                  <a:moveTo>
                    <a:pt x="225942" y="0"/>
                  </a:moveTo>
                  <a:lnTo>
                    <a:pt x="225942" y="9371"/>
                  </a:lnTo>
                  <a:lnTo>
                    <a:pt x="9371" y="225942"/>
                  </a:lnTo>
                  <a:lnTo>
                    <a:pt x="0" y="225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5033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4095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3158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2221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1284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0347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29410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8473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7535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6598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5661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4724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3787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2850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1912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0975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038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101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878686"/>
              <a:ext cx="254694" cy="254694"/>
            </a:xfrm>
            <a:custGeom>
              <a:avLst/>
              <a:pathLst>
                <a:path w="254694" h="254694">
                  <a:moveTo>
                    <a:pt x="245322" y="0"/>
                  </a:moveTo>
                  <a:lnTo>
                    <a:pt x="254694" y="0"/>
                  </a:lnTo>
                  <a:lnTo>
                    <a:pt x="0" y="254694"/>
                  </a:lnTo>
                  <a:lnTo>
                    <a:pt x="0" y="2453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878686"/>
              <a:ext cx="160978" cy="160978"/>
            </a:xfrm>
            <a:custGeom>
              <a:avLst/>
              <a:pathLst>
                <a:path w="160978" h="160978">
                  <a:moveTo>
                    <a:pt x="151606" y="0"/>
                  </a:moveTo>
                  <a:lnTo>
                    <a:pt x="160978" y="0"/>
                  </a:lnTo>
                  <a:lnTo>
                    <a:pt x="0" y="160978"/>
                  </a:lnTo>
                  <a:lnTo>
                    <a:pt x="0" y="151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222121" y="1878686"/>
              <a:ext cx="67261" cy="67261"/>
            </a:xfrm>
            <a:custGeom>
              <a:avLst/>
              <a:pathLst>
                <a:path w="67261" h="67261">
                  <a:moveTo>
                    <a:pt x="57890" y="0"/>
                  </a:moveTo>
                  <a:lnTo>
                    <a:pt x="67261" y="0"/>
                  </a:lnTo>
                  <a:lnTo>
                    <a:pt x="0" y="67261"/>
                  </a:lnTo>
                  <a:lnTo>
                    <a:pt x="0" y="57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20369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432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8495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818862"/>
              <a:ext cx="253906" cy="253906"/>
            </a:xfrm>
            <a:custGeom>
              <a:avLst/>
              <a:pathLst>
                <a:path w="253906" h="253906">
                  <a:moveTo>
                    <a:pt x="244534" y="0"/>
                  </a:moveTo>
                  <a:lnTo>
                    <a:pt x="253906" y="0"/>
                  </a:lnTo>
                  <a:lnTo>
                    <a:pt x="0" y="253906"/>
                  </a:lnTo>
                  <a:lnTo>
                    <a:pt x="0" y="244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563881" y="1818862"/>
              <a:ext cx="160190" cy="160190"/>
            </a:xfrm>
            <a:custGeom>
              <a:avLst/>
              <a:pathLst>
                <a:path w="160190" h="160190">
                  <a:moveTo>
                    <a:pt x="150818" y="0"/>
                  </a:moveTo>
                  <a:lnTo>
                    <a:pt x="160190" y="0"/>
                  </a:lnTo>
                  <a:lnTo>
                    <a:pt x="0" y="160190"/>
                  </a:lnTo>
                  <a:lnTo>
                    <a:pt x="0" y="150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563881" y="1818862"/>
              <a:ext cx="66474" cy="66474"/>
            </a:xfrm>
            <a:custGeom>
              <a:avLst/>
              <a:pathLst>
                <a:path w="66474" h="66474">
                  <a:moveTo>
                    <a:pt x="57102" y="0"/>
                  </a:moveTo>
                  <a:lnTo>
                    <a:pt x="66474" y="0"/>
                  </a:lnTo>
                  <a:lnTo>
                    <a:pt x="0" y="66474"/>
                  </a:lnTo>
                  <a:lnTo>
                    <a:pt x="0" y="571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89161" y="1788950"/>
              <a:ext cx="289414" cy="289414"/>
            </a:xfrm>
            <a:custGeom>
              <a:avLst/>
              <a:pathLst>
                <a:path w="289414" h="289414">
                  <a:moveTo>
                    <a:pt x="280042" y="0"/>
                  </a:moveTo>
                  <a:lnTo>
                    <a:pt x="289414" y="0"/>
                  </a:lnTo>
                  <a:lnTo>
                    <a:pt x="0" y="289414"/>
                  </a:lnTo>
                  <a:lnTo>
                    <a:pt x="0" y="280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89161" y="1788950"/>
              <a:ext cx="195698" cy="195698"/>
            </a:xfrm>
            <a:custGeom>
              <a:avLst/>
              <a:pathLst>
                <a:path w="195698" h="195698">
                  <a:moveTo>
                    <a:pt x="186326" y="0"/>
                  </a:moveTo>
                  <a:lnTo>
                    <a:pt x="195698" y="0"/>
                  </a:lnTo>
                  <a:lnTo>
                    <a:pt x="0" y="195698"/>
                  </a:lnTo>
                  <a:lnTo>
                    <a:pt x="0" y="1863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89161" y="1788950"/>
              <a:ext cx="101982" cy="101982"/>
            </a:xfrm>
            <a:custGeom>
              <a:avLst/>
              <a:pathLst>
                <a:path w="101982" h="101982">
                  <a:moveTo>
                    <a:pt x="92610" y="0"/>
                  </a:moveTo>
                  <a:lnTo>
                    <a:pt x="101982" y="0"/>
                  </a:lnTo>
                  <a:lnTo>
                    <a:pt x="0" y="101982"/>
                  </a:lnTo>
                  <a:lnTo>
                    <a:pt x="0" y="926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89161" y="1788950"/>
              <a:ext cx="8266" cy="8266"/>
            </a:xfrm>
            <a:custGeom>
              <a:avLst/>
              <a:pathLst>
                <a:path w="8266" h="8266">
                  <a:moveTo>
                    <a:pt x="0" y="8266"/>
                  </a:moveTo>
                  <a:lnTo>
                    <a:pt x="0" y="0"/>
                  </a:lnTo>
                  <a:lnTo>
                    <a:pt x="826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2946" y="3795653"/>
              <a:ext cx="27318" cy="27318"/>
            </a:xfrm>
            <a:custGeom>
              <a:avLst/>
              <a:pathLst>
                <a:path w="27318" h="27318">
                  <a:moveTo>
                    <a:pt x="27318" y="0"/>
                  </a:moveTo>
                  <a:lnTo>
                    <a:pt x="27318" y="9371"/>
                  </a:lnTo>
                  <a:lnTo>
                    <a:pt x="9371" y="27318"/>
                  </a:lnTo>
                  <a:lnTo>
                    <a:pt x="0" y="273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459230" y="3701937"/>
              <a:ext cx="121034" cy="121034"/>
            </a:xfrm>
            <a:custGeom>
              <a:avLst/>
              <a:pathLst>
                <a:path w="121034" h="121034">
                  <a:moveTo>
                    <a:pt x="121034" y="0"/>
                  </a:moveTo>
                  <a:lnTo>
                    <a:pt x="121034" y="9371"/>
                  </a:lnTo>
                  <a:lnTo>
                    <a:pt x="9371" y="121034"/>
                  </a:lnTo>
                  <a:lnTo>
                    <a:pt x="0" y="121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365514" y="3608221"/>
              <a:ext cx="214750" cy="214750"/>
            </a:xfrm>
            <a:custGeom>
              <a:avLst/>
              <a:pathLst>
                <a:path w="214750" h="214750">
                  <a:moveTo>
                    <a:pt x="214750" y="0"/>
                  </a:moveTo>
                  <a:lnTo>
                    <a:pt x="214750" y="9371"/>
                  </a:lnTo>
                  <a:lnTo>
                    <a:pt x="9371" y="214750"/>
                  </a:lnTo>
                  <a:lnTo>
                    <a:pt x="0" y="2147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514505"/>
              <a:ext cx="307584" cy="308466"/>
            </a:xfrm>
            <a:custGeom>
              <a:avLst/>
              <a:pathLst>
                <a:path w="307584" h="308466">
                  <a:moveTo>
                    <a:pt x="307584" y="0"/>
                  </a:moveTo>
                  <a:lnTo>
                    <a:pt x="307584" y="9371"/>
                  </a:lnTo>
                  <a:lnTo>
                    <a:pt x="8488" y="308466"/>
                  </a:lnTo>
                  <a:lnTo>
                    <a:pt x="0" y="308466"/>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4207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3270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2333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31396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30459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9522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8584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7647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6710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5773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4836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3899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2961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22024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21087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20150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9213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8276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7339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6401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464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72681" y="1519741"/>
              <a:ext cx="249966" cy="249966"/>
            </a:xfrm>
            <a:custGeom>
              <a:avLst/>
              <a:pathLst>
                <a:path w="249966" h="249966">
                  <a:moveTo>
                    <a:pt x="240595" y="0"/>
                  </a:moveTo>
                  <a:lnTo>
                    <a:pt x="249966" y="0"/>
                  </a:lnTo>
                  <a:lnTo>
                    <a:pt x="0" y="249966"/>
                  </a:lnTo>
                  <a:lnTo>
                    <a:pt x="0" y="240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272681" y="1519741"/>
              <a:ext cx="156250" cy="156250"/>
            </a:xfrm>
            <a:custGeom>
              <a:avLst/>
              <a:pathLst>
                <a:path w="156250" h="156250">
                  <a:moveTo>
                    <a:pt x="146879" y="0"/>
                  </a:moveTo>
                  <a:lnTo>
                    <a:pt x="156250" y="0"/>
                  </a:lnTo>
                  <a:lnTo>
                    <a:pt x="0" y="156250"/>
                  </a:lnTo>
                  <a:lnTo>
                    <a:pt x="0" y="146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272681" y="1519741"/>
              <a:ext cx="62534" cy="62534"/>
            </a:xfrm>
            <a:custGeom>
              <a:avLst/>
              <a:pathLst>
                <a:path w="62534" h="62534">
                  <a:moveTo>
                    <a:pt x="53163" y="0"/>
                  </a:moveTo>
                  <a:lnTo>
                    <a:pt x="62534" y="0"/>
                  </a:lnTo>
                  <a:lnTo>
                    <a:pt x="0" y="62534"/>
                  </a:lnTo>
                  <a:lnTo>
                    <a:pt x="0" y="53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6070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19741"/>
              <a:ext cx="307584" cy="310578"/>
            </a:xfrm>
            <a:custGeom>
              <a:avLst/>
              <a:pathLst>
                <a:path w="307584" h="310578">
                  <a:moveTo>
                    <a:pt x="301207" y="0"/>
                  </a:moveTo>
                  <a:lnTo>
                    <a:pt x="307584" y="0"/>
                  </a:lnTo>
                  <a:lnTo>
                    <a:pt x="307584" y="2994"/>
                  </a:lnTo>
                  <a:lnTo>
                    <a:pt x="0" y="310578"/>
                  </a:lnTo>
                  <a:lnTo>
                    <a:pt x="0" y="301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30921" y="1519741"/>
              <a:ext cx="216862" cy="216862"/>
            </a:xfrm>
            <a:custGeom>
              <a:avLst/>
              <a:pathLst>
                <a:path w="216862" h="216862">
                  <a:moveTo>
                    <a:pt x="207491" y="0"/>
                  </a:moveTo>
                  <a:lnTo>
                    <a:pt x="216862" y="0"/>
                  </a:lnTo>
                  <a:lnTo>
                    <a:pt x="0" y="216862"/>
                  </a:lnTo>
                  <a:lnTo>
                    <a:pt x="0" y="207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930921" y="1519741"/>
              <a:ext cx="123146" cy="123146"/>
            </a:xfrm>
            <a:custGeom>
              <a:avLst/>
              <a:pathLst>
                <a:path w="123146" h="123146">
                  <a:moveTo>
                    <a:pt x="113775" y="0"/>
                  </a:moveTo>
                  <a:lnTo>
                    <a:pt x="123146" y="0"/>
                  </a:lnTo>
                  <a:lnTo>
                    <a:pt x="0" y="123146"/>
                  </a:lnTo>
                  <a:lnTo>
                    <a:pt x="0" y="113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930921" y="1519741"/>
              <a:ext cx="29430" cy="29430"/>
            </a:xfrm>
            <a:custGeom>
              <a:avLst/>
              <a:pathLst>
                <a:path w="29430" h="29430">
                  <a:moveTo>
                    <a:pt x="20059" y="0"/>
                  </a:moveTo>
                  <a:lnTo>
                    <a:pt x="29430" y="0"/>
                  </a:lnTo>
                  <a:lnTo>
                    <a:pt x="0" y="29430"/>
                  </a:lnTo>
                  <a:lnTo>
                    <a:pt x="0" y="20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370181"/>
              <a:ext cx="307584" cy="311407"/>
            </a:xfrm>
            <a:custGeom>
              <a:avLst/>
              <a:pathLst>
                <a:path w="307584" h="311407">
                  <a:moveTo>
                    <a:pt x="302035" y="0"/>
                  </a:moveTo>
                  <a:lnTo>
                    <a:pt x="307584" y="0"/>
                  </a:lnTo>
                  <a:lnTo>
                    <a:pt x="307584" y="3823"/>
                  </a:lnTo>
                  <a:lnTo>
                    <a:pt x="0" y="311407"/>
                  </a:lnTo>
                  <a:lnTo>
                    <a:pt x="0" y="302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370181"/>
              <a:ext cx="217691" cy="217691"/>
            </a:xfrm>
            <a:custGeom>
              <a:avLst/>
              <a:pathLst>
                <a:path w="217691" h="217691">
                  <a:moveTo>
                    <a:pt x="208319" y="0"/>
                  </a:moveTo>
                  <a:lnTo>
                    <a:pt x="217691" y="0"/>
                  </a:lnTo>
                  <a:lnTo>
                    <a:pt x="0" y="217691"/>
                  </a:lnTo>
                  <a:lnTo>
                    <a:pt x="0" y="208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370181"/>
              <a:ext cx="123975" cy="123975"/>
            </a:xfrm>
            <a:custGeom>
              <a:avLst/>
              <a:pathLst>
                <a:path w="123975" h="123975">
                  <a:moveTo>
                    <a:pt x="114603" y="0"/>
                  </a:moveTo>
                  <a:lnTo>
                    <a:pt x="123975" y="0"/>
                  </a:lnTo>
                  <a:lnTo>
                    <a:pt x="0" y="123975"/>
                  </a:lnTo>
                  <a:lnTo>
                    <a:pt x="0" y="114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370181"/>
              <a:ext cx="30259" cy="30259"/>
            </a:xfrm>
            <a:custGeom>
              <a:avLst/>
              <a:pathLst>
                <a:path w="30259" h="30259">
                  <a:moveTo>
                    <a:pt x="20887" y="0"/>
                  </a:moveTo>
                  <a:lnTo>
                    <a:pt x="30259" y="0"/>
                  </a:lnTo>
                  <a:lnTo>
                    <a:pt x="0" y="30259"/>
                  </a:lnTo>
                  <a:lnTo>
                    <a:pt x="0" y="208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14699" y="3806844"/>
              <a:ext cx="16127" cy="16127"/>
            </a:xfrm>
            <a:custGeom>
              <a:avLst/>
              <a:pathLst>
                <a:path w="16127" h="16127">
                  <a:moveTo>
                    <a:pt x="16127" y="0"/>
                  </a:moveTo>
                  <a:lnTo>
                    <a:pt x="16127" y="9371"/>
                  </a:lnTo>
                  <a:lnTo>
                    <a:pt x="9371" y="16127"/>
                  </a:lnTo>
                  <a:lnTo>
                    <a:pt x="0" y="16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20983" y="3713128"/>
              <a:ext cx="109843" cy="109843"/>
            </a:xfrm>
            <a:custGeom>
              <a:avLst/>
              <a:pathLst>
                <a:path w="109843" h="109843">
                  <a:moveTo>
                    <a:pt x="109843" y="0"/>
                  </a:moveTo>
                  <a:lnTo>
                    <a:pt x="109843" y="9371"/>
                  </a:lnTo>
                  <a:lnTo>
                    <a:pt x="9371" y="109843"/>
                  </a:lnTo>
                  <a:lnTo>
                    <a:pt x="0" y="109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427267" y="3619412"/>
              <a:ext cx="203559" cy="203559"/>
            </a:xfrm>
            <a:custGeom>
              <a:avLst/>
              <a:pathLst>
                <a:path w="203559" h="203559">
                  <a:moveTo>
                    <a:pt x="203559" y="0"/>
                  </a:moveTo>
                  <a:lnTo>
                    <a:pt x="203559" y="9371"/>
                  </a:lnTo>
                  <a:lnTo>
                    <a:pt x="9371" y="203559"/>
                  </a:lnTo>
                  <a:lnTo>
                    <a:pt x="0" y="203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33551" y="3525696"/>
              <a:ext cx="297275" cy="297275"/>
            </a:xfrm>
            <a:custGeom>
              <a:avLst/>
              <a:pathLst>
                <a:path w="297275" h="297275">
                  <a:moveTo>
                    <a:pt x="297275" y="0"/>
                  </a:moveTo>
                  <a:lnTo>
                    <a:pt x="297275" y="9371"/>
                  </a:lnTo>
                  <a:lnTo>
                    <a:pt x="9371" y="297275"/>
                  </a:lnTo>
                  <a:lnTo>
                    <a:pt x="0" y="297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4319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3382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32445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31508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30571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9634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8696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7759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6822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5885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4948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401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2307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2213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2119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2026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932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838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745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651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557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463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323242" y="1370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323242" y="1276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323242" y="1250532"/>
              <a:ext cx="249219" cy="249219"/>
            </a:xfrm>
            <a:custGeom>
              <a:avLst/>
              <a:pathLst>
                <a:path w="249219" h="249219">
                  <a:moveTo>
                    <a:pt x="239847" y="0"/>
                  </a:moveTo>
                  <a:lnTo>
                    <a:pt x="249219" y="0"/>
                  </a:lnTo>
                  <a:lnTo>
                    <a:pt x="0" y="249219"/>
                  </a:lnTo>
                  <a:lnTo>
                    <a:pt x="0" y="239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323242" y="1250532"/>
              <a:ext cx="155503" cy="155503"/>
            </a:xfrm>
            <a:custGeom>
              <a:avLst/>
              <a:pathLst>
                <a:path w="155503" h="155503">
                  <a:moveTo>
                    <a:pt x="146131" y="0"/>
                  </a:moveTo>
                  <a:lnTo>
                    <a:pt x="155503" y="0"/>
                  </a:lnTo>
                  <a:lnTo>
                    <a:pt x="0" y="155503"/>
                  </a:lnTo>
                  <a:lnTo>
                    <a:pt x="0" y="146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323242" y="1250532"/>
              <a:ext cx="61787" cy="61787"/>
            </a:xfrm>
            <a:custGeom>
              <a:avLst/>
              <a:pathLst>
                <a:path w="61787" h="61787">
                  <a:moveTo>
                    <a:pt x="52415" y="0"/>
                  </a:moveTo>
                  <a:lnTo>
                    <a:pt x="61787" y="0"/>
                  </a:lnTo>
                  <a:lnTo>
                    <a:pt x="0" y="61787"/>
                  </a:lnTo>
                  <a:lnTo>
                    <a:pt x="0" y="52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rc301"/>
            <p:cNvSpPr/>
            <p:nvPr/>
          </p:nvSpPr>
          <p:spPr>
            <a:xfrm>
              <a:off x="855081" y="2566664"/>
              <a:ext cx="307584" cy="1256307"/>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1880361" y="1938510"/>
              <a:ext cx="307584" cy="1884461"/>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1538601" y="1938510"/>
              <a:ext cx="307584" cy="1884461"/>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2222121" y="1878686"/>
              <a:ext cx="307584" cy="1944285"/>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2563881" y="1818862"/>
              <a:ext cx="307584" cy="2004109"/>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3589161" y="1788950"/>
              <a:ext cx="307584" cy="2034021"/>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4272681" y="1519741"/>
              <a:ext cx="307584" cy="2303230"/>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3930921" y="1519741"/>
              <a:ext cx="307584" cy="2303230"/>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5297962" y="1370181"/>
              <a:ext cx="307584" cy="2452790"/>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6323242" y="1250532"/>
              <a:ext cx="307584" cy="2572439"/>
            </a:xfrm>
            <a:prstGeom prst="rect">
              <a:avLst/>
            </a:prstGeom>
            <a:ln w="1355" cap="flat">
              <a:solidFill>
                <a:srgbClr val="000000">
                  <a:alpha val="100000"/>
                </a:srgbClr>
              </a:solidFill>
              <a:prstDash val="solid"/>
              <a:miter/>
            </a:ln>
          </p:spPr>
          <p:txBody>
            <a:bodyPr/>
            <a:lstStyle/>
            <a:p/>
          </p:txBody>
        </p:sp>
        <p:sp>
          <p:nvSpPr>
            <p:cNvPr id="311" name="tx311"/>
            <p:cNvSpPr/>
            <p:nvPr/>
          </p:nvSpPr>
          <p:spPr>
            <a:xfrm>
              <a:off x="928486" y="24391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12" name="tx312"/>
            <p:cNvSpPr/>
            <p:nvPr/>
          </p:nvSpPr>
          <p:spPr>
            <a:xfrm>
              <a:off x="1270246" y="18349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13" name="tx313"/>
            <p:cNvSpPr/>
            <p:nvPr/>
          </p:nvSpPr>
          <p:spPr>
            <a:xfrm>
              <a:off x="1953767"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4" name="tx314"/>
            <p:cNvSpPr/>
            <p:nvPr/>
          </p:nvSpPr>
          <p:spPr>
            <a:xfrm>
              <a:off x="1612006" y="177145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5" name="tx315"/>
            <p:cNvSpPr/>
            <p:nvPr/>
          </p:nvSpPr>
          <p:spPr>
            <a:xfrm>
              <a:off x="229552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6" name="tx316"/>
            <p:cNvSpPr/>
            <p:nvPr/>
          </p:nvSpPr>
          <p:spPr>
            <a:xfrm>
              <a:off x="2637287" y="16446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7" name="tx317"/>
            <p:cNvSpPr/>
            <p:nvPr/>
          </p:nvSpPr>
          <p:spPr>
            <a:xfrm>
              <a:off x="366256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8" name="tx318"/>
            <p:cNvSpPr/>
            <p:nvPr/>
          </p:nvSpPr>
          <p:spPr>
            <a:xfrm>
              <a:off x="297904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9" name="tx319"/>
            <p:cNvSpPr/>
            <p:nvPr/>
          </p:nvSpPr>
          <p:spPr>
            <a:xfrm>
              <a:off x="3320807" y="16129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20" name="tx320"/>
            <p:cNvSpPr/>
            <p:nvPr/>
          </p:nvSpPr>
          <p:spPr>
            <a:xfrm>
              <a:off x="434608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1" name="tx321"/>
            <p:cNvSpPr/>
            <p:nvPr/>
          </p:nvSpPr>
          <p:spPr>
            <a:xfrm>
              <a:off x="4004327" y="1331156"/>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2" name="tx322"/>
            <p:cNvSpPr/>
            <p:nvPr/>
          </p:nvSpPr>
          <p:spPr>
            <a:xfrm>
              <a:off x="4687847" y="129592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23" name="tx323"/>
            <p:cNvSpPr/>
            <p:nvPr/>
          </p:nvSpPr>
          <p:spPr>
            <a:xfrm>
              <a:off x="5029607" y="12325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24" name="tx324"/>
            <p:cNvSpPr/>
            <p:nvPr/>
          </p:nvSpPr>
          <p:spPr>
            <a:xfrm>
              <a:off x="5371367"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5" name="tx325"/>
            <p:cNvSpPr/>
            <p:nvPr/>
          </p:nvSpPr>
          <p:spPr>
            <a:xfrm>
              <a:off x="5713127"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639664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7" name="tx327"/>
            <p:cNvSpPr/>
            <p:nvPr/>
          </p:nvSpPr>
          <p:spPr>
            <a:xfrm>
              <a:off x="6054888" y="10422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9" name="tx329"/>
            <p:cNvSpPr/>
            <p:nvPr/>
          </p:nvSpPr>
          <p:spPr>
            <a:xfrm>
              <a:off x="708016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0" name="tx330"/>
            <p:cNvSpPr/>
            <p:nvPr/>
          </p:nvSpPr>
          <p:spPr>
            <a:xfrm>
              <a:off x="742192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76368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8105448" y="8837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34" name="tx334"/>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pg335"/>
            <p:cNvSpPr/>
            <p:nvPr/>
          </p:nvSpPr>
          <p:spPr>
            <a:xfrm>
              <a:off x="916061" y="30935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6" name="tx336"/>
            <p:cNvSpPr/>
            <p:nvPr/>
          </p:nvSpPr>
          <p:spPr>
            <a:xfrm>
              <a:off x="948583" y="31244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7" name="pg337"/>
            <p:cNvSpPr/>
            <p:nvPr/>
          </p:nvSpPr>
          <p:spPr>
            <a:xfrm>
              <a:off x="197148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2004008" y="28103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9" name="pg339"/>
            <p:cNvSpPr/>
            <p:nvPr/>
          </p:nvSpPr>
          <p:spPr>
            <a:xfrm>
              <a:off x="1629726" y="27795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662248" y="281303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1" name="pg341"/>
            <p:cNvSpPr/>
            <p:nvPr/>
          </p:nvSpPr>
          <p:spPr>
            <a:xfrm>
              <a:off x="2313247" y="274959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2345768" y="27818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3" name="pg343"/>
            <p:cNvSpPr/>
            <p:nvPr/>
          </p:nvSpPr>
          <p:spPr>
            <a:xfrm>
              <a:off x="2655007" y="271968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687528" y="275188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5" name="pg345"/>
            <p:cNvSpPr/>
            <p:nvPr/>
          </p:nvSpPr>
          <p:spPr>
            <a:xfrm>
              <a:off x="3680287" y="27047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3712808" y="273555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7" name="pg347"/>
            <p:cNvSpPr/>
            <p:nvPr/>
          </p:nvSpPr>
          <p:spPr>
            <a:xfrm>
              <a:off x="436380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4396329" y="260264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9" name="pg349"/>
            <p:cNvSpPr/>
            <p:nvPr/>
          </p:nvSpPr>
          <p:spPr>
            <a:xfrm>
              <a:off x="4022047" y="25701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4054568" y="260238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1" name="pg351"/>
            <p:cNvSpPr/>
            <p:nvPr/>
          </p:nvSpPr>
          <p:spPr>
            <a:xfrm>
              <a:off x="5389087" y="249534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5421609" y="2526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3" name="pg353"/>
            <p:cNvSpPr/>
            <p:nvPr/>
          </p:nvSpPr>
          <p:spPr>
            <a:xfrm>
              <a:off x="6414367" y="24355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446889" y="246640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5" name="tx355"/>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6" name="tx356"/>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7" name="tx357"/>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8" name="tx358"/>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9" name="tx359"/>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0" name="tx360"/>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61" name="tx361"/>
            <p:cNvSpPr/>
            <p:nvPr/>
          </p:nvSpPr>
          <p:spPr>
            <a:xfrm rot="-5400000">
              <a:off x="113920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62" name="tx362"/>
            <p:cNvSpPr/>
            <p:nvPr/>
          </p:nvSpPr>
          <p:spPr>
            <a:xfrm rot="-5400000">
              <a:off x="151265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63" name="tx363"/>
            <p:cNvSpPr/>
            <p:nvPr/>
          </p:nvSpPr>
          <p:spPr>
            <a:xfrm rot="-5400000">
              <a:off x="180720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64" name="tx364"/>
            <p:cNvSpPr/>
            <p:nvPr/>
          </p:nvSpPr>
          <p:spPr>
            <a:xfrm rot="-5400000">
              <a:off x="222287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65" name="tx365"/>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66" name="tx366"/>
            <p:cNvSpPr/>
            <p:nvPr/>
          </p:nvSpPr>
          <p:spPr>
            <a:xfrm rot="-5400000">
              <a:off x="259957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67" name="tx367"/>
            <p:cNvSpPr/>
            <p:nvPr/>
          </p:nvSpPr>
          <p:spPr>
            <a:xfrm rot="-5400000">
              <a:off x="2796179"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68" name="tx368"/>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69" name="tx369"/>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70" name="tx370"/>
            <p:cNvSpPr/>
            <p:nvPr/>
          </p:nvSpPr>
          <p:spPr>
            <a:xfrm rot="-5400000">
              <a:off x="403482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71" name="tx371"/>
            <p:cNvSpPr/>
            <p:nvPr/>
          </p:nvSpPr>
          <p:spPr>
            <a:xfrm rot="-5400000">
              <a:off x="4546849"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72" name="tx372"/>
            <p:cNvSpPr/>
            <p:nvPr/>
          </p:nvSpPr>
          <p:spPr>
            <a:xfrm rot="-5400000">
              <a:off x="486371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73" name="tx373"/>
            <p:cNvSpPr/>
            <p:nvPr/>
          </p:nvSpPr>
          <p:spPr>
            <a:xfrm rot="-5400000">
              <a:off x="532286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74" name="tx374"/>
            <p:cNvSpPr/>
            <p:nvPr/>
          </p:nvSpPr>
          <p:spPr>
            <a:xfrm rot="-5400000">
              <a:off x="558273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75" name="tx375"/>
            <p:cNvSpPr/>
            <p:nvPr/>
          </p:nvSpPr>
          <p:spPr>
            <a:xfrm rot="-5400000">
              <a:off x="5808329"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76" name="tx376"/>
            <p:cNvSpPr/>
            <p:nvPr/>
          </p:nvSpPr>
          <p:spPr>
            <a:xfrm rot="-5400000">
              <a:off x="629541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7" name="tx377"/>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78" name="tx378"/>
            <p:cNvSpPr/>
            <p:nvPr/>
          </p:nvSpPr>
          <p:spPr>
            <a:xfrm rot="-5400000">
              <a:off x="698664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9" name="tx379"/>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80" name="tx380"/>
            <p:cNvSpPr/>
            <p:nvPr/>
          </p:nvSpPr>
          <p:spPr>
            <a:xfrm rot="-5400000">
              <a:off x="7572178"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81" name="tx381"/>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82" name="tx382"/>
            <p:cNvSpPr/>
            <p:nvPr/>
          </p:nvSpPr>
          <p:spPr>
            <a:xfrm rot="-5400000">
              <a:off x="815310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83" name="tx383"/>
            <p:cNvSpPr/>
            <p:nvPr/>
          </p:nvSpPr>
          <p:spPr>
            <a:xfrm rot="-5400000">
              <a:off x="8657929"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84" name="tx384"/>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85" name="rc385"/>
            <p:cNvSpPr/>
            <p:nvPr/>
          </p:nvSpPr>
          <p:spPr>
            <a:xfrm>
              <a:off x="3680231" y="5993415"/>
              <a:ext cx="219455" cy="219455"/>
            </a:xfrm>
            <a:prstGeom prst="rect">
              <a:avLst/>
            </a:prstGeom>
            <a:solidFill>
              <a:srgbClr val="FFFFFF">
                <a:alpha val="100000"/>
              </a:srgbClr>
            </a:solidFill>
          </p:spPr>
          <p:txBody>
            <a:bodyPr/>
            <a:lstStyle/>
            <a:p/>
          </p:txBody>
        </p:sp>
        <p:sp>
          <p:nvSpPr>
            <p:cNvPr id="386" name="pg386"/>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pg390"/>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1" name="rc391"/>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2" name="tx392"/>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3" name="tx393"/>
            <p:cNvSpPr/>
            <p:nvPr/>
          </p:nvSpPr>
          <p:spPr>
            <a:xfrm>
              <a:off x="803816" y="398022"/>
              <a:ext cx="7156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WCAR, 2024</a:t>
              </a:r>
            </a:p>
          </p:txBody>
        </p:sp>
        <p:sp>
          <p:nvSpPr>
            <p:cNvPr id="394" name="tx394"/>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95" name="tx395"/>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96" name="tx396"/>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3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WCAR, classés du plus faible au plus élevé, ainsi que le classement des 10 pays comptant le plus grand nombre d'enfants non vaccinés ou sous-vaccinés, en chiffres absolus.
En 2024, le Bénin se classera au troisième rang des 24 pays où la couverture en DTC3 est la plus faible (sur la base d'un classement ex æquo).
Le Bénin était dans le top 10 des pays ayant le plus grand nombre d'enfants non vaccinés ou sous-vaccinés (rang=7).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77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699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1213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543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488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4910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332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540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31678"/>
              <a:ext cx="248247" cy="675006"/>
            </a:xfrm>
            <a:prstGeom prst="rect">
              <a:avLst/>
            </a:prstGeom>
            <a:solidFill>
              <a:srgbClr val="80BD41">
                <a:alpha val="100000"/>
              </a:srgbClr>
            </a:solidFill>
          </p:spPr>
          <p:txBody>
            <a:bodyPr/>
            <a:lstStyle/>
            <a:p/>
          </p:txBody>
        </p:sp>
        <p:sp>
          <p:nvSpPr>
            <p:cNvPr id="25" name="rc25"/>
            <p:cNvSpPr/>
            <p:nvPr/>
          </p:nvSpPr>
          <p:spPr>
            <a:xfrm>
              <a:off x="1333322" y="3141283"/>
              <a:ext cx="248247" cy="190395"/>
            </a:xfrm>
            <a:prstGeom prst="rect">
              <a:avLst/>
            </a:prstGeom>
            <a:solidFill>
              <a:srgbClr val="1CABE2">
                <a:alpha val="100000"/>
              </a:srgbClr>
            </a:solidFill>
          </p:spPr>
          <p:txBody>
            <a:bodyPr/>
            <a:lstStyle/>
            <a:p/>
          </p:txBody>
        </p:sp>
        <p:sp>
          <p:nvSpPr>
            <p:cNvPr id="26" name="rc26"/>
            <p:cNvSpPr/>
            <p:nvPr/>
          </p:nvSpPr>
          <p:spPr>
            <a:xfrm>
              <a:off x="1609153" y="3334194"/>
              <a:ext cx="248247" cy="672490"/>
            </a:xfrm>
            <a:prstGeom prst="rect">
              <a:avLst/>
            </a:prstGeom>
            <a:solidFill>
              <a:srgbClr val="80BD41">
                <a:alpha val="100000"/>
              </a:srgbClr>
            </a:solidFill>
          </p:spPr>
          <p:txBody>
            <a:bodyPr/>
            <a:lstStyle/>
            <a:p/>
          </p:txBody>
        </p:sp>
        <p:sp>
          <p:nvSpPr>
            <p:cNvPr id="27" name="rc27"/>
            <p:cNvSpPr/>
            <p:nvPr/>
          </p:nvSpPr>
          <p:spPr>
            <a:xfrm>
              <a:off x="1609153" y="3121822"/>
              <a:ext cx="248247" cy="212371"/>
            </a:xfrm>
            <a:prstGeom prst="rect">
              <a:avLst/>
            </a:prstGeom>
            <a:solidFill>
              <a:srgbClr val="1CABE2">
                <a:alpha val="100000"/>
              </a:srgbClr>
            </a:solidFill>
          </p:spPr>
          <p:txBody>
            <a:bodyPr/>
            <a:lstStyle/>
            <a:p/>
          </p:txBody>
        </p:sp>
        <p:sp>
          <p:nvSpPr>
            <p:cNvPr id="28" name="rc28"/>
            <p:cNvSpPr/>
            <p:nvPr/>
          </p:nvSpPr>
          <p:spPr>
            <a:xfrm>
              <a:off x="1884983" y="3325525"/>
              <a:ext cx="248247" cy="681160"/>
            </a:xfrm>
            <a:prstGeom prst="rect">
              <a:avLst/>
            </a:prstGeom>
            <a:solidFill>
              <a:srgbClr val="80BD41">
                <a:alpha val="100000"/>
              </a:srgbClr>
            </a:solidFill>
          </p:spPr>
          <p:txBody>
            <a:bodyPr/>
            <a:lstStyle/>
            <a:p/>
          </p:txBody>
        </p:sp>
        <p:sp>
          <p:nvSpPr>
            <p:cNvPr id="29" name="rc29"/>
            <p:cNvSpPr/>
            <p:nvPr/>
          </p:nvSpPr>
          <p:spPr>
            <a:xfrm>
              <a:off x="1884983" y="3098482"/>
              <a:ext cx="248247" cy="227043"/>
            </a:xfrm>
            <a:prstGeom prst="rect">
              <a:avLst/>
            </a:prstGeom>
            <a:solidFill>
              <a:srgbClr val="1CABE2">
                <a:alpha val="100000"/>
              </a:srgbClr>
            </a:solidFill>
          </p:spPr>
          <p:txBody>
            <a:bodyPr/>
            <a:lstStyle/>
            <a:p/>
          </p:txBody>
        </p:sp>
        <p:sp>
          <p:nvSpPr>
            <p:cNvPr id="30" name="rc30"/>
            <p:cNvSpPr/>
            <p:nvPr/>
          </p:nvSpPr>
          <p:spPr>
            <a:xfrm>
              <a:off x="2160814" y="3322615"/>
              <a:ext cx="248247" cy="684070"/>
            </a:xfrm>
            <a:prstGeom prst="rect">
              <a:avLst/>
            </a:prstGeom>
            <a:solidFill>
              <a:srgbClr val="80BD41">
                <a:alpha val="100000"/>
              </a:srgbClr>
            </a:solidFill>
          </p:spPr>
          <p:txBody>
            <a:bodyPr/>
            <a:lstStyle/>
            <a:p/>
          </p:txBody>
        </p:sp>
        <p:sp>
          <p:nvSpPr>
            <p:cNvPr id="31" name="rc31"/>
            <p:cNvSpPr/>
            <p:nvPr/>
          </p:nvSpPr>
          <p:spPr>
            <a:xfrm>
              <a:off x="2160814" y="3069593"/>
              <a:ext cx="248247" cy="253021"/>
            </a:xfrm>
            <a:prstGeom prst="rect">
              <a:avLst/>
            </a:prstGeom>
            <a:solidFill>
              <a:srgbClr val="1CABE2">
                <a:alpha val="100000"/>
              </a:srgbClr>
            </a:solidFill>
          </p:spPr>
          <p:txBody>
            <a:bodyPr/>
            <a:lstStyle/>
            <a:p/>
          </p:txBody>
        </p:sp>
        <p:sp>
          <p:nvSpPr>
            <p:cNvPr id="32" name="rc32"/>
            <p:cNvSpPr/>
            <p:nvPr/>
          </p:nvSpPr>
          <p:spPr>
            <a:xfrm>
              <a:off x="2436645" y="3312854"/>
              <a:ext cx="248247" cy="693830"/>
            </a:xfrm>
            <a:prstGeom prst="rect">
              <a:avLst/>
            </a:prstGeom>
            <a:solidFill>
              <a:srgbClr val="80BD41">
                <a:alpha val="100000"/>
              </a:srgbClr>
            </a:solidFill>
          </p:spPr>
          <p:txBody>
            <a:bodyPr/>
            <a:lstStyle/>
            <a:p/>
          </p:txBody>
        </p:sp>
        <p:sp>
          <p:nvSpPr>
            <p:cNvPr id="33" name="rc33"/>
            <p:cNvSpPr/>
            <p:nvPr/>
          </p:nvSpPr>
          <p:spPr>
            <a:xfrm>
              <a:off x="2436645" y="3043039"/>
              <a:ext cx="248247" cy="269814"/>
            </a:xfrm>
            <a:prstGeom prst="rect">
              <a:avLst/>
            </a:prstGeom>
            <a:solidFill>
              <a:srgbClr val="1CABE2">
                <a:alpha val="100000"/>
              </a:srgbClr>
            </a:solidFill>
          </p:spPr>
          <p:txBody>
            <a:bodyPr/>
            <a:lstStyle/>
            <a:p/>
          </p:txBody>
        </p:sp>
        <p:sp>
          <p:nvSpPr>
            <p:cNvPr id="34" name="rc34"/>
            <p:cNvSpPr/>
            <p:nvPr/>
          </p:nvSpPr>
          <p:spPr>
            <a:xfrm>
              <a:off x="2712475" y="3313491"/>
              <a:ext cx="248247" cy="693194"/>
            </a:xfrm>
            <a:prstGeom prst="rect">
              <a:avLst/>
            </a:prstGeom>
            <a:solidFill>
              <a:srgbClr val="80BD41">
                <a:alpha val="100000"/>
              </a:srgbClr>
            </a:solidFill>
          </p:spPr>
          <p:txBody>
            <a:bodyPr/>
            <a:lstStyle/>
            <a:p/>
          </p:txBody>
        </p:sp>
        <p:sp>
          <p:nvSpPr>
            <p:cNvPr id="35" name="rc35"/>
            <p:cNvSpPr/>
            <p:nvPr/>
          </p:nvSpPr>
          <p:spPr>
            <a:xfrm>
              <a:off x="2712475" y="3016425"/>
              <a:ext cx="248247" cy="297065"/>
            </a:xfrm>
            <a:prstGeom prst="rect">
              <a:avLst/>
            </a:prstGeom>
            <a:solidFill>
              <a:srgbClr val="1CABE2">
                <a:alpha val="100000"/>
              </a:srgbClr>
            </a:solidFill>
          </p:spPr>
          <p:txBody>
            <a:bodyPr/>
            <a:lstStyle/>
            <a:p/>
          </p:txBody>
        </p:sp>
        <p:sp>
          <p:nvSpPr>
            <p:cNvPr id="36" name="rc36"/>
            <p:cNvSpPr/>
            <p:nvPr/>
          </p:nvSpPr>
          <p:spPr>
            <a:xfrm>
              <a:off x="2988306" y="3245347"/>
              <a:ext cx="248247" cy="761337"/>
            </a:xfrm>
            <a:prstGeom prst="rect">
              <a:avLst/>
            </a:prstGeom>
            <a:solidFill>
              <a:srgbClr val="80BD41">
                <a:alpha val="100000"/>
              </a:srgbClr>
            </a:solidFill>
          </p:spPr>
          <p:txBody>
            <a:bodyPr/>
            <a:lstStyle/>
            <a:p/>
          </p:txBody>
        </p:sp>
        <p:sp>
          <p:nvSpPr>
            <p:cNvPr id="37" name="rc37"/>
            <p:cNvSpPr/>
            <p:nvPr/>
          </p:nvSpPr>
          <p:spPr>
            <a:xfrm>
              <a:off x="2988306" y="2977836"/>
              <a:ext cx="248247" cy="267510"/>
            </a:xfrm>
            <a:prstGeom prst="rect">
              <a:avLst/>
            </a:prstGeom>
            <a:solidFill>
              <a:srgbClr val="1CABE2">
                <a:alpha val="100000"/>
              </a:srgbClr>
            </a:solidFill>
          </p:spPr>
          <p:txBody>
            <a:bodyPr/>
            <a:lstStyle/>
            <a:p/>
          </p:txBody>
        </p:sp>
        <p:sp>
          <p:nvSpPr>
            <p:cNvPr id="38" name="rc38"/>
            <p:cNvSpPr/>
            <p:nvPr/>
          </p:nvSpPr>
          <p:spPr>
            <a:xfrm>
              <a:off x="3264137" y="3145012"/>
              <a:ext cx="248247" cy="861673"/>
            </a:xfrm>
            <a:prstGeom prst="rect">
              <a:avLst/>
            </a:prstGeom>
            <a:solidFill>
              <a:srgbClr val="80BD41">
                <a:alpha val="100000"/>
              </a:srgbClr>
            </a:solidFill>
          </p:spPr>
          <p:txBody>
            <a:bodyPr/>
            <a:lstStyle/>
            <a:p/>
          </p:txBody>
        </p:sp>
        <p:sp>
          <p:nvSpPr>
            <p:cNvPr id="39" name="rc39"/>
            <p:cNvSpPr/>
            <p:nvPr/>
          </p:nvSpPr>
          <p:spPr>
            <a:xfrm>
              <a:off x="3264137" y="2955860"/>
              <a:ext cx="248247" cy="189152"/>
            </a:xfrm>
            <a:prstGeom prst="rect">
              <a:avLst/>
            </a:prstGeom>
            <a:solidFill>
              <a:srgbClr val="1CABE2">
                <a:alpha val="100000"/>
              </a:srgbClr>
            </a:solidFill>
          </p:spPr>
          <p:txBody>
            <a:bodyPr/>
            <a:lstStyle/>
            <a:p/>
          </p:txBody>
        </p:sp>
        <p:sp>
          <p:nvSpPr>
            <p:cNvPr id="40" name="rc40"/>
            <p:cNvSpPr/>
            <p:nvPr/>
          </p:nvSpPr>
          <p:spPr>
            <a:xfrm>
              <a:off x="3539967" y="3205486"/>
              <a:ext cx="248247" cy="801198"/>
            </a:xfrm>
            <a:prstGeom prst="rect">
              <a:avLst/>
            </a:prstGeom>
            <a:solidFill>
              <a:srgbClr val="80BD41">
                <a:alpha val="100000"/>
              </a:srgbClr>
            </a:solidFill>
          </p:spPr>
          <p:txBody>
            <a:bodyPr/>
            <a:lstStyle/>
            <a:p/>
          </p:txBody>
        </p:sp>
        <p:sp>
          <p:nvSpPr>
            <p:cNvPr id="41" name="rc41"/>
            <p:cNvSpPr/>
            <p:nvPr/>
          </p:nvSpPr>
          <p:spPr>
            <a:xfrm>
              <a:off x="3539967" y="2938430"/>
              <a:ext cx="248247" cy="267056"/>
            </a:xfrm>
            <a:prstGeom prst="rect">
              <a:avLst/>
            </a:prstGeom>
            <a:solidFill>
              <a:srgbClr val="1CABE2">
                <a:alpha val="100000"/>
              </a:srgbClr>
            </a:solidFill>
          </p:spPr>
          <p:txBody>
            <a:bodyPr/>
            <a:lstStyle/>
            <a:p/>
          </p:txBody>
        </p:sp>
        <p:sp>
          <p:nvSpPr>
            <p:cNvPr id="42" name="rc42"/>
            <p:cNvSpPr/>
            <p:nvPr/>
          </p:nvSpPr>
          <p:spPr>
            <a:xfrm>
              <a:off x="3815798" y="3144739"/>
              <a:ext cx="248247" cy="861945"/>
            </a:xfrm>
            <a:prstGeom prst="rect">
              <a:avLst/>
            </a:prstGeom>
            <a:solidFill>
              <a:srgbClr val="80BD41">
                <a:alpha val="100000"/>
              </a:srgbClr>
            </a:solidFill>
          </p:spPr>
          <p:txBody>
            <a:bodyPr/>
            <a:lstStyle/>
            <a:p/>
          </p:txBody>
        </p:sp>
        <p:sp>
          <p:nvSpPr>
            <p:cNvPr id="43" name="rc43"/>
            <p:cNvSpPr/>
            <p:nvPr/>
          </p:nvSpPr>
          <p:spPr>
            <a:xfrm>
              <a:off x="3815798" y="2915604"/>
              <a:ext cx="248247" cy="229134"/>
            </a:xfrm>
            <a:prstGeom prst="rect">
              <a:avLst/>
            </a:prstGeom>
            <a:solidFill>
              <a:srgbClr val="1CABE2">
                <a:alpha val="100000"/>
              </a:srgbClr>
            </a:solidFill>
          </p:spPr>
          <p:txBody>
            <a:bodyPr/>
            <a:lstStyle/>
            <a:p/>
          </p:txBody>
        </p:sp>
        <p:sp>
          <p:nvSpPr>
            <p:cNvPr id="44" name="rc44"/>
            <p:cNvSpPr/>
            <p:nvPr/>
          </p:nvSpPr>
          <p:spPr>
            <a:xfrm>
              <a:off x="4091628" y="3156258"/>
              <a:ext cx="248247" cy="850426"/>
            </a:xfrm>
            <a:prstGeom prst="rect">
              <a:avLst/>
            </a:prstGeom>
            <a:solidFill>
              <a:srgbClr val="80BD41">
                <a:alpha val="100000"/>
              </a:srgbClr>
            </a:solidFill>
          </p:spPr>
          <p:txBody>
            <a:bodyPr/>
            <a:lstStyle/>
            <a:p/>
          </p:txBody>
        </p:sp>
        <p:sp>
          <p:nvSpPr>
            <p:cNvPr id="45" name="rc45"/>
            <p:cNvSpPr/>
            <p:nvPr/>
          </p:nvSpPr>
          <p:spPr>
            <a:xfrm>
              <a:off x="4091628" y="2887686"/>
              <a:ext cx="248247" cy="268571"/>
            </a:xfrm>
            <a:prstGeom prst="rect">
              <a:avLst/>
            </a:prstGeom>
            <a:solidFill>
              <a:srgbClr val="1CABE2">
                <a:alpha val="100000"/>
              </a:srgbClr>
            </a:solidFill>
          </p:spPr>
          <p:txBody>
            <a:bodyPr/>
            <a:lstStyle/>
            <a:p/>
          </p:txBody>
        </p:sp>
        <p:sp>
          <p:nvSpPr>
            <p:cNvPr id="46" name="rc46"/>
            <p:cNvSpPr/>
            <p:nvPr/>
          </p:nvSpPr>
          <p:spPr>
            <a:xfrm>
              <a:off x="4367459" y="3143072"/>
              <a:ext cx="248247" cy="863613"/>
            </a:xfrm>
            <a:prstGeom prst="rect">
              <a:avLst/>
            </a:prstGeom>
            <a:solidFill>
              <a:srgbClr val="80BD41">
                <a:alpha val="100000"/>
              </a:srgbClr>
            </a:solidFill>
          </p:spPr>
          <p:txBody>
            <a:bodyPr/>
            <a:lstStyle/>
            <a:p/>
          </p:txBody>
        </p:sp>
        <p:sp>
          <p:nvSpPr>
            <p:cNvPr id="47" name="rc47"/>
            <p:cNvSpPr/>
            <p:nvPr/>
          </p:nvSpPr>
          <p:spPr>
            <a:xfrm>
              <a:off x="4367459" y="2855191"/>
              <a:ext cx="248247" cy="287881"/>
            </a:xfrm>
            <a:prstGeom prst="rect">
              <a:avLst/>
            </a:prstGeom>
            <a:solidFill>
              <a:srgbClr val="1CABE2">
                <a:alpha val="100000"/>
              </a:srgbClr>
            </a:solidFill>
          </p:spPr>
          <p:txBody>
            <a:bodyPr/>
            <a:lstStyle/>
            <a:p/>
          </p:txBody>
        </p:sp>
        <p:sp>
          <p:nvSpPr>
            <p:cNvPr id="48" name="rc48"/>
            <p:cNvSpPr/>
            <p:nvPr/>
          </p:nvSpPr>
          <p:spPr>
            <a:xfrm>
              <a:off x="4643290" y="3056650"/>
              <a:ext cx="248247" cy="950034"/>
            </a:xfrm>
            <a:prstGeom prst="rect">
              <a:avLst/>
            </a:prstGeom>
            <a:solidFill>
              <a:srgbClr val="80BD41">
                <a:alpha val="100000"/>
              </a:srgbClr>
            </a:solidFill>
          </p:spPr>
          <p:txBody>
            <a:bodyPr/>
            <a:lstStyle/>
            <a:p/>
          </p:txBody>
        </p:sp>
        <p:sp>
          <p:nvSpPr>
            <p:cNvPr id="49" name="rc49"/>
            <p:cNvSpPr/>
            <p:nvPr/>
          </p:nvSpPr>
          <p:spPr>
            <a:xfrm>
              <a:off x="4643290" y="2819149"/>
              <a:ext cx="248247" cy="237501"/>
            </a:xfrm>
            <a:prstGeom prst="rect">
              <a:avLst/>
            </a:prstGeom>
            <a:solidFill>
              <a:srgbClr val="1CABE2">
                <a:alpha val="100000"/>
              </a:srgbClr>
            </a:solidFill>
          </p:spPr>
          <p:txBody>
            <a:bodyPr/>
            <a:lstStyle/>
            <a:p/>
          </p:txBody>
        </p:sp>
        <p:sp>
          <p:nvSpPr>
            <p:cNvPr id="50" name="rc50"/>
            <p:cNvSpPr/>
            <p:nvPr/>
          </p:nvSpPr>
          <p:spPr>
            <a:xfrm>
              <a:off x="4919120" y="3067108"/>
              <a:ext cx="248247" cy="939577"/>
            </a:xfrm>
            <a:prstGeom prst="rect">
              <a:avLst/>
            </a:prstGeom>
            <a:solidFill>
              <a:srgbClr val="80BD41">
                <a:alpha val="100000"/>
              </a:srgbClr>
            </a:solidFill>
          </p:spPr>
          <p:txBody>
            <a:bodyPr/>
            <a:lstStyle/>
            <a:p/>
          </p:txBody>
        </p:sp>
        <p:sp>
          <p:nvSpPr>
            <p:cNvPr id="51" name="rc51"/>
            <p:cNvSpPr/>
            <p:nvPr/>
          </p:nvSpPr>
          <p:spPr>
            <a:xfrm>
              <a:off x="4919120" y="2786441"/>
              <a:ext cx="248247" cy="280666"/>
            </a:xfrm>
            <a:prstGeom prst="rect">
              <a:avLst/>
            </a:prstGeom>
            <a:solidFill>
              <a:srgbClr val="1CABE2">
                <a:alpha val="100000"/>
              </a:srgbClr>
            </a:solidFill>
          </p:spPr>
          <p:txBody>
            <a:bodyPr/>
            <a:lstStyle/>
            <a:p/>
          </p:txBody>
        </p:sp>
        <p:sp>
          <p:nvSpPr>
            <p:cNvPr id="52" name="rc52"/>
            <p:cNvSpPr/>
            <p:nvPr/>
          </p:nvSpPr>
          <p:spPr>
            <a:xfrm>
              <a:off x="5194951" y="3081537"/>
              <a:ext cx="248247" cy="925148"/>
            </a:xfrm>
            <a:prstGeom prst="rect">
              <a:avLst/>
            </a:prstGeom>
            <a:solidFill>
              <a:srgbClr val="80BD41">
                <a:alpha val="100000"/>
              </a:srgbClr>
            </a:solidFill>
          </p:spPr>
          <p:txBody>
            <a:bodyPr/>
            <a:lstStyle/>
            <a:p/>
          </p:txBody>
        </p:sp>
        <p:sp>
          <p:nvSpPr>
            <p:cNvPr id="53" name="rc53"/>
            <p:cNvSpPr/>
            <p:nvPr/>
          </p:nvSpPr>
          <p:spPr>
            <a:xfrm>
              <a:off x="5194951" y="2756492"/>
              <a:ext cx="248247" cy="325044"/>
            </a:xfrm>
            <a:prstGeom prst="rect">
              <a:avLst/>
            </a:prstGeom>
            <a:solidFill>
              <a:srgbClr val="1CABE2">
                <a:alpha val="100000"/>
              </a:srgbClr>
            </a:solidFill>
          </p:spPr>
          <p:txBody>
            <a:bodyPr/>
            <a:lstStyle/>
            <a:p/>
          </p:txBody>
        </p:sp>
        <p:sp>
          <p:nvSpPr>
            <p:cNvPr id="54" name="rc54"/>
            <p:cNvSpPr/>
            <p:nvPr/>
          </p:nvSpPr>
          <p:spPr>
            <a:xfrm>
              <a:off x="5470781" y="3061470"/>
              <a:ext cx="248247" cy="945215"/>
            </a:xfrm>
            <a:prstGeom prst="rect">
              <a:avLst/>
            </a:prstGeom>
            <a:solidFill>
              <a:srgbClr val="80BD41">
                <a:alpha val="100000"/>
              </a:srgbClr>
            </a:solidFill>
          </p:spPr>
          <p:txBody>
            <a:bodyPr/>
            <a:lstStyle/>
            <a:p/>
          </p:txBody>
        </p:sp>
        <p:sp>
          <p:nvSpPr>
            <p:cNvPr id="55" name="rc55"/>
            <p:cNvSpPr/>
            <p:nvPr/>
          </p:nvSpPr>
          <p:spPr>
            <a:xfrm>
              <a:off x="5470781" y="2729362"/>
              <a:ext cx="248247" cy="332107"/>
            </a:xfrm>
            <a:prstGeom prst="rect">
              <a:avLst/>
            </a:prstGeom>
            <a:solidFill>
              <a:srgbClr val="1CABE2">
                <a:alpha val="100000"/>
              </a:srgbClr>
            </a:solidFill>
          </p:spPr>
          <p:txBody>
            <a:bodyPr/>
            <a:lstStyle/>
            <a:p/>
          </p:txBody>
        </p:sp>
        <p:sp>
          <p:nvSpPr>
            <p:cNvPr id="56" name="rc56"/>
            <p:cNvSpPr/>
            <p:nvPr/>
          </p:nvSpPr>
          <p:spPr>
            <a:xfrm>
              <a:off x="5746612" y="2991598"/>
              <a:ext cx="248247" cy="1015086"/>
            </a:xfrm>
            <a:prstGeom prst="rect">
              <a:avLst/>
            </a:prstGeom>
            <a:solidFill>
              <a:srgbClr val="80BD41">
                <a:alpha val="100000"/>
              </a:srgbClr>
            </a:solidFill>
          </p:spPr>
          <p:txBody>
            <a:bodyPr/>
            <a:lstStyle/>
            <a:p/>
          </p:txBody>
        </p:sp>
        <p:sp>
          <p:nvSpPr>
            <p:cNvPr id="57" name="rc57"/>
            <p:cNvSpPr/>
            <p:nvPr/>
          </p:nvSpPr>
          <p:spPr>
            <a:xfrm>
              <a:off x="5746612" y="2705294"/>
              <a:ext cx="248247" cy="286304"/>
            </a:xfrm>
            <a:prstGeom prst="rect">
              <a:avLst/>
            </a:prstGeom>
            <a:solidFill>
              <a:srgbClr val="1CABE2">
                <a:alpha val="100000"/>
              </a:srgbClr>
            </a:solidFill>
          </p:spPr>
          <p:txBody>
            <a:bodyPr/>
            <a:lstStyle/>
            <a:p/>
          </p:txBody>
        </p:sp>
        <p:sp>
          <p:nvSpPr>
            <p:cNvPr id="58" name="rc58"/>
            <p:cNvSpPr/>
            <p:nvPr/>
          </p:nvSpPr>
          <p:spPr>
            <a:xfrm>
              <a:off x="6022443" y="3006725"/>
              <a:ext cx="248247" cy="999960"/>
            </a:xfrm>
            <a:prstGeom prst="rect">
              <a:avLst/>
            </a:prstGeom>
            <a:solidFill>
              <a:srgbClr val="80BD41">
                <a:alpha val="100000"/>
              </a:srgbClr>
            </a:solidFill>
          </p:spPr>
          <p:txBody>
            <a:bodyPr/>
            <a:lstStyle/>
            <a:p/>
          </p:txBody>
        </p:sp>
        <p:sp>
          <p:nvSpPr>
            <p:cNvPr id="59" name="rc59"/>
            <p:cNvSpPr/>
            <p:nvPr/>
          </p:nvSpPr>
          <p:spPr>
            <a:xfrm>
              <a:off x="6022443" y="2690956"/>
              <a:ext cx="248247" cy="315768"/>
            </a:xfrm>
            <a:prstGeom prst="rect">
              <a:avLst/>
            </a:prstGeom>
            <a:solidFill>
              <a:srgbClr val="1CABE2">
                <a:alpha val="100000"/>
              </a:srgbClr>
            </a:solidFill>
          </p:spPr>
          <p:txBody>
            <a:bodyPr/>
            <a:lstStyle/>
            <a:p/>
          </p:txBody>
        </p:sp>
        <p:sp>
          <p:nvSpPr>
            <p:cNvPr id="60" name="rc60"/>
            <p:cNvSpPr/>
            <p:nvPr/>
          </p:nvSpPr>
          <p:spPr>
            <a:xfrm>
              <a:off x="6298273" y="3027853"/>
              <a:ext cx="248247" cy="978832"/>
            </a:xfrm>
            <a:prstGeom prst="rect">
              <a:avLst/>
            </a:prstGeom>
            <a:solidFill>
              <a:srgbClr val="80BD41">
                <a:alpha val="100000"/>
              </a:srgbClr>
            </a:solidFill>
          </p:spPr>
          <p:txBody>
            <a:bodyPr/>
            <a:lstStyle/>
            <a:p/>
          </p:txBody>
        </p:sp>
        <p:sp>
          <p:nvSpPr>
            <p:cNvPr id="61" name="rc61"/>
            <p:cNvSpPr/>
            <p:nvPr/>
          </p:nvSpPr>
          <p:spPr>
            <a:xfrm>
              <a:off x="6298273" y="2683953"/>
              <a:ext cx="248247" cy="343899"/>
            </a:xfrm>
            <a:prstGeom prst="rect">
              <a:avLst/>
            </a:prstGeom>
            <a:solidFill>
              <a:srgbClr val="1CABE2">
                <a:alpha val="100000"/>
              </a:srgbClr>
            </a:solidFill>
          </p:spPr>
          <p:txBody>
            <a:bodyPr/>
            <a:lstStyle/>
            <a:p/>
          </p:txBody>
        </p:sp>
        <p:sp>
          <p:nvSpPr>
            <p:cNvPr id="62" name="rc62"/>
            <p:cNvSpPr/>
            <p:nvPr/>
          </p:nvSpPr>
          <p:spPr>
            <a:xfrm>
              <a:off x="6574104" y="3051406"/>
              <a:ext cx="248247" cy="955279"/>
            </a:xfrm>
            <a:prstGeom prst="rect">
              <a:avLst/>
            </a:prstGeom>
            <a:solidFill>
              <a:srgbClr val="80BD41">
                <a:alpha val="100000"/>
              </a:srgbClr>
            </a:solidFill>
          </p:spPr>
          <p:txBody>
            <a:bodyPr/>
            <a:lstStyle/>
            <a:p/>
          </p:txBody>
        </p:sp>
        <p:sp>
          <p:nvSpPr>
            <p:cNvPr id="63" name="rc63"/>
            <p:cNvSpPr/>
            <p:nvPr/>
          </p:nvSpPr>
          <p:spPr>
            <a:xfrm>
              <a:off x="6574104" y="2679891"/>
              <a:ext cx="248247" cy="371514"/>
            </a:xfrm>
            <a:prstGeom prst="rect">
              <a:avLst/>
            </a:prstGeom>
            <a:solidFill>
              <a:srgbClr val="1CABE2">
                <a:alpha val="100000"/>
              </a:srgbClr>
            </a:solidFill>
          </p:spPr>
          <p:txBody>
            <a:bodyPr/>
            <a:lstStyle/>
            <a:p/>
          </p:txBody>
        </p:sp>
        <p:sp>
          <p:nvSpPr>
            <p:cNvPr id="64" name="rc64"/>
            <p:cNvSpPr/>
            <p:nvPr/>
          </p:nvSpPr>
          <p:spPr>
            <a:xfrm>
              <a:off x="6849934" y="3070685"/>
              <a:ext cx="248247" cy="936000"/>
            </a:xfrm>
            <a:prstGeom prst="rect">
              <a:avLst/>
            </a:prstGeom>
            <a:solidFill>
              <a:srgbClr val="80BD41">
                <a:alpha val="100000"/>
              </a:srgbClr>
            </a:solidFill>
          </p:spPr>
          <p:txBody>
            <a:bodyPr/>
            <a:lstStyle/>
            <a:p/>
          </p:txBody>
        </p:sp>
        <p:sp>
          <p:nvSpPr>
            <p:cNvPr id="65" name="rc65"/>
            <p:cNvSpPr/>
            <p:nvPr/>
          </p:nvSpPr>
          <p:spPr>
            <a:xfrm>
              <a:off x="6849934" y="2669555"/>
              <a:ext cx="248247" cy="401129"/>
            </a:xfrm>
            <a:prstGeom prst="rect">
              <a:avLst/>
            </a:prstGeom>
            <a:solidFill>
              <a:srgbClr val="1CABE2">
                <a:alpha val="100000"/>
              </a:srgbClr>
            </a:solidFill>
          </p:spPr>
          <p:txBody>
            <a:bodyPr/>
            <a:lstStyle/>
            <a:p/>
          </p:txBody>
        </p:sp>
        <p:sp>
          <p:nvSpPr>
            <p:cNvPr id="66" name="rc66"/>
            <p:cNvSpPr/>
            <p:nvPr/>
          </p:nvSpPr>
          <p:spPr>
            <a:xfrm>
              <a:off x="7125765" y="3060257"/>
              <a:ext cx="248247" cy="946427"/>
            </a:xfrm>
            <a:prstGeom prst="rect">
              <a:avLst/>
            </a:prstGeom>
            <a:solidFill>
              <a:srgbClr val="80BD41">
                <a:alpha val="100000"/>
              </a:srgbClr>
            </a:solidFill>
          </p:spPr>
          <p:txBody>
            <a:bodyPr/>
            <a:lstStyle/>
            <a:p/>
          </p:txBody>
        </p:sp>
        <p:sp>
          <p:nvSpPr>
            <p:cNvPr id="67" name="rc67"/>
            <p:cNvSpPr/>
            <p:nvPr/>
          </p:nvSpPr>
          <p:spPr>
            <a:xfrm>
              <a:off x="7125765" y="2654641"/>
              <a:ext cx="248247" cy="405616"/>
            </a:xfrm>
            <a:prstGeom prst="rect">
              <a:avLst/>
            </a:prstGeom>
            <a:solidFill>
              <a:srgbClr val="1CABE2">
                <a:alpha val="100000"/>
              </a:srgbClr>
            </a:solidFill>
          </p:spPr>
          <p:txBody>
            <a:bodyPr/>
            <a:lstStyle/>
            <a:p/>
          </p:txBody>
        </p:sp>
        <p:sp>
          <p:nvSpPr>
            <p:cNvPr id="68" name="rc68"/>
            <p:cNvSpPr/>
            <p:nvPr/>
          </p:nvSpPr>
          <p:spPr>
            <a:xfrm>
              <a:off x="7401596" y="3060742"/>
              <a:ext cx="248247" cy="945942"/>
            </a:xfrm>
            <a:prstGeom prst="rect">
              <a:avLst/>
            </a:prstGeom>
            <a:solidFill>
              <a:srgbClr val="80BD41">
                <a:alpha val="100000"/>
              </a:srgbClr>
            </a:solidFill>
          </p:spPr>
          <p:txBody>
            <a:bodyPr/>
            <a:lstStyle/>
            <a:p/>
          </p:txBody>
        </p:sp>
        <p:sp>
          <p:nvSpPr>
            <p:cNvPr id="69" name="rc69"/>
            <p:cNvSpPr/>
            <p:nvPr/>
          </p:nvSpPr>
          <p:spPr>
            <a:xfrm>
              <a:off x="7401596" y="2635756"/>
              <a:ext cx="248247" cy="424986"/>
            </a:xfrm>
            <a:prstGeom prst="rect">
              <a:avLst/>
            </a:prstGeom>
            <a:solidFill>
              <a:srgbClr val="1CABE2">
                <a:alpha val="100000"/>
              </a:srgbClr>
            </a:solidFill>
          </p:spPr>
          <p:txBody>
            <a:bodyPr/>
            <a:lstStyle/>
            <a:p/>
          </p:txBody>
        </p:sp>
        <p:sp>
          <p:nvSpPr>
            <p:cNvPr id="70" name="rc70"/>
            <p:cNvSpPr/>
            <p:nvPr/>
          </p:nvSpPr>
          <p:spPr>
            <a:xfrm>
              <a:off x="7677426" y="3049011"/>
              <a:ext cx="248247" cy="957673"/>
            </a:xfrm>
            <a:prstGeom prst="rect">
              <a:avLst/>
            </a:prstGeom>
            <a:solidFill>
              <a:srgbClr val="80BD41">
                <a:alpha val="100000"/>
              </a:srgbClr>
            </a:solidFill>
          </p:spPr>
          <p:txBody>
            <a:bodyPr/>
            <a:lstStyle/>
            <a:p/>
          </p:txBody>
        </p:sp>
        <p:sp>
          <p:nvSpPr>
            <p:cNvPr id="71" name="rc71"/>
            <p:cNvSpPr/>
            <p:nvPr/>
          </p:nvSpPr>
          <p:spPr>
            <a:xfrm>
              <a:off x="7677426" y="2618750"/>
              <a:ext cx="248247" cy="430260"/>
            </a:xfrm>
            <a:prstGeom prst="rect">
              <a:avLst/>
            </a:prstGeom>
            <a:solidFill>
              <a:srgbClr val="1CABE2">
                <a:alpha val="100000"/>
              </a:srgbClr>
            </a:solidFill>
          </p:spPr>
          <p:txBody>
            <a:bodyPr/>
            <a:lstStyle/>
            <a:p/>
          </p:txBody>
        </p:sp>
        <p:sp>
          <p:nvSpPr>
            <p:cNvPr id="72" name="rc72"/>
            <p:cNvSpPr/>
            <p:nvPr/>
          </p:nvSpPr>
          <p:spPr>
            <a:xfrm>
              <a:off x="7953257" y="3122156"/>
              <a:ext cx="248247" cy="884528"/>
            </a:xfrm>
            <a:prstGeom prst="rect">
              <a:avLst/>
            </a:prstGeom>
            <a:solidFill>
              <a:srgbClr val="80BD41">
                <a:alpha val="100000"/>
              </a:srgbClr>
            </a:solidFill>
          </p:spPr>
          <p:txBody>
            <a:bodyPr/>
            <a:lstStyle/>
            <a:p/>
          </p:txBody>
        </p:sp>
        <p:sp>
          <p:nvSpPr>
            <p:cNvPr id="73" name="rc73"/>
            <p:cNvSpPr/>
            <p:nvPr/>
          </p:nvSpPr>
          <p:spPr>
            <a:xfrm>
              <a:off x="7953257" y="2602685"/>
              <a:ext cx="248247" cy="519471"/>
            </a:xfrm>
            <a:prstGeom prst="rect">
              <a:avLst/>
            </a:prstGeom>
            <a:solidFill>
              <a:srgbClr val="1CABE2">
                <a:alpha val="100000"/>
              </a:srgbClr>
            </a:solidFill>
          </p:spPr>
          <p:txBody>
            <a:bodyPr/>
            <a:lstStyle/>
            <a:p/>
          </p:txBody>
        </p:sp>
        <p:sp>
          <p:nvSpPr>
            <p:cNvPr id="74" name="pl74"/>
            <p:cNvSpPr/>
            <p:nvPr/>
          </p:nvSpPr>
          <p:spPr>
            <a:xfrm>
              <a:off x="1457446" y="1704119"/>
              <a:ext cx="6619934" cy="533521"/>
            </a:xfrm>
            <a:custGeom>
              <a:avLst/>
              <a:pathLst>
                <a:path w="6619934" h="533521">
                  <a:moveTo>
                    <a:pt x="0" y="112320"/>
                  </a:moveTo>
                  <a:lnTo>
                    <a:pt x="275830" y="168480"/>
                  </a:lnTo>
                  <a:lnTo>
                    <a:pt x="551661" y="196560"/>
                  </a:lnTo>
                  <a:lnTo>
                    <a:pt x="827491" y="252720"/>
                  </a:lnTo>
                  <a:lnTo>
                    <a:pt x="1103322" y="280800"/>
                  </a:lnTo>
                  <a:lnTo>
                    <a:pt x="1379153" y="336960"/>
                  </a:lnTo>
                  <a:lnTo>
                    <a:pt x="1654983" y="224640"/>
                  </a:lnTo>
                  <a:lnTo>
                    <a:pt x="1930814" y="0"/>
                  </a:lnTo>
                  <a:lnTo>
                    <a:pt x="2206644" y="196560"/>
                  </a:lnTo>
                  <a:lnTo>
                    <a:pt x="2482475" y="84240"/>
                  </a:lnTo>
                  <a:lnTo>
                    <a:pt x="2758306" y="168480"/>
                  </a:lnTo>
                  <a:lnTo>
                    <a:pt x="3034136" y="196560"/>
                  </a:lnTo>
                  <a:lnTo>
                    <a:pt x="3309967" y="56160"/>
                  </a:lnTo>
                  <a:lnTo>
                    <a:pt x="3585797" y="140400"/>
                  </a:lnTo>
                  <a:lnTo>
                    <a:pt x="3861628" y="224640"/>
                  </a:lnTo>
                  <a:lnTo>
                    <a:pt x="4137459" y="224640"/>
                  </a:lnTo>
                  <a:lnTo>
                    <a:pt x="4413289" y="112320"/>
                  </a:lnTo>
                  <a:lnTo>
                    <a:pt x="4689120" y="168480"/>
                  </a:lnTo>
                  <a:lnTo>
                    <a:pt x="4964950" y="224640"/>
                  </a:lnTo>
                  <a:lnTo>
                    <a:pt x="5240781" y="280800"/>
                  </a:lnTo>
                  <a:lnTo>
                    <a:pt x="5516612" y="336960"/>
                  </a:lnTo>
                  <a:lnTo>
                    <a:pt x="5792442" y="336960"/>
                  </a:lnTo>
                  <a:lnTo>
                    <a:pt x="6068273" y="365040"/>
                  </a:lnTo>
                  <a:lnTo>
                    <a:pt x="6344103" y="365040"/>
                  </a:lnTo>
                  <a:lnTo>
                    <a:pt x="6619934" y="53352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553461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663793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801709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1339893" y="3005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880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7517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5945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439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3477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187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499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482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466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6352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222.7</a:t>
              </a:r>
            </a:p>
          </p:txBody>
        </p:sp>
        <p:sp>
          <p:nvSpPr>
            <p:cNvPr id="106" name="tx106"/>
            <p:cNvSpPr/>
            <p:nvPr/>
          </p:nvSpPr>
          <p:spPr>
            <a:xfrm>
              <a:off x="1366018" y="3201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07" name="tx107"/>
            <p:cNvSpPr/>
            <p:nvPr/>
          </p:nvSpPr>
          <p:spPr>
            <a:xfrm>
              <a:off x="2719046" y="3625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08" name="tx108"/>
            <p:cNvSpPr/>
            <p:nvPr/>
          </p:nvSpPr>
          <p:spPr>
            <a:xfrm>
              <a:off x="2784348" y="31299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09" name="tx109"/>
            <p:cNvSpPr/>
            <p:nvPr/>
          </p:nvSpPr>
          <p:spPr>
            <a:xfrm>
              <a:off x="4098199" y="35464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280.6</a:t>
              </a:r>
            </a:p>
          </p:txBody>
        </p:sp>
        <p:sp>
          <p:nvSpPr>
            <p:cNvPr id="110" name="tx110"/>
            <p:cNvSpPr/>
            <p:nvPr/>
          </p:nvSpPr>
          <p:spPr>
            <a:xfrm>
              <a:off x="4124324" y="2986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1" name="tx111"/>
            <p:cNvSpPr/>
            <p:nvPr/>
          </p:nvSpPr>
          <p:spPr>
            <a:xfrm>
              <a:off x="5477352" y="34989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311.8</a:t>
              </a:r>
            </a:p>
          </p:txBody>
        </p:sp>
        <p:sp>
          <p:nvSpPr>
            <p:cNvPr id="112" name="tx112"/>
            <p:cNvSpPr/>
            <p:nvPr/>
          </p:nvSpPr>
          <p:spPr>
            <a:xfrm>
              <a:off x="5477352" y="2860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3" name="tx113"/>
            <p:cNvSpPr/>
            <p:nvPr/>
          </p:nvSpPr>
          <p:spPr>
            <a:xfrm>
              <a:off x="6580674" y="3493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315.1</a:t>
              </a:r>
            </a:p>
          </p:txBody>
        </p:sp>
        <p:sp>
          <p:nvSpPr>
            <p:cNvPr id="114" name="tx114"/>
            <p:cNvSpPr/>
            <p:nvPr/>
          </p:nvSpPr>
          <p:spPr>
            <a:xfrm>
              <a:off x="6580674" y="2830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15" name="tx115"/>
            <p:cNvSpPr/>
            <p:nvPr/>
          </p:nvSpPr>
          <p:spPr>
            <a:xfrm>
              <a:off x="6856505" y="35035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308.8</a:t>
              </a:r>
            </a:p>
          </p:txBody>
        </p:sp>
        <p:sp>
          <p:nvSpPr>
            <p:cNvPr id="116" name="tx116"/>
            <p:cNvSpPr/>
            <p:nvPr/>
          </p:nvSpPr>
          <p:spPr>
            <a:xfrm>
              <a:off x="6856505" y="2835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132.3</a:t>
              </a:r>
            </a:p>
          </p:txBody>
        </p:sp>
        <p:sp>
          <p:nvSpPr>
            <p:cNvPr id="117" name="tx117"/>
            <p:cNvSpPr/>
            <p:nvPr/>
          </p:nvSpPr>
          <p:spPr>
            <a:xfrm>
              <a:off x="7132335" y="3498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312.2</a:t>
              </a:r>
            </a:p>
          </p:txBody>
        </p:sp>
        <p:sp>
          <p:nvSpPr>
            <p:cNvPr id="118" name="tx118"/>
            <p:cNvSpPr/>
            <p:nvPr/>
          </p:nvSpPr>
          <p:spPr>
            <a:xfrm>
              <a:off x="7132335" y="2822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133.8</a:t>
              </a:r>
            </a:p>
          </p:txBody>
        </p:sp>
        <p:sp>
          <p:nvSpPr>
            <p:cNvPr id="119" name="tx119"/>
            <p:cNvSpPr/>
            <p:nvPr/>
          </p:nvSpPr>
          <p:spPr>
            <a:xfrm>
              <a:off x="7408166" y="34986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312.1</a:t>
              </a:r>
            </a:p>
          </p:txBody>
        </p:sp>
        <p:sp>
          <p:nvSpPr>
            <p:cNvPr id="120" name="tx120"/>
            <p:cNvSpPr/>
            <p:nvPr/>
          </p:nvSpPr>
          <p:spPr>
            <a:xfrm>
              <a:off x="7408166" y="2813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140.2</a:t>
              </a:r>
            </a:p>
          </p:txBody>
        </p:sp>
        <p:sp>
          <p:nvSpPr>
            <p:cNvPr id="121" name="tx121"/>
            <p:cNvSpPr/>
            <p:nvPr/>
          </p:nvSpPr>
          <p:spPr>
            <a:xfrm>
              <a:off x="7683997" y="3492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315.9</a:t>
              </a:r>
            </a:p>
          </p:txBody>
        </p:sp>
        <p:sp>
          <p:nvSpPr>
            <p:cNvPr id="122" name="tx122"/>
            <p:cNvSpPr/>
            <p:nvPr/>
          </p:nvSpPr>
          <p:spPr>
            <a:xfrm>
              <a:off x="7683997" y="2798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3" name="tx123"/>
            <p:cNvSpPr/>
            <p:nvPr/>
          </p:nvSpPr>
          <p:spPr>
            <a:xfrm>
              <a:off x="7959827" y="3529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291.8</a:t>
              </a:r>
            </a:p>
          </p:txBody>
        </p:sp>
        <p:sp>
          <p:nvSpPr>
            <p:cNvPr id="124" name="tx124"/>
            <p:cNvSpPr/>
            <p:nvPr/>
          </p:nvSpPr>
          <p:spPr>
            <a:xfrm>
              <a:off x="7959827" y="28285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171.4</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1967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38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6811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520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39457"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206557"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49849" y="4909475"/>
              <a:ext cx="201456" cy="201456"/>
            </a:xfrm>
            <a:prstGeom prst="rect">
              <a:avLst/>
            </a:prstGeom>
            <a:solidFill>
              <a:srgbClr val="1CABE2">
                <a:alpha val="100000"/>
              </a:srgbClr>
            </a:solidFill>
          </p:spPr>
          <p:txBody>
            <a:bodyPr/>
            <a:lstStyle/>
            <a:p/>
          </p:txBody>
        </p:sp>
        <p:sp>
          <p:nvSpPr>
            <p:cNvPr id="150" name="rc150"/>
            <p:cNvSpPr/>
            <p:nvPr/>
          </p:nvSpPr>
          <p:spPr>
            <a:xfrm>
              <a:off x="5770421" y="4909475"/>
              <a:ext cx="201456" cy="201456"/>
            </a:xfrm>
            <a:prstGeom prst="rect">
              <a:avLst/>
            </a:prstGeom>
            <a:solidFill>
              <a:srgbClr val="80BD41">
                <a:alpha val="100000"/>
              </a:srgbClr>
            </a:solidFill>
          </p:spPr>
          <p:txBody>
            <a:bodyPr/>
            <a:lstStyle/>
            <a:p/>
          </p:txBody>
        </p:sp>
        <p:sp>
          <p:nvSpPr>
            <p:cNvPr id="151" name="tx151"/>
            <p:cNvSpPr/>
            <p:nvPr/>
          </p:nvSpPr>
          <p:spPr>
            <a:xfrm>
              <a:off x="4829894"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50466"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89913" y="661596"/>
              <a:ext cx="132360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Bénin, 2000-2024</a:t>
              </a:r>
            </a:p>
          </p:txBody>
        </p:sp>
        <p:sp>
          <p:nvSpPr>
            <p:cNvPr id="155" name="pl155"/>
            <p:cNvSpPr/>
            <p:nvPr/>
          </p:nvSpPr>
          <p:spPr>
            <a:xfrm>
              <a:off x="20394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4450569" cy="162162"/>
            </a:xfrm>
            <a:prstGeom prst="rect">
              <a:avLst/>
            </a:prstGeom>
            <a:solidFill>
              <a:srgbClr val="80BD41">
                <a:alpha val="100000"/>
              </a:srgbClr>
            </a:solidFill>
          </p:spPr>
          <p:txBody>
            <a:bodyPr/>
            <a:lstStyle/>
            <a:p/>
          </p:txBody>
        </p:sp>
        <p:sp>
          <p:nvSpPr>
            <p:cNvPr id="170" name="rc170"/>
            <p:cNvSpPr/>
            <p:nvPr/>
          </p:nvSpPr>
          <p:spPr>
            <a:xfrm>
              <a:off x="5783892" y="5774644"/>
              <a:ext cx="1730855" cy="162162"/>
            </a:xfrm>
            <a:prstGeom prst="rect">
              <a:avLst/>
            </a:prstGeom>
            <a:solidFill>
              <a:srgbClr val="1CABE2">
                <a:alpha val="100000"/>
              </a:srgbClr>
            </a:solidFill>
          </p:spPr>
          <p:txBody>
            <a:bodyPr/>
            <a:lstStyle/>
            <a:p/>
          </p:txBody>
        </p:sp>
        <p:sp>
          <p:nvSpPr>
            <p:cNvPr id="171" name="rc171"/>
            <p:cNvSpPr/>
            <p:nvPr/>
          </p:nvSpPr>
          <p:spPr>
            <a:xfrm>
              <a:off x="1333322" y="5571941"/>
              <a:ext cx="4461726" cy="162162"/>
            </a:xfrm>
            <a:prstGeom prst="rect">
              <a:avLst/>
            </a:prstGeom>
            <a:solidFill>
              <a:srgbClr val="80BD41">
                <a:alpha val="100000"/>
              </a:srgbClr>
            </a:solidFill>
          </p:spPr>
          <p:txBody>
            <a:bodyPr/>
            <a:lstStyle/>
            <a:p/>
          </p:txBody>
        </p:sp>
        <p:sp>
          <p:nvSpPr>
            <p:cNvPr id="172" name="rc172"/>
            <p:cNvSpPr/>
            <p:nvPr/>
          </p:nvSpPr>
          <p:spPr>
            <a:xfrm>
              <a:off x="5795049" y="5571941"/>
              <a:ext cx="2004549" cy="162162"/>
            </a:xfrm>
            <a:prstGeom prst="rect">
              <a:avLst/>
            </a:prstGeom>
            <a:solidFill>
              <a:srgbClr val="1CABE2">
                <a:alpha val="100000"/>
              </a:srgbClr>
            </a:solidFill>
          </p:spPr>
          <p:txBody>
            <a:bodyPr/>
            <a:lstStyle/>
            <a:p/>
          </p:txBody>
        </p:sp>
        <p:sp>
          <p:nvSpPr>
            <p:cNvPr id="173" name="rc173"/>
            <p:cNvSpPr/>
            <p:nvPr/>
          </p:nvSpPr>
          <p:spPr>
            <a:xfrm>
              <a:off x="1333322" y="5369238"/>
              <a:ext cx="4120950" cy="162162"/>
            </a:xfrm>
            <a:prstGeom prst="rect">
              <a:avLst/>
            </a:prstGeom>
            <a:solidFill>
              <a:srgbClr val="80BD41">
                <a:alpha val="100000"/>
              </a:srgbClr>
            </a:solidFill>
          </p:spPr>
          <p:txBody>
            <a:bodyPr/>
            <a:lstStyle/>
            <a:p/>
          </p:txBody>
        </p:sp>
        <p:sp>
          <p:nvSpPr>
            <p:cNvPr id="174" name="rc174"/>
            <p:cNvSpPr/>
            <p:nvPr/>
          </p:nvSpPr>
          <p:spPr>
            <a:xfrm>
              <a:off x="5454272" y="5369238"/>
              <a:ext cx="2420175" cy="162162"/>
            </a:xfrm>
            <a:prstGeom prst="rect">
              <a:avLst/>
            </a:prstGeom>
            <a:solidFill>
              <a:srgbClr val="1CABE2">
                <a:alpha val="100000"/>
              </a:srgbClr>
            </a:solidFill>
          </p:spPr>
          <p:txBody>
            <a:bodyPr/>
            <a:lstStyle/>
            <a:p/>
          </p:txBody>
        </p:sp>
        <p:sp>
          <p:nvSpPr>
            <p:cNvPr id="175" name="tx175"/>
            <p:cNvSpPr/>
            <p:nvPr/>
          </p:nvSpPr>
          <p:spPr>
            <a:xfrm>
              <a:off x="7679138"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342296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315.1</a:t>
              </a:r>
            </a:p>
          </p:txBody>
        </p:sp>
        <p:sp>
          <p:nvSpPr>
            <p:cNvPr id="179" name="tx179"/>
            <p:cNvSpPr/>
            <p:nvPr/>
          </p:nvSpPr>
          <p:spPr>
            <a:xfrm>
              <a:off x="651368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122.6</a:t>
              </a:r>
            </a:p>
          </p:txBody>
        </p:sp>
        <p:sp>
          <p:nvSpPr>
            <p:cNvPr id="180" name="tx180"/>
            <p:cNvSpPr/>
            <p:nvPr/>
          </p:nvSpPr>
          <p:spPr>
            <a:xfrm>
              <a:off x="3428547"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315.9</a:t>
              </a:r>
            </a:p>
          </p:txBody>
        </p:sp>
        <p:sp>
          <p:nvSpPr>
            <p:cNvPr id="181" name="tx181"/>
            <p:cNvSpPr/>
            <p:nvPr/>
          </p:nvSpPr>
          <p:spPr>
            <a:xfrm>
              <a:off x="6661685"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141.9</a:t>
              </a:r>
            </a:p>
          </p:txBody>
        </p:sp>
        <p:sp>
          <p:nvSpPr>
            <p:cNvPr id="182" name="tx182"/>
            <p:cNvSpPr/>
            <p:nvPr/>
          </p:nvSpPr>
          <p:spPr>
            <a:xfrm>
              <a:off x="3258159"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291.8</a:t>
              </a:r>
            </a:p>
          </p:txBody>
        </p:sp>
        <p:sp>
          <p:nvSpPr>
            <p:cNvPr id="183" name="tx183"/>
            <p:cNvSpPr/>
            <p:nvPr/>
          </p:nvSpPr>
          <p:spPr>
            <a:xfrm>
              <a:off x="6528722"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171.4</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5" name="tx195"/>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(63 %) était plus faible qu'en 2019 (72 %).
Le nombre d'enfants vaccinés avec le DTP3 a diminué de 7% par rapport à 2019.
Le nombre de nourrissons survivants a augmenté d'environ 6 % par rapport à 2019.
En 2024, moins d'enfants ont été vaccinés qu'en 2019.
En 2024, il y avait plus de nourrissons survivants (population cible) qu'en 2019.
Pour que la couverture vaccinale augmente, le nombre d'enfants vaccinés doit augmenter plus rapidement que la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36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75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414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754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212726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1067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89409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13916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83086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107549"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842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60913"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3759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9" name="pl19"/>
            <p:cNvSpPr/>
            <p:nvPr/>
          </p:nvSpPr>
          <p:spPr>
            <a:xfrm>
              <a:off x="966584" y="31406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0" name="pl20"/>
            <p:cNvSpPr/>
            <p:nvPr/>
          </p:nvSpPr>
          <p:spPr>
            <a:xfrm>
              <a:off x="966584" y="227452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14084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311054" y="3635799"/>
              <a:ext cx="249014" cy="370886"/>
            </a:xfrm>
            <a:prstGeom prst="rect">
              <a:avLst/>
            </a:prstGeom>
            <a:solidFill>
              <a:srgbClr val="E2231A">
                <a:alpha val="100000"/>
              </a:srgbClr>
            </a:solidFill>
          </p:spPr>
          <p:txBody>
            <a:bodyPr/>
            <a:lstStyle/>
            <a:p/>
          </p:txBody>
        </p:sp>
        <p:sp>
          <p:nvSpPr>
            <p:cNvPr id="33" name="rc33"/>
            <p:cNvSpPr/>
            <p:nvPr/>
          </p:nvSpPr>
          <p:spPr>
            <a:xfrm>
              <a:off x="1587736" y="3602186"/>
              <a:ext cx="249014" cy="404498"/>
            </a:xfrm>
            <a:prstGeom prst="rect">
              <a:avLst/>
            </a:prstGeom>
            <a:solidFill>
              <a:srgbClr val="E2231A">
                <a:alpha val="100000"/>
              </a:srgbClr>
            </a:solidFill>
          </p:spPr>
          <p:txBody>
            <a:bodyPr/>
            <a:lstStyle/>
            <a:p/>
          </p:txBody>
        </p:sp>
        <p:sp>
          <p:nvSpPr>
            <p:cNvPr id="34" name="rc34"/>
            <p:cNvSpPr/>
            <p:nvPr/>
          </p:nvSpPr>
          <p:spPr>
            <a:xfrm>
              <a:off x="1864419" y="3565547"/>
              <a:ext cx="249014" cy="441138"/>
            </a:xfrm>
            <a:prstGeom prst="rect">
              <a:avLst/>
            </a:prstGeom>
            <a:solidFill>
              <a:srgbClr val="E2231A">
                <a:alpha val="100000"/>
              </a:srgbClr>
            </a:solidFill>
          </p:spPr>
          <p:txBody>
            <a:bodyPr/>
            <a:lstStyle/>
            <a:p/>
          </p:txBody>
        </p:sp>
        <p:sp>
          <p:nvSpPr>
            <p:cNvPr id="35" name="rc35"/>
            <p:cNvSpPr/>
            <p:nvPr/>
          </p:nvSpPr>
          <p:spPr>
            <a:xfrm>
              <a:off x="2141101" y="3538148"/>
              <a:ext cx="249014" cy="468536"/>
            </a:xfrm>
            <a:prstGeom prst="rect">
              <a:avLst/>
            </a:prstGeom>
            <a:solidFill>
              <a:srgbClr val="E2231A">
                <a:alpha val="100000"/>
              </a:srgbClr>
            </a:solidFill>
          </p:spPr>
          <p:txBody>
            <a:bodyPr/>
            <a:lstStyle/>
            <a:p/>
          </p:txBody>
        </p:sp>
        <p:sp>
          <p:nvSpPr>
            <p:cNvPr id="36" name="rc36"/>
            <p:cNvSpPr/>
            <p:nvPr/>
          </p:nvSpPr>
          <p:spPr>
            <a:xfrm>
              <a:off x="2417783" y="3497317"/>
              <a:ext cx="249014" cy="509367"/>
            </a:xfrm>
            <a:prstGeom prst="rect">
              <a:avLst/>
            </a:prstGeom>
            <a:solidFill>
              <a:srgbClr val="E2231A">
                <a:alpha val="100000"/>
              </a:srgbClr>
            </a:solidFill>
          </p:spPr>
          <p:txBody>
            <a:bodyPr/>
            <a:lstStyle/>
            <a:p/>
          </p:txBody>
        </p:sp>
        <p:sp>
          <p:nvSpPr>
            <p:cNvPr id="37" name="rc37"/>
            <p:cNvSpPr/>
            <p:nvPr/>
          </p:nvSpPr>
          <p:spPr>
            <a:xfrm>
              <a:off x="2694466" y="3454965"/>
              <a:ext cx="249014" cy="551719"/>
            </a:xfrm>
            <a:prstGeom prst="rect">
              <a:avLst/>
            </a:prstGeom>
            <a:solidFill>
              <a:srgbClr val="E2231A">
                <a:alpha val="100000"/>
              </a:srgbClr>
            </a:solidFill>
          </p:spPr>
          <p:txBody>
            <a:bodyPr/>
            <a:lstStyle/>
            <a:p/>
          </p:txBody>
        </p:sp>
        <p:sp>
          <p:nvSpPr>
            <p:cNvPr id="38" name="rc38"/>
            <p:cNvSpPr/>
            <p:nvPr/>
          </p:nvSpPr>
          <p:spPr>
            <a:xfrm>
              <a:off x="2971148" y="3506956"/>
              <a:ext cx="249014" cy="499728"/>
            </a:xfrm>
            <a:prstGeom prst="rect">
              <a:avLst/>
            </a:prstGeom>
            <a:solidFill>
              <a:srgbClr val="E2231A">
                <a:alpha val="100000"/>
              </a:srgbClr>
            </a:solidFill>
          </p:spPr>
          <p:txBody>
            <a:bodyPr/>
            <a:lstStyle/>
            <a:p/>
          </p:txBody>
        </p:sp>
        <p:sp>
          <p:nvSpPr>
            <p:cNvPr id="39" name="rc39"/>
            <p:cNvSpPr/>
            <p:nvPr/>
          </p:nvSpPr>
          <p:spPr>
            <a:xfrm>
              <a:off x="3247830" y="3556332"/>
              <a:ext cx="249014" cy="450353"/>
            </a:xfrm>
            <a:prstGeom prst="rect">
              <a:avLst/>
            </a:prstGeom>
            <a:solidFill>
              <a:srgbClr val="E2231A">
                <a:alpha val="100000"/>
              </a:srgbClr>
            </a:solidFill>
          </p:spPr>
          <p:txBody>
            <a:bodyPr/>
            <a:lstStyle/>
            <a:p/>
          </p:txBody>
        </p:sp>
        <p:sp>
          <p:nvSpPr>
            <p:cNvPr id="40" name="rc40"/>
            <p:cNvSpPr/>
            <p:nvPr/>
          </p:nvSpPr>
          <p:spPr>
            <a:xfrm>
              <a:off x="3524513" y="3487816"/>
              <a:ext cx="249014" cy="518868"/>
            </a:xfrm>
            <a:prstGeom prst="rect">
              <a:avLst/>
            </a:prstGeom>
            <a:solidFill>
              <a:srgbClr val="E2231A">
                <a:alpha val="100000"/>
              </a:srgbClr>
            </a:solidFill>
          </p:spPr>
          <p:txBody>
            <a:bodyPr/>
            <a:lstStyle/>
            <a:p/>
          </p:txBody>
        </p:sp>
        <p:sp>
          <p:nvSpPr>
            <p:cNvPr id="41" name="rc41"/>
            <p:cNvSpPr/>
            <p:nvPr/>
          </p:nvSpPr>
          <p:spPr>
            <a:xfrm>
              <a:off x="3801195" y="3554673"/>
              <a:ext cx="249014" cy="452011"/>
            </a:xfrm>
            <a:prstGeom prst="rect">
              <a:avLst/>
            </a:prstGeom>
            <a:solidFill>
              <a:srgbClr val="E2231A">
                <a:alpha val="100000"/>
              </a:srgbClr>
            </a:solidFill>
          </p:spPr>
          <p:txBody>
            <a:bodyPr/>
            <a:lstStyle/>
            <a:p/>
          </p:txBody>
        </p:sp>
        <p:sp>
          <p:nvSpPr>
            <p:cNvPr id="42" name="rc42"/>
            <p:cNvSpPr/>
            <p:nvPr/>
          </p:nvSpPr>
          <p:spPr>
            <a:xfrm>
              <a:off x="4077877" y="3495143"/>
              <a:ext cx="249014" cy="511541"/>
            </a:xfrm>
            <a:prstGeom prst="rect">
              <a:avLst/>
            </a:prstGeom>
            <a:solidFill>
              <a:srgbClr val="E2231A">
                <a:alpha val="100000"/>
              </a:srgbClr>
            </a:solidFill>
          </p:spPr>
          <p:txBody>
            <a:bodyPr/>
            <a:lstStyle/>
            <a:p/>
          </p:txBody>
        </p:sp>
        <p:sp>
          <p:nvSpPr>
            <p:cNvPr id="43" name="rc43"/>
            <p:cNvSpPr/>
            <p:nvPr/>
          </p:nvSpPr>
          <p:spPr>
            <a:xfrm>
              <a:off x="4354560" y="3513192"/>
              <a:ext cx="249014" cy="493492"/>
            </a:xfrm>
            <a:prstGeom prst="rect">
              <a:avLst/>
            </a:prstGeom>
            <a:solidFill>
              <a:srgbClr val="E2231A">
                <a:alpha val="100000"/>
              </a:srgbClr>
            </a:solidFill>
          </p:spPr>
          <p:txBody>
            <a:bodyPr/>
            <a:lstStyle/>
            <a:p/>
          </p:txBody>
        </p:sp>
        <p:sp>
          <p:nvSpPr>
            <p:cNvPr id="44" name="rc44"/>
            <p:cNvSpPr/>
            <p:nvPr/>
          </p:nvSpPr>
          <p:spPr>
            <a:xfrm>
              <a:off x="4631242" y="3565594"/>
              <a:ext cx="249014" cy="441090"/>
            </a:xfrm>
            <a:prstGeom prst="rect">
              <a:avLst/>
            </a:prstGeom>
            <a:solidFill>
              <a:srgbClr val="E2231A">
                <a:alpha val="100000"/>
              </a:srgbClr>
            </a:solidFill>
          </p:spPr>
          <p:txBody>
            <a:bodyPr/>
            <a:lstStyle/>
            <a:p/>
          </p:txBody>
        </p:sp>
        <p:sp>
          <p:nvSpPr>
            <p:cNvPr id="45" name="rc45"/>
            <p:cNvSpPr/>
            <p:nvPr/>
          </p:nvSpPr>
          <p:spPr>
            <a:xfrm>
              <a:off x="4907924" y="3448855"/>
              <a:ext cx="249014" cy="557829"/>
            </a:xfrm>
            <a:prstGeom prst="rect">
              <a:avLst/>
            </a:prstGeom>
            <a:solidFill>
              <a:srgbClr val="E2231A">
                <a:alpha val="100000"/>
              </a:srgbClr>
            </a:solidFill>
          </p:spPr>
          <p:txBody>
            <a:bodyPr/>
            <a:lstStyle/>
            <a:p/>
          </p:txBody>
        </p:sp>
        <p:sp>
          <p:nvSpPr>
            <p:cNvPr id="46" name="rc46"/>
            <p:cNvSpPr/>
            <p:nvPr/>
          </p:nvSpPr>
          <p:spPr>
            <a:xfrm>
              <a:off x="5184607" y="3381595"/>
              <a:ext cx="249014" cy="625089"/>
            </a:xfrm>
            <a:prstGeom prst="rect">
              <a:avLst/>
            </a:prstGeom>
            <a:solidFill>
              <a:srgbClr val="E2231A">
                <a:alpha val="100000"/>
              </a:srgbClr>
            </a:solidFill>
          </p:spPr>
          <p:txBody>
            <a:bodyPr/>
            <a:lstStyle/>
            <a:p/>
          </p:txBody>
        </p:sp>
        <p:sp>
          <p:nvSpPr>
            <p:cNvPr id="47" name="rc47"/>
            <p:cNvSpPr/>
            <p:nvPr/>
          </p:nvSpPr>
          <p:spPr>
            <a:xfrm>
              <a:off x="5461289" y="3404521"/>
              <a:ext cx="249014" cy="602164"/>
            </a:xfrm>
            <a:prstGeom prst="rect">
              <a:avLst/>
            </a:prstGeom>
            <a:solidFill>
              <a:srgbClr val="E2231A">
                <a:alpha val="100000"/>
              </a:srgbClr>
            </a:solidFill>
          </p:spPr>
          <p:txBody>
            <a:bodyPr/>
            <a:lstStyle/>
            <a:p/>
          </p:txBody>
        </p:sp>
        <p:sp>
          <p:nvSpPr>
            <p:cNvPr id="48" name="rc48"/>
            <p:cNvSpPr/>
            <p:nvPr/>
          </p:nvSpPr>
          <p:spPr>
            <a:xfrm>
              <a:off x="5737971" y="3411765"/>
              <a:ext cx="249014" cy="594919"/>
            </a:xfrm>
            <a:prstGeom prst="rect">
              <a:avLst/>
            </a:prstGeom>
            <a:solidFill>
              <a:srgbClr val="E2231A">
                <a:alpha val="100000"/>
              </a:srgbClr>
            </a:solidFill>
          </p:spPr>
          <p:txBody>
            <a:bodyPr/>
            <a:lstStyle/>
            <a:p/>
          </p:txBody>
        </p:sp>
        <p:sp>
          <p:nvSpPr>
            <p:cNvPr id="49" name="rc49"/>
            <p:cNvSpPr/>
            <p:nvPr/>
          </p:nvSpPr>
          <p:spPr>
            <a:xfrm>
              <a:off x="6014654" y="3348819"/>
              <a:ext cx="249014" cy="657866"/>
            </a:xfrm>
            <a:prstGeom prst="rect">
              <a:avLst/>
            </a:prstGeom>
            <a:solidFill>
              <a:srgbClr val="E2231A">
                <a:alpha val="100000"/>
              </a:srgbClr>
            </a:solidFill>
          </p:spPr>
          <p:txBody>
            <a:bodyPr/>
            <a:lstStyle/>
            <a:p/>
          </p:txBody>
        </p:sp>
        <p:sp>
          <p:nvSpPr>
            <p:cNvPr id="50" name="rc50"/>
            <p:cNvSpPr/>
            <p:nvPr/>
          </p:nvSpPr>
          <p:spPr>
            <a:xfrm>
              <a:off x="6291336" y="3269728"/>
              <a:ext cx="249014" cy="736956"/>
            </a:xfrm>
            <a:prstGeom prst="rect">
              <a:avLst/>
            </a:prstGeom>
            <a:solidFill>
              <a:srgbClr val="E2231A">
                <a:alpha val="100000"/>
              </a:srgbClr>
            </a:solidFill>
          </p:spPr>
          <p:txBody>
            <a:bodyPr/>
            <a:lstStyle/>
            <a:p/>
          </p:txBody>
        </p:sp>
        <p:sp>
          <p:nvSpPr>
            <p:cNvPr id="51" name="rc51"/>
            <p:cNvSpPr/>
            <p:nvPr/>
          </p:nvSpPr>
          <p:spPr>
            <a:xfrm>
              <a:off x="6568018" y="3210610"/>
              <a:ext cx="249014" cy="796075"/>
            </a:xfrm>
            <a:prstGeom prst="rect">
              <a:avLst/>
            </a:prstGeom>
            <a:solidFill>
              <a:srgbClr val="E2231A">
                <a:alpha val="100000"/>
              </a:srgbClr>
            </a:solidFill>
          </p:spPr>
          <p:txBody>
            <a:bodyPr/>
            <a:lstStyle/>
            <a:p/>
          </p:txBody>
        </p:sp>
        <p:sp>
          <p:nvSpPr>
            <p:cNvPr id="52" name="rc52"/>
            <p:cNvSpPr/>
            <p:nvPr/>
          </p:nvSpPr>
          <p:spPr>
            <a:xfrm>
              <a:off x="6844701" y="3127994"/>
              <a:ext cx="249014" cy="878690"/>
            </a:xfrm>
            <a:prstGeom prst="rect">
              <a:avLst/>
            </a:prstGeom>
            <a:solidFill>
              <a:srgbClr val="E2231A">
                <a:alpha val="100000"/>
              </a:srgbClr>
            </a:solidFill>
          </p:spPr>
          <p:txBody>
            <a:bodyPr/>
            <a:lstStyle/>
            <a:p/>
          </p:txBody>
        </p:sp>
        <p:sp>
          <p:nvSpPr>
            <p:cNvPr id="53" name="rc53"/>
            <p:cNvSpPr/>
            <p:nvPr/>
          </p:nvSpPr>
          <p:spPr>
            <a:xfrm>
              <a:off x="7121383" y="3098898"/>
              <a:ext cx="249014" cy="907786"/>
            </a:xfrm>
            <a:prstGeom prst="rect">
              <a:avLst/>
            </a:prstGeom>
            <a:solidFill>
              <a:srgbClr val="E2231A">
                <a:alpha val="100000"/>
              </a:srgbClr>
            </a:solidFill>
          </p:spPr>
          <p:txBody>
            <a:bodyPr/>
            <a:lstStyle/>
            <a:p/>
          </p:txBody>
        </p:sp>
        <p:sp>
          <p:nvSpPr>
            <p:cNvPr id="54" name="rc54"/>
            <p:cNvSpPr/>
            <p:nvPr/>
          </p:nvSpPr>
          <p:spPr>
            <a:xfrm>
              <a:off x="7398065" y="3066606"/>
              <a:ext cx="249014" cy="940078"/>
            </a:xfrm>
            <a:prstGeom prst="rect">
              <a:avLst/>
            </a:prstGeom>
            <a:solidFill>
              <a:srgbClr val="E2231A">
                <a:alpha val="100000"/>
              </a:srgbClr>
            </a:solidFill>
          </p:spPr>
          <p:txBody>
            <a:bodyPr/>
            <a:lstStyle/>
            <a:p/>
          </p:txBody>
        </p:sp>
        <p:sp>
          <p:nvSpPr>
            <p:cNvPr id="55" name="rc55"/>
            <p:cNvSpPr/>
            <p:nvPr/>
          </p:nvSpPr>
          <p:spPr>
            <a:xfrm>
              <a:off x="7674748" y="3054949"/>
              <a:ext cx="249014" cy="951735"/>
            </a:xfrm>
            <a:prstGeom prst="rect">
              <a:avLst/>
            </a:prstGeom>
            <a:solidFill>
              <a:srgbClr val="E2231A">
                <a:alpha val="100000"/>
              </a:srgbClr>
            </a:solidFill>
          </p:spPr>
          <p:txBody>
            <a:bodyPr/>
            <a:lstStyle/>
            <a:p/>
          </p:txBody>
        </p:sp>
        <p:sp>
          <p:nvSpPr>
            <p:cNvPr id="56" name="rc56"/>
            <p:cNvSpPr/>
            <p:nvPr/>
          </p:nvSpPr>
          <p:spPr>
            <a:xfrm>
              <a:off x="7951430" y="2883482"/>
              <a:ext cx="249014" cy="1123202"/>
            </a:xfrm>
            <a:prstGeom prst="rect">
              <a:avLst/>
            </a:prstGeom>
            <a:solidFill>
              <a:srgbClr val="E2231A">
                <a:alpha val="100000"/>
              </a:srgbClr>
            </a:solidFill>
          </p:spPr>
          <p:txBody>
            <a:bodyPr/>
            <a:lstStyle/>
            <a:p/>
          </p:txBody>
        </p:sp>
        <p:sp>
          <p:nvSpPr>
            <p:cNvPr id="57" name="pl57"/>
            <p:cNvSpPr/>
            <p:nvPr/>
          </p:nvSpPr>
          <p:spPr>
            <a:xfrm>
              <a:off x="1435561" y="1928760"/>
              <a:ext cx="6640376" cy="842401"/>
            </a:xfrm>
            <a:custGeom>
              <a:avLst/>
              <a:pathLst>
                <a:path w="6640376" h="842401">
                  <a:moveTo>
                    <a:pt x="0" y="112320"/>
                  </a:moveTo>
                  <a:lnTo>
                    <a:pt x="276682" y="168480"/>
                  </a:lnTo>
                  <a:lnTo>
                    <a:pt x="553364" y="224640"/>
                  </a:lnTo>
                  <a:lnTo>
                    <a:pt x="830047" y="252720"/>
                  </a:lnTo>
                  <a:lnTo>
                    <a:pt x="1106729" y="308880"/>
                  </a:lnTo>
                  <a:lnTo>
                    <a:pt x="1383411" y="365040"/>
                  </a:lnTo>
                  <a:lnTo>
                    <a:pt x="1660094" y="224640"/>
                  </a:lnTo>
                  <a:lnTo>
                    <a:pt x="1936776" y="112320"/>
                  </a:lnTo>
                  <a:lnTo>
                    <a:pt x="2213458" y="224640"/>
                  </a:lnTo>
                  <a:lnTo>
                    <a:pt x="2490141" y="84240"/>
                  </a:lnTo>
                  <a:lnTo>
                    <a:pt x="2766823" y="168480"/>
                  </a:lnTo>
                  <a:lnTo>
                    <a:pt x="3043505" y="112320"/>
                  </a:lnTo>
                  <a:lnTo>
                    <a:pt x="3320188" y="0"/>
                  </a:lnTo>
                  <a:lnTo>
                    <a:pt x="3596870" y="168480"/>
                  </a:lnTo>
                  <a:lnTo>
                    <a:pt x="3873552" y="252720"/>
                  </a:lnTo>
                  <a:lnTo>
                    <a:pt x="4150235" y="196560"/>
                  </a:lnTo>
                  <a:lnTo>
                    <a:pt x="4426917" y="168480"/>
                  </a:lnTo>
                  <a:lnTo>
                    <a:pt x="4703599" y="252720"/>
                  </a:lnTo>
                  <a:lnTo>
                    <a:pt x="4980282" y="365040"/>
                  </a:lnTo>
                  <a:lnTo>
                    <a:pt x="5256964" y="449281"/>
                  </a:lnTo>
                  <a:lnTo>
                    <a:pt x="5533646" y="561601"/>
                  </a:lnTo>
                  <a:lnTo>
                    <a:pt x="5810329" y="589681"/>
                  </a:lnTo>
                  <a:lnTo>
                    <a:pt x="6087011" y="617761"/>
                  </a:lnTo>
                  <a:lnTo>
                    <a:pt x="6363693" y="617761"/>
                  </a:lnTo>
                  <a:lnTo>
                    <a:pt x="6640376" y="842401"/>
                  </a:lnTo>
                </a:path>
              </a:pathLst>
            </a:custGeom>
            <a:ln w="27101" cap="flat">
              <a:solidFill>
                <a:srgbClr val="0058AB">
                  <a:alpha val="100000"/>
                </a:srgbClr>
              </a:solidFill>
              <a:prstDash val="solid"/>
              <a:round/>
            </a:ln>
          </p:spPr>
          <p:txBody>
            <a:bodyPr/>
            <a:lstStyle/>
            <a:p/>
          </p:txBody>
        </p:sp>
        <p:sp>
          <p:nvSpPr>
            <p:cNvPr id="58" name="tx58"/>
            <p:cNvSpPr/>
            <p:nvPr/>
          </p:nvSpPr>
          <p:spPr>
            <a:xfrm>
              <a:off x="6622187"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58</a:t>
              </a:r>
            </a:p>
          </p:txBody>
        </p:sp>
        <p:sp>
          <p:nvSpPr>
            <p:cNvPr id="59" name="tx59"/>
            <p:cNvSpPr/>
            <p:nvPr/>
          </p:nvSpPr>
          <p:spPr>
            <a:xfrm>
              <a:off x="6898870"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54</a:t>
              </a:r>
            </a:p>
          </p:txBody>
        </p:sp>
        <p:sp>
          <p:nvSpPr>
            <p:cNvPr id="60" name="tx60"/>
            <p:cNvSpPr/>
            <p:nvPr/>
          </p:nvSpPr>
          <p:spPr>
            <a:xfrm>
              <a:off x="7175552"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53</a:t>
              </a:r>
            </a:p>
          </p:txBody>
        </p:sp>
        <p:sp>
          <p:nvSpPr>
            <p:cNvPr id="61" name="tx61"/>
            <p:cNvSpPr/>
            <p:nvPr/>
          </p:nvSpPr>
          <p:spPr>
            <a:xfrm>
              <a:off x="7452234"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2" name="tx62"/>
            <p:cNvSpPr/>
            <p:nvPr/>
          </p:nvSpPr>
          <p:spPr>
            <a:xfrm>
              <a:off x="7728917"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3" name="tx63"/>
            <p:cNvSpPr/>
            <p:nvPr/>
          </p:nvSpPr>
          <p:spPr>
            <a:xfrm>
              <a:off x="8005599"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44</a:t>
              </a:r>
            </a:p>
          </p:txBody>
        </p:sp>
        <p:sp>
          <p:nvSpPr>
            <p:cNvPr id="64" name="tx64"/>
            <p:cNvSpPr/>
            <p:nvPr/>
          </p:nvSpPr>
          <p:spPr>
            <a:xfrm>
              <a:off x="1375271" y="3780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65" name="tx65"/>
            <p:cNvSpPr/>
            <p:nvPr/>
          </p:nvSpPr>
          <p:spPr>
            <a:xfrm>
              <a:off x="2728538" y="36917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66" name="tx66"/>
            <p:cNvSpPr/>
            <p:nvPr/>
          </p:nvSpPr>
          <p:spPr>
            <a:xfrm>
              <a:off x="4111950" y="37104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67" name="tx67"/>
            <p:cNvSpPr/>
            <p:nvPr/>
          </p:nvSpPr>
          <p:spPr>
            <a:xfrm>
              <a:off x="5495361" y="36651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68" name="tx68"/>
            <p:cNvSpPr/>
            <p:nvPr/>
          </p:nvSpPr>
          <p:spPr>
            <a:xfrm>
              <a:off x="6602091" y="35682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69" name="tx69"/>
            <p:cNvSpPr/>
            <p:nvPr/>
          </p:nvSpPr>
          <p:spPr>
            <a:xfrm>
              <a:off x="6878773" y="35268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70" name="tx70"/>
            <p:cNvSpPr/>
            <p:nvPr/>
          </p:nvSpPr>
          <p:spPr>
            <a:xfrm>
              <a:off x="7155455" y="35123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71" name="tx71"/>
            <p:cNvSpPr/>
            <p:nvPr/>
          </p:nvSpPr>
          <p:spPr>
            <a:xfrm>
              <a:off x="7432138" y="34975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72" name="tx72"/>
            <p:cNvSpPr/>
            <p:nvPr/>
          </p:nvSpPr>
          <p:spPr>
            <a:xfrm>
              <a:off x="7708820" y="34903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73" name="tx73"/>
            <p:cNvSpPr/>
            <p:nvPr/>
          </p:nvSpPr>
          <p:spPr>
            <a:xfrm>
              <a:off x="7985502" y="34046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74" name="tx7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5" name="tx75"/>
            <p:cNvSpPr/>
            <p:nvPr/>
          </p:nvSpPr>
          <p:spPr>
            <a:xfrm>
              <a:off x="577692" y="30884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76" name="tx76"/>
            <p:cNvSpPr/>
            <p:nvPr/>
          </p:nvSpPr>
          <p:spPr>
            <a:xfrm>
              <a:off x="577692" y="22224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77" name="tx77"/>
            <p:cNvSpPr/>
            <p:nvPr/>
          </p:nvSpPr>
          <p:spPr>
            <a:xfrm>
              <a:off x="577692" y="13563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78" name="tx7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9" name="tx7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0" name="tx8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1" name="tx8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2" name="tx8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3" name="tx8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4" name="tx94"/>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5" name="pl95"/>
            <p:cNvSpPr/>
            <p:nvPr/>
          </p:nvSpPr>
          <p:spPr>
            <a:xfrm>
              <a:off x="385264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tx96"/>
            <p:cNvSpPr/>
            <p:nvPr/>
          </p:nvSpPr>
          <p:spPr>
            <a:xfrm>
              <a:off x="411974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7" name="rc97"/>
            <p:cNvSpPr/>
            <p:nvPr/>
          </p:nvSpPr>
          <p:spPr>
            <a:xfrm>
              <a:off x="4795230" y="4909475"/>
              <a:ext cx="201456" cy="201456"/>
            </a:xfrm>
            <a:prstGeom prst="rect">
              <a:avLst/>
            </a:prstGeom>
            <a:solidFill>
              <a:srgbClr val="E2231A">
                <a:alpha val="100000"/>
              </a:srgbClr>
            </a:solidFill>
          </p:spPr>
          <p:txBody>
            <a:bodyPr/>
            <a:lstStyle/>
            <a:p/>
          </p:txBody>
        </p:sp>
        <p:sp>
          <p:nvSpPr>
            <p:cNvPr id="98" name="tx98"/>
            <p:cNvSpPr/>
            <p:nvPr/>
          </p:nvSpPr>
          <p:spPr>
            <a:xfrm>
              <a:off x="507527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99" name="tx99"/>
            <p:cNvSpPr/>
            <p:nvPr/>
          </p:nvSpPr>
          <p:spPr>
            <a:xfrm>
              <a:off x="966584"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0" name="tx100"/>
            <p:cNvSpPr/>
            <p:nvPr/>
          </p:nvSpPr>
          <p:spPr>
            <a:xfrm>
              <a:off x="966584" y="661596"/>
              <a:ext cx="132360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Bénin, 2000-2024</a:t>
              </a:r>
            </a:p>
          </p:txBody>
        </p:sp>
        <p:sp>
          <p:nvSpPr>
            <p:cNvPr id="101" name="pl101"/>
            <p:cNvSpPr/>
            <p:nvPr/>
          </p:nvSpPr>
          <p:spPr>
            <a:xfrm>
              <a:off x="2639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2952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9514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5" name="pl105"/>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6" name="pl106"/>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7" name="pl10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9671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233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0" name="rc110"/>
            <p:cNvSpPr/>
            <p:nvPr/>
          </p:nvSpPr>
          <p:spPr>
            <a:xfrm>
              <a:off x="1311054" y="5774644"/>
              <a:ext cx="4882888" cy="162162"/>
            </a:xfrm>
            <a:prstGeom prst="rect">
              <a:avLst/>
            </a:prstGeom>
            <a:solidFill>
              <a:srgbClr val="E2231A">
                <a:alpha val="100000"/>
              </a:srgbClr>
            </a:solidFill>
          </p:spPr>
          <p:txBody>
            <a:bodyPr/>
            <a:lstStyle/>
            <a:p/>
          </p:txBody>
        </p:sp>
        <p:sp>
          <p:nvSpPr>
            <p:cNvPr id="111" name="rc111"/>
            <p:cNvSpPr/>
            <p:nvPr/>
          </p:nvSpPr>
          <p:spPr>
            <a:xfrm>
              <a:off x="1311054" y="5571941"/>
              <a:ext cx="5837664" cy="162162"/>
            </a:xfrm>
            <a:prstGeom prst="rect">
              <a:avLst/>
            </a:prstGeom>
            <a:solidFill>
              <a:srgbClr val="E2231A">
                <a:alpha val="100000"/>
              </a:srgbClr>
            </a:solidFill>
          </p:spPr>
          <p:txBody>
            <a:bodyPr/>
            <a:lstStyle/>
            <a:p/>
          </p:txBody>
        </p:sp>
        <p:sp>
          <p:nvSpPr>
            <p:cNvPr id="112" name="rc112"/>
            <p:cNvSpPr/>
            <p:nvPr/>
          </p:nvSpPr>
          <p:spPr>
            <a:xfrm>
              <a:off x="1311054" y="5369238"/>
              <a:ext cx="6889390" cy="162162"/>
            </a:xfrm>
            <a:prstGeom prst="rect">
              <a:avLst/>
            </a:prstGeom>
            <a:solidFill>
              <a:srgbClr val="E2231A">
                <a:alpha val="100000"/>
              </a:srgbClr>
            </a:solidFill>
          </p:spPr>
          <p:txBody>
            <a:bodyPr/>
            <a:lstStyle/>
            <a:p/>
          </p:txBody>
        </p:sp>
        <p:sp>
          <p:nvSpPr>
            <p:cNvPr id="113" name="tx113"/>
            <p:cNvSpPr/>
            <p:nvPr/>
          </p:nvSpPr>
          <p:spPr>
            <a:xfrm>
              <a:off x="3607817"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183.8</a:t>
              </a:r>
            </a:p>
          </p:txBody>
        </p:sp>
        <p:sp>
          <p:nvSpPr>
            <p:cNvPr id="114" name="tx114"/>
            <p:cNvSpPr/>
            <p:nvPr/>
          </p:nvSpPr>
          <p:spPr>
            <a:xfrm>
              <a:off x="408520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219.8</a:t>
              </a:r>
            </a:p>
          </p:txBody>
        </p:sp>
        <p:sp>
          <p:nvSpPr>
            <p:cNvPr id="115" name="tx115"/>
            <p:cNvSpPr/>
            <p:nvPr/>
          </p:nvSpPr>
          <p:spPr>
            <a:xfrm>
              <a:off x="461106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259.4</a:t>
              </a:r>
            </a:p>
          </p:txBody>
        </p:sp>
        <p:sp>
          <p:nvSpPr>
            <p:cNvPr id="116" name="tx11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380406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646020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3319458"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23" name="tx123"/>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24" name="tx124"/>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a diminué à 44%. Ce chiffre est inférieur à celui de 2019, où la couverture était de 58 %.
259 000 enfants ont manqué leur première dose systématique de vaccin contre la rougeole.
En 2024, le Bénin ne disposait pas du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19307"/>
              <a:ext cx="3397293" cy="830579"/>
            </a:xfrm>
            <a:custGeom>
              <a:avLst/>
              <a:pathLst>
                <a:path w="3397293" h="830579">
                  <a:moveTo>
                    <a:pt x="0" y="110743"/>
                  </a:moveTo>
                  <a:lnTo>
                    <a:pt x="141553" y="166115"/>
                  </a:lnTo>
                  <a:lnTo>
                    <a:pt x="283107" y="221487"/>
                  </a:lnTo>
                  <a:lnTo>
                    <a:pt x="424661" y="249173"/>
                  </a:lnTo>
                  <a:lnTo>
                    <a:pt x="566215" y="304545"/>
                  </a:lnTo>
                  <a:lnTo>
                    <a:pt x="707769" y="359917"/>
                  </a:lnTo>
                  <a:lnTo>
                    <a:pt x="849323" y="221487"/>
                  </a:lnTo>
                  <a:lnTo>
                    <a:pt x="990877" y="110743"/>
                  </a:lnTo>
                  <a:lnTo>
                    <a:pt x="1132431" y="221487"/>
                  </a:lnTo>
                  <a:lnTo>
                    <a:pt x="1273984" y="83057"/>
                  </a:lnTo>
                  <a:lnTo>
                    <a:pt x="1415538" y="166115"/>
                  </a:lnTo>
                  <a:lnTo>
                    <a:pt x="1557092" y="110743"/>
                  </a:lnTo>
                  <a:lnTo>
                    <a:pt x="1698646" y="0"/>
                  </a:lnTo>
                  <a:lnTo>
                    <a:pt x="1840200" y="166115"/>
                  </a:lnTo>
                  <a:lnTo>
                    <a:pt x="1981754" y="249173"/>
                  </a:lnTo>
                  <a:lnTo>
                    <a:pt x="2123308" y="193801"/>
                  </a:lnTo>
                  <a:lnTo>
                    <a:pt x="2264862" y="166115"/>
                  </a:lnTo>
                  <a:lnTo>
                    <a:pt x="2406416" y="249173"/>
                  </a:lnTo>
                  <a:lnTo>
                    <a:pt x="2547969" y="359917"/>
                  </a:lnTo>
                  <a:lnTo>
                    <a:pt x="2689523" y="442975"/>
                  </a:lnTo>
                  <a:lnTo>
                    <a:pt x="2831077" y="553719"/>
                  </a:lnTo>
                  <a:lnTo>
                    <a:pt x="2972631" y="581405"/>
                  </a:lnTo>
                  <a:lnTo>
                    <a:pt x="3114185" y="609091"/>
                  </a:lnTo>
                  <a:lnTo>
                    <a:pt x="3255739" y="609091"/>
                  </a:lnTo>
                  <a:lnTo>
                    <a:pt x="3397293" y="830579"/>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85423"/>
              <a:ext cx="3397293" cy="747521"/>
            </a:xfrm>
            <a:custGeom>
              <a:avLst/>
              <a:pathLst>
                <a:path w="3397293" h="747521">
                  <a:moveTo>
                    <a:pt x="0" y="747521"/>
                  </a:moveTo>
                  <a:lnTo>
                    <a:pt x="141553" y="692149"/>
                  </a:lnTo>
                  <a:lnTo>
                    <a:pt x="283107" y="664463"/>
                  </a:lnTo>
                  <a:lnTo>
                    <a:pt x="424661" y="553719"/>
                  </a:lnTo>
                  <a:lnTo>
                    <a:pt x="566215" y="442975"/>
                  </a:lnTo>
                  <a:lnTo>
                    <a:pt x="707769" y="332231"/>
                  </a:lnTo>
                  <a:lnTo>
                    <a:pt x="849323" y="276859"/>
                  </a:lnTo>
                  <a:lnTo>
                    <a:pt x="990877" y="276859"/>
                  </a:lnTo>
                  <a:lnTo>
                    <a:pt x="1132431" y="166115"/>
                  </a:lnTo>
                  <a:lnTo>
                    <a:pt x="1273984" y="0"/>
                  </a:lnTo>
                  <a:lnTo>
                    <a:pt x="1415538" y="83057"/>
                  </a:lnTo>
                  <a:lnTo>
                    <a:pt x="1557092" y="110743"/>
                  </a:lnTo>
                  <a:lnTo>
                    <a:pt x="1698646" y="193801"/>
                  </a:lnTo>
                  <a:lnTo>
                    <a:pt x="1840200" y="221487"/>
                  </a:lnTo>
                  <a:lnTo>
                    <a:pt x="1981754" y="221487"/>
                  </a:lnTo>
                  <a:lnTo>
                    <a:pt x="2123308" y="221487"/>
                  </a:lnTo>
                  <a:lnTo>
                    <a:pt x="2264862" y="166115"/>
                  </a:lnTo>
                  <a:lnTo>
                    <a:pt x="2406416" y="110743"/>
                  </a:lnTo>
                  <a:lnTo>
                    <a:pt x="2547969" y="110743"/>
                  </a:lnTo>
                  <a:lnTo>
                    <a:pt x="2689523" y="83057"/>
                  </a:lnTo>
                  <a:lnTo>
                    <a:pt x="2831077" y="110743"/>
                  </a:lnTo>
                  <a:lnTo>
                    <a:pt x="2972631" y="138429"/>
                  </a:lnTo>
                  <a:lnTo>
                    <a:pt x="3114185" y="221487"/>
                  </a:lnTo>
                  <a:lnTo>
                    <a:pt x="3255739" y="166115"/>
                  </a:lnTo>
                  <a:lnTo>
                    <a:pt x="3397293" y="83057"/>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19307"/>
              <a:ext cx="3397293" cy="830579"/>
            </a:xfrm>
            <a:custGeom>
              <a:avLst/>
              <a:pathLst>
                <a:path w="3397293" h="830579">
                  <a:moveTo>
                    <a:pt x="0" y="110743"/>
                  </a:moveTo>
                  <a:lnTo>
                    <a:pt x="141553" y="166115"/>
                  </a:lnTo>
                  <a:lnTo>
                    <a:pt x="283107" y="221487"/>
                  </a:lnTo>
                  <a:lnTo>
                    <a:pt x="424661" y="249173"/>
                  </a:lnTo>
                  <a:lnTo>
                    <a:pt x="566215" y="304545"/>
                  </a:lnTo>
                  <a:lnTo>
                    <a:pt x="707769" y="359917"/>
                  </a:lnTo>
                  <a:lnTo>
                    <a:pt x="849323" y="221487"/>
                  </a:lnTo>
                  <a:lnTo>
                    <a:pt x="990877" y="110743"/>
                  </a:lnTo>
                  <a:lnTo>
                    <a:pt x="1132431" y="221487"/>
                  </a:lnTo>
                  <a:lnTo>
                    <a:pt x="1273984" y="83057"/>
                  </a:lnTo>
                  <a:lnTo>
                    <a:pt x="1415538" y="166115"/>
                  </a:lnTo>
                  <a:lnTo>
                    <a:pt x="1557092" y="110743"/>
                  </a:lnTo>
                  <a:lnTo>
                    <a:pt x="1698646" y="0"/>
                  </a:lnTo>
                  <a:lnTo>
                    <a:pt x="1840200" y="166115"/>
                  </a:lnTo>
                  <a:lnTo>
                    <a:pt x="1981754" y="249173"/>
                  </a:lnTo>
                  <a:lnTo>
                    <a:pt x="2123308" y="193801"/>
                  </a:lnTo>
                  <a:lnTo>
                    <a:pt x="2264862" y="166115"/>
                  </a:lnTo>
                  <a:lnTo>
                    <a:pt x="2406416" y="249173"/>
                  </a:lnTo>
                  <a:lnTo>
                    <a:pt x="2547969" y="359917"/>
                  </a:lnTo>
                  <a:lnTo>
                    <a:pt x="2689523" y="442975"/>
                  </a:lnTo>
                  <a:lnTo>
                    <a:pt x="2831077" y="553719"/>
                  </a:lnTo>
                  <a:lnTo>
                    <a:pt x="2972631" y="581405"/>
                  </a:lnTo>
                  <a:lnTo>
                    <a:pt x="3114185" y="609091"/>
                  </a:lnTo>
                  <a:lnTo>
                    <a:pt x="3255739" y="609091"/>
                  </a:lnTo>
                  <a:lnTo>
                    <a:pt x="3397293" y="830579"/>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885951"/>
            </a:xfrm>
            <a:custGeom>
              <a:avLst/>
              <a:pathLst>
                <a:path w="0" h="885951">
                  <a:moveTo>
                    <a:pt x="0" y="0"/>
                  </a:moveTo>
                  <a:lnTo>
                    <a:pt x="0" y="88595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35125"/>
            </a:xfrm>
            <a:custGeom>
              <a:avLst/>
              <a:pathLst>
                <a:path w="0" h="1135125">
                  <a:moveTo>
                    <a:pt x="0" y="0"/>
                  </a:moveTo>
                  <a:lnTo>
                    <a:pt x="0" y="113512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941323"/>
            </a:xfrm>
            <a:custGeom>
              <a:avLst/>
              <a:pathLst>
                <a:path w="0" h="941323">
                  <a:moveTo>
                    <a:pt x="0" y="0"/>
                  </a:moveTo>
                  <a:lnTo>
                    <a:pt x="0" y="94132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969009"/>
            </a:xfrm>
            <a:custGeom>
              <a:avLst/>
              <a:pathLst>
                <a:path w="0" h="969009">
                  <a:moveTo>
                    <a:pt x="0" y="0"/>
                  </a:moveTo>
                  <a:lnTo>
                    <a:pt x="0" y="969009"/>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218183"/>
            </a:xfrm>
            <a:custGeom>
              <a:avLst/>
              <a:pathLst>
                <a:path w="0" h="1218183">
                  <a:moveTo>
                    <a:pt x="0" y="0"/>
                  </a:moveTo>
                  <a:lnTo>
                    <a:pt x="0" y="121818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84299"/>
            </a:xfrm>
            <a:custGeom>
              <a:avLst/>
              <a:pathLst>
                <a:path w="0" h="1384299">
                  <a:moveTo>
                    <a:pt x="0" y="0"/>
                  </a:moveTo>
                  <a:lnTo>
                    <a:pt x="0" y="138429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05787"/>
            </a:xfrm>
            <a:custGeom>
              <a:avLst/>
              <a:pathLst>
                <a:path w="0" h="1605787">
                  <a:moveTo>
                    <a:pt x="0" y="0"/>
                  </a:moveTo>
                  <a:lnTo>
                    <a:pt x="0" y="1605787"/>
                  </a:lnTo>
                </a:path>
              </a:pathLst>
            </a:custGeom>
            <a:ln w="13550" cap="flat">
              <a:solidFill>
                <a:srgbClr val="0058AB">
                  <a:alpha val="100000"/>
                </a:srgbClr>
              </a:solidFill>
              <a:prstDash val="dot"/>
              <a:round/>
            </a:ln>
          </p:spPr>
          <p:txBody>
            <a:bodyPr/>
            <a:lstStyle/>
            <a:p/>
          </p:txBody>
        </p:sp>
        <p:sp>
          <p:nvSpPr>
            <p:cNvPr id="32" name="pl32"/>
            <p:cNvSpPr/>
            <p:nvPr/>
          </p:nvSpPr>
          <p:spPr>
            <a:xfrm>
              <a:off x="1120965" y="1719307"/>
              <a:ext cx="3397293" cy="830579"/>
            </a:xfrm>
            <a:custGeom>
              <a:avLst/>
              <a:pathLst>
                <a:path w="3397293" h="830579">
                  <a:moveTo>
                    <a:pt x="0" y="110743"/>
                  </a:moveTo>
                  <a:lnTo>
                    <a:pt x="141553" y="166115"/>
                  </a:lnTo>
                  <a:lnTo>
                    <a:pt x="283107" y="221487"/>
                  </a:lnTo>
                  <a:lnTo>
                    <a:pt x="424661" y="249173"/>
                  </a:lnTo>
                  <a:lnTo>
                    <a:pt x="566215" y="304545"/>
                  </a:lnTo>
                  <a:lnTo>
                    <a:pt x="707769" y="359917"/>
                  </a:lnTo>
                  <a:lnTo>
                    <a:pt x="849323" y="221487"/>
                  </a:lnTo>
                  <a:lnTo>
                    <a:pt x="990877" y="110743"/>
                  </a:lnTo>
                  <a:lnTo>
                    <a:pt x="1132431" y="221487"/>
                  </a:lnTo>
                  <a:lnTo>
                    <a:pt x="1273984" y="83057"/>
                  </a:lnTo>
                  <a:lnTo>
                    <a:pt x="1415538" y="166115"/>
                  </a:lnTo>
                  <a:lnTo>
                    <a:pt x="1557092" y="110743"/>
                  </a:lnTo>
                  <a:lnTo>
                    <a:pt x="1698646" y="0"/>
                  </a:lnTo>
                  <a:lnTo>
                    <a:pt x="1840200" y="166115"/>
                  </a:lnTo>
                  <a:lnTo>
                    <a:pt x="1981754" y="249173"/>
                  </a:lnTo>
                  <a:lnTo>
                    <a:pt x="2123308" y="193801"/>
                  </a:lnTo>
                  <a:lnTo>
                    <a:pt x="2264862" y="166115"/>
                  </a:lnTo>
                  <a:lnTo>
                    <a:pt x="2406416" y="249173"/>
                  </a:lnTo>
                  <a:lnTo>
                    <a:pt x="2547969" y="359917"/>
                  </a:lnTo>
                  <a:lnTo>
                    <a:pt x="2689523" y="442975"/>
                  </a:lnTo>
                  <a:lnTo>
                    <a:pt x="2831077" y="553719"/>
                  </a:lnTo>
                  <a:lnTo>
                    <a:pt x="2972631" y="581405"/>
                  </a:lnTo>
                  <a:lnTo>
                    <a:pt x="3114185" y="609091"/>
                  </a:lnTo>
                  <a:lnTo>
                    <a:pt x="3255739" y="609091"/>
                  </a:lnTo>
                  <a:lnTo>
                    <a:pt x="3397293" y="830579"/>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28755"/>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280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60" name="tx60"/>
            <p:cNvSpPr/>
            <p:nvPr/>
          </p:nvSpPr>
          <p:spPr>
            <a:xfrm>
              <a:off x="2727469"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582738" y="481497"/>
              <a:ext cx="247374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Bénin, 2000-2024</a:t>
              </a:r>
            </a:p>
          </p:txBody>
        </p:sp>
        <p:sp>
          <p:nvSpPr>
            <p:cNvPr id="63" name="pl63"/>
            <p:cNvSpPr/>
            <p:nvPr/>
          </p:nvSpPr>
          <p:spPr>
            <a:xfrm>
              <a:off x="5267799" y="38262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448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3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81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005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1918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5355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541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726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91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098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447"/>
              <a:ext cx="3397293" cy="1744217"/>
            </a:xfrm>
            <a:custGeom>
              <a:avLst/>
              <a:pathLst>
                <a:path w="3397293" h="1744217">
                  <a:moveTo>
                    <a:pt x="0" y="232562"/>
                  </a:moveTo>
                  <a:lnTo>
                    <a:pt x="141553" y="348843"/>
                  </a:lnTo>
                  <a:lnTo>
                    <a:pt x="283107" y="465124"/>
                  </a:lnTo>
                  <a:lnTo>
                    <a:pt x="424661" y="523265"/>
                  </a:lnTo>
                  <a:lnTo>
                    <a:pt x="566215" y="639546"/>
                  </a:lnTo>
                  <a:lnTo>
                    <a:pt x="707769" y="755827"/>
                  </a:lnTo>
                  <a:lnTo>
                    <a:pt x="849323" y="465124"/>
                  </a:lnTo>
                  <a:lnTo>
                    <a:pt x="990877" y="232562"/>
                  </a:lnTo>
                  <a:lnTo>
                    <a:pt x="1132431" y="465124"/>
                  </a:lnTo>
                  <a:lnTo>
                    <a:pt x="1273984" y="174421"/>
                  </a:lnTo>
                  <a:lnTo>
                    <a:pt x="1415538" y="348843"/>
                  </a:lnTo>
                  <a:lnTo>
                    <a:pt x="1557092" y="232562"/>
                  </a:lnTo>
                  <a:lnTo>
                    <a:pt x="1698646" y="0"/>
                  </a:lnTo>
                  <a:lnTo>
                    <a:pt x="1840200" y="348843"/>
                  </a:lnTo>
                  <a:lnTo>
                    <a:pt x="1981754" y="523265"/>
                  </a:lnTo>
                  <a:lnTo>
                    <a:pt x="2123308" y="406984"/>
                  </a:lnTo>
                  <a:lnTo>
                    <a:pt x="2264862" y="348843"/>
                  </a:lnTo>
                  <a:lnTo>
                    <a:pt x="2406416" y="523265"/>
                  </a:lnTo>
                  <a:lnTo>
                    <a:pt x="2547969" y="755827"/>
                  </a:lnTo>
                  <a:lnTo>
                    <a:pt x="2689523" y="930249"/>
                  </a:lnTo>
                  <a:lnTo>
                    <a:pt x="2831077" y="1162811"/>
                  </a:lnTo>
                  <a:lnTo>
                    <a:pt x="2972631" y="1220952"/>
                  </a:lnTo>
                  <a:lnTo>
                    <a:pt x="3114185" y="1279093"/>
                  </a:lnTo>
                  <a:lnTo>
                    <a:pt x="3255739" y="1279093"/>
                  </a:lnTo>
                  <a:lnTo>
                    <a:pt x="3397293" y="1744217"/>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72697"/>
              <a:ext cx="3397293" cy="872108"/>
            </a:xfrm>
            <a:custGeom>
              <a:avLst/>
              <a:pathLst>
                <a:path w="3397293" h="872108">
                  <a:moveTo>
                    <a:pt x="0" y="872108"/>
                  </a:moveTo>
                  <a:lnTo>
                    <a:pt x="141553" y="813968"/>
                  </a:lnTo>
                  <a:lnTo>
                    <a:pt x="283107" y="813968"/>
                  </a:lnTo>
                  <a:lnTo>
                    <a:pt x="424661" y="755827"/>
                  </a:lnTo>
                  <a:lnTo>
                    <a:pt x="566215" y="639546"/>
                  </a:lnTo>
                  <a:lnTo>
                    <a:pt x="707769" y="523265"/>
                  </a:lnTo>
                  <a:lnTo>
                    <a:pt x="849323" y="406984"/>
                  </a:lnTo>
                  <a:lnTo>
                    <a:pt x="990877" y="406984"/>
                  </a:lnTo>
                  <a:lnTo>
                    <a:pt x="1132431" y="290702"/>
                  </a:lnTo>
                  <a:lnTo>
                    <a:pt x="1273984" y="174421"/>
                  </a:lnTo>
                  <a:lnTo>
                    <a:pt x="1415538" y="116281"/>
                  </a:lnTo>
                  <a:lnTo>
                    <a:pt x="1557092" y="116281"/>
                  </a:lnTo>
                  <a:lnTo>
                    <a:pt x="1698646" y="116281"/>
                  </a:lnTo>
                  <a:lnTo>
                    <a:pt x="1840200" y="116281"/>
                  </a:lnTo>
                  <a:lnTo>
                    <a:pt x="1981754" y="116281"/>
                  </a:lnTo>
                  <a:lnTo>
                    <a:pt x="2123308" y="116281"/>
                  </a:lnTo>
                  <a:lnTo>
                    <a:pt x="2264862" y="58140"/>
                  </a:lnTo>
                  <a:lnTo>
                    <a:pt x="2406416" y="58140"/>
                  </a:lnTo>
                  <a:lnTo>
                    <a:pt x="2547969" y="0"/>
                  </a:lnTo>
                  <a:lnTo>
                    <a:pt x="2689523" y="0"/>
                  </a:lnTo>
                  <a:lnTo>
                    <a:pt x="2831077" y="174421"/>
                  </a:lnTo>
                  <a:lnTo>
                    <a:pt x="2972631" y="290702"/>
                  </a:lnTo>
                  <a:lnTo>
                    <a:pt x="3114185" y="174421"/>
                  </a:lnTo>
                  <a:lnTo>
                    <a:pt x="3255739" y="174421"/>
                  </a:lnTo>
                  <a:lnTo>
                    <a:pt x="3397293" y="116281"/>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98275"/>
              <a:ext cx="3397293" cy="1569795"/>
            </a:xfrm>
            <a:custGeom>
              <a:avLst/>
              <a:pathLst>
                <a:path w="3397293" h="1569795">
                  <a:moveTo>
                    <a:pt x="0" y="1569795"/>
                  </a:moveTo>
                  <a:lnTo>
                    <a:pt x="141553" y="1453514"/>
                  </a:lnTo>
                  <a:lnTo>
                    <a:pt x="283107" y="1395374"/>
                  </a:lnTo>
                  <a:lnTo>
                    <a:pt x="424661" y="1162811"/>
                  </a:lnTo>
                  <a:lnTo>
                    <a:pt x="566215" y="930249"/>
                  </a:lnTo>
                  <a:lnTo>
                    <a:pt x="707769" y="697687"/>
                  </a:lnTo>
                  <a:lnTo>
                    <a:pt x="849323" y="581405"/>
                  </a:lnTo>
                  <a:lnTo>
                    <a:pt x="990877" y="581405"/>
                  </a:lnTo>
                  <a:lnTo>
                    <a:pt x="1132431" y="348843"/>
                  </a:lnTo>
                  <a:lnTo>
                    <a:pt x="1273984" y="0"/>
                  </a:lnTo>
                  <a:lnTo>
                    <a:pt x="1415538" y="174421"/>
                  </a:lnTo>
                  <a:lnTo>
                    <a:pt x="1557092" y="232562"/>
                  </a:lnTo>
                  <a:lnTo>
                    <a:pt x="1698646" y="406984"/>
                  </a:lnTo>
                  <a:lnTo>
                    <a:pt x="1840200" y="465124"/>
                  </a:lnTo>
                  <a:lnTo>
                    <a:pt x="1981754" y="465124"/>
                  </a:lnTo>
                  <a:lnTo>
                    <a:pt x="2123308" y="465124"/>
                  </a:lnTo>
                  <a:lnTo>
                    <a:pt x="2264862" y="348843"/>
                  </a:lnTo>
                  <a:lnTo>
                    <a:pt x="2406416" y="232562"/>
                  </a:lnTo>
                  <a:lnTo>
                    <a:pt x="2547969" y="232562"/>
                  </a:lnTo>
                  <a:lnTo>
                    <a:pt x="2689523" y="174421"/>
                  </a:lnTo>
                  <a:lnTo>
                    <a:pt x="2831077" y="232562"/>
                  </a:lnTo>
                  <a:lnTo>
                    <a:pt x="2972631" y="290702"/>
                  </a:lnTo>
                  <a:lnTo>
                    <a:pt x="3114185" y="465124"/>
                  </a:lnTo>
                  <a:lnTo>
                    <a:pt x="3255739" y="348843"/>
                  </a:lnTo>
                  <a:lnTo>
                    <a:pt x="3397293" y="174421"/>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726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447"/>
              <a:ext cx="3397293" cy="1744217"/>
            </a:xfrm>
            <a:custGeom>
              <a:avLst/>
              <a:pathLst>
                <a:path w="3397293" h="1744217">
                  <a:moveTo>
                    <a:pt x="0" y="232562"/>
                  </a:moveTo>
                  <a:lnTo>
                    <a:pt x="141553" y="348843"/>
                  </a:lnTo>
                  <a:lnTo>
                    <a:pt x="283107" y="465124"/>
                  </a:lnTo>
                  <a:lnTo>
                    <a:pt x="424661" y="523265"/>
                  </a:lnTo>
                  <a:lnTo>
                    <a:pt x="566215" y="639546"/>
                  </a:lnTo>
                  <a:lnTo>
                    <a:pt x="707769" y="755827"/>
                  </a:lnTo>
                  <a:lnTo>
                    <a:pt x="849323" y="465124"/>
                  </a:lnTo>
                  <a:lnTo>
                    <a:pt x="990877" y="232562"/>
                  </a:lnTo>
                  <a:lnTo>
                    <a:pt x="1132431" y="465124"/>
                  </a:lnTo>
                  <a:lnTo>
                    <a:pt x="1273984" y="174421"/>
                  </a:lnTo>
                  <a:lnTo>
                    <a:pt x="1415538" y="348843"/>
                  </a:lnTo>
                  <a:lnTo>
                    <a:pt x="1557092" y="232562"/>
                  </a:lnTo>
                  <a:lnTo>
                    <a:pt x="1698646" y="0"/>
                  </a:lnTo>
                  <a:lnTo>
                    <a:pt x="1840200" y="348843"/>
                  </a:lnTo>
                  <a:lnTo>
                    <a:pt x="1981754" y="523265"/>
                  </a:lnTo>
                  <a:lnTo>
                    <a:pt x="2123308" y="406984"/>
                  </a:lnTo>
                  <a:lnTo>
                    <a:pt x="2264862" y="348843"/>
                  </a:lnTo>
                  <a:lnTo>
                    <a:pt x="2406416" y="523265"/>
                  </a:lnTo>
                  <a:lnTo>
                    <a:pt x="2547969" y="755827"/>
                  </a:lnTo>
                  <a:lnTo>
                    <a:pt x="2689523" y="930249"/>
                  </a:lnTo>
                  <a:lnTo>
                    <a:pt x="2831077" y="1162811"/>
                  </a:lnTo>
                  <a:lnTo>
                    <a:pt x="2972631" y="1220952"/>
                  </a:lnTo>
                  <a:lnTo>
                    <a:pt x="3114185" y="1279093"/>
                  </a:lnTo>
                  <a:lnTo>
                    <a:pt x="3255739" y="1279093"/>
                  </a:lnTo>
                  <a:lnTo>
                    <a:pt x="3397293" y="1744217"/>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49423"/>
              <a:ext cx="0" cy="325587"/>
            </a:xfrm>
            <a:custGeom>
              <a:avLst/>
              <a:pathLst>
                <a:path w="0" h="325587">
                  <a:moveTo>
                    <a:pt x="0" y="3255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49423"/>
              <a:ext cx="0" cy="848852"/>
            </a:xfrm>
            <a:custGeom>
              <a:avLst/>
              <a:pathLst>
                <a:path w="0" h="848852">
                  <a:moveTo>
                    <a:pt x="0" y="84885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49423"/>
              <a:ext cx="0" cy="441868"/>
            </a:xfrm>
            <a:custGeom>
              <a:avLst/>
              <a:pathLst>
                <a:path w="0" h="441868">
                  <a:moveTo>
                    <a:pt x="0" y="44186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49423"/>
              <a:ext cx="0" cy="500009"/>
            </a:xfrm>
            <a:custGeom>
              <a:avLst/>
              <a:pathLst>
                <a:path w="0" h="500009">
                  <a:moveTo>
                    <a:pt x="0" y="50000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49423"/>
              <a:ext cx="0" cy="1023274"/>
            </a:xfrm>
            <a:custGeom>
              <a:avLst/>
              <a:pathLst>
                <a:path w="0" h="1023274">
                  <a:moveTo>
                    <a:pt x="0" y="102327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49423"/>
              <a:ext cx="0" cy="1372117"/>
            </a:xfrm>
            <a:custGeom>
              <a:avLst/>
              <a:pathLst>
                <a:path w="0" h="1372117">
                  <a:moveTo>
                    <a:pt x="0" y="137211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49423"/>
              <a:ext cx="0" cy="1837242"/>
            </a:xfrm>
            <a:custGeom>
              <a:avLst/>
              <a:pathLst>
                <a:path w="0" h="1837242">
                  <a:moveTo>
                    <a:pt x="0" y="183724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447"/>
              <a:ext cx="3397293" cy="1744217"/>
            </a:xfrm>
            <a:custGeom>
              <a:avLst/>
              <a:pathLst>
                <a:path w="3397293" h="1744217">
                  <a:moveTo>
                    <a:pt x="0" y="232562"/>
                  </a:moveTo>
                  <a:lnTo>
                    <a:pt x="141553" y="348843"/>
                  </a:lnTo>
                  <a:lnTo>
                    <a:pt x="283107" y="465124"/>
                  </a:lnTo>
                  <a:lnTo>
                    <a:pt x="424661" y="523265"/>
                  </a:lnTo>
                  <a:lnTo>
                    <a:pt x="566215" y="639546"/>
                  </a:lnTo>
                  <a:lnTo>
                    <a:pt x="707769" y="755827"/>
                  </a:lnTo>
                  <a:lnTo>
                    <a:pt x="849323" y="465124"/>
                  </a:lnTo>
                  <a:lnTo>
                    <a:pt x="990877" y="232562"/>
                  </a:lnTo>
                  <a:lnTo>
                    <a:pt x="1132431" y="465124"/>
                  </a:lnTo>
                  <a:lnTo>
                    <a:pt x="1273984" y="174421"/>
                  </a:lnTo>
                  <a:lnTo>
                    <a:pt x="1415538" y="348843"/>
                  </a:lnTo>
                  <a:lnTo>
                    <a:pt x="1557092" y="232562"/>
                  </a:lnTo>
                  <a:lnTo>
                    <a:pt x="1698646" y="0"/>
                  </a:lnTo>
                  <a:lnTo>
                    <a:pt x="1840200" y="348843"/>
                  </a:lnTo>
                  <a:lnTo>
                    <a:pt x="1981754" y="523265"/>
                  </a:lnTo>
                  <a:lnTo>
                    <a:pt x="2123308" y="406984"/>
                  </a:lnTo>
                  <a:lnTo>
                    <a:pt x="2264862" y="348843"/>
                  </a:lnTo>
                  <a:lnTo>
                    <a:pt x="2406416" y="523265"/>
                  </a:lnTo>
                  <a:lnTo>
                    <a:pt x="2547969" y="755827"/>
                  </a:lnTo>
                  <a:lnTo>
                    <a:pt x="2689523" y="930249"/>
                  </a:lnTo>
                  <a:lnTo>
                    <a:pt x="2831077" y="1162811"/>
                  </a:lnTo>
                  <a:lnTo>
                    <a:pt x="2972631" y="1220952"/>
                  </a:lnTo>
                  <a:lnTo>
                    <a:pt x="3114185" y="1279093"/>
                  </a:lnTo>
                  <a:lnTo>
                    <a:pt x="3255739" y="1279093"/>
                  </a:lnTo>
                  <a:lnTo>
                    <a:pt x="3397293" y="1744217"/>
                  </a:lnTo>
                </a:path>
              </a:pathLst>
            </a:custGeom>
            <a:ln w="27101" cap="flat">
              <a:solidFill>
                <a:srgbClr val="0058AB">
                  <a:alpha val="100000"/>
                </a:srgbClr>
              </a:solidFill>
              <a:prstDash val="solid"/>
              <a:round/>
            </a:ln>
          </p:spPr>
          <p:txBody>
            <a:bodyPr/>
            <a:lstStyle/>
            <a:p/>
          </p:txBody>
        </p:sp>
        <p:sp>
          <p:nvSpPr>
            <p:cNvPr id="94" name="tx94"/>
            <p:cNvSpPr/>
            <p:nvPr/>
          </p:nvSpPr>
          <p:spPr>
            <a:xfrm>
              <a:off x="5377374" y="12870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115288" y="128567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92913" y="12857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530827" y="12857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28572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28572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756617" y="128704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44986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332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48339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0198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2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7391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1577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6" name="pl116"/>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729101"/>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121" name="tx121"/>
            <p:cNvSpPr/>
            <p:nvPr/>
          </p:nvSpPr>
          <p:spPr>
            <a:xfrm>
              <a:off x="7044168"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727873"/>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4" name="pl124"/>
            <p:cNvSpPr/>
            <p:nvPr/>
          </p:nvSpPr>
          <p:spPr>
            <a:xfrm>
              <a:off x="27285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51320"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37408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13993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62701"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5189194" cy="145351"/>
            </a:xfrm>
            <a:prstGeom prst="rect">
              <a:avLst/>
            </a:prstGeom>
            <a:solidFill>
              <a:srgbClr val="E2231A">
                <a:alpha val="80000"/>
              </a:srgbClr>
            </a:solidFill>
          </p:spPr>
          <p:txBody>
            <a:bodyPr/>
            <a:lstStyle/>
            <a:p/>
          </p:txBody>
        </p:sp>
        <p:sp>
          <p:nvSpPr>
            <p:cNvPr id="134" name="rc134"/>
            <p:cNvSpPr/>
            <p:nvPr/>
          </p:nvSpPr>
          <p:spPr>
            <a:xfrm>
              <a:off x="1317178" y="5528559"/>
              <a:ext cx="6203864" cy="145351"/>
            </a:xfrm>
            <a:prstGeom prst="rect">
              <a:avLst/>
            </a:prstGeom>
            <a:solidFill>
              <a:srgbClr val="E2231A">
                <a:alpha val="80000"/>
              </a:srgbClr>
            </a:solidFill>
          </p:spPr>
          <p:txBody>
            <a:bodyPr/>
            <a:lstStyle/>
            <a:p/>
          </p:txBody>
        </p:sp>
        <p:sp>
          <p:nvSpPr>
            <p:cNvPr id="135" name="rc135"/>
            <p:cNvSpPr/>
            <p:nvPr/>
          </p:nvSpPr>
          <p:spPr>
            <a:xfrm>
              <a:off x="1317178" y="5346869"/>
              <a:ext cx="7321564" cy="145351"/>
            </a:xfrm>
            <a:prstGeom prst="rect">
              <a:avLst/>
            </a:prstGeom>
            <a:solidFill>
              <a:srgbClr val="E2231A">
                <a:alpha val="80000"/>
              </a:srgbClr>
            </a:solidFill>
          </p:spPr>
          <p:txBody>
            <a:bodyPr/>
            <a:lstStyle/>
            <a:p/>
          </p:txBody>
        </p:sp>
        <p:sp>
          <p:nvSpPr>
            <p:cNvPr id="136" name="tx136"/>
            <p:cNvSpPr/>
            <p:nvPr/>
          </p:nvSpPr>
          <p:spPr>
            <a:xfrm>
              <a:off x="5996959" y="572845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37" name="tx137"/>
            <p:cNvSpPr/>
            <p:nvPr/>
          </p:nvSpPr>
          <p:spPr>
            <a:xfrm>
              <a:off x="7011629" y="5546767"/>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220,000</a:t>
              </a:r>
            </a:p>
          </p:txBody>
        </p:sp>
        <p:sp>
          <p:nvSpPr>
            <p:cNvPr id="138" name="tx138"/>
            <p:cNvSpPr/>
            <p:nvPr/>
          </p:nvSpPr>
          <p:spPr>
            <a:xfrm>
              <a:off x="8129330" y="5365078"/>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259,000</a:t>
              </a:r>
            </a:p>
          </p:txBody>
        </p:sp>
        <p:sp>
          <p:nvSpPr>
            <p:cNvPr id="139" name="tx139"/>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634959"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6457720" y="5949076"/>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46" name="tx146"/>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7" name="tx147"/>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8" name="tx148"/>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au Bénin (44%) était inférieure de 40 points de pourcentage à la moyenne mondiale (84%) et de 21 points de pourcentage à la moyenne de l'ensemble des pays du site WCAR (65%).
La couverture nationale en MCV1 était inférieure de 14 points de pourcentage à celle de 2019 (58%).
Cela équivaut à 259 000 enfants non vaccinés en 2024 contre 184 000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44907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7012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5346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0566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82297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751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736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795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3176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596576"/>
              <a:ext cx="307584" cy="12263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506840"/>
              <a:ext cx="307584" cy="131613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237631"/>
              <a:ext cx="307584" cy="15853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177807"/>
              <a:ext cx="307584" cy="1645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117983"/>
              <a:ext cx="307584" cy="17049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028247"/>
              <a:ext cx="307584" cy="179472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878686"/>
              <a:ext cx="307584" cy="19442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848774"/>
              <a:ext cx="307584" cy="19741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699214"/>
              <a:ext cx="307584" cy="21237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669302"/>
              <a:ext cx="307584" cy="2153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579565"/>
              <a:ext cx="307584" cy="22434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00093"/>
              <a:ext cx="307584" cy="242287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370181"/>
              <a:ext cx="307584" cy="24527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40269"/>
              <a:ext cx="307584" cy="24827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20620"/>
              <a:ext cx="307584" cy="26023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90708"/>
              <a:ext cx="307584" cy="26322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0884"/>
              <a:ext cx="307584" cy="26920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41148"/>
              <a:ext cx="307584" cy="27818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981324"/>
              <a:ext cx="307584" cy="2841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596576"/>
              <a:ext cx="307584" cy="1226395"/>
            </a:xfrm>
            <a:prstGeom prst="rect">
              <a:avLst/>
            </a:prstGeom>
            <a:solidFill>
              <a:srgbClr val="0083CF">
                <a:alpha val="100000"/>
              </a:srgbClr>
            </a:solidFill>
          </p:spPr>
          <p:txBody>
            <a:bodyPr/>
            <a:lstStyle/>
            <a:p/>
          </p:txBody>
        </p:sp>
        <p:sp>
          <p:nvSpPr>
            <p:cNvPr id="38" name="rc38"/>
            <p:cNvSpPr/>
            <p:nvPr/>
          </p:nvSpPr>
          <p:spPr>
            <a:xfrm>
              <a:off x="1196841" y="2506840"/>
              <a:ext cx="307584" cy="1316131"/>
            </a:xfrm>
            <a:prstGeom prst="rect">
              <a:avLst/>
            </a:prstGeom>
            <a:solidFill>
              <a:srgbClr val="F26A21">
                <a:alpha val="100000"/>
              </a:srgbClr>
            </a:solidFill>
          </p:spPr>
          <p:txBody>
            <a:bodyPr/>
            <a:lstStyle/>
            <a:p/>
          </p:txBody>
        </p:sp>
        <p:sp>
          <p:nvSpPr>
            <p:cNvPr id="39" name="rc39"/>
            <p:cNvSpPr/>
            <p:nvPr/>
          </p:nvSpPr>
          <p:spPr>
            <a:xfrm>
              <a:off x="1880361" y="2177807"/>
              <a:ext cx="307584" cy="1645164"/>
            </a:xfrm>
            <a:prstGeom prst="rect">
              <a:avLst/>
            </a:prstGeom>
            <a:solidFill>
              <a:srgbClr val="0083CF">
                <a:alpha val="100000"/>
              </a:srgbClr>
            </a:solidFill>
          </p:spPr>
          <p:txBody>
            <a:bodyPr/>
            <a:lstStyle/>
            <a:p/>
          </p:txBody>
        </p:sp>
        <p:sp>
          <p:nvSpPr>
            <p:cNvPr id="40" name="rc40"/>
            <p:cNvSpPr/>
            <p:nvPr/>
          </p:nvSpPr>
          <p:spPr>
            <a:xfrm>
              <a:off x="2563881" y="2117983"/>
              <a:ext cx="307584" cy="1704988"/>
            </a:xfrm>
            <a:prstGeom prst="rect">
              <a:avLst/>
            </a:prstGeom>
            <a:solidFill>
              <a:srgbClr val="0083CF">
                <a:alpha val="100000"/>
              </a:srgbClr>
            </a:solidFill>
          </p:spPr>
          <p:txBody>
            <a:bodyPr/>
            <a:lstStyle/>
            <a:p/>
          </p:txBody>
        </p:sp>
        <p:sp>
          <p:nvSpPr>
            <p:cNvPr id="41" name="rc41"/>
            <p:cNvSpPr/>
            <p:nvPr/>
          </p:nvSpPr>
          <p:spPr>
            <a:xfrm>
              <a:off x="2905641" y="2028247"/>
              <a:ext cx="307584" cy="1794724"/>
            </a:xfrm>
            <a:prstGeom prst="rect">
              <a:avLst/>
            </a:prstGeom>
            <a:solidFill>
              <a:srgbClr val="0083CF">
                <a:alpha val="100000"/>
              </a:srgbClr>
            </a:solidFill>
          </p:spPr>
          <p:txBody>
            <a:bodyPr/>
            <a:lstStyle/>
            <a:p/>
          </p:txBody>
        </p:sp>
        <p:sp>
          <p:nvSpPr>
            <p:cNvPr id="42" name="rc42"/>
            <p:cNvSpPr/>
            <p:nvPr/>
          </p:nvSpPr>
          <p:spPr>
            <a:xfrm>
              <a:off x="3589161" y="1848774"/>
              <a:ext cx="307584" cy="1974197"/>
            </a:xfrm>
            <a:prstGeom prst="rect">
              <a:avLst/>
            </a:prstGeom>
            <a:solidFill>
              <a:srgbClr val="0083CF">
                <a:alpha val="100000"/>
              </a:srgbClr>
            </a:solidFill>
          </p:spPr>
          <p:txBody>
            <a:bodyPr/>
            <a:lstStyle/>
            <a:p/>
          </p:txBody>
        </p:sp>
        <p:sp>
          <p:nvSpPr>
            <p:cNvPr id="43" name="rc43"/>
            <p:cNvSpPr/>
            <p:nvPr/>
          </p:nvSpPr>
          <p:spPr>
            <a:xfrm>
              <a:off x="3930921" y="1699214"/>
              <a:ext cx="307584" cy="2123757"/>
            </a:xfrm>
            <a:prstGeom prst="rect">
              <a:avLst/>
            </a:prstGeom>
            <a:solidFill>
              <a:srgbClr val="0083CF">
                <a:alpha val="100000"/>
              </a:srgbClr>
            </a:solidFill>
          </p:spPr>
          <p:txBody>
            <a:bodyPr/>
            <a:lstStyle/>
            <a:p/>
          </p:txBody>
        </p:sp>
        <p:sp>
          <p:nvSpPr>
            <p:cNvPr id="44" name="rc44"/>
            <p:cNvSpPr/>
            <p:nvPr/>
          </p:nvSpPr>
          <p:spPr>
            <a:xfrm>
              <a:off x="4614441" y="1669302"/>
              <a:ext cx="307584" cy="2153669"/>
            </a:xfrm>
            <a:prstGeom prst="rect">
              <a:avLst/>
            </a:prstGeom>
            <a:solidFill>
              <a:srgbClr val="0083CF">
                <a:alpha val="100000"/>
              </a:srgbClr>
            </a:solidFill>
          </p:spPr>
          <p:txBody>
            <a:bodyPr/>
            <a:lstStyle/>
            <a:p/>
          </p:txBody>
        </p:sp>
        <p:sp>
          <p:nvSpPr>
            <p:cNvPr id="45" name="rc45"/>
            <p:cNvSpPr/>
            <p:nvPr/>
          </p:nvSpPr>
          <p:spPr>
            <a:xfrm>
              <a:off x="4956201" y="1579565"/>
              <a:ext cx="307584" cy="2243406"/>
            </a:xfrm>
            <a:prstGeom prst="rect">
              <a:avLst/>
            </a:prstGeom>
            <a:solidFill>
              <a:srgbClr val="0083CF">
                <a:alpha val="100000"/>
              </a:srgbClr>
            </a:solidFill>
          </p:spPr>
          <p:txBody>
            <a:bodyPr/>
            <a:lstStyle/>
            <a:p/>
          </p:txBody>
        </p:sp>
        <p:sp>
          <p:nvSpPr>
            <p:cNvPr id="46" name="rc46"/>
            <p:cNvSpPr/>
            <p:nvPr/>
          </p:nvSpPr>
          <p:spPr>
            <a:xfrm>
              <a:off x="5297962" y="1400093"/>
              <a:ext cx="307584" cy="2422878"/>
            </a:xfrm>
            <a:prstGeom prst="rect">
              <a:avLst/>
            </a:prstGeom>
            <a:solidFill>
              <a:srgbClr val="0083CF">
                <a:alpha val="100000"/>
              </a:srgbClr>
            </a:solidFill>
          </p:spPr>
          <p:txBody>
            <a:bodyPr/>
            <a:lstStyle/>
            <a:p/>
          </p:txBody>
        </p:sp>
        <p:sp>
          <p:nvSpPr>
            <p:cNvPr id="47" name="pg47"/>
            <p:cNvSpPr/>
            <p:nvPr/>
          </p:nvSpPr>
          <p:spPr>
            <a:xfrm>
              <a:off x="1085454" y="3745761"/>
              <a:ext cx="77210" cy="77210"/>
            </a:xfrm>
            <a:custGeom>
              <a:avLst/>
              <a:pathLst>
                <a:path w="77210" h="77210">
                  <a:moveTo>
                    <a:pt x="77210" y="0"/>
                  </a:moveTo>
                  <a:lnTo>
                    <a:pt x="77210" y="9371"/>
                  </a:lnTo>
                  <a:lnTo>
                    <a:pt x="9371" y="77210"/>
                  </a:lnTo>
                  <a:lnTo>
                    <a:pt x="0" y="77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91738" y="3652045"/>
              <a:ext cx="170926" cy="170926"/>
            </a:xfrm>
            <a:custGeom>
              <a:avLst/>
              <a:pathLst>
                <a:path w="170926" h="170926">
                  <a:moveTo>
                    <a:pt x="170926" y="0"/>
                  </a:moveTo>
                  <a:lnTo>
                    <a:pt x="170926" y="9371"/>
                  </a:lnTo>
                  <a:lnTo>
                    <a:pt x="9371" y="170926"/>
                  </a:lnTo>
                  <a:lnTo>
                    <a:pt x="0" y="17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98022" y="3558329"/>
              <a:ext cx="264642" cy="264642"/>
            </a:xfrm>
            <a:custGeom>
              <a:avLst/>
              <a:pathLst>
                <a:path w="264642" h="264642">
                  <a:moveTo>
                    <a:pt x="264642" y="0"/>
                  </a:moveTo>
                  <a:lnTo>
                    <a:pt x="264642" y="9371"/>
                  </a:lnTo>
                  <a:lnTo>
                    <a:pt x="9371" y="264642"/>
                  </a:lnTo>
                  <a:lnTo>
                    <a:pt x="0" y="2646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4646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3708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2771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1834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0897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29960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29023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8086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7148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6211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596576"/>
              <a:ext cx="247832" cy="247832"/>
            </a:xfrm>
            <a:custGeom>
              <a:avLst/>
              <a:pathLst>
                <a:path w="247832" h="247832">
                  <a:moveTo>
                    <a:pt x="238460" y="0"/>
                  </a:moveTo>
                  <a:lnTo>
                    <a:pt x="247832" y="0"/>
                  </a:lnTo>
                  <a:lnTo>
                    <a:pt x="0" y="247832"/>
                  </a:lnTo>
                  <a:lnTo>
                    <a:pt x="0" y="238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96576"/>
              <a:ext cx="154116" cy="154116"/>
            </a:xfrm>
            <a:custGeom>
              <a:avLst/>
              <a:pathLst>
                <a:path w="154116" h="154116">
                  <a:moveTo>
                    <a:pt x="144744" y="0"/>
                  </a:moveTo>
                  <a:lnTo>
                    <a:pt x="154116" y="0"/>
                  </a:lnTo>
                  <a:lnTo>
                    <a:pt x="0" y="154116"/>
                  </a:lnTo>
                  <a:lnTo>
                    <a:pt x="0" y="144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596576"/>
              <a:ext cx="60400" cy="60400"/>
            </a:xfrm>
            <a:custGeom>
              <a:avLst/>
              <a:pathLst>
                <a:path w="60400" h="60400">
                  <a:moveTo>
                    <a:pt x="51028" y="0"/>
                  </a:moveTo>
                  <a:lnTo>
                    <a:pt x="60400" y="0"/>
                  </a:lnTo>
                  <a:lnTo>
                    <a:pt x="0" y="60400"/>
                  </a:lnTo>
                  <a:lnTo>
                    <a:pt x="0" y="510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60318" y="3778865"/>
              <a:ext cx="44106" cy="44106"/>
            </a:xfrm>
            <a:custGeom>
              <a:avLst/>
              <a:pathLst>
                <a:path w="44106" h="44106">
                  <a:moveTo>
                    <a:pt x="44106" y="0"/>
                  </a:moveTo>
                  <a:lnTo>
                    <a:pt x="44106" y="9371"/>
                  </a:lnTo>
                  <a:lnTo>
                    <a:pt x="9371" y="44106"/>
                  </a:lnTo>
                  <a:lnTo>
                    <a:pt x="0" y="44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66602" y="3685149"/>
              <a:ext cx="137822" cy="137822"/>
            </a:xfrm>
            <a:custGeom>
              <a:avLst/>
              <a:pathLst>
                <a:path w="137822" h="137822">
                  <a:moveTo>
                    <a:pt x="137822" y="0"/>
                  </a:moveTo>
                  <a:lnTo>
                    <a:pt x="137822" y="9371"/>
                  </a:lnTo>
                  <a:lnTo>
                    <a:pt x="9371" y="137822"/>
                  </a:lnTo>
                  <a:lnTo>
                    <a:pt x="0" y="137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2886" y="3591433"/>
              <a:ext cx="231538" cy="231538"/>
            </a:xfrm>
            <a:custGeom>
              <a:avLst/>
              <a:pathLst>
                <a:path w="231538" h="231538">
                  <a:moveTo>
                    <a:pt x="231538" y="0"/>
                  </a:moveTo>
                  <a:lnTo>
                    <a:pt x="231538" y="9371"/>
                  </a:lnTo>
                  <a:lnTo>
                    <a:pt x="9371" y="231538"/>
                  </a:lnTo>
                  <a:lnTo>
                    <a:pt x="0" y="2315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497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404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3102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2165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1228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0291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29354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8417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7479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6542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5605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506840"/>
              <a:ext cx="276956" cy="276956"/>
            </a:xfrm>
            <a:custGeom>
              <a:avLst/>
              <a:pathLst>
                <a:path w="276956" h="276956">
                  <a:moveTo>
                    <a:pt x="267584" y="0"/>
                  </a:moveTo>
                  <a:lnTo>
                    <a:pt x="276956" y="0"/>
                  </a:lnTo>
                  <a:lnTo>
                    <a:pt x="0" y="276956"/>
                  </a:lnTo>
                  <a:lnTo>
                    <a:pt x="0" y="26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506840"/>
              <a:ext cx="183240" cy="183240"/>
            </a:xfrm>
            <a:custGeom>
              <a:avLst/>
              <a:pathLst>
                <a:path w="183240" h="183240">
                  <a:moveTo>
                    <a:pt x="173868" y="0"/>
                  </a:moveTo>
                  <a:lnTo>
                    <a:pt x="183240" y="0"/>
                  </a:lnTo>
                  <a:lnTo>
                    <a:pt x="0" y="183240"/>
                  </a:lnTo>
                  <a:lnTo>
                    <a:pt x="0" y="173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506840"/>
              <a:ext cx="89524" cy="89524"/>
            </a:xfrm>
            <a:custGeom>
              <a:avLst/>
              <a:pathLst>
                <a:path w="89524" h="89524">
                  <a:moveTo>
                    <a:pt x="80152" y="0"/>
                  </a:moveTo>
                  <a:lnTo>
                    <a:pt x="89524" y="0"/>
                  </a:lnTo>
                  <a:lnTo>
                    <a:pt x="0" y="89524"/>
                  </a:lnTo>
                  <a:lnTo>
                    <a:pt x="0" y="80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16330" y="3751357"/>
              <a:ext cx="71614" cy="71614"/>
            </a:xfrm>
            <a:custGeom>
              <a:avLst/>
              <a:pathLst>
                <a:path w="71614" h="71614">
                  <a:moveTo>
                    <a:pt x="71614" y="0"/>
                  </a:moveTo>
                  <a:lnTo>
                    <a:pt x="71614" y="9371"/>
                  </a:lnTo>
                  <a:lnTo>
                    <a:pt x="9371" y="71614"/>
                  </a:lnTo>
                  <a:lnTo>
                    <a:pt x="0" y="716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22614" y="3657641"/>
              <a:ext cx="165330" cy="165330"/>
            </a:xfrm>
            <a:custGeom>
              <a:avLst/>
              <a:pathLst>
                <a:path w="165330" h="165330">
                  <a:moveTo>
                    <a:pt x="165330" y="0"/>
                  </a:moveTo>
                  <a:lnTo>
                    <a:pt x="165330" y="9371"/>
                  </a:lnTo>
                  <a:lnTo>
                    <a:pt x="9371" y="165330"/>
                  </a:lnTo>
                  <a:lnTo>
                    <a:pt x="0" y="165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28898" y="3563925"/>
              <a:ext cx="259046" cy="259046"/>
            </a:xfrm>
            <a:custGeom>
              <a:avLst/>
              <a:pathLst>
                <a:path w="259046" h="259046">
                  <a:moveTo>
                    <a:pt x="259046" y="0"/>
                  </a:moveTo>
                  <a:lnTo>
                    <a:pt x="259046" y="9371"/>
                  </a:lnTo>
                  <a:lnTo>
                    <a:pt x="9371" y="259046"/>
                  </a:lnTo>
                  <a:lnTo>
                    <a:pt x="0" y="259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4702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3764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2827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1890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0953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0016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290791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8141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7204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6267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5330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4393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3456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2519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177807"/>
              <a:ext cx="297333" cy="297333"/>
            </a:xfrm>
            <a:custGeom>
              <a:avLst/>
              <a:pathLst>
                <a:path w="297333" h="297333">
                  <a:moveTo>
                    <a:pt x="287961" y="0"/>
                  </a:moveTo>
                  <a:lnTo>
                    <a:pt x="297333" y="0"/>
                  </a:lnTo>
                  <a:lnTo>
                    <a:pt x="0" y="297333"/>
                  </a:lnTo>
                  <a:lnTo>
                    <a:pt x="0" y="2879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177807"/>
              <a:ext cx="203617" cy="203617"/>
            </a:xfrm>
            <a:custGeom>
              <a:avLst/>
              <a:pathLst>
                <a:path w="203617" h="203617">
                  <a:moveTo>
                    <a:pt x="194245" y="0"/>
                  </a:moveTo>
                  <a:lnTo>
                    <a:pt x="203617" y="0"/>
                  </a:lnTo>
                  <a:lnTo>
                    <a:pt x="0" y="203617"/>
                  </a:lnTo>
                  <a:lnTo>
                    <a:pt x="0" y="194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177807"/>
              <a:ext cx="109901" cy="109901"/>
            </a:xfrm>
            <a:custGeom>
              <a:avLst/>
              <a:pathLst>
                <a:path w="109901" h="109901">
                  <a:moveTo>
                    <a:pt x="100529" y="0"/>
                  </a:moveTo>
                  <a:lnTo>
                    <a:pt x="109901" y="0"/>
                  </a:lnTo>
                  <a:lnTo>
                    <a:pt x="0" y="109901"/>
                  </a:lnTo>
                  <a:lnTo>
                    <a:pt x="0" y="1005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880361" y="2177807"/>
              <a:ext cx="16185" cy="16185"/>
            </a:xfrm>
            <a:custGeom>
              <a:avLst/>
              <a:pathLst>
                <a:path w="16185" h="16185">
                  <a:moveTo>
                    <a:pt x="6813" y="0"/>
                  </a:moveTo>
                  <a:lnTo>
                    <a:pt x="16185" y="0"/>
                  </a:lnTo>
                  <a:lnTo>
                    <a:pt x="0" y="16185"/>
                  </a:lnTo>
                  <a:lnTo>
                    <a:pt x="0" y="6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66058" y="3817565"/>
              <a:ext cx="5406" cy="5406"/>
            </a:xfrm>
            <a:custGeom>
              <a:avLst/>
              <a:pathLst>
                <a:path w="5406" h="5406">
                  <a:moveTo>
                    <a:pt x="5406" y="0"/>
                  </a:moveTo>
                  <a:lnTo>
                    <a:pt x="5406" y="5406"/>
                  </a:lnTo>
                  <a:lnTo>
                    <a:pt x="0" y="54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72342" y="3723849"/>
              <a:ext cx="99122" cy="99122"/>
            </a:xfrm>
            <a:custGeom>
              <a:avLst/>
              <a:pathLst>
                <a:path w="99122" h="99122">
                  <a:moveTo>
                    <a:pt x="99122" y="0"/>
                  </a:moveTo>
                  <a:lnTo>
                    <a:pt x="99122" y="9371"/>
                  </a:lnTo>
                  <a:lnTo>
                    <a:pt x="9371" y="99122"/>
                  </a:lnTo>
                  <a:lnTo>
                    <a:pt x="0" y="991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78626" y="3630133"/>
              <a:ext cx="192838" cy="192838"/>
            </a:xfrm>
            <a:custGeom>
              <a:avLst/>
              <a:pathLst>
                <a:path w="192838" h="192838">
                  <a:moveTo>
                    <a:pt x="192838" y="0"/>
                  </a:moveTo>
                  <a:lnTo>
                    <a:pt x="192838" y="9371"/>
                  </a:lnTo>
                  <a:lnTo>
                    <a:pt x="9371" y="192838"/>
                  </a:lnTo>
                  <a:lnTo>
                    <a:pt x="0" y="19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84910" y="3536417"/>
              <a:ext cx="286554" cy="286554"/>
            </a:xfrm>
            <a:custGeom>
              <a:avLst/>
              <a:pathLst>
                <a:path w="286554" h="286554">
                  <a:moveTo>
                    <a:pt x="286554" y="0"/>
                  </a:moveTo>
                  <a:lnTo>
                    <a:pt x="286554" y="9371"/>
                  </a:lnTo>
                  <a:lnTo>
                    <a:pt x="9371" y="286554"/>
                  </a:lnTo>
                  <a:lnTo>
                    <a:pt x="0" y="2865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427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489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552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615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678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741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804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866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29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992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5055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4118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3181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4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130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117983"/>
              <a:ext cx="235933" cy="235933"/>
            </a:xfrm>
            <a:custGeom>
              <a:avLst/>
              <a:pathLst>
                <a:path w="235933" h="235933">
                  <a:moveTo>
                    <a:pt x="226561" y="0"/>
                  </a:moveTo>
                  <a:lnTo>
                    <a:pt x="235933" y="0"/>
                  </a:lnTo>
                  <a:lnTo>
                    <a:pt x="0" y="235933"/>
                  </a:lnTo>
                  <a:lnTo>
                    <a:pt x="0" y="2265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63881" y="2117983"/>
              <a:ext cx="142217" cy="142217"/>
            </a:xfrm>
            <a:custGeom>
              <a:avLst/>
              <a:pathLst>
                <a:path w="142217" h="142217">
                  <a:moveTo>
                    <a:pt x="132845" y="0"/>
                  </a:moveTo>
                  <a:lnTo>
                    <a:pt x="142217" y="0"/>
                  </a:lnTo>
                  <a:lnTo>
                    <a:pt x="0" y="142217"/>
                  </a:lnTo>
                  <a:lnTo>
                    <a:pt x="0" y="132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63881" y="2117983"/>
              <a:ext cx="48501" cy="48501"/>
            </a:xfrm>
            <a:custGeom>
              <a:avLst/>
              <a:pathLst>
                <a:path w="48501" h="48501">
                  <a:moveTo>
                    <a:pt x="39129" y="0"/>
                  </a:moveTo>
                  <a:lnTo>
                    <a:pt x="48501" y="0"/>
                  </a:lnTo>
                  <a:lnTo>
                    <a:pt x="0" y="48501"/>
                  </a:lnTo>
                  <a:lnTo>
                    <a:pt x="0" y="39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147206" y="3756953"/>
              <a:ext cx="66018" cy="66018"/>
            </a:xfrm>
            <a:custGeom>
              <a:avLst/>
              <a:pathLst>
                <a:path w="66018" h="66018">
                  <a:moveTo>
                    <a:pt x="66018" y="0"/>
                  </a:moveTo>
                  <a:lnTo>
                    <a:pt x="66018" y="9371"/>
                  </a:lnTo>
                  <a:lnTo>
                    <a:pt x="9371" y="66018"/>
                  </a:lnTo>
                  <a:lnTo>
                    <a:pt x="0" y="66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053490" y="3663237"/>
              <a:ext cx="159734" cy="159734"/>
            </a:xfrm>
            <a:custGeom>
              <a:avLst/>
              <a:pathLst>
                <a:path w="159734" h="159734">
                  <a:moveTo>
                    <a:pt x="159734" y="0"/>
                  </a:moveTo>
                  <a:lnTo>
                    <a:pt x="159734" y="9371"/>
                  </a:lnTo>
                  <a:lnTo>
                    <a:pt x="9371" y="159734"/>
                  </a:lnTo>
                  <a:lnTo>
                    <a:pt x="0" y="159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59774" y="3569521"/>
              <a:ext cx="253450" cy="253450"/>
            </a:xfrm>
            <a:custGeom>
              <a:avLst/>
              <a:pathLst>
                <a:path w="253450" h="253450">
                  <a:moveTo>
                    <a:pt x="253450" y="0"/>
                  </a:moveTo>
                  <a:lnTo>
                    <a:pt x="253450" y="9371"/>
                  </a:lnTo>
                  <a:lnTo>
                    <a:pt x="9371" y="253450"/>
                  </a:lnTo>
                  <a:lnTo>
                    <a:pt x="0" y="25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7580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8208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8837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9465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10094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300722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91350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8197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7260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63236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53864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44492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351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257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63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070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028247"/>
              <a:ext cx="265057" cy="265057"/>
            </a:xfrm>
            <a:custGeom>
              <a:avLst/>
              <a:pathLst>
                <a:path w="265057" h="265057">
                  <a:moveTo>
                    <a:pt x="255685" y="0"/>
                  </a:moveTo>
                  <a:lnTo>
                    <a:pt x="265057" y="0"/>
                  </a:lnTo>
                  <a:lnTo>
                    <a:pt x="0" y="265057"/>
                  </a:lnTo>
                  <a:lnTo>
                    <a:pt x="0" y="255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05641" y="2028247"/>
              <a:ext cx="171341" cy="171341"/>
            </a:xfrm>
            <a:custGeom>
              <a:avLst/>
              <a:pathLst>
                <a:path w="171341" h="171341">
                  <a:moveTo>
                    <a:pt x="161969" y="0"/>
                  </a:moveTo>
                  <a:lnTo>
                    <a:pt x="171341" y="0"/>
                  </a:lnTo>
                  <a:lnTo>
                    <a:pt x="0" y="171341"/>
                  </a:lnTo>
                  <a:lnTo>
                    <a:pt x="0" y="1619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05641" y="2028247"/>
              <a:ext cx="77625" cy="77625"/>
            </a:xfrm>
            <a:custGeom>
              <a:avLst/>
              <a:pathLst>
                <a:path w="77625" h="77625">
                  <a:moveTo>
                    <a:pt x="68253" y="0"/>
                  </a:moveTo>
                  <a:lnTo>
                    <a:pt x="77625" y="0"/>
                  </a:lnTo>
                  <a:lnTo>
                    <a:pt x="0" y="77625"/>
                  </a:lnTo>
                  <a:lnTo>
                    <a:pt x="0" y="68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803218" y="3729445"/>
              <a:ext cx="93526" cy="93526"/>
            </a:xfrm>
            <a:custGeom>
              <a:avLst/>
              <a:pathLst>
                <a:path w="93526" h="93526">
                  <a:moveTo>
                    <a:pt x="93526" y="0"/>
                  </a:moveTo>
                  <a:lnTo>
                    <a:pt x="93526" y="9371"/>
                  </a:lnTo>
                  <a:lnTo>
                    <a:pt x="9371" y="93526"/>
                  </a:lnTo>
                  <a:lnTo>
                    <a:pt x="0" y="93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709502" y="3635729"/>
              <a:ext cx="187242" cy="187242"/>
            </a:xfrm>
            <a:custGeom>
              <a:avLst/>
              <a:pathLst>
                <a:path w="187242" h="187242">
                  <a:moveTo>
                    <a:pt x="187242" y="0"/>
                  </a:moveTo>
                  <a:lnTo>
                    <a:pt x="187242" y="9371"/>
                  </a:lnTo>
                  <a:lnTo>
                    <a:pt x="9371" y="187242"/>
                  </a:lnTo>
                  <a:lnTo>
                    <a:pt x="0" y="187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15786" y="3542013"/>
              <a:ext cx="280958" cy="280958"/>
            </a:xfrm>
            <a:custGeom>
              <a:avLst/>
              <a:pathLst>
                <a:path w="280958" h="280958">
                  <a:moveTo>
                    <a:pt x="280958" y="0"/>
                  </a:moveTo>
                  <a:lnTo>
                    <a:pt x="280958" y="9371"/>
                  </a:lnTo>
                  <a:lnTo>
                    <a:pt x="9371" y="280958"/>
                  </a:lnTo>
                  <a:lnTo>
                    <a:pt x="0" y="280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4829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5458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6086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6714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343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971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860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922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985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6048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5111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4174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3237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2299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1362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20425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488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8551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848774"/>
              <a:ext cx="229589" cy="229589"/>
            </a:xfrm>
            <a:custGeom>
              <a:avLst/>
              <a:pathLst>
                <a:path w="229589" h="229589">
                  <a:moveTo>
                    <a:pt x="220218" y="0"/>
                  </a:moveTo>
                  <a:lnTo>
                    <a:pt x="229589" y="0"/>
                  </a:lnTo>
                  <a:lnTo>
                    <a:pt x="0" y="229589"/>
                  </a:lnTo>
                  <a:lnTo>
                    <a:pt x="0" y="2202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9161" y="1848774"/>
              <a:ext cx="135873" cy="135873"/>
            </a:xfrm>
            <a:custGeom>
              <a:avLst/>
              <a:pathLst>
                <a:path w="135873" h="135873">
                  <a:moveTo>
                    <a:pt x="126502" y="0"/>
                  </a:moveTo>
                  <a:lnTo>
                    <a:pt x="135873" y="0"/>
                  </a:lnTo>
                  <a:lnTo>
                    <a:pt x="0" y="135873"/>
                  </a:lnTo>
                  <a:lnTo>
                    <a:pt x="0" y="126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9161" y="1848774"/>
              <a:ext cx="42157" cy="42157"/>
            </a:xfrm>
            <a:custGeom>
              <a:avLst/>
              <a:pathLst>
                <a:path w="42157" h="42157">
                  <a:moveTo>
                    <a:pt x="32786" y="0"/>
                  </a:moveTo>
                  <a:lnTo>
                    <a:pt x="42157" y="0"/>
                  </a:lnTo>
                  <a:lnTo>
                    <a:pt x="0" y="42157"/>
                  </a:lnTo>
                  <a:lnTo>
                    <a:pt x="0" y="32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178082" y="3762549"/>
              <a:ext cx="60422" cy="60422"/>
            </a:xfrm>
            <a:custGeom>
              <a:avLst/>
              <a:pathLst>
                <a:path w="60422" h="60422">
                  <a:moveTo>
                    <a:pt x="60422" y="0"/>
                  </a:moveTo>
                  <a:lnTo>
                    <a:pt x="60422" y="9371"/>
                  </a:lnTo>
                  <a:lnTo>
                    <a:pt x="9371" y="60422"/>
                  </a:lnTo>
                  <a:lnTo>
                    <a:pt x="0" y="6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84366" y="3668833"/>
              <a:ext cx="154138" cy="154138"/>
            </a:xfrm>
            <a:custGeom>
              <a:avLst/>
              <a:pathLst>
                <a:path w="154138" h="154138">
                  <a:moveTo>
                    <a:pt x="154138" y="0"/>
                  </a:moveTo>
                  <a:lnTo>
                    <a:pt x="154138" y="9371"/>
                  </a:lnTo>
                  <a:lnTo>
                    <a:pt x="9371" y="154138"/>
                  </a:lnTo>
                  <a:lnTo>
                    <a:pt x="0" y="15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90650" y="3575117"/>
              <a:ext cx="247854" cy="247854"/>
            </a:xfrm>
            <a:custGeom>
              <a:avLst/>
              <a:pathLst>
                <a:path w="247854" h="247854">
                  <a:moveTo>
                    <a:pt x="247854" y="0"/>
                  </a:moveTo>
                  <a:lnTo>
                    <a:pt x="247854" y="9371"/>
                  </a:lnTo>
                  <a:lnTo>
                    <a:pt x="9371" y="247854"/>
                  </a:lnTo>
                  <a:lnTo>
                    <a:pt x="0" y="24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48140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387685"/>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293969"/>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0025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0653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12821"/>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191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253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16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79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442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505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568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630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693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756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819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882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945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007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699214"/>
              <a:ext cx="224822" cy="224822"/>
            </a:xfrm>
            <a:custGeom>
              <a:avLst/>
              <a:pathLst>
                <a:path w="224822" h="224822">
                  <a:moveTo>
                    <a:pt x="215450" y="0"/>
                  </a:moveTo>
                  <a:lnTo>
                    <a:pt x="224822" y="0"/>
                  </a:lnTo>
                  <a:lnTo>
                    <a:pt x="0" y="224822"/>
                  </a:lnTo>
                  <a:lnTo>
                    <a:pt x="0" y="215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30921" y="1699214"/>
              <a:ext cx="131106" cy="131106"/>
            </a:xfrm>
            <a:custGeom>
              <a:avLst/>
              <a:pathLst>
                <a:path w="131106" h="131106">
                  <a:moveTo>
                    <a:pt x="121734" y="0"/>
                  </a:moveTo>
                  <a:lnTo>
                    <a:pt x="131106" y="0"/>
                  </a:lnTo>
                  <a:lnTo>
                    <a:pt x="0" y="131106"/>
                  </a:lnTo>
                  <a:lnTo>
                    <a:pt x="0" y="1217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930921" y="1699214"/>
              <a:ext cx="37390" cy="37390"/>
            </a:xfrm>
            <a:custGeom>
              <a:avLst/>
              <a:pathLst>
                <a:path w="37390" h="37390">
                  <a:moveTo>
                    <a:pt x="28018" y="0"/>
                  </a:moveTo>
                  <a:lnTo>
                    <a:pt x="37390" y="0"/>
                  </a:lnTo>
                  <a:lnTo>
                    <a:pt x="0" y="37390"/>
                  </a:lnTo>
                  <a:lnTo>
                    <a:pt x="0" y="28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34095" y="3735041"/>
              <a:ext cx="87930" cy="87930"/>
            </a:xfrm>
            <a:custGeom>
              <a:avLst/>
              <a:pathLst>
                <a:path w="87930" h="87930">
                  <a:moveTo>
                    <a:pt x="87930" y="0"/>
                  </a:moveTo>
                  <a:lnTo>
                    <a:pt x="87930" y="9371"/>
                  </a:lnTo>
                  <a:lnTo>
                    <a:pt x="9371" y="87930"/>
                  </a:lnTo>
                  <a:lnTo>
                    <a:pt x="0" y="87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40378" y="3641325"/>
              <a:ext cx="181646" cy="181646"/>
            </a:xfrm>
            <a:custGeom>
              <a:avLst/>
              <a:pathLst>
                <a:path w="181646" h="181646">
                  <a:moveTo>
                    <a:pt x="181646" y="0"/>
                  </a:moveTo>
                  <a:lnTo>
                    <a:pt x="181646" y="9371"/>
                  </a:lnTo>
                  <a:lnTo>
                    <a:pt x="9371" y="181646"/>
                  </a:lnTo>
                  <a:lnTo>
                    <a:pt x="0" y="18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46662" y="3547609"/>
              <a:ext cx="275363" cy="275363"/>
            </a:xfrm>
            <a:custGeom>
              <a:avLst/>
              <a:pathLst>
                <a:path w="275363" h="275363">
                  <a:moveTo>
                    <a:pt x="275363" y="0"/>
                  </a:moveTo>
                  <a:lnTo>
                    <a:pt x="275363" y="9371"/>
                  </a:lnTo>
                  <a:lnTo>
                    <a:pt x="9371" y="275363"/>
                  </a:lnTo>
                  <a:lnTo>
                    <a:pt x="0" y="2753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3893"/>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60177"/>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664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727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790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853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915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978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7041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6104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5167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4230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3293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2355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1418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20481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9544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8607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670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6732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669302"/>
              <a:ext cx="227226" cy="227226"/>
            </a:xfrm>
            <a:custGeom>
              <a:avLst/>
              <a:pathLst>
                <a:path w="227226" h="227226">
                  <a:moveTo>
                    <a:pt x="217854" y="0"/>
                  </a:moveTo>
                  <a:lnTo>
                    <a:pt x="227226" y="0"/>
                  </a:lnTo>
                  <a:lnTo>
                    <a:pt x="0" y="227226"/>
                  </a:lnTo>
                  <a:lnTo>
                    <a:pt x="0" y="2178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614441" y="1669302"/>
              <a:ext cx="133510" cy="133510"/>
            </a:xfrm>
            <a:custGeom>
              <a:avLst/>
              <a:pathLst>
                <a:path w="133510" h="133510">
                  <a:moveTo>
                    <a:pt x="124138" y="0"/>
                  </a:moveTo>
                  <a:lnTo>
                    <a:pt x="133510" y="0"/>
                  </a:lnTo>
                  <a:lnTo>
                    <a:pt x="0" y="133510"/>
                  </a:lnTo>
                  <a:lnTo>
                    <a:pt x="0" y="124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14441" y="1669302"/>
              <a:ext cx="39794" cy="39794"/>
            </a:xfrm>
            <a:custGeom>
              <a:avLst/>
              <a:pathLst>
                <a:path w="39794" h="39794">
                  <a:moveTo>
                    <a:pt x="30422" y="0"/>
                  </a:moveTo>
                  <a:lnTo>
                    <a:pt x="39794" y="0"/>
                  </a:lnTo>
                  <a:lnTo>
                    <a:pt x="0" y="39794"/>
                  </a:lnTo>
                  <a:lnTo>
                    <a:pt x="0" y="30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208959" y="3768145"/>
              <a:ext cx="54826" cy="54826"/>
            </a:xfrm>
            <a:custGeom>
              <a:avLst/>
              <a:pathLst>
                <a:path w="54826" h="54826">
                  <a:moveTo>
                    <a:pt x="54826" y="0"/>
                  </a:moveTo>
                  <a:lnTo>
                    <a:pt x="54826" y="9371"/>
                  </a:lnTo>
                  <a:lnTo>
                    <a:pt x="9371" y="54826"/>
                  </a:lnTo>
                  <a:lnTo>
                    <a:pt x="0" y="54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15243" y="3674429"/>
              <a:ext cx="148543" cy="148543"/>
            </a:xfrm>
            <a:custGeom>
              <a:avLst/>
              <a:pathLst>
                <a:path w="148543" h="148543">
                  <a:moveTo>
                    <a:pt x="148543" y="0"/>
                  </a:moveTo>
                  <a:lnTo>
                    <a:pt x="148543" y="9371"/>
                  </a:lnTo>
                  <a:lnTo>
                    <a:pt x="9371" y="148543"/>
                  </a:lnTo>
                  <a:lnTo>
                    <a:pt x="0" y="148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21527" y="3580713"/>
              <a:ext cx="242259" cy="242259"/>
            </a:xfrm>
            <a:custGeom>
              <a:avLst/>
              <a:pathLst>
                <a:path w="242259" h="242259">
                  <a:moveTo>
                    <a:pt x="242259" y="0"/>
                  </a:moveTo>
                  <a:lnTo>
                    <a:pt x="242259" y="9371"/>
                  </a:lnTo>
                  <a:lnTo>
                    <a:pt x="9371" y="242259"/>
                  </a:lnTo>
                  <a:lnTo>
                    <a:pt x="0" y="2422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4869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3932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2995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058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213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841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2470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309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372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435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498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561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624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686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749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812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875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938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8001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7063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126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579565"/>
              <a:ext cx="256350" cy="256350"/>
            </a:xfrm>
            <a:custGeom>
              <a:avLst/>
              <a:pathLst>
                <a:path w="256350" h="256350">
                  <a:moveTo>
                    <a:pt x="246978" y="0"/>
                  </a:moveTo>
                  <a:lnTo>
                    <a:pt x="256350" y="0"/>
                  </a:lnTo>
                  <a:lnTo>
                    <a:pt x="0" y="256350"/>
                  </a:lnTo>
                  <a:lnTo>
                    <a:pt x="0" y="246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1579565"/>
              <a:ext cx="162634" cy="162634"/>
            </a:xfrm>
            <a:custGeom>
              <a:avLst/>
              <a:pathLst>
                <a:path w="162634" h="162634">
                  <a:moveTo>
                    <a:pt x="153262" y="0"/>
                  </a:moveTo>
                  <a:lnTo>
                    <a:pt x="162634" y="0"/>
                  </a:lnTo>
                  <a:lnTo>
                    <a:pt x="0" y="162634"/>
                  </a:lnTo>
                  <a:lnTo>
                    <a:pt x="0" y="153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1579565"/>
              <a:ext cx="68918" cy="68918"/>
            </a:xfrm>
            <a:custGeom>
              <a:avLst/>
              <a:pathLst>
                <a:path w="68918" h="68918">
                  <a:moveTo>
                    <a:pt x="59546" y="0"/>
                  </a:moveTo>
                  <a:lnTo>
                    <a:pt x="68918" y="0"/>
                  </a:lnTo>
                  <a:lnTo>
                    <a:pt x="0" y="68918"/>
                  </a:lnTo>
                  <a:lnTo>
                    <a:pt x="0" y="59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83823" y="3801249"/>
              <a:ext cx="21723" cy="21723"/>
            </a:xfrm>
            <a:custGeom>
              <a:avLst/>
              <a:pathLst>
                <a:path w="21723" h="21723">
                  <a:moveTo>
                    <a:pt x="21723" y="0"/>
                  </a:moveTo>
                  <a:lnTo>
                    <a:pt x="21723" y="9371"/>
                  </a:lnTo>
                  <a:lnTo>
                    <a:pt x="9371" y="21723"/>
                  </a:lnTo>
                  <a:lnTo>
                    <a:pt x="0" y="21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90107" y="3707533"/>
              <a:ext cx="115439" cy="115439"/>
            </a:xfrm>
            <a:custGeom>
              <a:avLst/>
              <a:pathLst>
                <a:path w="115439" h="115439">
                  <a:moveTo>
                    <a:pt x="115439" y="0"/>
                  </a:moveTo>
                  <a:lnTo>
                    <a:pt x="115439" y="9371"/>
                  </a:lnTo>
                  <a:lnTo>
                    <a:pt x="9371" y="115439"/>
                  </a:lnTo>
                  <a:lnTo>
                    <a:pt x="0" y="115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396391" y="3613816"/>
              <a:ext cx="209155" cy="209155"/>
            </a:xfrm>
            <a:custGeom>
              <a:avLst/>
              <a:pathLst>
                <a:path w="209155" h="209155">
                  <a:moveTo>
                    <a:pt x="209155" y="0"/>
                  </a:moveTo>
                  <a:lnTo>
                    <a:pt x="209155" y="9371"/>
                  </a:lnTo>
                  <a:lnTo>
                    <a:pt x="9371" y="209155"/>
                  </a:lnTo>
                  <a:lnTo>
                    <a:pt x="0" y="209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302675" y="3520100"/>
              <a:ext cx="302871" cy="302871"/>
            </a:xfrm>
            <a:custGeom>
              <a:avLst/>
              <a:pathLst>
                <a:path w="302871" h="302871">
                  <a:moveTo>
                    <a:pt x="302871" y="0"/>
                  </a:moveTo>
                  <a:lnTo>
                    <a:pt x="302871" y="9371"/>
                  </a:lnTo>
                  <a:lnTo>
                    <a:pt x="9371" y="302871"/>
                  </a:lnTo>
                  <a:lnTo>
                    <a:pt x="0" y="302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42638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33266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23895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14523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305152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95780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86408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77037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67665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58294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48922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39550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30179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20807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211436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202064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92692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833212"/>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739496"/>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645780"/>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552064"/>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8348"/>
              <a:ext cx="307584" cy="316955"/>
            </a:xfrm>
            <a:custGeom>
              <a:avLst/>
              <a:pathLst>
                <a:path w="307584" h="316955">
                  <a:moveTo>
                    <a:pt x="307584" y="0"/>
                  </a:moveTo>
                  <a:lnTo>
                    <a:pt x="307584" y="9371"/>
                  </a:lnTo>
                  <a:lnTo>
                    <a:pt x="0" y="316955"/>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00093"/>
              <a:ext cx="281495" cy="281495"/>
            </a:xfrm>
            <a:custGeom>
              <a:avLst/>
              <a:pathLst>
                <a:path w="281495" h="281495">
                  <a:moveTo>
                    <a:pt x="272123" y="0"/>
                  </a:moveTo>
                  <a:lnTo>
                    <a:pt x="281495" y="0"/>
                  </a:lnTo>
                  <a:lnTo>
                    <a:pt x="0" y="281495"/>
                  </a:lnTo>
                  <a:lnTo>
                    <a:pt x="0" y="272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297962" y="1400093"/>
              <a:ext cx="187779" cy="187779"/>
            </a:xfrm>
            <a:custGeom>
              <a:avLst/>
              <a:pathLst>
                <a:path w="187779" h="187779">
                  <a:moveTo>
                    <a:pt x="178407" y="0"/>
                  </a:moveTo>
                  <a:lnTo>
                    <a:pt x="187779" y="0"/>
                  </a:lnTo>
                  <a:lnTo>
                    <a:pt x="0" y="187779"/>
                  </a:lnTo>
                  <a:lnTo>
                    <a:pt x="0" y="178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297962" y="1400093"/>
              <a:ext cx="94062" cy="94062"/>
            </a:xfrm>
            <a:custGeom>
              <a:avLst/>
              <a:pathLst>
                <a:path w="94062" h="94062">
                  <a:moveTo>
                    <a:pt x="84691" y="0"/>
                  </a:moveTo>
                  <a:lnTo>
                    <a:pt x="94062" y="0"/>
                  </a:lnTo>
                  <a:lnTo>
                    <a:pt x="0" y="94062"/>
                  </a:lnTo>
                  <a:lnTo>
                    <a:pt x="0" y="84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297962" y="1400093"/>
              <a:ext cx="346" cy="346"/>
            </a:xfrm>
            <a:custGeom>
              <a:avLst/>
              <a:pathLst>
                <a:path w="346" h="346">
                  <a:moveTo>
                    <a:pt x="0" y="346"/>
                  </a:moveTo>
                  <a:lnTo>
                    <a:pt x="0" y="0"/>
                  </a:lnTo>
                  <a:lnTo>
                    <a:pt x="34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rc278"/>
            <p:cNvSpPr/>
            <p:nvPr/>
          </p:nvSpPr>
          <p:spPr>
            <a:xfrm>
              <a:off x="855081" y="2596576"/>
              <a:ext cx="307584" cy="1226395"/>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1196841" y="2506840"/>
              <a:ext cx="307584" cy="131613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1880361" y="2177807"/>
              <a:ext cx="307584" cy="1645164"/>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2563881" y="2117983"/>
              <a:ext cx="307584" cy="170498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2905641" y="2028247"/>
              <a:ext cx="307584" cy="1794724"/>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3589161" y="1848774"/>
              <a:ext cx="307584" cy="1974197"/>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3930921" y="1699214"/>
              <a:ext cx="307584" cy="2123757"/>
            </a:xfrm>
            <a:prstGeom prst="rect">
              <a:avLst/>
            </a:prstGeom>
            <a:ln w="1355" cap="flat">
              <a:solidFill>
                <a:srgbClr val="000000">
                  <a:alpha val="100000"/>
                </a:srgbClr>
              </a:solidFill>
              <a:prstDash val="solid"/>
              <a:miter/>
            </a:ln>
          </p:spPr>
          <p:txBody>
            <a:bodyPr/>
            <a:lstStyle/>
            <a:p/>
          </p:txBody>
        </p:sp>
        <p:sp>
          <p:nvSpPr>
            <p:cNvPr id="285" name="rc285"/>
            <p:cNvSpPr/>
            <p:nvPr/>
          </p:nvSpPr>
          <p:spPr>
            <a:xfrm>
              <a:off x="4614441" y="1669302"/>
              <a:ext cx="307584" cy="2153669"/>
            </a:xfrm>
            <a:prstGeom prst="rect">
              <a:avLst/>
            </a:prstGeom>
            <a:ln w="1355" cap="flat">
              <a:solidFill>
                <a:srgbClr val="000000">
                  <a:alpha val="100000"/>
                </a:srgbClr>
              </a:solidFill>
              <a:prstDash val="solid"/>
              <a:miter/>
            </a:ln>
          </p:spPr>
          <p:txBody>
            <a:bodyPr/>
            <a:lstStyle/>
            <a:p/>
          </p:txBody>
        </p:sp>
        <p:sp>
          <p:nvSpPr>
            <p:cNvPr id="286" name="rc286"/>
            <p:cNvSpPr/>
            <p:nvPr/>
          </p:nvSpPr>
          <p:spPr>
            <a:xfrm>
              <a:off x="4956201" y="1579565"/>
              <a:ext cx="307584" cy="2243406"/>
            </a:xfrm>
            <a:prstGeom prst="rect">
              <a:avLst/>
            </a:prstGeom>
            <a:ln w="1355" cap="flat">
              <a:solidFill>
                <a:srgbClr val="000000">
                  <a:alpha val="100000"/>
                </a:srgbClr>
              </a:solidFill>
              <a:prstDash val="solid"/>
              <a:miter/>
            </a:ln>
          </p:spPr>
          <p:txBody>
            <a:bodyPr/>
            <a:lstStyle/>
            <a:p/>
          </p:txBody>
        </p:sp>
        <p:sp>
          <p:nvSpPr>
            <p:cNvPr id="287" name="rc287"/>
            <p:cNvSpPr/>
            <p:nvPr/>
          </p:nvSpPr>
          <p:spPr>
            <a:xfrm>
              <a:off x="5297962" y="1400093"/>
              <a:ext cx="307584" cy="2422878"/>
            </a:xfrm>
            <a:prstGeom prst="rect">
              <a:avLst/>
            </a:prstGeom>
            <a:ln w="1355" cap="flat">
              <a:solidFill>
                <a:srgbClr val="000000">
                  <a:alpha val="100000"/>
                </a:srgbClr>
              </a:solidFill>
              <a:prstDash val="solid"/>
              <a:miter/>
            </a:ln>
          </p:spPr>
          <p:txBody>
            <a:bodyPr/>
            <a:lstStyle/>
            <a:p/>
          </p:txBody>
        </p:sp>
        <p:sp>
          <p:nvSpPr>
            <p:cNvPr id="288" name="tx288"/>
            <p:cNvSpPr/>
            <p:nvPr/>
          </p:nvSpPr>
          <p:spPr>
            <a:xfrm>
              <a:off x="928486" y="247083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9" name="tx289"/>
            <p:cNvSpPr/>
            <p:nvPr/>
          </p:nvSpPr>
          <p:spPr>
            <a:xfrm>
              <a:off x="1270246" y="2376140"/>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90" name="tx290"/>
            <p:cNvSpPr/>
            <p:nvPr/>
          </p:nvSpPr>
          <p:spPr>
            <a:xfrm>
              <a:off x="1612006" y="2088520"/>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91" name="tx291"/>
            <p:cNvSpPr/>
            <p:nvPr/>
          </p:nvSpPr>
          <p:spPr>
            <a:xfrm>
              <a:off x="1953767" y="2027012"/>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92" name="tx292"/>
            <p:cNvSpPr/>
            <p:nvPr/>
          </p:nvSpPr>
          <p:spPr>
            <a:xfrm>
              <a:off x="263728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3" name="tx293"/>
            <p:cNvSpPr/>
            <p:nvPr/>
          </p:nvSpPr>
          <p:spPr>
            <a:xfrm>
              <a:off x="2295527" y="196352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4" name="tx294"/>
            <p:cNvSpPr/>
            <p:nvPr/>
          </p:nvSpPr>
          <p:spPr>
            <a:xfrm>
              <a:off x="2979047" y="18666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5" name="tx295"/>
            <p:cNvSpPr/>
            <p:nvPr/>
          </p:nvSpPr>
          <p:spPr>
            <a:xfrm>
              <a:off x="3320807" y="17081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6" name="tx296"/>
            <p:cNvSpPr/>
            <p:nvPr/>
          </p:nvSpPr>
          <p:spPr>
            <a:xfrm>
              <a:off x="3662567" y="16764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7" name="tx297"/>
            <p:cNvSpPr/>
            <p:nvPr/>
          </p:nvSpPr>
          <p:spPr>
            <a:xfrm>
              <a:off x="4004327" y="151963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8" name="tx298"/>
            <p:cNvSpPr/>
            <p:nvPr/>
          </p:nvSpPr>
          <p:spPr>
            <a:xfrm>
              <a:off x="468784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9" name="tx299"/>
            <p:cNvSpPr/>
            <p:nvPr/>
          </p:nvSpPr>
          <p:spPr>
            <a:xfrm>
              <a:off x="4346087" y="148792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00" name="tx300"/>
            <p:cNvSpPr/>
            <p:nvPr/>
          </p:nvSpPr>
          <p:spPr>
            <a:xfrm>
              <a:off x="5029607" y="139280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01" name="tx301"/>
            <p:cNvSpPr/>
            <p:nvPr/>
          </p:nvSpPr>
          <p:spPr>
            <a:xfrm>
              <a:off x="537136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2" name="tx302"/>
            <p:cNvSpPr/>
            <p:nvPr/>
          </p:nvSpPr>
          <p:spPr>
            <a:xfrm>
              <a:off x="5713127" y="12008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3" name="tx303"/>
            <p:cNvSpPr/>
            <p:nvPr/>
          </p:nvSpPr>
          <p:spPr>
            <a:xfrm>
              <a:off x="6054888" y="11690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4" name="tx304"/>
            <p:cNvSpPr/>
            <p:nvPr/>
          </p:nvSpPr>
          <p:spPr>
            <a:xfrm>
              <a:off x="6396648" y="113731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5" name="tx305"/>
            <p:cNvSpPr/>
            <p:nvPr/>
          </p:nvSpPr>
          <p:spPr>
            <a:xfrm>
              <a:off x="708016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6" name="tx306"/>
            <p:cNvSpPr/>
            <p:nvPr/>
          </p:nvSpPr>
          <p:spPr>
            <a:xfrm>
              <a:off x="6738408" y="101055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7" name="tx307"/>
            <p:cNvSpPr/>
            <p:nvPr/>
          </p:nvSpPr>
          <p:spPr>
            <a:xfrm>
              <a:off x="7421928" y="9788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8" name="tx308"/>
            <p:cNvSpPr/>
            <p:nvPr/>
          </p:nvSpPr>
          <p:spPr>
            <a:xfrm>
              <a:off x="776368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9" name="tx309"/>
            <p:cNvSpPr/>
            <p:nvPr/>
          </p:nvSpPr>
          <p:spPr>
            <a:xfrm>
              <a:off x="8105448" y="9154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10" name="tx310"/>
            <p:cNvSpPr/>
            <p:nvPr/>
          </p:nvSpPr>
          <p:spPr>
            <a:xfrm>
              <a:off x="8447208" y="8202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11" name="tx311"/>
            <p:cNvSpPr/>
            <p:nvPr/>
          </p:nvSpPr>
          <p:spPr>
            <a:xfrm>
              <a:off x="8788968" y="7569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12" name="pg312"/>
            <p:cNvSpPr/>
            <p:nvPr/>
          </p:nvSpPr>
          <p:spPr>
            <a:xfrm>
              <a:off x="916061" y="310854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3" name="tx313"/>
            <p:cNvSpPr/>
            <p:nvPr/>
          </p:nvSpPr>
          <p:spPr>
            <a:xfrm>
              <a:off x="948583" y="31394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4" name="pg314"/>
            <p:cNvSpPr/>
            <p:nvPr/>
          </p:nvSpPr>
          <p:spPr>
            <a:xfrm>
              <a:off x="1287966" y="30636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5" name="tx315"/>
            <p:cNvSpPr/>
            <p:nvPr/>
          </p:nvSpPr>
          <p:spPr>
            <a:xfrm>
              <a:off x="1320488" y="309593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6" name="pg316"/>
            <p:cNvSpPr/>
            <p:nvPr/>
          </p:nvSpPr>
          <p:spPr>
            <a:xfrm>
              <a:off x="1971486" y="28991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7" name="tx317"/>
            <p:cNvSpPr/>
            <p:nvPr/>
          </p:nvSpPr>
          <p:spPr>
            <a:xfrm>
              <a:off x="2004008" y="29313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8" name="pg318"/>
            <p:cNvSpPr/>
            <p:nvPr/>
          </p:nvSpPr>
          <p:spPr>
            <a:xfrm>
              <a:off x="2655007" y="28692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9" name="tx319"/>
            <p:cNvSpPr/>
            <p:nvPr/>
          </p:nvSpPr>
          <p:spPr>
            <a:xfrm>
              <a:off x="2687528" y="290144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20" name="pg320"/>
            <p:cNvSpPr/>
            <p:nvPr/>
          </p:nvSpPr>
          <p:spPr>
            <a:xfrm>
              <a:off x="2996767" y="28243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1" name="tx321"/>
            <p:cNvSpPr/>
            <p:nvPr/>
          </p:nvSpPr>
          <p:spPr>
            <a:xfrm>
              <a:off x="3029288" y="28552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22" name="pg322"/>
            <p:cNvSpPr/>
            <p:nvPr/>
          </p:nvSpPr>
          <p:spPr>
            <a:xfrm>
              <a:off x="3680287" y="273464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3" name="tx323"/>
            <p:cNvSpPr/>
            <p:nvPr/>
          </p:nvSpPr>
          <p:spPr>
            <a:xfrm>
              <a:off x="3712808" y="276546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4" name="pg324"/>
            <p:cNvSpPr/>
            <p:nvPr/>
          </p:nvSpPr>
          <p:spPr>
            <a:xfrm>
              <a:off x="4022047" y="26598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5" name="tx325"/>
            <p:cNvSpPr/>
            <p:nvPr/>
          </p:nvSpPr>
          <p:spPr>
            <a:xfrm>
              <a:off x="4054568" y="269238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6" name="pg326"/>
            <p:cNvSpPr/>
            <p:nvPr/>
          </p:nvSpPr>
          <p:spPr>
            <a:xfrm>
              <a:off x="4705567" y="26449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7" name="tx327"/>
            <p:cNvSpPr/>
            <p:nvPr/>
          </p:nvSpPr>
          <p:spPr>
            <a:xfrm>
              <a:off x="4738089" y="2675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8" name="pg328"/>
            <p:cNvSpPr/>
            <p:nvPr/>
          </p:nvSpPr>
          <p:spPr>
            <a:xfrm>
              <a:off x="5047327" y="26000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5079849" y="26335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0" name="pg330"/>
            <p:cNvSpPr/>
            <p:nvPr/>
          </p:nvSpPr>
          <p:spPr>
            <a:xfrm>
              <a:off x="5389087" y="25102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5421609" y="25411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32" name="tx332"/>
            <p:cNvSpPr/>
            <p:nvPr/>
          </p:nvSpPr>
          <p:spPr>
            <a:xfrm>
              <a:off x="663492" y="37708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3" name="tx333"/>
            <p:cNvSpPr/>
            <p:nvPr/>
          </p:nvSpPr>
          <p:spPr>
            <a:xfrm>
              <a:off x="585797" y="30230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4" name="tx334"/>
            <p:cNvSpPr/>
            <p:nvPr/>
          </p:nvSpPr>
          <p:spPr>
            <a:xfrm>
              <a:off x="585797" y="227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5" name="tx335"/>
            <p:cNvSpPr/>
            <p:nvPr/>
          </p:nvSpPr>
          <p:spPr>
            <a:xfrm>
              <a:off x="585797" y="15291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6" name="tx336"/>
            <p:cNvSpPr/>
            <p:nvPr/>
          </p:nvSpPr>
          <p:spPr>
            <a:xfrm>
              <a:off x="508103" y="7796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7" name="tx337"/>
            <p:cNvSpPr/>
            <p:nvPr/>
          </p:nvSpPr>
          <p:spPr>
            <a:xfrm rot="-5400000">
              <a:off x="202016" y="4763597"/>
              <a:ext cx="1584244"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République centrafricaine</a:t>
              </a:r>
            </a:p>
          </p:txBody>
        </p:sp>
        <p:sp>
          <p:nvSpPr>
            <p:cNvPr id="338" name="tx338"/>
            <p:cNvSpPr/>
            <p:nvPr/>
          </p:nvSpPr>
          <p:spPr>
            <a:xfrm rot="-5400000">
              <a:off x="1170892" y="4163767"/>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Bénin</a:t>
              </a:r>
            </a:p>
          </p:txBody>
        </p:sp>
        <p:sp>
          <p:nvSpPr>
            <p:cNvPr id="339" name="tx339"/>
            <p:cNvSpPr/>
            <p:nvPr/>
          </p:nvSpPr>
          <p:spPr>
            <a:xfrm rot="-5400000">
              <a:off x="1087378" y="4561755"/>
              <a:ext cx="118056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 équatoriale</a:t>
              </a:r>
            </a:p>
          </p:txBody>
        </p:sp>
        <p:sp>
          <p:nvSpPr>
            <p:cNvPr id="340" name="tx340"/>
            <p:cNvSpPr/>
            <p:nvPr/>
          </p:nvSpPr>
          <p:spPr>
            <a:xfrm rot="-5400000">
              <a:off x="1881117" y="4135834"/>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RDC</a:t>
              </a:r>
            </a:p>
          </p:txBody>
        </p:sp>
        <p:sp>
          <p:nvSpPr>
            <p:cNvPr id="341" name="tx341"/>
            <p:cNvSpPr/>
            <p:nvPr/>
          </p:nvSpPr>
          <p:spPr>
            <a:xfrm rot="-5400000">
              <a:off x="2164487"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42" name="tx342"/>
            <p:cNvSpPr/>
            <p:nvPr/>
          </p:nvSpPr>
          <p:spPr>
            <a:xfrm rot="-5400000">
              <a:off x="2481418" y="4192519"/>
              <a:ext cx="442565"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Nigéria</a:t>
              </a:r>
            </a:p>
          </p:txBody>
        </p:sp>
        <p:sp>
          <p:nvSpPr>
            <p:cNvPr id="343" name="tx343"/>
            <p:cNvSpPr/>
            <p:nvPr/>
          </p:nvSpPr>
          <p:spPr>
            <a:xfrm rot="-5400000">
              <a:off x="2832489" y="4209743"/>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a:t>
              </a:r>
            </a:p>
          </p:txBody>
        </p:sp>
        <p:sp>
          <p:nvSpPr>
            <p:cNvPr id="344" name="tx344"/>
            <p:cNvSpPr/>
            <p:nvPr/>
          </p:nvSpPr>
          <p:spPr>
            <a:xfrm rot="-5400000">
              <a:off x="2941336" y="4442656"/>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Guinée-Bissau</a:t>
              </a:r>
            </a:p>
          </p:txBody>
        </p:sp>
        <p:sp>
          <p:nvSpPr>
            <p:cNvPr id="345" name="tx345"/>
            <p:cNvSpPr/>
            <p:nvPr/>
          </p:nvSpPr>
          <p:spPr>
            <a:xfrm rot="-5400000">
              <a:off x="3548001" y="4179524"/>
              <a:ext cx="38826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Tchad</a:t>
              </a:r>
            </a:p>
          </p:txBody>
        </p:sp>
        <p:sp>
          <p:nvSpPr>
            <p:cNvPr id="346" name="tx346"/>
            <p:cNvSpPr/>
            <p:nvPr/>
          </p:nvSpPr>
          <p:spPr>
            <a:xfrm rot="-5400000">
              <a:off x="3756882" y="4310629"/>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Cameroun</a:t>
              </a:r>
            </a:p>
          </p:txBody>
        </p:sp>
        <p:sp>
          <p:nvSpPr>
            <p:cNvPr id="347" name="tx347"/>
            <p:cNvSpPr/>
            <p:nvPr/>
          </p:nvSpPr>
          <p:spPr>
            <a:xfrm rot="-5400000">
              <a:off x="4205088" y="4176489"/>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8" name="tx348"/>
            <p:cNvSpPr/>
            <p:nvPr/>
          </p:nvSpPr>
          <p:spPr>
            <a:xfrm rot="-5400000">
              <a:off x="4639345" y="4113460"/>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9" name="tx349"/>
            <p:cNvSpPr/>
            <p:nvPr/>
          </p:nvSpPr>
          <p:spPr>
            <a:xfrm rot="-5400000">
              <a:off x="4718349" y="4374443"/>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50" name="tx350"/>
            <p:cNvSpPr/>
            <p:nvPr/>
          </p:nvSpPr>
          <p:spPr>
            <a:xfrm rot="-5400000">
              <a:off x="5270137" y="4138426"/>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51" name="tx351"/>
            <p:cNvSpPr/>
            <p:nvPr/>
          </p:nvSpPr>
          <p:spPr>
            <a:xfrm rot="-5400000">
              <a:off x="5619605" y="4130718"/>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52" name="tx352"/>
            <p:cNvSpPr/>
            <p:nvPr/>
          </p:nvSpPr>
          <p:spPr>
            <a:xfrm rot="-5400000">
              <a:off x="5924496" y="4194804"/>
              <a:ext cx="41937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Libéria</a:t>
              </a:r>
            </a:p>
          </p:txBody>
        </p:sp>
        <p:sp>
          <p:nvSpPr>
            <p:cNvPr id="353" name="tx353"/>
            <p:cNvSpPr/>
            <p:nvPr/>
          </p:nvSpPr>
          <p:spPr>
            <a:xfrm rot="-5400000">
              <a:off x="6230751" y="4229081"/>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Gambie</a:t>
              </a:r>
            </a:p>
          </p:txBody>
        </p:sp>
        <p:sp>
          <p:nvSpPr>
            <p:cNvPr id="354" name="tx354"/>
            <p:cNvSpPr/>
            <p:nvPr/>
          </p:nvSpPr>
          <p:spPr>
            <a:xfrm rot="-5400000">
              <a:off x="6124694" y="4650841"/>
              <a:ext cx="135873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Tomé-et-Principe</a:t>
              </a:r>
            </a:p>
          </p:txBody>
        </p:sp>
        <p:sp>
          <p:nvSpPr>
            <p:cNvPr id="355" name="tx355"/>
            <p:cNvSpPr/>
            <p:nvPr/>
          </p:nvSpPr>
          <p:spPr>
            <a:xfrm rot="-5400000">
              <a:off x="6888657" y="4227000"/>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Sénégal</a:t>
              </a:r>
            </a:p>
          </p:txBody>
        </p:sp>
        <p:sp>
          <p:nvSpPr>
            <p:cNvPr id="356" name="tx356"/>
            <p:cNvSpPr/>
            <p:nvPr/>
          </p:nvSpPr>
          <p:spPr>
            <a:xfrm rot="-5400000">
              <a:off x="7089967" y="4396919"/>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7" name="tx357"/>
            <p:cNvSpPr/>
            <p:nvPr/>
          </p:nvSpPr>
          <p:spPr>
            <a:xfrm rot="-5400000">
              <a:off x="7632648" y="4194224"/>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8" name="tx358"/>
            <p:cNvSpPr/>
            <p:nvPr/>
          </p:nvSpPr>
          <p:spPr>
            <a:xfrm rot="-5400000">
              <a:off x="7784163" y="4384470"/>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9" name="tx359"/>
            <p:cNvSpPr/>
            <p:nvPr/>
          </p:nvSpPr>
          <p:spPr>
            <a:xfrm rot="-5400000">
              <a:off x="8200650" y="4311516"/>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Mauritanie</a:t>
              </a:r>
            </a:p>
          </p:txBody>
        </p:sp>
        <p:sp>
          <p:nvSpPr>
            <p:cNvPr id="360" name="tx360"/>
            <p:cNvSpPr/>
            <p:nvPr/>
          </p:nvSpPr>
          <p:spPr>
            <a:xfrm rot="-5400000">
              <a:off x="8494866" y="4357287"/>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61" name="tx361"/>
            <p:cNvSpPr/>
            <p:nvPr/>
          </p:nvSpPr>
          <p:spPr>
            <a:xfrm rot="-5400000">
              <a:off x="-95211" y="2251346"/>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62" name="rc362"/>
            <p:cNvSpPr/>
            <p:nvPr/>
          </p:nvSpPr>
          <p:spPr>
            <a:xfrm>
              <a:off x="4184938" y="5993415"/>
              <a:ext cx="219455" cy="219455"/>
            </a:xfrm>
            <a:prstGeom prst="rect">
              <a:avLst/>
            </a:prstGeom>
            <a:solidFill>
              <a:srgbClr val="FFFFFF">
                <a:alpha val="100000"/>
              </a:srgbClr>
            </a:solidFill>
          </p:spPr>
          <p:txBody>
            <a:bodyPr/>
            <a:lstStyle/>
            <a:p/>
          </p:txBody>
        </p:sp>
        <p:sp>
          <p:nvSpPr>
            <p:cNvPr id="363" name="pg363"/>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rc368"/>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369" name="tx369"/>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370" name="tx370"/>
            <p:cNvSpPr/>
            <p:nvPr/>
          </p:nvSpPr>
          <p:spPr>
            <a:xfrm>
              <a:off x="803816" y="398022"/>
              <a:ext cx="59819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WCAR, 2024</a:t>
              </a:r>
            </a:p>
          </p:txBody>
        </p:sp>
        <p:sp>
          <p:nvSpPr>
            <p:cNvPr id="371" name="tx371"/>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372" name="tx372"/>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373" name="tx373"/>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3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WCAR, classés du plus faible au plus élevé, ainsi que le classement des 10 pays comptant le plus grand nombre d'enfants non vaccinés, en chiffres absolus.
En 2024, le Bénin se classera au deuxième rang sur 24 pays pour la plus faible couverture en MCV1 (sur la base des rangs ex æquo).
Le Bénin était dans le top 10 des pays ayant le plus grand nombre d'enfants non vaccinés (rang=5).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20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0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493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680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13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00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8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7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478138"/>
              <a:ext cx="248247" cy="624558"/>
            </a:xfrm>
            <a:prstGeom prst="rect">
              <a:avLst/>
            </a:prstGeom>
            <a:solidFill>
              <a:srgbClr val="80BD41">
                <a:alpha val="100000"/>
              </a:srgbClr>
            </a:solidFill>
          </p:spPr>
          <p:txBody>
            <a:bodyPr/>
            <a:lstStyle/>
            <a:p/>
          </p:txBody>
        </p:sp>
        <p:sp>
          <p:nvSpPr>
            <p:cNvPr id="25" name="rc25"/>
            <p:cNvSpPr/>
            <p:nvPr/>
          </p:nvSpPr>
          <p:spPr>
            <a:xfrm>
              <a:off x="1333322" y="3210456"/>
              <a:ext cx="248247" cy="267681"/>
            </a:xfrm>
            <a:prstGeom prst="rect">
              <a:avLst/>
            </a:prstGeom>
            <a:solidFill>
              <a:srgbClr val="E2231A">
                <a:alpha val="100000"/>
              </a:srgbClr>
            </a:solidFill>
          </p:spPr>
          <p:txBody>
            <a:bodyPr/>
            <a:lstStyle/>
            <a:p/>
          </p:txBody>
        </p:sp>
        <p:sp>
          <p:nvSpPr>
            <p:cNvPr id="26" name="rc26"/>
            <p:cNvSpPr/>
            <p:nvPr/>
          </p:nvSpPr>
          <p:spPr>
            <a:xfrm>
              <a:off x="1609153" y="3482326"/>
              <a:ext cx="248247" cy="620371"/>
            </a:xfrm>
            <a:prstGeom prst="rect">
              <a:avLst/>
            </a:prstGeom>
            <a:solidFill>
              <a:srgbClr val="80BD41">
                <a:alpha val="100000"/>
              </a:srgbClr>
            </a:solidFill>
          </p:spPr>
          <p:txBody>
            <a:bodyPr/>
            <a:lstStyle/>
            <a:p/>
          </p:txBody>
        </p:sp>
        <p:sp>
          <p:nvSpPr>
            <p:cNvPr id="27" name="rc27"/>
            <p:cNvSpPr/>
            <p:nvPr/>
          </p:nvSpPr>
          <p:spPr>
            <a:xfrm>
              <a:off x="1609153" y="3190392"/>
              <a:ext cx="248247" cy="291933"/>
            </a:xfrm>
            <a:prstGeom prst="rect">
              <a:avLst/>
            </a:prstGeom>
            <a:solidFill>
              <a:srgbClr val="E2231A">
                <a:alpha val="100000"/>
              </a:srgbClr>
            </a:solidFill>
          </p:spPr>
          <p:txBody>
            <a:bodyPr/>
            <a:lstStyle/>
            <a:p/>
          </p:txBody>
        </p:sp>
        <p:sp>
          <p:nvSpPr>
            <p:cNvPr id="28" name="rc28"/>
            <p:cNvSpPr/>
            <p:nvPr/>
          </p:nvSpPr>
          <p:spPr>
            <a:xfrm>
              <a:off x="1884983" y="3484670"/>
              <a:ext cx="248247" cy="618027"/>
            </a:xfrm>
            <a:prstGeom prst="rect">
              <a:avLst/>
            </a:prstGeom>
            <a:solidFill>
              <a:srgbClr val="80BD41">
                <a:alpha val="100000"/>
              </a:srgbClr>
            </a:solidFill>
          </p:spPr>
          <p:txBody>
            <a:bodyPr/>
            <a:lstStyle/>
            <a:p/>
          </p:txBody>
        </p:sp>
        <p:sp>
          <p:nvSpPr>
            <p:cNvPr id="29" name="rc29"/>
            <p:cNvSpPr/>
            <p:nvPr/>
          </p:nvSpPr>
          <p:spPr>
            <a:xfrm>
              <a:off x="1884983" y="3166296"/>
              <a:ext cx="248247" cy="318373"/>
            </a:xfrm>
            <a:prstGeom prst="rect">
              <a:avLst/>
            </a:prstGeom>
            <a:solidFill>
              <a:srgbClr val="E2231A">
                <a:alpha val="100000"/>
              </a:srgbClr>
            </a:solidFill>
          </p:spPr>
          <p:txBody>
            <a:bodyPr/>
            <a:lstStyle/>
            <a:p/>
          </p:txBody>
        </p:sp>
        <p:sp>
          <p:nvSpPr>
            <p:cNvPr id="30" name="rc30"/>
            <p:cNvSpPr/>
            <p:nvPr/>
          </p:nvSpPr>
          <p:spPr>
            <a:xfrm>
              <a:off x="2160814" y="3474700"/>
              <a:ext cx="248247" cy="627996"/>
            </a:xfrm>
            <a:prstGeom prst="rect">
              <a:avLst/>
            </a:prstGeom>
            <a:solidFill>
              <a:srgbClr val="80BD41">
                <a:alpha val="100000"/>
              </a:srgbClr>
            </a:solidFill>
          </p:spPr>
          <p:txBody>
            <a:bodyPr/>
            <a:lstStyle/>
            <a:p/>
          </p:txBody>
        </p:sp>
        <p:sp>
          <p:nvSpPr>
            <p:cNvPr id="31" name="rc31"/>
            <p:cNvSpPr/>
            <p:nvPr/>
          </p:nvSpPr>
          <p:spPr>
            <a:xfrm>
              <a:off x="2160814" y="3136543"/>
              <a:ext cx="248247" cy="338156"/>
            </a:xfrm>
            <a:prstGeom prst="rect">
              <a:avLst/>
            </a:prstGeom>
            <a:solidFill>
              <a:srgbClr val="E2231A">
                <a:alpha val="100000"/>
              </a:srgbClr>
            </a:solidFill>
          </p:spPr>
          <p:txBody>
            <a:bodyPr/>
            <a:lstStyle/>
            <a:p/>
          </p:txBody>
        </p:sp>
        <p:sp>
          <p:nvSpPr>
            <p:cNvPr id="32" name="rc32"/>
            <p:cNvSpPr/>
            <p:nvPr/>
          </p:nvSpPr>
          <p:spPr>
            <a:xfrm>
              <a:off x="2436645" y="3476763"/>
              <a:ext cx="248247" cy="625934"/>
            </a:xfrm>
            <a:prstGeom prst="rect">
              <a:avLst/>
            </a:prstGeom>
            <a:solidFill>
              <a:srgbClr val="80BD41">
                <a:alpha val="100000"/>
              </a:srgbClr>
            </a:solidFill>
          </p:spPr>
          <p:txBody>
            <a:bodyPr/>
            <a:lstStyle/>
            <a:p/>
          </p:txBody>
        </p:sp>
        <p:sp>
          <p:nvSpPr>
            <p:cNvPr id="33" name="rc33"/>
            <p:cNvSpPr/>
            <p:nvPr/>
          </p:nvSpPr>
          <p:spPr>
            <a:xfrm>
              <a:off x="2436645" y="3109134"/>
              <a:ext cx="248247" cy="367628"/>
            </a:xfrm>
            <a:prstGeom prst="rect">
              <a:avLst/>
            </a:prstGeom>
            <a:solidFill>
              <a:srgbClr val="E2231A">
                <a:alpha val="100000"/>
              </a:srgbClr>
            </a:solidFill>
          </p:spPr>
          <p:txBody>
            <a:bodyPr/>
            <a:lstStyle/>
            <a:p/>
          </p:txBody>
        </p:sp>
        <p:sp>
          <p:nvSpPr>
            <p:cNvPr id="34" name="rc34"/>
            <p:cNvSpPr/>
            <p:nvPr/>
          </p:nvSpPr>
          <p:spPr>
            <a:xfrm>
              <a:off x="2712475" y="3479888"/>
              <a:ext cx="248247" cy="622808"/>
            </a:xfrm>
            <a:prstGeom prst="rect">
              <a:avLst/>
            </a:prstGeom>
            <a:solidFill>
              <a:srgbClr val="80BD41">
                <a:alpha val="100000"/>
              </a:srgbClr>
            </a:solidFill>
          </p:spPr>
          <p:txBody>
            <a:bodyPr/>
            <a:lstStyle/>
            <a:p/>
          </p:txBody>
        </p:sp>
        <p:sp>
          <p:nvSpPr>
            <p:cNvPr id="35" name="rc35"/>
            <p:cNvSpPr/>
            <p:nvPr/>
          </p:nvSpPr>
          <p:spPr>
            <a:xfrm>
              <a:off x="2712475" y="3081694"/>
              <a:ext cx="248247" cy="398193"/>
            </a:xfrm>
            <a:prstGeom prst="rect">
              <a:avLst/>
            </a:prstGeom>
            <a:solidFill>
              <a:srgbClr val="E2231A">
                <a:alpha val="100000"/>
              </a:srgbClr>
            </a:solidFill>
          </p:spPr>
          <p:txBody>
            <a:bodyPr/>
            <a:lstStyle/>
            <a:p/>
          </p:txBody>
        </p:sp>
        <p:sp>
          <p:nvSpPr>
            <p:cNvPr id="36" name="rc36"/>
            <p:cNvSpPr/>
            <p:nvPr/>
          </p:nvSpPr>
          <p:spPr>
            <a:xfrm>
              <a:off x="2988306" y="3402599"/>
              <a:ext cx="248247" cy="700097"/>
            </a:xfrm>
            <a:prstGeom prst="rect">
              <a:avLst/>
            </a:prstGeom>
            <a:solidFill>
              <a:srgbClr val="80BD41">
                <a:alpha val="100000"/>
              </a:srgbClr>
            </a:solidFill>
          </p:spPr>
          <p:txBody>
            <a:bodyPr/>
            <a:lstStyle/>
            <a:p/>
          </p:txBody>
        </p:sp>
        <p:sp>
          <p:nvSpPr>
            <p:cNvPr id="37" name="rc37"/>
            <p:cNvSpPr/>
            <p:nvPr/>
          </p:nvSpPr>
          <p:spPr>
            <a:xfrm>
              <a:off x="2988306" y="3041940"/>
              <a:ext cx="248247" cy="360659"/>
            </a:xfrm>
            <a:prstGeom prst="rect">
              <a:avLst/>
            </a:prstGeom>
            <a:solidFill>
              <a:srgbClr val="E2231A">
                <a:alpha val="100000"/>
              </a:srgbClr>
            </a:solidFill>
          </p:spPr>
          <p:txBody>
            <a:bodyPr/>
            <a:lstStyle/>
            <a:p/>
          </p:txBody>
        </p:sp>
        <p:sp>
          <p:nvSpPr>
            <p:cNvPr id="38" name="rc38"/>
            <p:cNvSpPr/>
            <p:nvPr/>
          </p:nvSpPr>
          <p:spPr>
            <a:xfrm>
              <a:off x="3264137" y="3344313"/>
              <a:ext cx="248247" cy="758384"/>
            </a:xfrm>
            <a:prstGeom prst="rect">
              <a:avLst/>
            </a:prstGeom>
            <a:solidFill>
              <a:srgbClr val="80BD41">
                <a:alpha val="100000"/>
              </a:srgbClr>
            </a:solidFill>
          </p:spPr>
          <p:txBody>
            <a:bodyPr/>
            <a:lstStyle/>
            <a:p/>
          </p:txBody>
        </p:sp>
        <p:sp>
          <p:nvSpPr>
            <p:cNvPr id="39" name="rc39"/>
            <p:cNvSpPr/>
            <p:nvPr/>
          </p:nvSpPr>
          <p:spPr>
            <a:xfrm>
              <a:off x="3264137" y="3019282"/>
              <a:ext cx="248247" cy="325030"/>
            </a:xfrm>
            <a:prstGeom prst="rect">
              <a:avLst/>
            </a:prstGeom>
            <a:solidFill>
              <a:srgbClr val="E2231A">
                <a:alpha val="100000"/>
              </a:srgbClr>
            </a:solidFill>
          </p:spPr>
          <p:txBody>
            <a:bodyPr/>
            <a:lstStyle/>
            <a:p/>
          </p:txBody>
        </p:sp>
        <p:sp>
          <p:nvSpPr>
            <p:cNvPr id="40" name="rc40"/>
            <p:cNvSpPr/>
            <p:nvPr/>
          </p:nvSpPr>
          <p:spPr>
            <a:xfrm>
              <a:off x="3539967" y="3375784"/>
              <a:ext cx="248247" cy="726912"/>
            </a:xfrm>
            <a:prstGeom prst="rect">
              <a:avLst/>
            </a:prstGeom>
            <a:solidFill>
              <a:srgbClr val="80BD41">
                <a:alpha val="100000"/>
              </a:srgbClr>
            </a:solidFill>
          </p:spPr>
          <p:txBody>
            <a:bodyPr/>
            <a:lstStyle/>
            <a:p/>
          </p:txBody>
        </p:sp>
        <p:sp>
          <p:nvSpPr>
            <p:cNvPr id="41" name="rc41"/>
            <p:cNvSpPr/>
            <p:nvPr/>
          </p:nvSpPr>
          <p:spPr>
            <a:xfrm>
              <a:off x="3539967" y="3001312"/>
              <a:ext cx="248247" cy="374472"/>
            </a:xfrm>
            <a:prstGeom prst="rect">
              <a:avLst/>
            </a:prstGeom>
            <a:solidFill>
              <a:srgbClr val="E2231A">
                <a:alpha val="100000"/>
              </a:srgbClr>
            </a:solidFill>
          </p:spPr>
          <p:txBody>
            <a:bodyPr/>
            <a:lstStyle/>
            <a:p/>
          </p:txBody>
        </p:sp>
        <p:sp>
          <p:nvSpPr>
            <p:cNvPr id="42" name="rc42"/>
            <p:cNvSpPr/>
            <p:nvPr/>
          </p:nvSpPr>
          <p:spPr>
            <a:xfrm>
              <a:off x="3815798" y="3303996"/>
              <a:ext cx="248247" cy="798700"/>
            </a:xfrm>
            <a:prstGeom prst="rect">
              <a:avLst/>
            </a:prstGeom>
            <a:solidFill>
              <a:srgbClr val="80BD41">
                <a:alpha val="100000"/>
              </a:srgbClr>
            </a:solidFill>
          </p:spPr>
          <p:txBody>
            <a:bodyPr/>
            <a:lstStyle/>
            <a:p/>
          </p:txBody>
        </p:sp>
        <p:sp>
          <p:nvSpPr>
            <p:cNvPr id="43" name="rc43"/>
            <p:cNvSpPr/>
            <p:nvPr/>
          </p:nvSpPr>
          <p:spPr>
            <a:xfrm>
              <a:off x="3815798" y="2977778"/>
              <a:ext cx="248247" cy="326218"/>
            </a:xfrm>
            <a:prstGeom prst="rect">
              <a:avLst/>
            </a:prstGeom>
            <a:solidFill>
              <a:srgbClr val="E2231A">
                <a:alpha val="100000"/>
              </a:srgbClr>
            </a:solidFill>
          </p:spPr>
          <p:txBody>
            <a:bodyPr/>
            <a:lstStyle/>
            <a:p/>
          </p:txBody>
        </p:sp>
        <p:sp>
          <p:nvSpPr>
            <p:cNvPr id="44" name="rc44"/>
            <p:cNvSpPr/>
            <p:nvPr/>
          </p:nvSpPr>
          <p:spPr>
            <a:xfrm>
              <a:off x="4091628" y="3318185"/>
              <a:ext cx="248247" cy="784511"/>
            </a:xfrm>
            <a:prstGeom prst="rect">
              <a:avLst/>
            </a:prstGeom>
            <a:solidFill>
              <a:srgbClr val="80BD41">
                <a:alpha val="100000"/>
              </a:srgbClr>
            </a:solidFill>
          </p:spPr>
          <p:txBody>
            <a:bodyPr/>
            <a:lstStyle/>
            <a:p/>
          </p:txBody>
        </p:sp>
        <p:sp>
          <p:nvSpPr>
            <p:cNvPr id="45" name="rc45"/>
            <p:cNvSpPr/>
            <p:nvPr/>
          </p:nvSpPr>
          <p:spPr>
            <a:xfrm>
              <a:off x="4091628" y="2948994"/>
              <a:ext cx="248247" cy="369191"/>
            </a:xfrm>
            <a:prstGeom prst="rect">
              <a:avLst/>
            </a:prstGeom>
            <a:solidFill>
              <a:srgbClr val="E2231A">
                <a:alpha val="100000"/>
              </a:srgbClr>
            </a:solidFill>
          </p:spPr>
          <p:txBody>
            <a:bodyPr/>
            <a:lstStyle/>
            <a:p/>
          </p:txBody>
        </p:sp>
        <p:sp>
          <p:nvSpPr>
            <p:cNvPr id="46" name="rc46"/>
            <p:cNvSpPr/>
            <p:nvPr/>
          </p:nvSpPr>
          <p:spPr>
            <a:xfrm>
              <a:off x="4367459" y="3271650"/>
              <a:ext cx="248247" cy="831047"/>
            </a:xfrm>
            <a:prstGeom prst="rect">
              <a:avLst/>
            </a:prstGeom>
            <a:solidFill>
              <a:srgbClr val="80BD41">
                <a:alpha val="100000"/>
              </a:srgbClr>
            </a:solidFill>
          </p:spPr>
          <p:txBody>
            <a:bodyPr/>
            <a:lstStyle/>
            <a:p/>
          </p:txBody>
        </p:sp>
        <p:sp>
          <p:nvSpPr>
            <p:cNvPr id="47" name="rc47"/>
            <p:cNvSpPr/>
            <p:nvPr/>
          </p:nvSpPr>
          <p:spPr>
            <a:xfrm>
              <a:off x="4367459" y="2915491"/>
              <a:ext cx="248247" cy="356158"/>
            </a:xfrm>
            <a:prstGeom prst="rect">
              <a:avLst/>
            </a:prstGeom>
            <a:solidFill>
              <a:srgbClr val="E2231A">
                <a:alpha val="100000"/>
              </a:srgbClr>
            </a:solidFill>
          </p:spPr>
          <p:txBody>
            <a:bodyPr/>
            <a:lstStyle/>
            <a:p/>
          </p:txBody>
        </p:sp>
        <p:sp>
          <p:nvSpPr>
            <p:cNvPr id="48" name="rc48"/>
            <p:cNvSpPr/>
            <p:nvPr/>
          </p:nvSpPr>
          <p:spPr>
            <a:xfrm>
              <a:off x="4643290" y="3196642"/>
              <a:ext cx="248247" cy="906054"/>
            </a:xfrm>
            <a:prstGeom prst="rect">
              <a:avLst/>
            </a:prstGeom>
            <a:solidFill>
              <a:srgbClr val="80BD41">
                <a:alpha val="100000"/>
              </a:srgbClr>
            </a:solidFill>
          </p:spPr>
          <p:txBody>
            <a:bodyPr/>
            <a:lstStyle/>
            <a:p/>
          </p:txBody>
        </p:sp>
        <p:sp>
          <p:nvSpPr>
            <p:cNvPr id="49" name="rc49"/>
            <p:cNvSpPr/>
            <p:nvPr/>
          </p:nvSpPr>
          <p:spPr>
            <a:xfrm>
              <a:off x="4643290" y="2878300"/>
              <a:ext cx="248247" cy="318342"/>
            </a:xfrm>
            <a:prstGeom prst="rect">
              <a:avLst/>
            </a:prstGeom>
            <a:solidFill>
              <a:srgbClr val="E2231A">
                <a:alpha val="100000"/>
              </a:srgbClr>
            </a:solidFill>
          </p:spPr>
          <p:txBody>
            <a:bodyPr/>
            <a:lstStyle/>
            <a:p/>
          </p:txBody>
        </p:sp>
        <p:sp>
          <p:nvSpPr>
            <p:cNvPr id="50" name="rc50"/>
            <p:cNvSpPr/>
            <p:nvPr/>
          </p:nvSpPr>
          <p:spPr>
            <a:xfrm>
              <a:off x="4919120" y="3247178"/>
              <a:ext cx="248247" cy="855518"/>
            </a:xfrm>
            <a:prstGeom prst="rect">
              <a:avLst/>
            </a:prstGeom>
            <a:solidFill>
              <a:srgbClr val="80BD41">
                <a:alpha val="100000"/>
              </a:srgbClr>
            </a:solidFill>
          </p:spPr>
          <p:txBody>
            <a:bodyPr/>
            <a:lstStyle/>
            <a:p/>
          </p:txBody>
        </p:sp>
        <p:sp>
          <p:nvSpPr>
            <p:cNvPr id="51" name="rc51"/>
            <p:cNvSpPr/>
            <p:nvPr/>
          </p:nvSpPr>
          <p:spPr>
            <a:xfrm>
              <a:off x="4919120" y="2844578"/>
              <a:ext cx="248247" cy="402600"/>
            </a:xfrm>
            <a:prstGeom prst="rect">
              <a:avLst/>
            </a:prstGeom>
            <a:solidFill>
              <a:srgbClr val="E2231A">
                <a:alpha val="100000"/>
              </a:srgbClr>
            </a:solidFill>
          </p:spPr>
          <p:txBody>
            <a:bodyPr/>
            <a:lstStyle/>
            <a:p/>
          </p:txBody>
        </p:sp>
        <p:sp>
          <p:nvSpPr>
            <p:cNvPr id="52" name="rc52"/>
            <p:cNvSpPr/>
            <p:nvPr/>
          </p:nvSpPr>
          <p:spPr>
            <a:xfrm>
              <a:off x="5194951" y="3264868"/>
              <a:ext cx="248247" cy="837829"/>
            </a:xfrm>
            <a:prstGeom prst="rect">
              <a:avLst/>
            </a:prstGeom>
            <a:solidFill>
              <a:srgbClr val="80BD41">
                <a:alpha val="100000"/>
              </a:srgbClr>
            </a:solidFill>
          </p:spPr>
          <p:txBody>
            <a:bodyPr/>
            <a:lstStyle/>
            <a:p/>
          </p:txBody>
        </p:sp>
        <p:sp>
          <p:nvSpPr>
            <p:cNvPr id="53" name="rc53"/>
            <p:cNvSpPr/>
            <p:nvPr/>
          </p:nvSpPr>
          <p:spPr>
            <a:xfrm>
              <a:off x="5194951" y="2813731"/>
              <a:ext cx="248247" cy="451136"/>
            </a:xfrm>
            <a:prstGeom prst="rect">
              <a:avLst/>
            </a:prstGeom>
            <a:solidFill>
              <a:srgbClr val="E2231A">
                <a:alpha val="100000"/>
              </a:srgbClr>
            </a:solidFill>
          </p:spPr>
          <p:txBody>
            <a:bodyPr/>
            <a:lstStyle/>
            <a:p/>
          </p:txBody>
        </p:sp>
        <p:sp>
          <p:nvSpPr>
            <p:cNvPr id="54" name="rc54"/>
            <p:cNvSpPr/>
            <p:nvPr/>
          </p:nvSpPr>
          <p:spPr>
            <a:xfrm>
              <a:off x="5470781" y="3220363"/>
              <a:ext cx="248247" cy="882333"/>
            </a:xfrm>
            <a:prstGeom prst="rect">
              <a:avLst/>
            </a:prstGeom>
            <a:solidFill>
              <a:srgbClr val="80BD41">
                <a:alpha val="100000"/>
              </a:srgbClr>
            </a:solidFill>
          </p:spPr>
          <p:txBody>
            <a:bodyPr/>
            <a:lstStyle/>
            <a:p/>
          </p:txBody>
        </p:sp>
        <p:sp>
          <p:nvSpPr>
            <p:cNvPr id="55" name="rc55"/>
            <p:cNvSpPr/>
            <p:nvPr/>
          </p:nvSpPr>
          <p:spPr>
            <a:xfrm>
              <a:off x="5470781" y="2785760"/>
              <a:ext cx="248247" cy="434603"/>
            </a:xfrm>
            <a:prstGeom prst="rect">
              <a:avLst/>
            </a:prstGeom>
            <a:solidFill>
              <a:srgbClr val="E2231A">
                <a:alpha val="100000"/>
              </a:srgbClr>
            </a:solidFill>
          </p:spPr>
          <p:txBody>
            <a:bodyPr/>
            <a:lstStyle/>
            <a:p/>
          </p:txBody>
        </p:sp>
        <p:sp>
          <p:nvSpPr>
            <p:cNvPr id="56" name="rc56"/>
            <p:cNvSpPr/>
            <p:nvPr/>
          </p:nvSpPr>
          <p:spPr>
            <a:xfrm>
              <a:off x="5746612" y="3190298"/>
              <a:ext cx="248247" cy="912398"/>
            </a:xfrm>
            <a:prstGeom prst="rect">
              <a:avLst/>
            </a:prstGeom>
            <a:solidFill>
              <a:srgbClr val="80BD41">
                <a:alpha val="100000"/>
              </a:srgbClr>
            </a:solidFill>
          </p:spPr>
          <p:txBody>
            <a:bodyPr/>
            <a:lstStyle/>
            <a:p/>
          </p:txBody>
        </p:sp>
        <p:sp>
          <p:nvSpPr>
            <p:cNvPr id="57" name="rc57"/>
            <p:cNvSpPr/>
            <p:nvPr/>
          </p:nvSpPr>
          <p:spPr>
            <a:xfrm>
              <a:off x="5746612" y="2760945"/>
              <a:ext cx="248247" cy="429353"/>
            </a:xfrm>
            <a:prstGeom prst="rect">
              <a:avLst/>
            </a:prstGeom>
            <a:solidFill>
              <a:srgbClr val="E2231A">
                <a:alpha val="100000"/>
              </a:srgbClr>
            </a:solidFill>
          </p:spPr>
          <p:txBody>
            <a:bodyPr/>
            <a:lstStyle/>
            <a:p/>
          </p:txBody>
        </p:sp>
        <p:sp>
          <p:nvSpPr>
            <p:cNvPr id="58" name="rc58"/>
            <p:cNvSpPr/>
            <p:nvPr/>
          </p:nvSpPr>
          <p:spPr>
            <a:xfrm>
              <a:off x="6022443" y="3220957"/>
              <a:ext cx="248247" cy="881739"/>
            </a:xfrm>
            <a:prstGeom prst="rect">
              <a:avLst/>
            </a:prstGeom>
            <a:solidFill>
              <a:srgbClr val="80BD41">
                <a:alpha val="100000"/>
              </a:srgbClr>
            </a:solidFill>
          </p:spPr>
          <p:txBody>
            <a:bodyPr/>
            <a:lstStyle/>
            <a:p/>
          </p:txBody>
        </p:sp>
        <p:sp>
          <p:nvSpPr>
            <p:cNvPr id="59" name="rc59"/>
            <p:cNvSpPr/>
            <p:nvPr/>
          </p:nvSpPr>
          <p:spPr>
            <a:xfrm>
              <a:off x="6022443" y="2746162"/>
              <a:ext cx="248247" cy="474794"/>
            </a:xfrm>
            <a:prstGeom prst="rect">
              <a:avLst/>
            </a:prstGeom>
            <a:solidFill>
              <a:srgbClr val="E2231A">
                <a:alpha val="100000"/>
              </a:srgbClr>
            </a:solidFill>
          </p:spPr>
          <p:txBody>
            <a:bodyPr/>
            <a:lstStyle/>
            <a:p/>
          </p:txBody>
        </p:sp>
        <p:sp>
          <p:nvSpPr>
            <p:cNvPr id="60" name="rc60"/>
            <p:cNvSpPr/>
            <p:nvPr/>
          </p:nvSpPr>
          <p:spPr>
            <a:xfrm>
              <a:off x="6298273" y="3270806"/>
              <a:ext cx="248247" cy="831891"/>
            </a:xfrm>
            <a:prstGeom prst="rect">
              <a:avLst/>
            </a:prstGeom>
            <a:solidFill>
              <a:srgbClr val="80BD41">
                <a:alpha val="100000"/>
              </a:srgbClr>
            </a:solidFill>
          </p:spPr>
          <p:txBody>
            <a:bodyPr/>
            <a:lstStyle/>
            <a:p/>
          </p:txBody>
        </p:sp>
        <p:sp>
          <p:nvSpPr>
            <p:cNvPr id="61" name="rc61"/>
            <p:cNvSpPr/>
            <p:nvPr/>
          </p:nvSpPr>
          <p:spPr>
            <a:xfrm>
              <a:off x="6298273" y="2738943"/>
              <a:ext cx="248247" cy="531862"/>
            </a:xfrm>
            <a:prstGeom prst="rect">
              <a:avLst/>
            </a:prstGeom>
            <a:solidFill>
              <a:srgbClr val="E2231A">
                <a:alpha val="100000"/>
              </a:srgbClr>
            </a:solidFill>
          </p:spPr>
          <p:txBody>
            <a:bodyPr/>
            <a:lstStyle/>
            <a:p/>
          </p:txBody>
        </p:sp>
        <p:sp>
          <p:nvSpPr>
            <p:cNvPr id="62" name="rc62"/>
            <p:cNvSpPr/>
            <p:nvPr/>
          </p:nvSpPr>
          <p:spPr>
            <a:xfrm>
              <a:off x="6574104" y="3309278"/>
              <a:ext cx="248247" cy="793418"/>
            </a:xfrm>
            <a:prstGeom prst="rect">
              <a:avLst/>
            </a:prstGeom>
            <a:solidFill>
              <a:srgbClr val="80BD41">
                <a:alpha val="100000"/>
              </a:srgbClr>
            </a:solidFill>
          </p:spPr>
          <p:txBody>
            <a:bodyPr/>
            <a:lstStyle/>
            <a:p/>
          </p:txBody>
        </p:sp>
        <p:sp>
          <p:nvSpPr>
            <p:cNvPr id="63" name="rc63"/>
            <p:cNvSpPr/>
            <p:nvPr/>
          </p:nvSpPr>
          <p:spPr>
            <a:xfrm>
              <a:off x="6574104" y="2734755"/>
              <a:ext cx="248247" cy="574523"/>
            </a:xfrm>
            <a:prstGeom prst="rect">
              <a:avLst/>
            </a:prstGeom>
            <a:solidFill>
              <a:srgbClr val="E2231A">
                <a:alpha val="100000"/>
              </a:srgbClr>
            </a:solidFill>
          </p:spPr>
          <p:txBody>
            <a:bodyPr/>
            <a:lstStyle/>
            <a:p/>
          </p:txBody>
        </p:sp>
        <p:sp>
          <p:nvSpPr>
            <p:cNvPr id="64" name="rc64"/>
            <p:cNvSpPr/>
            <p:nvPr/>
          </p:nvSpPr>
          <p:spPr>
            <a:xfrm>
              <a:off x="6849934" y="3358251"/>
              <a:ext cx="248247" cy="744445"/>
            </a:xfrm>
            <a:prstGeom prst="rect">
              <a:avLst/>
            </a:prstGeom>
            <a:solidFill>
              <a:srgbClr val="80BD41">
                <a:alpha val="100000"/>
              </a:srgbClr>
            </a:solidFill>
          </p:spPr>
          <p:txBody>
            <a:bodyPr/>
            <a:lstStyle/>
            <a:p/>
          </p:txBody>
        </p:sp>
        <p:sp>
          <p:nvSpPr>
            <p:cNvPr id="65" name="rc65"/>
            <p:cNvSpPr/>
            <p:nvPr/>
          </p:nvSpPr>
          <p:spPr>
            <a:xfrm>
              <a:off x="6849934" y="2724098"/>
              <a:ext cx="248247" cy="634153"/>
            </a:xfrm>
            <a:prstGeom prst="rect">
              <a:avLst/>
            </a:prstGeom>
            <a:solidFill>
              <a:srgbClr val="E2231A">
                <a:alpha val="100000"/>
              </a:srgbClr>
            </a:solidFill>
          </p:spPr>
          <p:txBody>
            <a:bodyPr/>
            <a:lstStyle/>
            <a:p/>
          </p:txBody>
        </p:sp>
        <p:sp>
          <p:nvSpPr>
            <p:cNvPr id="66" name="rc66"/>
            <p:cNvSpPr/>
            <p:nvPr/>
          </p:nvSpPr>
          <p:spPr>
            <a:xfrm>
              <a:off x="7125765" y="3363908"/>
              <a:ext cx="248247" cy="738788"/>
            </a:xfrm>
            <a:prstGeom prst="rect">
              <a:avLst/>
            </a:prstGeom>
            <a:solidFill>
              <a:srgbClr val="80BD41">
                <a:alpha val="100000"/>
              </a:srgbClr>
            </a:solidFill>
          </p:spPr>
          <p:txBody>
            <a:bodyPr/>
            <a:lstStyle/>
            <a:p/>
          </p:txBody>
        </p:sp>
        <p:sp>
          <p:nvSpPr>
            <p:cNvPr id="67" name="rc67"/>
            <p:cNvSpPr/>
            <p:nvPr/>
          </p:nvSpPr>
          <p:spPr>
            <a:xfrm>
              <a:off x="7125765" y="2708753"/>
              <a:ext cx="248247" cy="655155"/>
            </a:xfrm>
            <a:prstGeom prst="rect">
              <a:avLst/>
            </a:prstGeom>
            <a:solidFill>
              <a:srgbClr val="E2231A">
                <a:alpha val="100000"/>
              </a:srgbClr>
            </a:solidFill>
          </p:spPr>
          <p:txBody>
            <a:bodyPr/>
            <a:lstStyle/>
            <a:p/>
          </p:txBody>
        </p:sp>
        <p:sp>
          <p:nvSpPr>
            <p:cNvPr id="68" name="rc68"/>
            <p:cNvSpPr/>
            <p:nvPr/>
          </p:nvSpPr>
          <p:spPr>
            <a:xfrm>
              <a:off x="7401596" y="3367690"/>
              <a:ext cx="248247" cy="735006"/>
            </a:xfrm>
            <a:prstGeom prst="rect">
              <a:avLst/>
            </a:prstGeom>
            <a:solidFill>
              <a:srgbClr val="80BD41">
                <a:alpha val="100000"/>
              </a:srgbClr>
            </a:solidFill>
          </p:spPr>
          <p:txBody>
            <a:bodyPr/>
            <a:lstStyle/>
            <a:p/>
          </p:txBody>
        </p:sp>
        <p:sp>
          <p:nvSpPr>
            <p:cNvPr id="69" name="rc69"/>
            <p:cNvSpPr/>
            <p:nvPr/>
          </p:nvSpPr>
          <p:spPr>
            <a:xfrm>
              <a:off x="7401596" y="2689220"/>
              <a:ext cx="248247" cy="678470"/>
            </a:xfrm>
            <a:prstGeom prst="rect">
              <a:avLst/>
            </a:prstGeom>
            <a:solidFill>
              <a:srgbClr val="E2231A">
                <a:alpha val="100000"/>
              </a:srgbClr>
            </a:solidFill>
          </p:spPr>
          <p:txBody>
            <a:bodyPr/>
            <a:lstStyle/>
            <a:p/>
          </p:txBody>
        </p:sp>
        <p:sp>
          <p:nvSpPr>
            <p:cNvPr id="70" name="rc70"/>
            <p:cNvSpPr/>
            <p:nvPr/>
          </p:nvSpPr>
          <p:spPr>
            <a:xfrm>
              <a:off x="7677426" y="3358564"/>
              <a:ext cx="248247" cy="744132"/>
            </a:xfrm>
            <a:prstGeom prst="rect">
              <a:avLst/>
            </a:prstGeom>
            <a:solidFill>
              <a:srgbClr val="80BD41">
                <a:alpha val="100000"/>
              </a:srgbClr>
            </a:solidFill>
          </p:spPr>
          <p:txBody>
            <a:bodyPr/>
            <a:lstStyle/>
            <a:p/>
          </p:txBody>
        </p:sp>
        <p:sp>
          <p:nvSpPr>
            <p:cNvPr id="71" name="rc71"/>
            <p:cNvSpPr/>
            <p:nvPr/>
          </p:nvSpPr>
          <p:spPr>
            <a:xfrm>
              <a:off x="7677426" y="2671687"/>
              <a:ext cx="248247" cy="686877"/>
            </a:xfrm>
            <a:prstGeom prst="rect">
              <a:avLst/>
            </a:prstGeom>
            <a:solidFill>
              <a:srgbClr val="E2231A">
                <a:alpha val="100000"/>
              </a:srgbClr>
            </a:solidFill>
          </p:spPr>
          <p:txBody>
            <a:bodyPr/>
            <a:lstStyle/>
            <a:p/>
          </p:txBody>
        </p:sp>
        <p:sp>
          <p:nvSpPr>
            <p:cNvPr id="72" name="rc72"/>
            <p:cNvSpPr/>
            <p:nvPr/>
          </p:nvSpPr>
          <p:spPr>
            <a:xfrm>
              <a:off x="7953257" y="3465793"/>
              <a:ext cx="248247" cy="636903"/>
            </a:xfrm>
            <a:prstGeom prst="rect">
              <a:avLst/>
            </a:prstGeom>
            <a:solidFill>
              <a:srgbClr val="80BD41">
                <a:alpha val="100000"/>
              </a:srgbClr>
            </a:solidFill>
          </p:spPr>
          <p:txBody>
            <a:bodyPr/>
            <a:lstStyle/>
            <a:p/>
          </p:txBody>
        </p:sp>
        <p:sp>
          <p:nvSpPr>
            <p:cNvPr id="73" name="rc73"/>
            <p:cNvSpPr/>
            <p:nvPr/>
          </p:nvSpPr>
          <p:spPr>
            <a:xfrm>
              <a:off x="7953257" y="2655154"/>
              <a:ext cx="248247" cy="810639"/>
            </a:xfrm>
            <a:prstGeom prst="rect">
              <a:avLst/>
            </a:prstGeom>
            <a:solidFill>
              <a:srgbClr val="E2231A">
                <a:alpha val="100000"/>
              </a:srgbClr>
            </a:solidFill>
          </p:spPr>
          <p:txBody>
            <a:bodyPr/>
            <a:lstStyle/>
            <a:p/>
          </p:txBody>
        </p:sp>
        <p:sp>
          <p:nvSpPr>
            <p:cNvPr id="74" name="pl74"/>
            <p:cNvSpPr/>
            <p:nvPr/>
          </p:nvSpPr>
          <p:spPr>
            <a:xfrm>
              <a:off x="1457446" y="1960329"/>
              <a:ext cx="6619934" cy="868527"/>
            </a:xfrm>
            <a:custGeom>
              <a:avLst/>
              <a:pathLst>
                <a:path w="6619934" h="868527">
                  <a:moveTo>
                    <a:pt x="0" y="115803"/>
                  </a:moveTo>
                  <a:lnTo>
                    <a:pt x="275830" y="173705"/>
                  </a:lnTo>
                  <a:lnTo>
                    <a:pt x="551661" y="231607"/>
                  </a:lnTo>
                  <a:lnTo>
                    <a:pt x="827491" y="260558"/>
                  </a:lnTo>
                  <a:lnTo>
                    <a:pt x="1103322" y="318460"/>
                  </a:lnTo>
                  <a:lnTo>
                    <a:pt x="1379153" y="376361"/>
                  </a:lnTo>
                  <a:lnTo>
                    <a:pt x="1654983" y="231607"/>
                  </a:lnTo>
                  <a:lnTo>
                    <a:pt x="1930814" y="115803"/>
                  </a:lnTo>
                  <a:lnTo>
                    <a:pt x="2206644" y="231607"/>
                  </a:lnTo>
                  <a:lnTo>
                    <a:pt x="2482475" y="86852"/>
                  </a:lnTo>
                  <a:lnTo>
                    <a:pt x="2758306" y="173705"/>
                  </a:lnTo>
                  <a:lnTo>
                    <a:pt x="3034136" y="115803"/>
                  </a:lnTo>
                  <a:lnTo>
                    <a:pt x="3309967" y="0"/>
                  </a:lnTo>
                  <a:lnTo>
                    <a:pt x="3585797" y="173705"/>
                  </a:lnTo>
                  <a:lnTo>
                    <a:pt x="3861628" y="260558"/>
                  </a:lnTo>
                  <a:lnTo>
                    <a:pt x="4137459" y="202656"/>
                  </a:lnTo>
                  <a:lnTo>
                    <a:pt x="4413289" y="173705"/>
                  </a:lnTo>
                  <a:lnTo>
                    <a:pt x="4689120" y="260558"/>
                  </a:lnTo>
                  <a:lnTo>
                    <a:pt x="4964950" y="376361"/>
                  </a:lnTo>
                  <a:lnTo>
                    <a:pt x="5240781" y="463214"/>
                  </a:lnTo>
                  <a:lnTo>
                    <a:pt x="5516612" y="579018"/>
                  </a:lnTo>
                  <a:lnTo>
                    <a:pt x="5792442" y="607969"/>
                  </a:lnTo>
                  <a:lnTo>
                    <a:pt x="6068273" y="636920"/>
                  </a:lnTo>
                  <a:lnTo>
                    <a:pt x="6344103" y="636920"/>
                  </a:lnTo>
                  <a:lnTo>
                    <a:pt x="6619934" y="868527"/>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0" name="tx80"/>
            <p:cNvSpPr/>
            <p:nvPr/>
          </p:nvSpPr>
          <p:spPr>
            <a:xfrm>
              <a:off x="6913768"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801709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5" name="tx85"/>
            <p:cNvSpPr/>
            <p:nvPr/>
          </p:nvSpPr>
          <p:spPr>
            <a:xfrm>
              <a:off x="1339893" y="30745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945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813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6509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98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893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728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553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535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55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199.8</a:t>
              </a:r>
            </a:p>
          </p:txBody>
        </p:sp>
        <p:sp>
          <p:nvSpPr>
            <p:cNvPr id="106" name="tx106"/>
            <p:cNvSpPr/>
            <p:nvPr/>
          </p:nvSpPr>
          <p:spPr>
            <a:xfrm>
              <a:off x="1366018" y="33092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07" name="tx107"/>
            <p:cNvSpPr/>
            <p:nvPr/>
          </p:nvSpPr>
          <p:spPr>
            <a:xfrm>
              <a:off x="2719046" y="3756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08" name="tx108"/>
            <p:cNvSpPr/>
            <p:nvPr/>
          </p:nvSpPr>
          <p:spPr>
            <a:xfrm>
              <a:off x="2719046" y="32468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127.4</a:t>
              </a:r>
            </a:p>
          </p:txBody>
        </p:sp>
        <p:sp>
          <p:nvSpPr>
            <p:cNvPr id="109" name="tx109"/>
            <p:cNvSpPr/>
            <p:nvPr/>
          </p:nvSpPr>
          <p:spPr>
            <a:xfrm>
              <a:off x="4137375" y="36753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0" name="tx110"/>
            <p:cNvSpPr/>
            <p:nvPr/>
          </p:nvSpPr>
          <p:spPr>
            <a:xfrm>
              <a:off x="4098199" y="30985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118.1</a:t>
              </a:r>
            </a:p>
          </p:txBody>
        </p:sp>
        <p:sp>
          <p:nvSpPr>
            <p:cNvPr id="111" name="tx111"/>
            <p:cNvSpPr/>
            <p:nvPr/>
          </p:nvSpPr>
          <p:spPr>
            <a:xfrm>
              <a:off x="5477352" y="3626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282.3</a:t>
              </a:r>
            </a:p>
          </p:txBody>
        </p:sp>
        <p:sp>
          <p:nvSpPr>
            <p:cNvPr id="112" name="tx112"/>
            <p:cNvSpPr/>
            <p:nvPr/>
          </p:nvSpPr>
          <p:spPr>
            <a:xfrm>
              <a:off x="5477352" y="29679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13" name="tx113"/>
            <p:cNvSpPr/>
            <p:nvPr/>
          </p:nvSpPr>
          <p:spPr>
            <a:xfrm>
              <a:off x="6580674" y="36708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253.9</a:t>
              </a:r>
            </a:p>
          </p:txBody>
        </p:sp>
        <p:sp>
          <p:nvSpPr>
            <p:cNvPr id="114" name="tx114"/>
            <p:cNvSpPr/>
            <p:nvPr/>
          </p:nvSpPr>
          <p:spPr>
            <a:xfrm>
              <a:off x="6580674" y="2986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5" name="tx115"/>
            <p:cNvSpPr/>
            <p:nvPr/>
          </p:nvSpPr>
          <p:spPr>
            <a:xfrm>
              <a:off x="6856505" y="3695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238.2</a:t>
              </a:r>
            </a:p>
          </p:txBody>
        </p:sp>
        <p:sp>
          <p:nvSpPr>
            <p:cNvPr id="116" name="tx116"/>
            <p:cNvSpPr/>
            <p:nvPr/>
          </p:nvSpPr>
          <p:spPr>
            <a:xfrm>
              <a:off x="6856505" y="3006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202.9</a:t>
              </a:r>
            </a:p>
          </p:txBody>
        </p:sp>
        <p:sp>
          <p:nvSpPr>
            <p:cNvPr id="117" name="tx117"/>
            <p:cNvSpPr/>
            <p:nvPr/>
          </p:nvSpPr>
          <p:spPr>
            <a:xfrm>
              <a:off x="7132335" y="3698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236.4</a:t>
              </a:r>
            </a:p>
          </p:txBody>
        </p:sp>
        <p:sp>
          <p:nvSpPr>
            <p:cNvPr id="118" name="tx118"/>
            <p:cNvSpPr/>
            <p:nvPr/>
          </p:nvSpPr>
          <p:spPr>
            <a:xfrm>
              <a:off x="7132335" y="30012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9" name="tx119"/>
            <p:cNvSpPr/>
            <p:nvPr/>
          </p:nvSpPr>
          <p:spPr>
            <a:xfrm>
              <a:off x="7408166" y="37000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235.2</a:t>
              </a:r>
            </a:p>
          </p:txBody>
        </p:sp>
        <p:sp>
          <p:nvSpPr>
            <p:cNvPr id="120" name="tx120"/>
            <p:cNvSpPr/>
            <p:nvPr/>
          </p:nvSpPr>
          <p:spPr>
            <a:xfrm>
              <a:off x="7408166" y="299455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1" name="tx121"/>
            <p:cNvSpPr/>
            <p:nvPr/>
          </p:nvSpPr>
          <p:spPr>
            <a:xfrm>
              <a:off x="7683997" y="3695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238.1</a:t>
              </a:r>
            </a:p>
          </p:txBody>
        </p:sp>
        <p:sp>
          <p:nvSpPr>
            <p:cNvPr id="122" name="tx122"/>
            <p:cNvSpPr/>
            <p:nvPr/>
          </p:nvSpPr>
          <p:spPr>
            <a:xfrm>
              <a:off x="7683997" y="2980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219.8</a:t>
              </a:r>
            </a:p>
          </p:txBody>
        </p:sp>
        <p:sp>
          <p:nvSpPr>
            <p:cNvPr id="123" name="tx123"/>
            <p:cNvSpPr/>
            <p:nvPr/>
          </p:nvSpPr>
          <p:spPr>
            <a:xfrm>
              <a:off x="7959827" y="37491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7959827" y="30254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259.4</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692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879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6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72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393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1038"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65367" y="5010059"/>
              <a:ext cx="201456" cy="201456"/>
            </a:xfrm>
            <a:prstGeom prst="rect">
              <a:avLst/>
            </a:prstGeom>
            <a:solidFill>
              <a:srgbClr val="E2231A">
                <a:alpha val="100000"/>
              </a:srgbClr>
            </a:solidFill>
          </p:spPr>
          <p:txBody>
            <a:bodyPr/>
            <a:lstStyle/>
            <a:p/>
          </p:txBody>
        </p:sp>
        <p:sp>
          <p:nvSpPr>
            <p:cNvPr id="150" name="rc150"/>
            <p:cNvSpPr/>
            <p:nvPr/>
          </p:nvSpPr>
          <p:spPr>
            <a:xfrm>
              <a:off x="5785939" y="5010059"/>
              <a:ext cx="201456" cy="201456"/>
            </a:xfrm>
            <a:prstGeom prst="rect">
              <a:avLst/>
            </a:prstGeom>
            <a:solidFill>
              <a:srgbClr val="80BD41">
                <a:alpha val="100000"/>
              </a:srgbClr>
            </a:solidFill>
          </p:spPr>
          <p:txBody>
            <a:bodyPr/>
            <a:lstStyle/>
            <a:p/>
          </p:txBody>
        </p:sp>
        <p:sp>
          <p:nvSpPr>
            <p:cNvPr id="151" name="tx151"/>
            <p:cNvSpPr/>
            <p:nvPr/>
          </p:nvSpPr>
          <p:spPr>
            <a:xfrm>
              <a:off x="4845412"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65984"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89913"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89913" y="661596"/>
              <a:ext cx="132360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Bénin, 2000-2024</a:t>
              </a:r>
            </a:p>
          </p:txBody>
        </p:sp>
        <p:sp>
          <p:nvSpPr>
            <p:cNvPr id="155" name="pl155"/>
            <p:cNvSpPr/>
            <p:nvPr/>
          </p:nvSpPr>
          <p:spPr>
            <a:xfrm>
              <a:off x="20394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3585283" cy="167191"/>
            </a:xfrm>
            <a:prstGeom prst="rect">
              <a:avLst/>
            </a:prstGeom>
            <a:solidFill>
              <a:srgbClr val="80BD41">
                <a:alpha val="100000"/>
              </a:srgbClr>
            </a:solidFill>
          </p:spPr>
          <p:txBody>
            <a:bodyPr/>
            <a:lstStyle/>
            <a:p/>
          </p:txBody>
        </p:sp>
        <p:sp>
          <p:nvSpPr>
            <p:cNvPr id="170" name="rc170"/>
            <p:cNvSpPr/>
            <p:nvPr/>
          </p:nvSpPr>
          <p:spPr>
            <a:xfrm>
              <a:off x="4918605" y="5889059"/>
              <a:ext cx="2596142" cy="167191"/>
            </a:xfrm>
            <a:prstGeom prst="rect">
              <a:avLst/>
            </a:prstGeom>
            <a:solidFill>
              <a:srgbClr val="E2231A">
                <a:alpha val="100000"/>
              </a:srgbClr>
            </a:solidFill>
          </p:spPr>
          <p:txBody>
            <a:bodyPr/>
            <a:lstStyle/>
            <a:p/>
          </p:txBody>
        </p:sp>
        <p:sp>
          <p:nvSpPr>
            <p:cNvPr id="171" name="rc171"/>
            <p:cNvSpPr/>
            <p:nvPr/>
          </p:nvSpPr>
          <p:spPr>
            <a:xfrm>
              <a:off x="1333322" y="5680069"/>
              <a:ext cx="3362571" cy="167191"/>
            </a:xfrm>
            <a:prstGeom prst="rect">
              <a:avLst/>
            </a:prstGeom>
            <a:solidFill>
              <a:srgbClr val="80BD41">
                <a:alpha val="100000"/>
              </a:srgbClr>
            </a:solidFill>
          </p:spPr>
          <p:txBody>
            <a:bodyPr/>
            <a:lstStyle/>
            <a:p/>
          </p:txBody>
        </p:sp>
        <p:sp>
          <p:nvSpPr>
            <p:cNvPr id="172" name="rc172"/>
            <p:cNvSpPr/>
            <p:nvPr/>
          </p:nvSpPr>
          <p:spPr>
            <a:xfrm>
              <a:off x="4695893" y="5680069"/>
              <a:ext cx="3103846" cy="167191"/>
            </a:xfrm>
            <a:prstGeom prst="rect">
              <a:avLst/>
            </a:prstGeom>
            <a:solidFill>
              <a:srgbClr val="E2231A">
                <a:alpha val="100000"/>
              </a:srgbClr>
            </a:solidFill>
          </p:spPr>
          <p:txBody>
            <a:bodyPr/>
            <a:lstStyle/>
            <a:p/>
          </p:txBody>
        </p:sp>
        <p:sp>
          <p:nvSpPr>
            <p:cNvPr id="173" name="rc173"/>
            <p:cNvSpPr/>
            <p:nvPr/>
          </p:nvSpPr>
          <p:spPr>
            <a:xfrm>
              <a:off x="1333322" y="5471080"/>
              <a:ext cx="2878027" cy="167191"/>
            </a:xfrm>
            <a:prstGeom prst="rect">
              <a:avLst/>
            </a:prstGeom>
            <a:solidFill>
              <a:srgbClr val="80BD41">
                <a:alpha val="100000"/>
              </a:srgbClr>
            </a:solidFill>
          </p:spPr>
          <p:txBody>
            <a:bodyPr/>
            <a:lstStyle/>
            <a:p/>
          </p:txBody>
        </p:sp>
        <p:sp>
          <p:nvSpPr>
            <p:cNvPr id="174" name="rc174"/>
            <p:cNvSpPr/>
            <p:nvPr/>
          </p:nvSpPr>
          <p:spPr>
            <a:xfrm>
              <a:off x="4211350" y="5471080"/>
              <a:ext cx="3663098" cy="167191"/>
            </a:xfrm>
            <a:prstGeom prst="rect">
              <a:avLst/>
            </a:prstGeom>
            <a:solidFill>
              <a:srgbClr val="E2231A">
                <a:alpha val="100000"/>
              </a:srgbClr>
            </a:solidFill>
          </p:spPr>
          <p:txBody>
            <a:bodyPr/>
            <a:lstStyle/>
            <a:p/>
          </p:txBody>
        </p:sp>
        <p:sp>
          <p:nvSpPr>
            <p:cNvPr id="175" name="tx175"/>
            <p:cNvSpPr/>
            <p:nvPr/>
          </p:nvSpPr>
          <p:spPr>
            <a:xfrm>
              <a:off x="767913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299032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253.9</a:t>
              </a:r>
            </a:p>
          </p:txBody>
        </p:sp>
        <p:sp>
          <p:nvSpPr>
            <p:cNvPr id="179" name="tx179"/>
            <p:cNvSpPr/>
            <p:nvPr/>
          </p:nvSpPr>
          <p:spPr>
            <a:xfrm>
              <a:off x="6081038"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80" name="tx180"/>
            <p:cNvSpPr/>
            <p:nvPr/>
          </p:nvSpPr>
          <p:spPr>
            <a:xfrm>
              <a:off x="287896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238.1</a:t>
              </a:r>
            </a:p>
          </p:txBody>
        </p:sp>
        <p:sp>
          <p:nvSpPr>
            <p:cNvPr id="181" name="tx181"/>
            <p:cNvSpPr/>
            <p:nvPr/>
          </p:nvSpPr>
          <p:spPr>
            <a:xfrm>
              <a:off x="611217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219.8</a:t>
              </a:r>
            </a:p>
          </p:txBody>
        </p:sp>
        <p:sp>
          <p:nvSpPr>
            <p:cNvPr id="182" name="tx182"/>
            <p:cNvSpPr/>
            <p:nvPr/>
          </p:nvSpPr>
          <p:spPr>
            <a:xfrm>
              <a:off x="263669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203.8</a:t>
              </a:r>
            </a:p>
          </p:txBody>
        </p:sp>
        <p:sp>
          <p:nvSpPr>
            <p:cNvPr id="183" name="tx183"/>
            <p:cNvSpPr/>
            <p:nvPr/>
          </p:nvSpPr>
          <p:spPr>
            <a:xfrm>
              <a:off x="59072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259.4</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25973"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4" name="tx194"/>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(44 %) était plus faible qu'en 2019 (58 %).
Le nombre d'enfants vaccinés avec le MCV1 a diminué de 20% par rapport à 2019.
Le nombre de nourrissons survivants a augmenté d'environ 6 % par rapport à 2019.
En 2024, 100 000 enfants de moins qu'en 2019 ont été vaccinés.
En 2024, le nombre de nourrissons survivants (population cible) est plus élevé qu'en 2019.
Pour que la couverture vaccinale augmente, le nombre d'enfants vaccinés doit augmenter plus rapidement que la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53161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08934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64707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25275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1048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36821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92594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4843147"/>
              <a:ext cx="487582" cy="409604"/>
            </a:xfrm>
            <a:prstGeom prst="rect">
              <a:avLst/>
            </a:prstGeom>
            <a:solidFill>
              <a:srgbClr val="1CABE2">
                <a:alpha val="100000"/>
              </a:srgbClr>
            </a:solidFill>
          </p:spPr>
          <p:txBody>
            <a:bodyPr/>
            <a:lstStyle/>
            <a:p/>
          </p:txBody>
        </p:sp>
        <p:sp>
          <p:nvSpPr>
            <p:cNvPr id="25" name="rc25"/>
            <p:cNvSpPr/>
            <p:nvPr/>
          </p:nvSpPr>
          <p:spPr>
            <a:xfrm>
              <a:off x="1511566" y="4156627"/>
              <a:ext cx="487582" cy="1096124"/>
            </a:xfrm>
            <a:prstGeom prst="rect">
              <a:avLst/>
            </a:prstGeom>
            <a:solidFill>
              <a:srgbClr val="1CABE2">
                <a:alpha val="100000"/>
              </a:srgbClr>
            </a:solidFill>
          </p:spPr>
          <p:txBody>
            <a:bodyPr/>
            <a:lstStyle/>
            <a:p/>
          </p:txBody>
        </p:sp>
        <p:sp>
          <p:nvSpPr>
            <p:cNvPr id="26" name="rc26"/>
            <p:cNvSpPr/>
            <p:nvPr/>
          </p:nvSpPr>
          <p:spPr>
            <a:xfrm>
              <a:off x="2053324" y="4146531"/>
              <a:ext cx="487582" cy="1106220"/>
            </a:xfrm>
            <a:prstGeom prst="rect">
              <a:avLst/>
            </a:prstGeom>
            <a:solidFill>
              <a:srgbClr val="1CABE2">
                <a:alpha val="100000"/>
              </a:srgbClr>
            </a:solidFill>
          </p:spPr>
          <p:txBody>
            <a:bodyPr/>
            <a:lstStyle/>
            <a:p/>
          </p:txBody>
        </p:sp>
        <p:sp>
          <p:nvSpPr>
            <p:cNvPr id="27" name="rc27"/>
            <p:cNvSpPr/>
            <p:nvPr/>
          </p:nvSpPr>
          <p:spPr>
            <a:xfrm>
              <a:off x="2595083" y="5176311"/>
              <a:ext cx="487582" cy="76440"/>
            </a:xfrm>
            <a:prstGeom prst="rect">
              <a:avLst/>
            </a:prstGeom>
            <a:solidFill>
              <a:srgbClr val="1CABE2">
                <a:alpha val="100000"/>
              </a:srgbClr>
            </a:solidFill>
          </p:spPr>
          <p:txBody>
            <a:bodyPr/>
            <a:lstStyle/>
            <a:p/>
          </p:txBody>
        </p:sp>
        <p:sp>
          <p:nvSpPr>
            <p:cNvPr id="28" name="rc28"/>
            <p:cNvSpPr/>
            <p:nvPr/>
          </p:nvSpPr>
          <p:spPr>
            <a:xfrm>
              <a:off x="3136842" y="5111409"/>
              <a:ext cx="487582" cy="141342"/>
            </a:xfrm>
            <a:prstGeom prst="rect">
              <a:avLst/>
            </a:prstGeom>
            <a:solidFill>
              <a:srgbClr val="1CABE2">
                <a:alpha val="100000"/>
              </a:srgbClr>
            </a:solidFill>
          </p:spPr>
          <p:txBody>
            <a:bodyPr/>
            <a:lstStyle/>
            <a:p/>
          </p:txBody>
        </p:sp>
        <p:sp>
          <p:nvSpPr>
            <p:cNvPr id="29" name="rc29"/>
            <p:cNvSpPr/>
            <p:nvPr/>
          </p:nvSpPr>
          <p:spPr>
            <a:xfrm>
              <a:off x="3678600" y="4975835"/>
              <a:ext cx="487582" cy="276915"/>
            </a:xfrm>
            <a:prstGeom prst="rect">
              <a:avLst/>
            </a:prstGeom>
            <a:solidFill>
              <a:srgbClr val="1CABE2">
                <a:alpha val="100000"/>
              </a:srgbClr>
            </a:solidFill>
          </p:spPr>
          <p:txBody>
            <a:bodyPr/>
            <a:lstStyle/>
            <a:p/>
          </p:txBody>
        </p:sp>
        <p:sp>
          <p:nvSpPr>
            <p:cNvPr id="30" name="rc30"/>
            <p:cNvSpPr/>
            <p:nvPr/>
          </p:nvSpPr>
          <p:spPr>
            <a:xfrm>
              <a:off x="4220359" y="3974901"/>
              <a:ext cx="487582" cy="1277850"/>
            </a:xfrm>
            <a:prstGeom prst="rect">
              <a:avLst/>
            </a:prstGeom>
            <a:solidFill>
              <a:srgbClr val="1CABE2">
                <a:alpha val="100000"/>
              </a:srgbClr>
            </a:solidFill>
          </p:spPr>
          <p:txBody>
            <a:bodyPr/>
            <a:lstStyle/>
            <a:p/>
          </p:txBody>
        </p:sp>
        <p:sp>
          <p:nvSpPr>
            <p:cNvPr id="31" name="rc31"/>
            <p:cNvSpPr/>
            <p:nvPr/>
          </p:nvSpPr>
          <p:spPr>
            <a:xfrm>
              <a:off x="4762118" y="4556135"/>
              <a:ext cx="487582" cy="696615"/>
            </a:xfrm>
            <a:prstGeom prst="rect">
              <a:avLst/>
            </a:prstGeom>
            <a:solidFill>
              <a:srgbClr val="1CABE2">
                <a:alpha val="100000"/>
              </a:srgbClr>
            </a:solidFill>
          </p:spPr>
          <p:txBody>
            <a:bodyPr/>
            <a:lstStyle/>
            <a:p/>
          </p:txBody>
        </p:sp>
        <p:sp>
          <p:nvSpPr>
            <p:cNvPr id="32" name="rc32"/>
            <p:cNvSpPr/>
            <p:nvPr/>
          </p:nvSpPr>
          <p:spPr>
            <a:xfrm>
              <a:off x="5303876" y="5209483"/>
              <a:ext cx="487582" cy="43268"/>
            </a:xfrm>
            <a:prstGeom prst="rect">
              <a:avLst/>
            </a:prstGeom>
            <a:solidFill>
              <a:srgbClr val="1CABE2">
                <a:alpha val="100000"/>
              </a:srgbClr>
            </a:solidFill>
          </p:spPr>
          <p:txBody>
            <a:bodyPr/>
            <a:lstStyle/>
            <a:p/>
          </p:txBody>
        </p:sp>
        <p:sp>
          <p:nvSpPr>
            <p:cNvPr id="33" name="rc33"/>
            <p:cNvSpPr/>
            <p:nvPr/>
          </p:nvSpPr>
          <p:spPr>
            <a:xfrm>
              <a:off x="5845635" y="5213810"/>
              <a:ext cx="487582" cy="38941"/>
            </a:xfrm>
            <a:prstGeom prst="rect">
              <a:avLst/>
            </a:prstGeom>
            <a:solidFill>
              <a:srgbClr val="1CABE2">
                <a:alpha val="100000"/>
              </a:srgbClr>
            </a:solidFill>
          </p:spPr>
          <p:txBody>
            <a:bodyPr/>
            <a:lstStyle/>
            <a:p/>
          </p:txBody>
        </p:sp>
        <p:sp>
          <p:nvSpPr>
            <p:cNvPr id="34" name="rc34"/>
            <p:cNvSpPr/>
            <p:nvPr/>
          </p:nvSpPr>
          <p:spPr>
            <a:xfrm>
              <a:off x="6387393" y="4622479"/>
              <a:ext cx="487582" cy="630271"/>
            </a:xfrm>
            <a:prstGeom prst="rect">
              <a:avLst/>
            </a:prstGeom>
            <a:solidFill>
              <a:srgbClr val="1CABE2">
                <a:alpha val="100000"/>
              </a:srgbClr>
            </a:solidFill>
          </p:spPr>
          <p:txBody>
            <a:bodyPr/>
            <a:lstStyle/>
            <a:p/>
          </p:txBody>
        </p:sp>
        <p:sp>
          <p:nvSpPr>
            <p:cNvPr id="35" name="rc35"/>
            <p:cNvSpPr/>
            <p:nvPr/>
          </p:nvSpPr>
          <p:spPr>
            <a:xfrm>
              <a:off x="6929152" y="4557577"/>
              <a:ext cx="487582" cy="695173"/>
            </a:xfrm>
            <a:prstGeom prst="rect">
              <a:avLst/>
            </a:prstGeom>
            <a:solidFill>
              <a:srgbClr val="1CABE2">
                <a:alpha val="100000"/>
              </a:srgbClr>
            </a:solidFill>
          </p:spPr>
          <p:txBody>
            <a:bodyPr/>
            <a:lstStyle/>
            <a:p/>
          </p:txBody>
        </p:sp>
        <p:sp>
          <p:nvSpPr>
            <p:cNvPr id="36" name="rc36"/>
            <p:cNvSpPr/>
            <p:nvPr/>
          </p:nvSpPr>
          <p:spPr>
            <a:xfrm>
              <a:off x="7470911" y="4129223"/>
              <a:ext cx="487582" cy="1123527"/>
            </a:xfrm>
            <a:prstGeom prst="rect">
              <a:avLst/>
            </a:prstGeom>
            <a:solidFill>
              <a:srgbClr val="1CABE2">
                <a:alpha val="100000"/>
              </a:srgbClr>
            </a:solidFill>
          </p:spPr>
          <p:txBody>
            <a:bodyPr/>
            <a:lstStyle/>
            <a:p/>
          </p:txBody>
        </p:sp>
        <p:sp>
          <p:nvSpPr>
            <p:cNvPr id="37" name="pl37"/>
            <p:cNvSpPr/>
            <p:nvPr/>
          </p:nvSpPr>
          <p:spPr>
            <a:xfrm>
              <a:off x="1213598" y="2100720"/>
              <a:ext cx="6501103" cy="1277850"/>
            </a:xfrm>
            <a:custGeom>
              <a:avLst/>
              <a:pathLst>
                <a:path w="6501103" h="1277850">
                  <a:moveTo>
                    <a:pt x="0" y="0"/>
                  </a:moveTo>
                  <a:lnTo>
                    <a:pt x="541758" y="255570"/>
                  </a:lnTo>
                  <a:lnTo>
                    <a:pt x="1083517" y="383355"/>
                  </a:lnTo>
                  <a:lnTo>
                    <a:pt x="1625275" y="298165"/>
                  </a:lnTo>
                  <a:lnTo>
                    <a:pt x="2167034" y="255570"/>
                  </a:lnTo>
                  <a:lnTo>
                    <a:pt x="2708793" y="383355"/>
                  </a:lnTo>
                  <a:lnTo>
                    <a:pt x="3250551" y="553735"/>
                  </a:lnTo>
                  <a:lnTo>
                    <a:pt x="3792310" y="681520"/>
                  </a:lnTo>
                  <a:lnTo>
                    <a:pt x="4334069" y="851900"/>
                  </a:lnTo>
                  <a:lnTo>
                    <a:pt x="4875827" y="894495"/>
                  </a:lnTo>
                  <a:lnTo>
                    <a:pt x="5417586" y="937090"/>
                  </a:lnTo>
                  <a:lnTo>
                    <a:pt x="5959345" y="937090"/>
                  </a:lnTo>
                  <a:lnTo>
                    <a:pt x="6501103" y="1277850"/>
                  </a:lnTo>
                </a:path>
              </a:pathLst>
            </a:custGeom>
            <a:ln w="27101" cap="flat">
              <a:solidFill>
                <a:srgbClr val="00833D">
                  <a:alpha val="100000"/>
                </a:srgbClr>
              </a:solidFill>
              <a:prstDash val="solid"/>
              <a:round/>
            </a:ln>
          </p:spPr>
          <p:txBody>
            <a:bodyPr/>
            <a:lstStyle/>
            <a:p/>
          </p:txBody>
        </p:sp>
        <p:sp>
          <p:nvSpPr>
            <p:cNvPr id="38" name="pt38"/>
            <p:cNvSpPr/>
            <p:nvPr/>
          </p:nvSpPr>
          <p:spPr>
            <a:xfrm>
              <a:off x="1181997" y="20691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23246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2452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23672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232468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245247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2622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27506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29210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2963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30062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30062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334696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tx51"/>
            <p:cNvSpPr/>
            <p:nvPr/>
          </p:nvSpPr>
          <p:spPr>
            <a:xfrm>
              <a:off x="1114120" y="471330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52" name="tx52"/>
            <p:cNvSpPr/>
            <p:nvPr/>
          </p:nvSpPr>
          <p:spPr>
            <a:xfrm>
              <a:off x="1655879" y="40267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760</a:t>
              </a:r>
            </a:p>
          </p:txBody>
        </p:sp>
        <p:sp>
          <p:nvSpPr>
            <p:cNvPr id="53" name="tx53"/>
            <p:cNvSpPr/>
            <p:nvPr/>
          </p:nvSpPr>
          <p:spPr>
            <a:xfrm>
              <a:off x="2197638" y="401668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767</a:t>
              </a:r>
            </a:p>
          </p:txBody>
        </p:sp>
        <p:sp>
          <p:nvSpPr>
            <p:cNvPr id="54" name="tx54"/>
            <p:cNvSpPr/>
            <p:nvPr/>
          </p:nvSpPr>
          <p:spPr>
            <a:xfrm>
              <a:off x="2772556" y="5046410"/>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55" name="tx55"/>
            <p:cNvSpPr/>
            <p:nvPr/>
          </p:nvSpPr>
          <p:spPr>
            <a:xfrm>
              <a:off x="3314314" y="498156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56" name="tx56"/>
            <p:cNvSpPr/>
            <p:nvPr/>
          </p:nvSpPr>
          <p:spPr>
            <a:xfrm>
              <a:off x="3822914" y="484599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a:t>
              </a:r>
            </a:p>
          </p:txBody>
        </p:sp>
        <p:sp>
          <p:nvSpPr>
            <p:cNvPr id="57" name="tx57"/>
            <p:cNvSpPr/>
            <p:nvPr/>
          </p:nvSpPr>
          <p:spPr>
            <a:xfrm>
              <a:off x="4364672" y="384505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886</a:t>
              </a:r>
            </a:p>
          </p:txBody>
        </p:sp>
        <p:sp>
          <p:nvSpPr>
            <p:cNvPr id="58" name="tx58"/>
            <p:cNvSpPr/>
            <p:nvPr/>
          </p:nvSpPr>
          <p:spPr>
            <a:xfrm>
              <a:off x="4906431" y="4426234"/>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483</a:t>
              </a:r>
            </a:p>
          </p:txBody>
        </p:sp>
        <p:sp>
          <p:nvSpPr>
            <p:cNvPr id="59" name="tx59"/>
            <p:cNvSpPr/>
            <p:nvPr/>
          </p:nvSpPr>
          <p:spPr>
            <a:xfrm>
              <a:off x="5481349" y="5079582"/>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0" name="tx60"/>
            <p:cNvSpPr/>
            <p:nvPr/>
          </p:nvSpPr>
          <p:spPr>
            <a:xfrm>
              <a:off x="6023108" y="508542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1" name="tx61"/>
            <p:cNvSpPr/>
            <p:nvPr/>
          </p:nvSpPr>
          <p:spPr>
            <a:xfrm>
              <a:off x="6531707" y="4492579"/>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437</a:t>
              </a:r>
            </a:p>
          </p:txBody>
        </p:sp>
        <p:sp>
          <p:nvSpPr>
            <p:cNvPr id="62" name="tx62"/>
            <p:cNvSpPr/>
            <p:nvPr/>
          </p:nvSpPr>
          <p:spPr>
            <a:xfrm>
              <a:off x="7073466" y="442773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a:t>
              </a:r>
            </a:p>
          </p:txBody>
        </p:sp>
        <p:sp>
          <p:nvSpPr>
            <p:cNvPr id="63" name="tx63"/>
            <p:cNvSpPr/>
            <p:nvPr/>
          </p:nvSpPr>
          <p:spPr>
            <a:xfrm>
              <a:off x="7615224" y="39993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779</a:t>
              </a:r>
            </a:p>
          </p:txBody>
        </p:sp>
        <p:sp>
          <p:nvSpPr>
            <p:cNvPr id="64" name="pl64"/>
            <p:cNvSpPr/>
            <p:nvPr/>
          </p:nvSpPr>
          <p:spPr>
            <a:xfrm>
              <a:off x="7732872" y="3378926"/>
              <a:ext cx="129431" cy="2527"/>
            </a:xfrm>
            <a:custGeom>
              <a:avLst/>
              <a:pathLst>
                <a:path w="129431" h="2527">
                  <a:moveTo>
                    <a:pt x="129431" y="2527"/>
                  </a:moveTo>
                  <a:lnTo>
                    <a:pt x="0" y="0"/>
                  </a:lnTo>
                </a:path>
              </a:pathLst>
            </a:custGeom>
          </p:spPr>
          <p:txBody>
            <a:bodyPr/>
            <a:lstStyle/>
            <a:p/>
          </p:txBody>
        </p:sp>
        <p:sp>
          <p:nvSpPr>
            <p:cNvPr id="65" name="pg65"/>
            <p:cNvSpPr/>
            <p:nvPr/>
          </p:nvSpPr>
          <p:spPr>
            <a:xfrm>
              <a:off x="7793724" y="329305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333417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44%</a:t>
              </a:r>
            </a:p>
          </p:txBody>
        </p:sp>
        <p:sp>
          <p:nvSpPr>
            <p:cNvPr id="67" name="rc67"/>
            <p:cNvSpPr/>
            <p:nvPr/>
          </p:nvSpPr>
          <p:spPr>
            <a:xfrm>
              <a:off x="888543" y="646101"/>
              <a:ext cx="7747148" cy="4826014"/>
            </a:xfrm>
            <a:prstGeom prst="rect">
              <a:avLst/>
            </a:prstGeom>
            <a:ln w="13550" cap="rnd">
              <a:solidFill>
                <a:srgbClr val="BEBEBE">
                  <a:alpha val="100000"/>
                </a:srgbClr>
              </a:solidFill>
              <a:prstDash val="solid"/>
              <a:round/>
            </a:ln>
          </p:spPr>
          <p:txBody>
            <a:bodyPr/>
            <a:lstStyle/>
            <a:p/>
          </p:txBody>
        </p:sp>
        <p:sp>
          <p:nvSpPr>
            <p:cNvPr id="68" name="tx68"/>
            <p:cNvSpPr/>
            <p:nvPr/>
          </p:nvSpPr>
          <p:spPr>
            <a:xfrm>
              <a:off x="75528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3746672"/>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0" name="tx70"/>
            <p:cNvSpPr/>
            <p:nvPr/>
          </p:nvSpPr>
          <p:spPr>
            <a:xfrm>
              <a:off x="508103" y="230440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1" name="tx71"/>
            <p:cNvSpPr/>
            <p:nvPr/>
          </p:nvSpPr>
          <p:spPr>
            <a:xfrm>
              <a:off x="508103" y="86213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2" name="tx72"/>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4" name="tx74"/>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5" name="tx75"/>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6" name="tx76"/>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7" name="tx77"/>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8" name="tx78"/>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9" name="tx79"/>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0" name="tx80"/>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1" name="tx81"/>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2" name="tx82"/>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3" name="tx83"/>
            <p:cNvSpPr/>
            <p:nvPr/>
          </p:nvSpPr>
          <p:spPr>
            <a:xfrm rot="-5400000">
              <a:off x="107137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4" name="tx84"/>
            <p:cNvSpPr/>
            <p:nvPr/>
          </p:nvSpPr>
          <p:spPr>
            <a:xfrm rot="-5400000">
              <a:off x="1613102"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5" name="tx85"/>
            <p:cNvSpPr/>
            <p:nvPr/>
          </p:nvSpPr>
          <p:spPr>
            <a:xfrm rot="-5400000">
              <a:off x="215489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6" name="tx86"/>
            <p:cNvSpPr/>
            <p:nvPr/>
          </p:nvSpPr>
          <p:spPr>
            <a:xfrm rot="-5400000">
              <a:off x="269665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7" name="tx87"/>
            <p:cNvSpPr/>
            <p:nvPr/>
          </p:nvSpPr>
          <p:spPr>
            <a:xfrm rot="-5400000">
              <a:off x="323840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8" name="tx88"/>
            <p:cNvSpPr/>
            <p:nvPr/>
          </p:nvSpPr>
          <p:spPr>
            <a:xfrm rot="-5400000">
              <a:off x="378016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9" name="tx89"/>
            <p:cNvSpPr/>
            <p:nvPr/>
          </p:nvSpPr>
          <p:spPr>
            <a:xfrm rot="-5400000">
              <a:off x="4321926"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0" name="tx90"/>
            <p:cNvSpPr/>
            <p:nvPr/>
          </p:nvSpPr>
          <p:spPr>
            <a:xfrm rot="-5400000">
              <a:off x="486368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1" name="tx91"/>
            <p:cNvSpPr/>
            <p:nvPr/>
          </p:nvSpPr>
          <p:spPr>
            <a:xfrm rot="-5400000">
              <a:off x="5405444"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594720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3" name="tx93"/>
            <p:cNvSpPr/>
            <p:nvPr/>
          </p:nvSpPr>
          <p:spPr>
            <a:xfrm rot="-5400000">
              <a:off x="648896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4" name="tx94"/>
            <p:cNvSpPr/>
            <p:nvPr/>
          </p:nvSpPr>
          <p:spPr>
            <a:xfrm rot="-5400000">
              <a:off x="7030689"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5" name="tx95"/>
            <p:cNvSpPr/>
            <p:nvPr/>
          </p:nvSpPr>
          <p:spPr>
            <a:xfrm rot="-5400000">
              <a:off x="7542093"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97" name="tx97"/>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98" name="tx98"/>
            <p:cNvSpPr/>
            <p:nvPr/>
          </p:nvSpPr>
          <p:spPr>
            <a:xfrm>
              <a:off x="1504642" y="401416"/>
              <a:ext cx="65149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Bénin, 2012-2024</a:t>
              </a:r>
            </a:p>
          </p:txBody>
        </p:sp>
        <p:sp>
          <p:nvSpPr>
            <p:cNvPr id="99" name="tx99"/>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00" name="tx100"/>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01" name="tx101"/>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02" name="tx102"/>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03" name="tx103"/>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avait un total de 779 cas confirmés de rougeole au Bénin. La même année, la couverture par le MCV1 était de 44%. Il n'y a pas eu de MCV2 en 2024.
Le nombre de cas en 2024 était 62% plus élevé qu'en 2023 (n=482).
Le nombre le plus élevé de cas de rougeole a été signalé en 2018 (n=886). Cette année-là, la couverture par le MCV1 était de 61 %.
Des activités/campagnes de vaccination supplémentaires avec un vaccin contenant la rougeole ont eu lieu en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27101" cap="flat">
              <a:solidFill>
                <a:srgbClr val="0058AB">
                  <a:alpha val="80000"/>
                </a:srgbClr>
              </a:solidFill>
              <a:prstDash val="solid"/>
              <a:round/>
            </a:ln>
          </p:spPr>
          <p:txBody>
            <a:bodyPr/>
            <a:lstStyle/>
            <a:p/>
          </p:txBody>
        </p:sp>
        <p:sp>
          <p:nvSpPr>
            <p:cNvPr id="22" name="pl22"/>
            <p:cNvSpPr/>
            <p:nvPr/>
          </p:nvSpPr>
          <p:spPr>
            <a:xfrm>
              <a:off x="943464" y="4345522"/>
              <a:ext cx="3520101" cy="754562"/>
            </a:xfrm>
            <a:custGeom>
              <a:avLst/>
              <a:pathLst>
                <a:path w="3520101" h="754562">
                  <a:moveTo>
                    <a:pt x="0" y="0"/>
                  </a:moveTo>
                  <a:lnTo>
                    <a:pt x="146670" y="94320"/>
                  </a:lnTo>
                  <a:lnTo>
                    <a:pt x="293341" y="0"/>
                  </a:lnTo>
                  <a:lnTo>
                    <a:pt x="440012" y="188640"/>
                  </a:lnTo>
                  <a:lnTo>
                    <a:pt x="586683" y="282960"/>
                  </a:lnTo>
                  <a:lnTo>
                    <a:pt x="733354" y="188640"/>
                  </a:lnTo>
                  <a:lnTo>
                    <a:pt x="880025" y="282960"/>
                  </a:lnTo>
                  <a:lnTo>
                    <a:pt x="1026696" y="282960"/>
                  </a:lnTo>
                  <a:lnTo>
                    <a:pt x="1173367" y="471601"/>
                  </a:lnTo>
                  <a:lnTo>
                    <a:pt x="1320038" y="565921"/>
                  </a:lnTo>
                  <a:lnTo>
                    <a:pt x="1466709" y="660242"/>
                  </a:lnTo>
                  <a:lnTo>
                    <a:pt x="1613379" y="660242"/>
                  </a:lnTo>
                  <a:lnTo>
                    <a:pt x="1760050" y="660242"/>
                  </a:lnTo>
                  <a:lnTo>
                    <a:pt x="1906721" y="660242"/>
                  </a:lnTo>
                  <a:lnTo>
                    <a:pt x="2053392" y="754562"/>
                  </a:lnTo>
                  <a:lnTo>
                    <a:pt x="2200063" y="754562"/>
                  </a:lnTo>
                  <a:lnTo>
                    <a:pt x="2346734" y="754562"/>
                  </a:lnTo>
                  <a:lnTo>
                    <a:pt x="2493405" y="754562"/>
                  </a:lnTo>
                  <a:lnTo>
                    <a:pt x="2640076" y="754562"/>
                  </a:lnTo>
                  <a:lnTo>
                    <a:pt x="2786747" y="754562"/>
                  </a:lnTo>
                  <a:lnTo>
                    <a:pt x="2933418" y="754562"/>
                  </a:lnTo>
                  <a:lnTo>
                    <a:pt x="3080089" y="660242"/>
                  </a:lnTo>
                  <a:lnTo>
                    <a:pt x="3226759" y="754562"/>
                  </a:lnTo>
                  <a:lnTo>
                    <a:pt x="3373430" y="754562"/>
                  </a:lnTo>
                  <a:lnTo>
                    <a:pt x="3520101" y="754562"/>
                  </a:lnTo>
                </a:path>
              </a:pathLst>
            </a:custGeom>
            <a:ln w="27101" cap="flat">
              <a:solidFill>
                <a:srgbClr val="1CABE2">
                  <a:alpha val="80000"/>
                </a:srgbClr>
              </a:solidFill>
              <a:prstDash val="solid"/>
              <a:round/>
            </a:ln>
          </p:spPr>
          <p:txBody>
            <a:bodyPr/>
            <a:lstStyle/>
            <a:p/>
          </p:txBody>
        </p:sp>
        <p:sp>
          <p:nvSpPr>
            <p:cNvPr id="23" name="pl23"/>
            <p:cNvSpPr/>
            <p:nvPr/>
          </p:nvSpPr>
          <p:spPr>
            <a:xfrm>
              <a:off x="943464" y="2836397"/>
              <a:ext cx="3520101" cy="1980726"/>
            </a:xfrm>
            <a:custGeom>
              <a:avLst/>
              <a:pathLst>
                <a:path w="3520101" h="1980726">
                  <a:moveTo>
                    <a:pt x="0" y="94320"/>
                  </a:moveTo>
                  <a:lnTo>
                    <a:pt x="146670" y="0"/>
                  </a:lnTo>
                  <a:lnTo>
                    <a:pt x="293341" y="282960"/>
                  </a:lnTo>
                  <a:lnTo>
                    <a:pt x="440012" y="565921"/>
                  </a:lnTo>
                  <a:lnTo>
                    <a:pt x="586683" y="848882"/>
                  </a:lnTo>
                  <a:lnTo>
                    <a:pt x="733354" y="1226163"/>
                  </a:lnTo>
                  <a:lnTo>
                    <a:pt x="880025" y="1320484"/>
                  </a:lnTo>
                  <a:lnTo>
                    <a:pt x="1026696" y="1414804"/>
                  </a:lnTo>
                  <a:lnTo>
                    <a:pt x="1173367" y="1509124"/>
                  </a:lnTo>
                  <a:lnTo>
                    <a:pt x="1320038" y="1603445"/>
                  </a:lnTo>
                  <a:lnTo>
                    <a:pt x="1466709" y="1792085"/>
                  </a:lnTo>
                  <a:lnTo>
                    <a:pt x="1613379" y="1980726"/>
                  </a:lnTo>
                  <a:lnTo>
                    <a:pt x="1760050" y="1792085"/>
                  </a:lnTo>
                  <a:lnTo>
                    <a:pt x="1906721" y="1886406"/>
                  </a:lnTo>
                  <a:lnTo>
                    <a:pt x="2053392" y="1792085"/>
                  </a:lnTo>
                  <a:lnTo>
                    <a:pt x="2200063" y="1509124"/>
                  </a:lnTo>
                  <a:lnTo>
                    <a:pt x="2346734" y="1603445"/>
                  </a:lnTo>
                  <a:lnTo>
                    <a:pt x="2493405" y="1603445"/>
                  </a:lnTo>
                  <a:lnTo>
                    <a:pt x="2640076" y="1697765"/>
                  </a:lnTo>
                  <a:lnTo>
                    <a:pt x="2786747" y="1886406"/>
                  </a:lnTo>
                  <a:lnTo>
                    <a:pt x="2933418" y="1697765"/>
                  </a:lnTo>
                  <a:lnTo>
                    <a:pt x="3080089" y="1697765"/>
                  </a:lnTo>
                  <a:lnTo>
                    <a:pt x="3226759" y="1792085"/>
                  </a:lnTo>
                  <a:lnTo>
                    <a:pt x="3373430" y="1697765"/>
                  </a:lnTo>
                  <a:lnTo>
                    <a:pt x="3520101" y="1792085"/>
                  </a:lnTo>
                </a:path>
              </a:pathLst>
            </a:custGeom>
            <a:ln w="27101" cap="flat">
              <a:solidFill>
                <a:srgbClr val="00833D">
                  <a:alpha val="80000"/>
                </a:srgbClr>
              </a:solidFill>
              <a:prstDash val="solid"/>
              <a:round/>
            </a:ln>
          </p:spPr>
          <p:txBody>
            <a:bodyPr/>
            <a:lstStyle/>
            <a:p/>
          </p:txBody>
        </p:sp>
        <p:sp>
          <p:nvSpPr>
            <p:cNvPr id="24" name="pl24"/>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43362" cap="flat">
              <a:solidFill>
                <a:srgbClr val="000000">
                  <a:alpha val="100000"/>
                </a:srgbClr>
              </a:solidFill>
              <a:prstDash val="solid"/>
              <a:round/>
            </a:ln>
          </p:spPr>
          <p:txBody>
            <a:bodyPr/>
            <a:lstStyle/>
            <a:p/>
          </p:txBody>
        </p:sp>
        <p:sp>
          <p:nvSpPr>
            <p:cNvPr id="25" name="pl25"/>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27101" cap="flat">
              <a:solidFill>
                <a:srgbClr val="0058AB">
                  <a:alpha val="100000"/>
                </a:srgbClr>
              </a:solidFill>
              <a:prstDash val="solid"/>
              <a:round/>
            </a:ln>
          </p:spPr>
          <p:txBody>
            <a:bodyPr/>
            <a:lstStyle/>
            <a:p/>
          </p:txBody>
        </p:sp>
        <p:sp>
          <p:nvSpPr>
            <p:cNvPr id="26" name="pl26"/>
            <p:cNvSpPr/>
            <p:nvPr/>
          </p:nvSpPr>
          <p:spPr>
            <a:xfrm>
              <a:off x="943464" y="415688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6256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34552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25120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06256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40903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41203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5" name="pg35"/>
            <p:cNvSpPr/>
            <p:nvPr/>
          </p:nvSpPr>
          <p:spPr>
            <a:xfrm>
              <a:off x="1590194" y="3618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648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7" name="pg37"/>
            <p:cNvSpPr/>
            <p:nvPr/>
          </p:nvSpPr>
          <p:spPr>
            <a:xfrm>
              <a:off x="2323549" y="39959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402476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3056903" y="42789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43077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643587" y="41846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73940" y="42146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30271" y="39959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402476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376942" y="3618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648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7" name="tx47"/>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588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577692"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1" name="pl61"/>
            <p:cNvSpPr/>
            <p:nvPr/>
          </p:nvSpPr>
          <p:spPr>
            <a:xfrm>
              <a:off x="162834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834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442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067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5439" y="6102072"/>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66" name="tx66"/>
            <p:cNvSpPr/>
            <p:nvPr/>
          </p:nvSpPr>
          <p:spPr>
            <a:xfrm>
              <a:off x="26113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82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27101" cap="flat">
              <a:solidFill>
                <a:srgbClr val="0058AB">
                  <a:alpha val="80000"/>
                </a:srgbClr>
              </a:solidFill>
              <a:prstDash val="solid"/>
              <a:round/>
            </a:ln>
          </p:spPr>
          <p:txBody>
            <a:bodyPr/>
            <a:lstStyle/>
            <a:p/>
          </p:txBody>
        </p:sp>
        <p:sp>
          <p:nvSpPr>
            <p:cNvPr id="86" name="pl86"/>
            <p:cNvSpPr/>
            <p:nvPr/>
          </p:nvSpPr>
          <p:spPr>
            <a:xfrm>
              <a:off x="5308715" y="4251202"/>
              <a:ext cx="3520101" cy="848882"/>
            </a:xfrm>
            <a:custGeom>
              <a:avLst/>
              <a:pathLst>
                <a:path w="3520101" h="848882">
                  <a:moveTo>
                    <a:pt x="0" y="0"/>
                  </a:moveTo>
                  <a:lnTo>
                    <a:pt x="146670" y="94320"/>
                  </a:lnTo>
                  <a:lnTo>
                    <a:pt x="293341" y="94320"/>
                  </a:lnTo>
                  <a:lnTo>
                    <a:pt x="440012" y="188640"/>
                  </a:lnTo>
                  <a:lnTo>
                    <a:pt x="586683" y="282960"/>
                  </a:lnTo>
                  <a:lnTo>
                    <a:pt x="733354" y="282960"/>
                  </a:lnTo>
                  <a:lnTo>
                    <a:pt x="880025" y="377281"/>
                  </a:lnTo>
                  <a:lnTo>
                    <a:pt x="1026696" y="471601"/>
                  </a:lnTo>
                  <a:lnTo>
                    <a:pt x="1173367" y="565921"/>
                  </a:lnTo>
                  <a:lnTo>
                    <a:pt x="1320038" y="660242"/>
                  </a:lnTo>
                  <a:lnTo>
                    <a:pt x="1466709" y="754562"/>
                  </a:lnTo>
                  <a:lnTo>
                    <a:pt x="1613379" y="754562"/>
                  </a:lnTo>
                  <a:lnTo>
                    <a:pt x="1760050" y="754562"/>
                  </a:lnTo>
                  <a:lnTo>
                    <a:pt x="1906721" y="848882"/>
                  </a:lnTo>
                  <a:lnTo>
                    <a:pt x="2053392" y="754562"/>
                  </a:lnTo>
                  <a:lnTo>
                    <a:pt x="2200063" y="848882"/>
                  </a:lnTo>
                  <a:lnTo>
                    <a:pt x="2346734" y="754562"/>
                  </a:lnTo>
                  <a:lnTo>
                    <a:pt x="2493405" y="754562"/>
                  </a:lnTo>
                  <a:lnTo>
                    <a:pt x="2640076" y="848882"/>
                  </a:lnTo>
                  <a:lnTo>
                    <a:pt x="2786747" y="848882"/>
                  </a:lnTo>
                  <a:lnTo>
                    <a:pt x="2933418" y="848882"/>
                  </a:lnTo>
                  <a:lnTo>
                    <a:pt x="3080089" y="754562"/>
                  </a:lnTo>
                  <a:lnTo>
                    <a:pt x="3226759" y="660242"/>
                  </a:lnTo>
                  <a:lnTo>
                    <a:pt x="3373430" y="660242"/>
                  </a:lnTo>
                  <a:lnTo>
                    <a:pt x="3520101" y="754562"/>
                  </a:lnTo>
                </a:path>
              </a:pathLst>
            </a:custGeom>
            <a:ln w="27101" cap="flat">
              <a:solidFill>
                <a:srgbClr val="1CABE2">
                  <a:alpha val="80000"/>
                </a:srgbClr>
              </a:solidFill>
              <a:prstDash val="solid"/>
              <a:round/>
            </a:ln>
          </p:spPr>
          <p:txBody>
            <a:bodyPr/>
            <a:lstStyle/>
            <a:p/>
          </p:txBody>
        </p:sp>
        <p:sp>
          <p:nvSpPr>
            <p:cNvPr id="87" name="pl87"/>
            <p:cNvSpPr/>
            <p:nvPr/>
          </p:nvSpPr>
          <p:spPr>
            <a:xfrm>
              <a:off x="5308715" y="3025038"/>
              <a:ext cx="3520101" cy="1792085"/>
            </a:xfrm>
            <a:custGeom>
              <a:avLst/>
              <a:pathLst>
                <a:path w="3520101" h="1792085">
                  <a:moveTo>
                    <a:pt x="0" y="0"/>
                  </a:moveTo>
                  <a:lnTo>
                    <a:pt x="146670" y="188640"/>
                  </a:lnTo>
                  <a:lnTo>
                    <a:pt x="293341" y="282960"/>
                  </a:lnTo>
                  <a:lnTo>
                    <a:pt x="440012" y="660242"/>
                  </a:lnTo>
                  <a:lnTo>
                    <a:pt x="586683" y="848882"/>
                  </a:lnTo>
                  <a:lnTo>
                    <a:pt x="733354" y="1131843"/>
                  </a:lnTo>
                  <a:lnTo>
                    <a:pt x="880025" y="1226163"/>
                  </a:lnTo>
                  <a:lnTo>
                    <a:pt x="1026696" y="848882"/>
                  </a:lnTo>
                  <a:lnTo>
                    <a:pt x="1173367" y="943203"/>
                  </a:lnTo>
                  <a:lnTo>
                    <a:pt x="1320038" y="1131843"/>
                  </a:lnTo>
                  <a:lnTo>
                    <a:pt x="1466709" y="1509124"/>
                  </a:lnTo>
                  <a:lnTo>
                    <a:pt x="1613379" y="1603445"/>
                  </a:lnTo>
                  <a:lnTo>
                    <a:pt x="1760050" y="1792085"/>
                  </a:lnTo>
                  <a:lnTo>
                    <a:pt x="1906721" y="1697765"/>
                  </a:lnTo>
                  <a:lnTo>
                    <a:pt x="2053392" y="1131843"/>
                  </a:lnTo>
                  <a:lnTo>
                    <a:pt x="2200063" y="1037523"/>
                  </a:lnTo>
                  <a:lnTo>
                    <a:pt x="2346734" y="754562"/>
                  </a:lnTo>
                  <a:lnTo>
                    <a:pt x="2493405" y="943203"/>
                  </a:lnTo>
                  <a:lnTo>
                    <a:pt x="2640076" y="848882"/>
                  </a:lnTo>
                  <a:lnTo>
                    <a:pt x="2786747" y="848882"/>
                  </a:lnTo>
                  <a:lnTo>
                    <a:pt x="2933418" y="848882"/>
                  </a:lnTo>
                  <a:lnTo>
                    <a:pt x="3080089" y="754562"/>
                  </a:lnTo>
                  <a:lnTo>
                    <a:pt x="3226759" y="565921"/>
                  </a:lnTo>
                  <a:lnTo>
                    <a:pt x="3373430" y="471601"/>
                  </a:lnTo>
                  <a:lnTo>
                    <a:pt x="3520101" y="660242"/>
                  </a:lnTo>
                </a:path>
              </a:pathLst>
            </a:custGeom>
            <a:ln w="27101" cap="flat">
              <a:solidFill>
                <a:srgbClr val="00833D">
                  <a:alpha val="80000"/>
                </a:srgbClr>
              </a:solidFill>
              <a:prstDash val="solid"/>
              <a:round/>
            </a:ln>
          </p:spPr>
          <p:txBody>
            <a:bodyPr/>
            <a:lstStyle/>
            <a:p/>
          </p:txBody>
        </p:sp>
        <p:sp>
          <p:nvSpPr>
            <p:cNvPr id="88" name="pl88"/>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43362" cap="flat">
              <a:solidFill>
                <a:srgbClr val="000000">
                  <a:alpha val="100000"/>
                </a:srgbClr>
              </a:solidFill>
              <a:prstDash val="solid"/>
              <a:round/>
            </a:ln>
          </p:spPr>
          <p:txBody>
            <a:bodyPr/>
            <a:lstStyle/>
            <a:p/>
          </p:txBody>
        </p:sp>
        <p:sp>
          <p:nvSpPr>
            <p:cNvPr id="89" name="pl89"/>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27101" cap="flat">
              <a:solidFill>
                <a:srgbClr val="0058AB">
                  <a:alpha val="100000"/>
                </a:srgbClr>
              </a:solidFill>
              <a:prstDash val="solid"/>
              <a:round/>
            </a:ln>
          </p:spPr>
          <p:txBody>
            <a:bodyPr/>
            <a:lstStyle/>
            <a:p/>
          </p:txBody>
        </p:sp>
        <p:sp>
          <p:nvSpPr>
            <p:cNvPr id="90" name="pl90"/>
            <p:cNvSpPr/>
            <p:nvPr/>
          </p:nvSpPr>
          <p:spPr>
            <a:xfrm>
              <a:off x="5308715" y="330799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74207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21367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59096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64775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081835"/>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132727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32414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327149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99" name="pg99"/>
            <p:cNvSpPr/>
            <p:nvPr/>
          </p:nvSpPr>
          <p:spPr>
            <a:xfrm>
              <a:off x="5955445" y="2675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705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1" name="pg101"/>
            <p:cNvSpPr/>
            <p:nvPr/>
          </p:nvSpPr>
          <p:spPr>
            <a:xfrm>
              <a:off x="6688800" y="31471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317716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3" name="pg103"/>
            <p:cNvSpPr/>
            <p:nvPr/>
          </p:nvSpPr>
          <p:spPr>
            <a:xfrm>
              <a:off x="7422154" y="35243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35532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8008838" y="25811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6100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7" name="pg107"/>
            <p:cNvSpPr/>
            <p:nvPr/>
          </p:nvSpPr>
          <p:spPr>
            <a:xfrm>
              <a:off x="8595522" y="2015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0440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9" name="pg109"/>
            <p:cNvSpPr/>
            <p:nvPr/>
          </p:nvSpPr>
          <p:spPr>
            <a:xfrm>
              <a:off x="8742193" y="12607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129076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11" name="tx111"/>
            <p:cNvSpPr/>
            <p:nvPr/>
          </p:nvSpPr>
          <p:spPr>
            <a:xfrm>
              <a:off x="8889106" y="4965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644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4942943"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5" name="pl125"/>
            <p:cNvSpPr/>
            <p:nvPr/>
          </p:nvSpPr>
          <p:spPr>
            <a:xfrm>
              <a:off x="59935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35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0952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7197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0690" y="6102072"/>
              <a:ext cx="35729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Bénin</a:t>
              </a:r>
            </a:p>
          </p:txBody>
        </p:sp>
        <p:sp>
          <p:nvSpPr>
            <p:cNvPr id="130" name="tx130"/>
            <p:cNvSpPr/>
            <p:nvPr/>
          </p:nvSpPr>
          <p:spPr>
            <a:xfrm>
              <a:off x="69766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7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3" name="tx133"/>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4" name="tx134"/>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5" name="tx135"/>
            <p:cNvSpPr/>
            <p:nvPr/>
          </p:nvSpPr>
          <p:spPr>
            <a:xfrm>
              <a:off x="3017493" y="410956"/>
              <a:ext cx="3383332"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Bénin,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17% des enfants ayant reçu le DTC1 n'ont pas reçu le DTC3 (à gauche) et 42% des enfants ayant reçu le DTC1 n'ont pas reçu le MCV1 (à droite).
Les taux élevés d'abandon du DTC impliquent une faible capacité à fournir une série complète de vaccins au début de la vie. Les taux élevés d'abandon du DTC-MCV impliquent une faible rétention dans les programmes de vaccination et une faible capacité à fournir une série complète de vaccins au cours de la petite enfance (jusqu'à l'âge d'un an).
En 2024, les taux d'abandon du DTC au Bénin et du DTC-MCV étaient respectivement plus élevés que les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60877"/>
            </a:xfrm>
            <a:custGeom>
              <a:avLst/>
              <a:pathLst>
                <a:path w="2123063" h="160877">
                  <a:moveTo>
                    <a:pt x="0" y="86626"/>
                  </a:moveTo>
                  <a:lnTo>
                    <a:pt x="88460" y="99001"/>
                  </a:lnTo>
                  <a:lnTo>
                    <a:pt x="176921" y="111377"/>
                  </a:lnTo>
                  <a:lnTo>
                    <a:pt x="265382" y="111377"/>
                  </a:lnTo>
                  <a:lnTo>
                    <a:pt x="353843" y="123752"/>
                  </a:lnTo>
                  <a:lnTo>
                    <a:pt x="442304" y="136127"/>
                  </a:lnTo>
                  <a:lnTo>
                    <a:pt x="530765" y="74251"/>
                  </a:lnTo>
                  <a:lnTo>
                    <a:pt x="619226" y="24750"/>
                  </a:lnTo>
                  <a:lnTo>
                    <a:pt x="707687" y="37125"/>
                  </a:lnTo>
                  <a:lnTo>
                    <a:pt x="796148" y="74251"/>
                  </a:lnTo>
                  <a:lnTo>
                    <a:pt x="884609" y="111377"/>
                  </a:lnTo>
                  <a:lnTo>
                    <a:pt x="973070" y="136127"/>
                  </a:lnTo>
                  <a:lnTo>
                    <a:pt x="1061531" y="37125"/>
                  </a:lnTo>
                  <a:lnTo>
                    <a:pt x="1149992" y="49500"/>
                  </a:lnTo>
                  <a:lnTo>
                    <a:pt x="1238453" y="37125"/>
                  </a:lnTo>
                  <a:lnTo>
                    <a:pt x="1326914" y="37125"/>
                  </a:lnTo>
                  <a:lnTo>
                    <a:pt x="1415375" y="136127"/>
                  </a:lnTo>
                  <a:lnTo>
                    <a:pt x="1503836" y="136127"/>
                  </a:lnTo>
                  <a:lnTo>
                    <a:pt x="1592297" y="148502"/>
                  </a:lnTo>
                  <a:lnTo>
                    <a:pt x="1680758" y="148502"/>
                  </a:lnTo>
                  <a:lnTo>
                    <a:pt x="1769219" y="160877"/>
                  </a:lnTo>
                  <a:lnTo>
                    <a:pt x="1857680" y="74251"/>
                  </a:lnTo>
                  <a:lnTo>
                    <a:pt x="1946141" y="86626"/>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170505"/>
              <a:ext cx="796148" cy="618761"/>
            </a:xfrm>
            <a:custGeom>
              <a:avLst/>
              <a:pathLst>
                <a:path w="796148" h="618761">
                  <a:moveTo>
                    <a:pt x="0" y="618761"/>
                  </a:moveTo>
                  <a:lnTo>
                    <a:pt x="88460" y="210378"/>
                  </a:lnTo>
                  <a:lnTo>
                    <a:pt x="176921" y="284630"/>
                  </a:lnTo>
                  <a:lnTo>
                    <a:pt x="265382" y="148502"/>
                  </a:lnTo>
                  <a:lnTo>
                    <a:pt x="353843" y="0"/>
                  </a:lnTo>
                  <a:lnTo>
                    <a:pt x="442304" y="49500"/>
                  </a:lnTo>
                  <a:lnTo>
                    <a:pt x="530765" y="49500"/>
                  </a:lnTo>
                  <a:lnTo>
                    <a:pt x="619226" y="61876"/>
                  </a:lnTo>
                  <a:lnTo>
                    <a:pt x="707687" y="61876"/>
                  </a:lnTo>
                  <a:lnTo>
                    <a:pt x="796148" y="136127"/>
                  </a:lnTo>
                </a:path>
              </a:pathLst>
            </a:custGeom>
            <a:ln w="27101" cap="flat">
              <a:solidFill>
                <a:srgbClr val="1CABE2">
                  <a:alpha val="100000"/>
                </a:srgbClr>
              </a:solidFill>
              <a:prstDash val="solid"/>
              <a:round/>
            </a:ln>
          </p:spPr>
          <p:txBody>
            <a:bodyPr/>
            <a:lstStyle/>
            <a:p/>
          </p:txBody>
        </p:sp>
        <p:sp>
          <p:nvSpPr>
            <p:cNvPr id="48" name="tx48"/>
            <p:cNvSpPr/>
            <p:nvPr/>
          </p:nvSpPr>
          <p:spPr>
            <a:xfrm>
              <a:off x="2237190"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1" name="tx51"/>
            <p:cNvSpPr/>
            <p:nvPr/>
          </p:nvSpPr>
          <p:spPr>
            <a:xfrm>
              <a:off x="304254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853357"/>
              <a:ext cx="2123063" cy="235129"/>
            </a:xfrm>
            <a:custGeom>
              <a:avLst/>
              <a:pathLst>
                <a:path w="2123063" h="235129">
                  <a:moveTo>
                    <a:pt x="0" y="49500"/>
                  </a:moveTo>
                  <a:lnTo>
                    <a:pt x="88460" y="61876"/>
                  </a:lnTo>
                  <a:lnTo>
                    <a:pt x="176921" y="74251"/>
                  </a:lnTo>
                  <a:lnTo>
                    <a:pt x="265382" y="86626"/>
                  </a:lnTo>
                  <a:lnTo>
                    <a:pt x="353843" y="99001"/>
                  </a:lnTo>
                  <a:lnTo>
                    <a:pt x="442304" y="111377"/>
                  </a:lnTo>
                  <a:lnTo>
                    <a:pt x="530765" y="74251"/>
                  </a:lnTo>
                  <a:lnTo>
                    <a:pt x="619226" y="0"/>
                  </a:lnTo>
                  <a:lnTo>
                    <a:pt x="707687" y="61876"/>
                  </a:lnTo>
                  <a:lnTo>
                    <a:pt x="796148" y="24750"/>
                  </a:lnTo>
                  <a:lnTo>
                    <a:pt x="884609" y="61876"/>
                  </a:lnTo>
                  <a:lnTo>
                    <a:pt x="973070" y="61876"/>
                  </a:lnTo>
                  <a:lnTo>
                    <a:pt x="1061531" y="24750"/>
                  </a:lnTo>
                  <a:lnTo>
                    <a:pt x="1149992" y="111377"/>
                  </a:lnTo>
                  <a:lnTo>
                    <a:pt x="1238453" y="136127"/>
                  </a:lnTo>
                  <a:lnTo>
                    <a:pt x="1326914" y="123752"/>
                  </a:lnTo>
                  <a:lnTo>
                    <a:pt x="1415375" y="111377"/>
                  </a:lnTo>
                  <a:lnTo>
                    <a:pt x="1503836" y="123752"/>
                  </a:lnTo>
                  <a:lnTo>
                    <a:pt x="1592297" y="148502"/>
                  </a:lnTo>
                  <a:lnTo>
                    <a:pt x="1680758" y="160877"/>
                  </a:lnTo>
                  <a:lnTo>
                    <a:pt x="1769219" y="185628"/>
                  </a:lnTo>
                  <a:lnTo>
                    <a:pt x="1857680" y="173253"/>
                  </a:lnTo>
                  <a:lnTo>
                    <a:pt x="1946141" y="160877"/>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72" name="tx72"/>
            <p:cNvSpPr/>
            <p:nvPr/>
          </p:nvSpPr>
          <p:spPr>
            <a:xfrm>
              <a:off x="910275"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3" name="tx73"/>
            <p:cNvSpPr/>
            <p:nvPr/>
          </p:nvSpPr>
          <p:spPr>
            <a:xfrm>
              <a:off x="3217825"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4" name="tx74"/>
            <p:cNvSpPr/>
            <p:nvPr/>
          </p:nvSpPr>
          <p:spPr>
            <a:xfrm>
              <a:off x="2688703"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5" name="tx75"/>
            <p:cNvSpPr/>
            <p:nvPr/>
          </p:nvSpPr>
          <p:spPr>
            <a:xfrm>
              <a:off x="3042547"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222754"/>
            </a:xfrm>
            <a:custGeom>
              <a:avLst/>
              <a:pathLst>
                <a:path w="2123063" h="222754">
                  <a:moveTo>
                    <a:pt x="0" y="61876"/>
                  </a:moveTo>
                  <a:lnTo>
                    <a:pt x="88460" y="74251"/>
                  </a:lnTo>
                  <a:lnTo>
                    <a:pt x="176921" y="86626"/>
                  </a:lnTo>
                  <a:lnTo>
                    <a:pt x="265382" y="99001"/>
                  </a:lnTo>
                  <a:lnTo>
                    <a:pt x="353843" y="111377"/>
                  </a:lnTo>
                  <a:lnTo>
                    <a:pt x="442304" y="123752"/>
                  </a:lnTo>
                  <a:lnTo>
                    <a:pt x="530765" y="61876"/>
                  </a:lnTo>
                  <a:lnTo>
                    <a:pt x="619226" y="0"/>
                  </a:lnTo>
                  <a:lnTo>
                    <a:pt x="707687" y="37125"/>
                  </a:lnTo>
                  <a:lnTo>
                    <a:pt x="796148" y="61876"/>
                  </a:lnTo>
                  <a:lnTo>
                    <a:pt x="884609" y="86626"/>
                  </a:lnTo>
                  <a:lnTo>
                    <a:pt x="973070" y="111377"/>
                  </a:lnTo>
                  <a:lnTo>
                    <a:pt x="1061531" y="61876"/>
                  </a:lnTo>
                  <a:lnTo>
                    <a:pt x="1149992" y="99001"/>
                  </a:lnTo>
                  <a:lnTo>
                    <a:pt x="1238453" y="99001"/>
                  </a:lnTo>
                  <a:lnTo>
                    <a:pt x="1326914" y="148502"/>
                  </a:lnTo>
                  <a:lnTo>
                    <a:pt x="1415375" y="123752"/>
                  </a:lnTo>
                  <a:lnTo>
                    <a:pt x="1503836" y="136127"/>
                  </a:lnTo>
                  <a:lnTo>
                    <a:pt x="1592297" y="148502"/>
                  </a:lnTo>
                  <a:lnTo>
                    <a:pt x="1680758" y="160877"/>
                  </a:lnTo>
                  <a:lnTo>
                    <a:pt x="1769219" y="173253"/>
                  </a:lnTo>
                  <a:lnTo>
                    <a:pt x="1857680" y="173253"/>
                  </a:lnTo>
                  <a:lnTo>
                    <a:pt x="1946141" y="185628"/>
                  </a:lnTo>
                  <a:lnTo>
                    <a:pt x="2034602" y="185628"/>
                  </a:lnTo>
                  <a:lnTo>
                    <a:pt x="2123063" y="222754"/>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5836734"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70505"/>
              <a:ext cx="2123063" cy="371256"/>
            </a:xfrm>
            <a:custGeom>
              <a:avLst/>
              <a:pathLst>
                <a:path w="2123063" h="371256">
                  <a:moveTo>
                    <a:pt x="0" y="49500"/>
                  </a:moveTo>
                  <a:lnTo>
                    <a:pt x="88460" y="74251"/>
                  </a:lnTo>
                  <a:lnTo>
                    <a:pt x="176921" y="99001"/>
                  </a:lnTo>
                  <a:lnTo>
                    <a:pt x="265382" y="111377"/>
                  </a:lnTo>
                  <a:lnTo>
                    <a:pt x="353843" y="136127"/>
                  </a:lnTo>
                  <a:lnTo>
                    <a:pt x="442304" y="160877"/>
                  </a:lnTo>
                  <a:lnTo>
                    <a:pt x="530765" y="99001"/>
                  </a:lnTo>
                  <a:lnTo>
                    <a:pt x="619226" y="49500"/>
                  </a:lnTo>
                  <a:lnTo>
                    <a:pt x="707687" y="99001"/>
                  </a:lnTo>
                  <a:lnTo>
                    <a:pt x="796148" y="37125"/>
                  </a:lnTo>
                  <a:lnTo>
                    <a:pt x="884609" y="74251"/>
                  </a:lnTo>
                  <a:lnTo>
                    <a:pt x="973070" y="49500"/>
                  </a:lnTo>
                  <a:lnTo>
                    <a:pt x="1061531" y="0"/>
                  </a:lnTo>
                  <a:lnTo>
                    <a:pt x="1149992" y="74251"/>
                  </a:lnTo>
                  <a:lnTo>
                    <a:pt x="1238453" y="111377"/>
                  </a:lnTo>
                  <a:lnTo>
                    <a:pt x="1326914" y="86626"/>
                  </a:lnTo>
                  <a:lnTo>
                    <a:pt x="1415375" y="74251"/>
                  </a:lnTo>
                  <a:lnTo>
                    <a:pt x="1503836" y="111377"/>
                  </a:lnTo>
                  <a:lnTo>
                    <a:pt x="1592297" y="160877"/>
                  </a:lnTo>
                  <a:lnTo>
                    <a:pt x="1680758" y="198003"/>
                  </a:lnTo>
                  <a:lnTo>
                    <a:pt x="1769219" y="247504"/>
                  </a:lnTo>
                  <a:lnTo>
                    <a:pt x="1857680" y="259879"/>
                  </a:lnTo>
                  <a:lnTo>
                    <a:pt x="1946141" y="272254"/>
                  </a:lnTo>
                  <a:lnTo>
                    <a:pt x="2034602" y="272254"/>
                  </a:lnTo>
                  <a:lnTo>
                    <a:pt x="2123063" y="37125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6012012"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2" name="tx122"/>
            <p:cNvSpPr/>
            <p:nvPr/>
          </p:nvSpPr>
          <p:spPr>
            <a:xfrm>
              <a:off x="5482890" y="32273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25612" y="5001860"/>
              <a:ext cx="353843" cy="86626"/>
            </a:xfrm>
            <a:custGeom>
              <a:avLst/>
              <a:pathLst>
                <a:path w="353843" h="86626">
                  <a:moveTo>
                    <a:pt x="0" y="86626"/>
                  </a:moveTo>
                  <a:lnTo>
                    <a:pt x="88460" y="12375"/>
                  </a:lnTo>
                  <a:lnTo>
                    <a:pt x="176921" y="12375"/>
                  </a:lnTo>
                  <a:lnTo>
                    <a:pt x="265382" y="0"/>
                  </a:lnTo>
                  <a:lnTo>
                    <a:pt x="353843" y="74251"/>
                  </a:lnTo>
                </a:path>
              </a:pathLst>
            </a:custGeom>
            <a:ln w="27101" cap="flat">
              <a:solidFill>
                <a:srgbClr val="1CABE2">
                  <a:alpha val="100000"/>
                </a:srgbClr>
              </a:solidFill>
              <a:prstDash val="solid"/>
              <a:round/>
            </a:ln>
          </p:spPr>
          <p:txBody>
            <a:bodyPr/>
            <a:lstStyle/>
            <a:p/>
          </p:txBody>
        </p:sp>
        <p:sp>
          <p:nvSpPr>
            <p:cNvPr id="144" name="tx144"/>
            <p:cNvSpPr/>
            <p:nvPr/>
          </p:nvSpPr>
          <p:spPr>
            <a:xfrm>
              <a:off x="5473682"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45" name="tx145"/>
            <p:cNvSpPr/>
            <p:nvPr/>
          </p:nvSpPr>
          <p:spPr>
            <a:xfrm>
              <a:off x="6012012"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5836734"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289650"/>
              <a:ext cx="2123063" cy="235129"/>
            </a:xfrm>
            <a:custGeom>
              <a:avLst/>
              <a:pathLst>
                <a:path w="2123063" h="235129">
                  <a:moveTo>
                    <a:pt x="0" y="49500"/>
                  </a:moveTo>
                  <a:lnTo>
                    <a:pt x="88460" y="74251"/>
                  </a:lnTo>
                  <a:lnTo>
                    <a:pt x="176921" y="86626"/>
                  </a:lnTo>
                  <a:lnTo>
                    <a:pt x="265382" y="111377"/>
                  </a:lnTo>
                  <a:lnTo>
                    <a:pt x="353843" y="123752"/>
                  </a:lnTo>
                  <a:lnTo>
                    <a:pt x="442304" y="148502"/>
                  </a:lnTo>
                  <a:lnTo>
                    <a:pt x="530765" y="99001"/>
                  </a:lnTo>
                  <a:lnTo>
                    <a:pt x="619226" y="0"/>
                  </a:lnTo>
                  <a:lnTo>
                    <a:pt x="707687" y="86626"/>
                  </a:lnTo>
                  <a:lnTo>
                    <a:pt x="796148" y="37125"/>
                  </a:lnTo>
                  <a:lnTo>
                    <a:pt x="884609" y="74251"/>
                  </a:lnTo>
                  <a:lnTo>
                    <a:pt x="973070" y="86626"/>
                  </a:lnTo>
                  <a:lnTo>
                    <a:pt x="1061531" y="24750"/>
                  </a:lnTo>
                  <a:lnTo>
                    <a:pt x="1149992" y="61876"/>
                  </a:lnTo>
                  <a:lnTo>
                    <a:pt x="1238453" y="99001"/>
                  </a:lnTo>
                  <a:lnTo>
                    <a:pt x="1326914" y="99001"/>
                  </a:lnTo>
                  <a:lnTo>
                    <a:pt x="1415375" y="49500"/>
                  </a:lnTo>
                  <a:lnTo>
                    <a:pt x="1503836" y="74251"/>
                  </a:lnTo>
                  <a:lnTo>
                    <a:pt x="1592297" y="99001"/>
                  </a:lnTo>
                  <a:lnTo>
                    <a:pt x="1680758" y="123752"/>
                  </a:lnTo>
                  <a:lnTo>
                    <a:pt x="1769219" y="148502"/>
                  </a:lnTo>
                  <a:lnTo>
                    <a:pt x="1857680" y="148502"/>
                  </a:lnTo>
                  <a:lnTo>
                    <a:pt x="1946141" y="160877"/>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8" name="tx168"/>
            <p:cNvSpPr/>
            <p:nvPr/>
          </p:nvSpPr>
          <p:spPr>
            <a:xfrm>
              <a:off x="8806200" y="14324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69" name="tx169"/>
            <p:cNvSpPr/>
            <p:nvPr/>
          </p:nvSpPr>
          <p:spPr>
            <a:xfrm>
              <a:off x="827707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0" name="tx170"/>
            <p:cNvSpPr/>
            <p:nvPr/>
          </p:nvSpPr>
          <p:spPr>
            <a:xfrm>
              <a:off x="8630921"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623650" y="3182881"/>
              <a:ext cx="1149992" cy="457883"/>
            </a:xfrm>
            <a:custGeom>
              <a:avLst/>
              <a:pathLst>
                <a:path w="1149992" h="457883">
                  <a:moveTo>
                    <a:pt x="0" y="457883"/>
                  </a:moveTo>
                  <a:lnTo>
                    <a:pt x="88460" y="74251"/>
                  </a:lnTo>
                  <a:lnTo>
                    <a:pt x="176921" y="37125"/>
                  </a:lnTo>
                  <a:lnTo>
                    <a:pt x="265382" y="49500"/>
                  </a:lnTo>
                  <a:lnTo>
                    <a:pt x="353843" y="12375"/>
                  </a:lnTo>
                  <a:lnTo>
                    <a:pt x="442304" y="0"/>
                  </a:lnTo>
                  <a:lnTo>
                    <a:pt x="530765" y="12375"/>
                  </a:lnTo>
                  <a:lnTo>
                    <a:pt x="619226" y="12375"/>
                  </a:lnTo>
                  <a:lnTo>
                    <a:pt x="707687" y="24750"/>
                  </a:lnTo>
                  <a:lnTo>
                    <a:pt x="796148" y="37125"/>
                  </a:lnTo>
                  <a:lnTo>
                    <a:pt x="884609" y="37125"/>
                  </a:lnTo>
                  <a:lnTo>
                    <a:pt x="973070" y="49500"/>
                  </a:lnTo>
                  <a:lnTo>
                    <a:pt x="1061531" y="37125"/>
                  </a:lnTo>
                  <a:lnTo>
                    <a:pt x="1149992" y="111377"/>
                  </a:lnTo>
                </a:path>
              </a:pathLst>
            </a:custGeom>
            <a:ln w="27101" cap="flat">
              <a:solidFill>
                <a:srgbClr val="1CABE2">
                  <a:alpha val="100000"/>
                </a:srgbClr>
              </a:solidFill>
              <a:prstDash val="solid"/>
              <a:round/>
            </a:ln>
          </p:spPr>
          <p:txBody>
            <a:bodyPr/>
            <a:lstStyle/>
            <a:p/>
          </p:txBody>
        </p:sp>
        <p:sp>
          <p:nvSpPr>
            <p:cNvPr id="191" name="tx191"/>
            <p:cNvSpPr/>
            <p:nvPr/>
          </p:nvSpPr>
          <p:spPr>
            <a:xfrm>
              <a:off x="7471720"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92" name="tx192"/>
            <p:cNvSpPr/>
            <p:nvPr/>
          </p:nvSpPr>
          <p:spPr>
            <a:xfrm>
              <a:off x="8806200"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3" name="tx193"/>
            <p:cNvSpPr/>
            <p:nvPr/>
          </p:nvSpPr>
          <p:spPr>
            <a:xfrm>
              <a:off x="827707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4" name="tx194"/>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827502" y="4977110"/>
              <a:ext cx="1946141" cy="556885"/>
            </a:xfrm>
            <a:custGeom>
              <a:avLst/>
              <a:pathLst>
                <a:path w="1946141" h="556885">
                  <a:moveTo>
                    <a:pt x="0" y="556885"/>
                  </a:moveTo>
                  <a:lnTo>
                    <a:pt x="88460" y="86626"/>
                  </a:lnTo>
                  <a:lnTo>
                    <a:pt x="176921" y="86626"/>
                  </a:lnTo>
                  <a:lnTo>
                    <a:pt x="265382" y="136127"/>
                  </a:lnTo>
                  <a:lnTo>
                    <a:pt x="353843" y="61876"/>
                  </a:lnTo>
                  <a:lnTo>
                    <a:pt x="442304" y="24750"/>
                  </a:lnTo>
                  <a:lnTo>
                    <a:pt x="530765" y="74251"/>
                  </a:lnTo>
                  <a:lnTo>
                    <a:pt x="619226" y="0"/>
                  </a:lnTo>
                  <a:lnTo>
                    <a:pt x="707687" y="49500"/>
                  </a:lnTo>
                  <a:lnTo>
                    <a:pt x="796148" y="37125"/>
                  </a:lnTo>
                  <a:lnTo>
                    <a:pt x="884609" y="37125"/>
                  </a:lnTo>
                  <a:lnTo>
                    <a:pt x="973070" y="49500"/>
                  </a:lnTo>
                  <a:lnTo>
                    <a:pt x="1061531" y="123752"/>
                  </a:lnTo>
                  <a:lnTo>
                    <a:pt x="1149992" y="111377"/>
                  </a:lnTo>
                  <a:lnTo>
                    <a:pt x="1238453" y="99001"/>
                  </a:lnTo>
                  <a:lnTo>
                    <a:pt x="1326914" y="136127"/>
                  </a:lnTo>
                  <a:lnTo>
                    <a:pt x="1415375" y="160877"/>
                  </a:lnTo>
                  <a:lnTo>
                    <a:pt x="1503836" y="198003"/>
                  </a:lnTo>
                  <a:lnTo>
                    <a:pt x="1592297" y="235129"/>
                  </a:lnTo>
                  <a:lnTo>
                    <a:pt x="1680758" y="235129"/>
                  </a:lnTo>
                  <a:lnTo>
                    <a:pt x="1769219" y="247504"/>
                  </a:lnTo>
                  <a:lnTo>
                    <a:pt x="1857680" y="247504"/>
                  </a:lnTo>
                  <a:lnTo>
                    <a:pt x="1946141" y="346506"/>
                  </a:lnTo>
                </a:path>
              </a:pathLst>
            </a:custGeom>
            <a:ln w="27101" cap="flat">
              <a:solidFill>
                <a:srgbClr val="1CABE2">
                  <a:alpha val="100000"/>
                </a:srgbClr>
              </a:solidFill>
              <a:prstDash val="solid"/>
              <a:round/>
            </a:ln>
          </p:spPr>
          <p:txBody>
            <a:bodyPr/>
            <a:lstStyle/>
            <a:p/>
          </p:txBody>
        </p:sp>
        <p:sp>
          <p:nvSpPr>
            <p:cNvPr id="215" name="tx215"/>
            <p:cNvSpPr/>
            <p:nvPr/>
          </p:nvSpPr>
          <p:spPr>
            <a:xfrm>
              <a:off x="6675571"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16" name="tx216"/>
            <p:cNvSpPr/>
            <p:nvPr/>
          </p:nvSpPr>
          <p:spPr>
            <a:xfrm>
              <a:off x="8806200" y="52328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17" name="tx217"/>
            <p:cNvSpPr/>
            <p:nvPr/>
          </p:nvSpPr>
          <p:spPr>
            <a:xfrm>
              <a:off x="8277077"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8" name="tx218"/>
            <p:cNvSpPr/>
            <p:nvPr/>
          </p:nvSpPr>
          <p:spPr>
            <a:xfrm>
              <a:off x="8630921"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19" name="tx219"/>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7603435"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68" name="tx268"/>
            <p:cNvSpPr/>
            <p:nvPr/>
          </p:nvSpPr>
          <p:spPr>
            <a:xfrm>
              <a:off x="2243378" y="399987"/>
              <a:ext cx="534909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Bénin, 2000-2024</a:t>
              </a:r>
            </a:p>
          </p:txBody>
        </p:sp>
        <p:sp>
          <p:nvSpPr>
            <p:cNvPr id="269" name="tx269"/>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70" name="tx270"/>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MCV1 et le YFV avaient la couverture la plus faible (44%), suivis par le DTP3, l'IPV1 et le POL3 (63%).
Par rapport à 2019, la couverture d'un vaccin a augmenté (BCG) et 7 vaccins ont diminué (DTP1, DTP3, IPV1, MCV1, PCV3, POL3 et YFV).
Par rapport à 2023, la couverture d'un vaccin est restée constante (BCG) et 8 vaccins ont diminué (DTC1, DTC3, VPI1, MCV1, PCV3, POL3, ROTAC et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901542"/>
            </a:xfrm>
            <a:custGeom>
              <a:avLst/>
              <a:pathLst>
                <a:path w="6480943" h="901542">
                  <a:moveTo>
                    <a:pt x="0" y="189798"/>
                  </a:moveTo>
                  <a:lnTo>
                    <a:pt x="270039" y="284697"/>
                  </a:lnTo>
                  <a:lnTo>
                    <a:pt x="540078" y="332147"/>
                  </a:lnTo>
                  <a:lnTo>
                    <a:pt x="810117" y="427046"/>
                  </a:lnTo>
                  <a:lnTo>
                    <a:pt x="1080157" y="474496"/>
                  </a:lnTo>
                  <a:lnTo>
                    <a:pt x="1350196" y="569395"/>
                  </a:lnTo>
                  <a:lnTo>
                    <a:pt x="1620235" y="379596"/>
                  </a:lnTo>
                  <a:lnTo>
                    <a:pt x="1890275" y="0"/>
                  </a:lnTo>
                  <a:lnTo>
                    <a:pt x="2160314" y="332147"/>
                  </a:lnTo>
                  <a:lnTo>
                    <a:pt x="2430353" y="142348"/>
                  </a:lnTo>
                  <a:lnTo>
                    <a:pt x="2700393" y="284697"/>
                  </a:lnTo>
                  <a:lnTo>
                    <a:pt x="2970432" y="332147"/>
                  </a:lnTo>
                  <a:lnTo>
                    <a:pt x="3240471" y="94899"/>
                  </a:lnTo>
                  <a:lnTo>
                    <a:pt x="3510510" y="237248"/>
                  </a:lnTo>
                  <a:lnTo>
                    <a:pt x="3780550" y="379596"/>
                  </a:lnTo>
                  <a:lnTo>
                    <a:pt x="4050589" y="379596"/>
                  </a:lnTo>
                  <a:lnTo>
                    <a:pt x="4320628" y="189798"/>
                  </a:lnTo>
                  <a:lnTo>
                    <a:pt x="4590668" y="284697"/>
                  </a:lnTo>
                  <a:lnTo>
                    <a:pt x="4860707" y="379596"/>
                  </a:lnTo>
                  <a:lnTo>
                    <a:pt x="5130746" y="474496"/>
                  </a:lnTo>
                  <a:lnTo>
                    <a:pt x="5400786" y="569395"/>
                  </a:lnTo>
                  <a:lnTo>
                    <a:pt x="5670825" y="569395"/>
                  </a:lnTo>
                  <a:lnTo>
                    <a:pt x="5940864" y="616844"/>
                  </a:lnTo>
                  <a:lnTo>
                    <a:pt x="6210904" y="616844"/>
                  </a:lnTo>
                  <a:lnTo>
                    <a:pt x="6480943" y="901542"/>
                  </a:lnTo>
                </a:path>
              </a:pathLst>
            </a:custGeom>
            <a:ln w="27101" cap="flat">
              <a:solidFill>
                <a:srgbClr val="1C86EE">
                  <a:alpha val="100000"/>
                </a:srgbClr>
              </a:solidFill>
              <a:prstDash val="solid"/>
              <a:round/>
            </a:ln>
          </p:spPr>
          <p:txBody>
            <a:bodyPr/>
            <a:lstStyle/>
            <a:p/>
          </p:txBody>
        </p:sp>
        <p:sp>
          <p:nvSpPr>
            <p:cNvPr id="38" name="pl38"/>
            <p:cNvSpPr/>
            <p:nvPr/>
          </p:nvSpPr>
          <p:spPr>
            <a:xfrm>
              <a:off x="1675333" y="1737442"/>
              <a:ext cx="5940864" cy="3179123"/>
            </a:xfrm>
            <a:custGeom>
              <a:avLst/>
              <a:pathLst>
                <a:path w="5940864" h="3179123">
                  <a:moveTo>
                    <a:pt x="0" y="3179123"/>
                  </a:moveTo>
                  <a:lnTo>
                    <a:pt x="270039" y="427046"/>
                  </a:lnTo>
                  <a:lnTo>
                    <a:pt x="540078" y="332147"/>
                  </a:lnTo>
                  <a:lnTo>
                    <a:pt x="810117" y="569395"/>
                  </a:lnTo>
                  <a:lnTo>
                    <a:pt x="1080157" y="379596"/>
                  </a:lnTo>
                  <a:lnTo>
                    <a:pt x="1350196" y="0"/>
                  </a:lnTo>
                  <a:lnTo>
                    <a:pt x="1620235" y="332147"/>
                  </a:lnTo>
                  <a:lnTo>
                    <a:pt x="1890275" y="142348"/>
                  </a:lnTo>
                  <a:lnTo>
                    <a:pt x="2160314" y="284697"/>
                  </a:lnTo>
                  <a:lnTo>
                    <a:pt x="2430353" y="332147"/>
                  </a:lnTo>
                  <a:lnTo>
                    <a:pt x="2700393" y="94899"/>
                  </a:lnTo>
                  <a:lnTo>
                    <a:pt x="2970432" y="237248"/>
                  </a:lnTo>
                  <a:lnTo>
                    <a:pt x="3240471" y="379596"/>
                  </a:lnTo>
                  <a:lnTo>
                    <a:pt x="3510510" y="379596"/>
                  </a:lnTo>
                  <a:lnTo>
                    <a:pt x="3780550" y="189798"/>
                  </a:lnTo>
                  <a:lnTo>
                    <a:pt x="4050589" y="284697"/>
                  </a:lnTo>
                  <a:lnTo>
                    <a:pt x="4320628" y="379596"/>
                  </a:lnTo>
                  <a:lnTo>
                    <a:pt x="4590668" y="474496"/>
                  </a:lnTo>
                  <a:lnTo>
                    <a:pt x="4860707" y="569395"/>
                  </a:lnTo>
                  <a:lnTo>
                    <a:pt x="5130746" y="569395"/>
                  </a:lnTo>
                  <a:lnTo>
                    <a:pt x="5400786" y="616844"/>
                  </a:lnTo>
                  <a:lnTo>
                    <a:pt x="5670825" y="616844"/>
                  </a:lnTo>
                  <a:lnTo>
                    <a:pt x="5940864" y="901542"/>
                  </a:lnTo>
                </a:path>
              </a:pathLst>
            </a:custGeom>
            <a:ln w="27101" cap="flat">
              <a:solidFill>
                <a:srgbClr val="80BD41">
                  <a:alpha val="100000"/>
                </a:srgbClr>
              </a:solidFill>
              <a:prstDash val="solid"/>
              <a:round/>
            </a:ln>
          </p:spPr>
          <p:txBody>
            <a:bodyPr/>
            <a:lstStyle/>
            <a:p/>
          </p:txBody>
        </p:sp>
        <p:sp>
          <p:nvSpPr>
            <p:cNvPr id="39" name="pl39"/>
            <p:cNvSpPr/>
            <p:nvPr/>
          </p:nvSpPr>
          <p:spPr>
            <a:xfrm>
              <a:off x="2485451" y="1737442"/>
              <a:ext cx="5130746" cy="2230131"/>
            </a:xfrm>
            <a:custGeom>
              <a:avLst/>
              <a:pathLst>
                <a:path w="5130746" h="2230131">
                  <a:moveTo>
                    <a:pt x="0" y="2230131"/>
                  </a:moveTo>
                  <a:lnTo>
                    <a:pt x="270039" y="379596"/>
                  </a:lnTo>
                  <a:lnTo>
                    <a:pt x="540078" y="0"/>
                  </a:lnTo>
                  <a:lnTo>
                    <a:pt x="810117" y="332147"/>
                  </a:lnTo>
                  <a:lnTo>
                    <a:pt x="1080157" y="142348"/>
                  </a:lnTo>
                  <a:lnTo>
                    <a:pt x="1350196" y="284697"/>
                  </a:lnTo>
                  <a:lnTo>
                    <a:pt x="1620235" y="332147"/>
                  </a:lnTo>
                  <a:lnTo>
                    <a:pt x="1890275" y="94899"/>
                  </a:lnTo>
                  <a:lnTo>
                    <a:pt x="2160314" y="237248"/>
                  </a:lnTo>
                  <a:lnTo>
                    <a:pt x="2430353" y="379596"/>
                  </a:lnTo>
                  <a:lnTo>
                    <a:pt x="2700393" y="379596"/>
                  </a:lnTo>
                  <a:lnTo>
                    <a:pt x="2970432" y="189798"/>
                  </a:lnTo>
                  <a:lnTo>
                    <a:pt x="3240471" y="284697"/>
                  </a:lnTo>
                  <a:lnTo>
                    <a:pt x="3510510" y="379596"/>
                  </a:lnTo>
                  <a:lnTo>
                    <a:pt x="3780550" y="474496"/>
                  </a:lnTo>
                  <a:lnTo>
                    <a:pt x="4050589" y="569395"/>
                  </a:lnTo>
                  <a:lnTo>
                    <a:pt x="4320628" y="569395"/>
                  </a:lnTo>
                  <a:lnTo>
                    <a:pt x="4590668" y="616844"/>
                  </a:lnTo>
                  <a:lnTo>
                    <a:pt x="4860707" y="616844"/>
                  </a:lnTo>
                  <a:lnTo>
                    <a:pt x="5130746" y="901542"/>
                  </a:lnTo>
                </a:path>
              </a:pathLst>
            </a:custGeom>
            <a:ln w="27101" cap="flat">
              <a:solidFill>
                <a:srgbClr val="EE00EE">
                  <a:alpha val="100000"/>
                </a:srgbClr>
              </a:solidFill>
              <a:prstDash val="solid"/>
              <a:round/>
            </a:ln>
          </p:spPr>
          <p:txBody>
            <a:bodyPr/>
            <a:lstStyle/>
            <a:p/>
          </p:txBody>
        </p:sp>
        <p:sp>
          <p:nvSpPr>
            <p:cNvPr id="40" name="pl40"/>
            <p:cNvSpPr/>
            <p:nvPr/>
          </p:nvSpPr>
          <p:spPr>
            <a:xfrm>
              <a:off x="5185844" y="2117039"/>
              <a:ext cx="2430353" cy="2372480"/>
            </a:xfrm>
            <a:custGeom>
              <a:avLst/>
              <a:pathLst>
                <a:path w="2430353" h="2372480">
                  <a:moveTo>
                    <a:pt x="0" y="2372480"/>
                  </a:moveTo>
                  <a:lnTo>
                    <a:pt x="270039" y="806643"/>
                  </a:lnTo>
                  <a:lnTo>
                    <a:pt x="540078" y="1091341"/>
                  </a:lnTo>
                  <a:lnTo>
                    <a:pt x="810117" y="569395"/>
                  </a:lnTo>
                  <a:lnTo>
                    <a:pt x="1080157" y="0"/>
                  </a:lnTo>
                  <a:lnTo>
                    <a:pt x="1350196" y="189798"/>
                  </a:lnTo>
                  <a:lnTo>
                    <a:pt x="1620235" y="189798"/>
                  </a:lnTo>
                  <a:lnTo>
                    <a:pt x="1890275" y="237248"/>
                  </a:lnTo>
                  <a:lnTo>
                    <a:pt x="2160314" y="237248"/>
                  </a:lnTo>
                  <a:lnTo>
                    <a:pt x="2430353" y="521945"/>
                  </a:lnTo>
                </a:path>
              </a:pathLst>
            </a:custGeom>
            <a:ln w="27101" cap="flat">
              <a:solidFill>
                <a:srgbClr val="6A3D9A">
                  <a:alpha val="100000"/>
                </a:srgbClr>
              </a:solidFill>
              <a:prstDash val="solid"/>
              <a:round/>
            </a:ln>
          </p:spPr>
          <p:txBody>
            <a:bodyPr/>
            <a:lstStyle/>
            <a:p/>
          </p:txBody>
        </p:sp>
        <p:sp>
          <p:nvSpPr>
            <p:cNvPr id="41" name="pl41"/>
            <p:cNvSpPr/>
            <p:nvPr/>
          </p:nvSpPr>
          <p:spPr>
            <a:xfrm>
              <a:off x="1135255" y="2117039"/>
              <a:ext cx="6480943" cy="1423488"/>
            </a:xfrm>
            <a:custGeom>
              <a:avLst/>
              <a:pathLst>
                <a:path w="6480943" h="1423488">
                  <a:moveTo>
                    <a:pt x="0" y="189798"/>
                  </a:moveTo>
                  <a:lnTo>
                    <a:pt x="270039" y="284697"/>
                  </a:lnTo>
                  <a:lnTo>
                    <a:pt x="540078" y="379596"/>
                  </a:lnTo>
                  <a:lnTo>
                    <a:pt x="810117" y="427046"/>
                  </a:lnTo>
                  <a:lnTo>
                    <a:pt x="1080157" y="521945"/>
                  </a:lnTo>
                  <a:lnTo>
                    <a:pt x="1350196" y="616844"/>
                  </a:lnTo>
                  <a:lnTo>
                    <a:pt x="1620235" y="379596"/>
                  </a:lnTo>
                  <a:lnTo>
                    <a:pt x="1890275" y="189798"/>
                  </a:lnTo>
                  <a:lnTo>
                    <a:pt x="2160314" y="379596"/>
                  </a:lnTo>
                  <a:lnTo>
                    <a:pt x="2430353" y="142348"/>
                  </a:lnTo>
                  <a:lnTo>
                    <a:pt x="2700393" y="284697"/>
                  </a:lnTo>
                  <a:lnTo>
                    <a:pt x="2970432" y="189798"/>
                  </a:lnTo>
                  <a:lnTo>
                    <a:pt x="3240471" y="0"/>
                  </a:lnTo>
                  <a:lnTo>
                    <a:pt x="3510510" y="284697"/>
                  </a:lnTo>
                  <a:lnTo>
                    <a:pt x="3780550" y="427046"/>
                  </a:lnTo>
                  <a:lnTo>
                    <a:pt x="4050589" y="332147"/>
                  </a:lnTo>
                  <a:lnTo>
                    <a:pt x="4320628" y="284697"/>
                  </a:lnTo>
                  <a:lnTo>
                    <a:pt x="4590668" y="427046"/>
                  </a:lnTo>
                  <a:lnTo>
                    <a:pt x="4860707" y="616844"/>
                  </a:lnTo>
                  <a:lnTo>
                    <a:pt x="5130746" y="759193"/>
                  </a:lnTo>
                  <a:lnTo>
                    <a:pt x="5400786" y="948992"/>
                  </a:lnTo>
                  <a:lnTo>
                    <a:pt x="5670825" y="996441"/>
                  </a:lnTo>
                  <a:lnTo>
                    <a:pt x="5940864" y="1043891"/>
                  </a:lnTo>
                  <a:lnTo>
                    <a:pt x="6210904" y="1043891"/>
                  </a:lnTo>
                  <a:lnTo>
                    <a:pt x="6480943" y="1423488"/>
                  </a:lnTo>
                </a:path>
              </a:pathLst>
            </a:custGeom>
            <a:ln w="27101" cap="flat">
              <a:solidFill>
                <a:srgbClr val="E31A1C">
                  <a:alpha val="100000"/>
                </a:srgbClr>
              </a:solidFill>
              <a:prstDash val="solid"/>
              <a:round/>
            </a:ln>
          </p:spPr>
          <p:txBody>
            <a:bodyPr/>
            <a:lstStyle/>
            <a:p/>
          </p:txBody>
        </p:sp>
        <p:sp>
          <p:nvSpPr>
            <p:cNvPr id="42" name="pl42"/>
            <p:cNvSpPr/>
            <p:nvPr/>
          </p:nvSpPr>
          <p:spPr>
            <a:xfrm>
              <a:off x="4105687" y="2164489"/>
              <a:ext cx="3510510" cy="1755635"/>
            </a:xfrm>
            <a:custGeom>
              <a:avLst/>
              <a:pathLst>
                <a:path w="3510510" h="1755635">
                  <a:moveTo>
                    <a:pt x="0" y="1755635"/>
                  </a:moveTo>
                  <a:lnTo>
                    <a:pt x="270039" y="284697"/>
                  </a:lnTo>
                  <a:lnTo>
                    <a:pt x="540078" y="142348"/>
                  </a:lnTo>
                  <a:lnTo>
                    <a:pt x="810117" y="189798"/>
                  </a:lnTo>
                  <a:lnTo>
                    <a:pt x="1080157" y="47449"/>
                  </a:lnTo>
                  <a:lnTo>
                    <a:pt x="1350196" y="0"/>
                  </a:lnTo>
                  <a:lnTo>
                    <a:pt x="1620235" y="47449"/>
                  </a:lnTo>
                  <a:lnTo>
                    <a:pt x="1890275" y="47449"/>
                  </a:lnTo>
                  <a:lnTo>
                    <a:pt x="2160314" y="94899"/>
                  </a:lnTo>
                  <a:lnTo>
                    <a:pt x="2430353" y="142348"/>
                  </a:lnTo>
                  <a:lnTo>
                    <a:pt x="2700393" y="142348"/>
                  </a:lnTo>
                  <a:lnTo>
                    <a:pt x="2970432" y="189798"/>
                  </a:lnTo>
                  <a:lnTo>
                    <a:pt x="3240471" y="142348"/>
                  </a:lnTo>
                  <a:lnTo>
                    <a:pt x="3510510" y="42704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737442"/>
              <a:ext cx="6480943" cy="901542"/>
            </a:xfrm>
            <a:custGeom>
              <a:avLst/>
              <a:pathLst>
                <a:path w="6480943" h="901542">
                  <a:moveTo>
                    <a:pt x="0" y="189798"/>
                  </a:moveTo>
                  <a:lnTo>
                    <a:pt x="270039" y="237248"/>
                  </a:lnTo>
                  <a:lnTo>
                    <a:pt x="540078" y="284697"/>
                  </a:lnTo>
                  <a:lnTo>
                    <a:pt x="810117" y="332147"/>
                  </a:lnTo>
                  <a:lnTo>
                    <a:pt x="1080157" y="379596"/>
                  </a:lnTo>
                  <a:lnTo>
                    <a:pt x="1350196" y="427046"/>
                  </a:lnTo>
                  <a:lnTo>
                    <a:pt x="1620235" y="284697"/>
                  </a:lnTo>
                  <a:lnTo>
                    <a:pt x="1890275" y="0"/>
                  </a:lnTo>
                  <a:lnTo>
                    <a:pt x="2160314" y="237248"/>
                  </a:lnTo>
                  <a:lnTo>
                    <a:pt x="2430353" y="94899"/>
                  </a:lnTo>
                  <a:lnTo>
                    <a:pt x="2700393" y="237248"/>
                  </a:lnTo>
                  <a:lnTo>
                    <a:pt x="2970432" y="237248"/>
                  </a:lnTo>
                  <a:lnTo>
                    <a:pt x="3240471" y="94899"/>
                  </a:lnTo>
                  <a:lnTo>
                    <a:pt x="3510510" y="427046"/>
                  </a:lnTo>
                  <a:lnTo>
                    <a:pt x="3780550" y="521945"/>
                  </a:lnTo>
                  <a:lnTo>
                    <a:pt x="4050589" y="474496"/>
                  </a:lnTo>
                  <a:lnTo>
                    <a:pt x="4320628" y="427046"/>
                  </a:lnTo>
                  <a:lnTo>
                    <a:pt x="4590668" y="474496"/>
                  </a:lnTo>
                  <a:lnTo>
                    <a:pt x="4860707" y="569395"/>
                  </a:lnTo>
                  <a:lnTo>
                    <a:pt x="5130746" y="616844"/>
                  </a:lnTo>
                  <a:lnTo>
                    <a:pt x="5400786" y="711744"/>
                  </a:lnTo>
                  <a:lnTo>
                    <a:pt x="5670825" y="664294"/>
                  </a:lnTo>
                  <a:lnTo>
                    <a:pt x="5940864" y="616844"/>
                  </a:lnTo>
                  <a:lnTo>
                    <a:pt x="6210904" y="616844"/>
                  </a:lnTo>
                  <a:lnTo>
                    <a:pt x="6480943" y="901542"/>
                  </a:lnTo>
                </a:path>
              </a:pathLst>
            </a:custGeom>
            <a:ln w="27101" cap="flat">
              <a:solidFill>
                <a:srgbClr val="FFC20E">
                  <a:alpha val="100000"/>
                </a:srgbClr>
              </a:solidFill>
              <a:prstDash val="solid"/>
              <a:round/>
            </a:ln>
          </p:spPr>
          <p:txBody>
            <a:bodyPr/>
            <a:lstStyle/>
            <a:p/>
          </p:txBody>
        </p:sp>
        <p:sp>
          <p:nvSpPr>
            <p:cNvPr id="44" name="pl44"/>
            <p:cNvSpPr/>
            <p:nvPr/>
          </p:nvSpPr>
          <p:spPr>
            <a:xfrm>
              <a:off x="6536041" y="2306837"/>
              <a:ext cx="1080157" cy="332147"/>
            </a:xfrm>
            <a:custGeom>
              <a:avLst/>
              <a:pathLst>
                <a:path w="1080157" h="332147">
                  <a:moveTo>
                    <a:pt x="0" y="332147"/>
                  </a:moveTo>
                  <a:lnTo>
                    <a:pt x="270039" y="47449"/>
                  </a:lnTo>
                  <a:lnTo>
                    <a:pt x="540078" y="47449"/>
                  </a:lnTo>
                  <a:lnTo>
                    <a:pt x="810117" y="0"/>
                  </a:lnTo>
                  <a:lnTo>
                    <a:pt x="1080157" y="284697"/>
                  </a:lnTo>
                </a:path>
              </a:pathLst>
            </a:custGeom>
            <a:ln w="27101" cap="flat">
              <a:solidFill>
                <a:srgbClr val="008B00">
                  <a:alpha val="100000"/>
                </a:srgbClr>
              </a:solidFill>
              <a:prstDash val="solid"/>
              <a:round/>
            </a:ln>
          </p:spPr>
          <p:txBody>
            <a:bodyPr/>
            <a:lstStyle/>
            <a:p/>
          </p:txBody>
        </p:sp>
        <p:sp>
          <p:nvSpPr>
            <p:cNvPr id="45" name="pl45"/>
            <p:cNvSpPr/>
            <p:nvPr/>
          </p:nvSpPr>
          <p:spPr>
            <a:xfrm>
              <a:off x="6266002" y="2876233"/>
              <a:ext cx="1350196" cy="664294"/>
            </a:xfrm>
            <a:custGeom>
              <a:avLst/>
              <a:pathLst>
                <a:path w="1350196" h="664294">
                  <a:moveTo>
                    <a:pt x="0" y="0"/>
                  </a:moveTo>
                  <a:lnTo>
                    <a:pt x="270039" y="189798"/>
                  </a:lnTo>
                  <a:lnTo>
                    <a:pt x="540078" y="237248"/>
                  </a:lnTo>
                  <a:lnTo>
                    <a:pt x="810117" y="284697"/>
                  </a:lnTo>
                  <a:lnTo>
                    <a:pt x="1080157" y="284697"/>
                  </a:lnTo>
                  <a:lnTo>
                    <a:pt x="1350196" y="664294"/>
                  </a:lnTo>
                </a:path>
              </a:pathLst>
            </a:custGeom>
            <a:ln w="27101" cap="flat">
              <a:solidFill>
                <a:srgbClr val="9A32CD">
                  <a:alpha val="100000"/>
                </a:srgbClr>
              </a:solidFill>
              <a:prstDash val="solid"/>
              <a:round/>
            </a:ln>
          </p:spPr>
          <p:txBody>
            <a:bodyPr/>
            <a:lstStyle/>
            <a:p/>
          </p:txBody>
        </p:sp>
        <p:sp>
          <p:nvSpPr>
            <p:cNvPr id="46" name="pl46"/>
            <p:cNvSpPr/>
            <p:nvPr/>
          </p:nvSpPr>
          <p:spPr>
            <a:xfrm>
              <a:off x="7625840" y="1806744"/>
              <a:ext cx="775101" cy="775148"/>
            </a:xfrm>
            <a:custGeom>
              <a:avLst/>
              <a:pathLst>
                <a:path w="775101" h="775148">
                  <a:moveTo>
                    <a:pt x="775101" y="0"/>
                  </a:moveTo>
                  <a:lnTo>
                    <a:pt x="0" y="775148"/>
                  </a:lnTo>
                </a:path>
              </a:pathLst>
            </a:custGeom>
          </p:spPr>
          <p:txBody>
            <a:bodyPr/>
            <a:lstStyle/>
            <a:p/>
          </p:txBody>
        </p:sp>
        <p:sp>
          <p:nvSpPr>
            <p:cNvPr id="47" name="pl47"/>
            <p:cNvSpPr/>
            <p:nvPr/>
          </p:nvSpPr>
          <p:spPr>
            <a:xfrm>
              <a:off x="7628241" y="2070817"/>
              <a:ext cx="724532" cy="512204"/>
            </a:xfrm>
            <a:custGeom>
              <a:avLst/>
              <a:pathLst>
                <a:path w="724532" h="512204">
                  <a:moveTo>
                    <a:pt x="724532" y="0"/>
                  </a:moveTo>
                  <a:lnTo>
                    <a:pt x="0" y="512204"/>
                  </a:lnTo>
                </a:path>
              </a:pathLst>
            </a:custGeom>
          </p:spPr>
          <p:txBody>
            <a:bodyPr/>
            <a:lstStyle/>
            <a:p/>
          </p:txBody>
        </p:sp>
        <p:sp>
          <p:nvSpPr>
            <p:cNvPr id="48" name="pl48"/>
            <p:cNvSpPr/>
            <p:nvPr/>
          </p:nvSpPr>
          <p:spPr>
            <a:xfrm>
              <a:off x="7626217" y="2648475"/>
              <a:ext cx="756728" cy="716850"/>
            </a:xfrm>
            <a:custGeom>
              <a:avLst/>
              <a:pathLst>
                <a:path w="756728" h="716850">
                  <a:moveTo>
                    <a:pt x="756728" y="716850"/>
                  </a:moveTo>
                  <a:lnTo>
                    <a:pt x="0" y="0"/>
                  </a:lnTo>
                </a:path>
              </a:pathLst>
            </a:custGeom>
          </p:spPr>
          <p:txBody>
            <a:bodyPr/>
            <a:lstStyle/>
            <a:p/>
          </p:txBody>
        </p:sp>
        <p:sp>
          <p:nvSpPr>
            <p:cNvPr id="49" name="pl49"/>
            <p:cNvSpPr/>
            <p:nvPr/>
          </p:nvSpPr>
          <p:spPr>
            <a:xfrm>
              <a:off x="7628797" y="2647175"/>
              <a:ext cx="699787" cy="454943"/>
            </a:xfrm>
            <a:custGeom>
              <a:avLst/>
              <a:pathLst>
                <a:path w="699787" h="454943">
                  <a:moveTo>
                    <a:pt x="699787" y="454943"/>
                  </a:moveTo>
                  <a:lnTo>
                    <a:pt x="0" y="0"/>
                  </a:lnTo>
                </a:path>
              </a:pathLst>
            </a:custGeom>
          </p:spPr>
          <p:txBody>
            <a:bodyPr/>
            <a:lstStyle/>
            <a:p/>
          </p:txBody>
        </p:sp>
        <p:sp>
          <p:nvSpPr>
            <p:cNvPr id="50" name="pl50"/>
            <p:cNvSpPr/>
            <p:nvPr/>
          </p:nvSpPr>
          <p:spPr>
            <a:xfrm>
              <a:off x="7631775" y="2331540"/>
              <a:ext cx="805319" cy="301610"/>
            </a:xfrm>
            <a:custGeom>
              <a:avLst/>
              <a:pathLst>
                <a:path w="805319" h="301610">
                  <a:moveTo>
                    <a:pt x="805319" y="0"/>
                  </a:moveTo>
                  <a:lnTo>
                    <a:pt x="0" y="301610"/>
                  </a:lnTo>
                </a:path>
              </a:pathLst>
            </a:custGeom>
          </p:spPr>
          <p:txBody>
            <a:bodyPr/>
            <a:lstStyle/>
            <a:p/>
          </p:txBody>
        </p:sp>
        <p:sp>
          <p:nvSpPr>
            <p:cNvPr id="51" name="pl51"/>
            <p:cNvSpPr/>
            <p:nvPr/>
          </p:nvSpPr>
          <p:spPr>
            <a:xfrm>
              <a:off x="7633021" y="2643244"/>
              <a:ext cx="792005" cy="200519"/>
            </a:xfrm>
            <a:custGeom>
              <a:avLst/>
              <a:pathLst>
                <a:path w="792005" h="200519">
                  <a:moveTo>
                    <a:pt x="792005" y="200519"/>
                  </a:moveTo>
                  <a:lnTo>
                    <a:pt x="0" y="0"/>
                  </a:lnTo>
                </a:path>
              </a:pathLst>
            </a:custGeom>
          </p:spPr>
          <p:txBody>
            <a:bodyPr/>
            <a:lstStyle/>
            <a:p/>
          </p:txBody>
        </p:sp>
        <p:sp>
          <p:nvSpPr>
            <p:cNvPr id="52" name="pl52"/>
            <p:cNvSpPr/>
            <p:nvPr/>
          </p:nvSpPr>
          <p:spPr>
            <a:xfrm>
              <a:off x="7634229" y="2587545"/>
              <a:ext cx="724473" cy="50191"/>
            </a:xfrm>
            <a:custGeom>
              <a:avLst/>
              <a:pathLst>
                <a:path w="724473" h="50191">
                  <a:moveTo>
                    <a:pt x="724473" y="0"/>
                  </a:moveTo>
                  <a:lnTo>
                    <a:pt x="0" y="50191"/>
                  </a:lnTo>
                </a:path>
              </a:pathLst>
            </a:custGeom>
          </p:spPr>
          <p:txBody>
            <a:bodyPr/>
            <a:lstStyle/>
            <a:p/>
          </p:txBody>
        </p:sp>
        <p:sp>
          <p:nvSpPr>
            <p:cNvPr id="53" name="pl53"/>
            <p:cNvSpPr/>
            <p:nvPr/>
          </p:nvSpPr>
          <p:spPr>
            <a:xfrm>
              <a:off x="7630775" y="3547303"/>
              <a:ext cx="728085" cy="338441"/>
            </a:xfrm>
            <a:custGeom>
              <a:avLst/>
              <a:pathLst>
                <a:path w="728085" h="338441">
                  <a:moveTo>
                    <a:pt x="728085" y="338441"/>
                  </a:moveTo>
                  <a:lnTo>
                    <a:pt x="0" y="0"/>
                  </a:lnTo>
                </a:path>
              </a:pathLst>
            </a:custGeom>
          </p:spPr>
          <p:txBody>
            <a:bodyPr/>
            <a:lstStyle/>
            <a:p/>
          </p:txBody>
        </p:sp>
        <p:sp>
          <p:nvSpPr>
            <p:cNvPr id="54" name="pl54"/>
            <p:cNvSpPr/>
            <p:nvPr/>
          </p:nvSpPr>
          <p:spPr>
            <a:xfrm>
              <a:off x="7633973" y="3542802"/>
              <a:ext cx="658458" cy="84248"/>
            </a:xfrm>
            <a:custGeom>
              <a:avLst/>
              <a:pathLst>
                <a:path w="658458" h="84248">
                  <a:moveTo>
                    <a:pt x="658458" y="84248"/>
                  </a:moveTo>
                  <a:lnTo>
                    <a:pt x="0" y="0"/>
                  </a:lnTo>
                </a:path>
              </a:pathLst>
            </a:custGeom>
          </p:spPr>
          <p:txBody>
            <a:bodyPr/>
            <a:lstStyle/>
            <a:p/>
          </p:txBody>
        </p:sp>
        <p:sp>
          <p:nvSpPr>
            <p:cNvPr id="55" name="pg55"/>
            <p:cNvSpPr/>
            <p:nvPr/>
          </p:nvSpPr>
          <p:spPr>
            <a:xfrm>
              <a:off x="8332362" y="171582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6" name="tx56"/>
            <p:cNvSpPr/>
            <p:nvPr/>
          </p:nvSpPr>
          <p:spPr>
            <a:xfrm>
              <a:off x="8355222" y="175736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PcV3: 64%</a:t>
              </a:r>
            </a:p>
          </p:txBody>
        </p:sp>
        <p:sp>
          <p:nvSpPr>
            <p:cNvPr id="57" name="pg57"/>
            <p:cNvSpPr/>
            <p:nvPr/>
          </p:nvSpPr>
          <p:spPr>
            <a:xfrm>
              <a:off x="8284194" y="197893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307054" y="202046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64%</a:t>
              </a:r>
            </a:p>
          </p:txBody>
        </p:sp>
        <p:sp>
          <p:nvSpPr>
            <p:cNvPr id="59" name="pg59"/>
            <p:cNvSpPr/>
            <p:nvPr/>
          </p:nvSpPr>
          <p:spPr>
            <a:xfrm>
              <a:off x="8314365" y="328748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332902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63%</a:t>
              </a:r>
            </a:p>
          </p:txBody>
        </p:sp>
        <p:sp>
          <p:nvSpPr>
            <p:cNvPr id="61" name="pg61"/>
            <p:cNvSpPr/>
            <p:nvPr/>
          </p:nvSpPr>
          <p:spPr>
            <a:xfrm>
              <a:off x="8260004" y="302520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2"/>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304805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63%</a:t>
              </a:r>
            </a:p>
          </p:txBody>
        </p:sp>
        <p:sp>
          <p:nvSpPr>
            <p:cNvPr id="63" name="pg63"/>
            <p:cNvSpPr/>
            <p:nvPr/>
          </p:nvSpPr>
          <p:spPr>
            <a:xfrm>
              <a:off x="8368515" y="224152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28305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63%</a:t>
              </a:r>
            </a:p>
          </p:txBody>
        </p:sp>
        <p:sp>
          <p:nvSpPr>
            <p:cNvPr id="65" name="pg65"/>
            <p:cNvSpPr/>
            <p:nvPr/>
          </p:nvSpPr>
          <p:spPr>
            <a:xfrm>
              <a:off x="8356446" y="276329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8048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67" name="pg67"/>
            <p:cNvSpPr/>
            <p:nvPr/>
          </p:nvSpPr>
          <p:spPr>
            <a:xfrm>
              <a:off x="8290122" y="250270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2982" y="254424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63%</a:t>
              </a:r>
            </a:p>
          </p:txBody>
        </p:sp>
        <p:sp>
          <p:nvSpPr>
            <p:cNvPr id="69" name="pg69"/>
            <p:cNvSpPr/>
            <p:nvPr/>
          </p:nvSpPr>
          <p:spPr>
            <a:xfrm>
              <a:off x="8290281" y="380798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84952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44%</a:t>
              </a:r>
            </a:p>
          </p:txBody>
        </p:sp>
        <p:sp>
          <p:nvSpPr>
            <p:cNvPr id="71" name="pg71"/>
            <p:cNvSpPr/>
            <p:nvPr/>
          </p:nvSpPr>
          <p:spPr>
            <a:xfrm>
              <a:off x="8223851" y="354429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246711" y="358583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44%</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416362" y="401416"/>
              <a:ext cx="29988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Bénin,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9 vaccins (série complète).
En 2024, le MCV1 et le YFV ont la couverture la plus faible de tous les vaccins (44%), suivis par le DTC3, le VPI1 et le POL3 (63%).
La couverture de 8 vaccins a diminué (DTC3, HepB3, Hib3, VPI1, MCV1, PcV3, Polio3 et Rubéole) par rapport à la couverture respective en 2019.
La couverture de 9 vaccins a diminué (DTC3, HepB3, Hib3, IPV1, MCV1, PcV3, Polio3, RotaC et Rubéole)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02299" y="907931"/>
              <a:ext cx="938813" cy="0"/>
            </a:xfrm>
            <a:custGeom>
              <a:avLst/>
              <a:pathLst>
                <a:path w="938813" h="0">
                  <a:moveTo>
                    <a:pt x="0" y="0"/>
                  </a:moveTo>
                  <a:lnTo>
                    <a:pt x="72216" y="0"/>
                  </a:lnTo>
                  <a:lnTo>
                    <a:pt x="433298" y="0"/>
                  </a:lnTo>
                  <a:lnTo>
                    <a:pt x="505514" y="0"/>
                  </a:lnTo>
                  <a:lnTo>
                    <a:pt x="938813" y="0"/>
                  </a:lnTo>
                  <a:lnTo>
                    <a:pt x="938813" y="0"/>
                  </a:lnTo>
                </a:path>
              </a:pathLst>
            </a:custGeom>
            <a:ln w="116535" cap="flat">
              <a:solidFill>
                <a:srgbClr val="E8E8E8">
                  <a:alpha val="100000"/>
                </a:srgbClr>
              </a:solidFill>
              <a:prstDash val="solid"/>
              <a:round/>
            </a:ln>
          </p:spPr>
          <p:txBody>
            <a:bodyPr/>
            <a:lstStyle/>
            <a:p/>
          </p:txBody>
        </p:sp>
        <p:sp>
          <p:nvSpPr>
            <p:cNvPr id="21" name="pl21"/>
            <p:cNvSpPr/>
            <p:nvPr/>
          </p:nvSpPr>
          <p:spPr>
            <a:xfrm>
              <a:off x="6980135" y="1320786"/>
              <a:ext cx="361082" cy="0"/>
            </a:xfrm>
            <a:custGeom>
              <a:avLst/>
              <a:pathLst>
                <a:path w="361082" h="0">
                  <a:moveTo>
                    <a:pt x="0" y="0"/>
                  </a:move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6041321" y="1733641"/>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6041321" y="2146496"/>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6041321" y="2559351"/>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6041321" y="2972206"/>
              <a:ext cx="794380" cy="0"/>
            </a:xfrm>
            <a:custGeom>
              <a:avLst/>
              <a:pathLst>
                <a:path w="794380" h="0">
                  <a:moveTo>
                    <a:pt x="0" y="0"/>
                  </a:moveTo>
                  <a:lnTo>
                    <a:pt x="433298" y="0"/>
                  </a:lnTo>
                  <a:lnTo>
                    <a:pt x="433298" y="0"/>
                  </a:lnTo>
                  <a:lnTo>
                    <a:pt x="505514" y="0"/>
                  </a:lnTo>
                  <a:lnTo>
                    <a:pt x="50551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4669210" y="3385062"/>
              <a:ext cx="1011029" cy="0"/>
            </a:xfrm>
            <a:custGeom>
              <a:avLst/>
              <a:pathLst>
                <a:path w="1011029" h="0">
                  <a:moveTo>
                    <a:pt x="0" y="0"/>
                  </a:moveTo>
                  <a:lnTo>
                    <a:pt x="577731" y="0"/>
                  </a:lnTo>
                  <a:lnTo>
                    <a:pt x="577731"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113538" y="3797917"/>
              <a:ext cx="505514" cy="0"/>
            </a:xfrm>
            <a:custGeom>
              <a:avLst/>
              <a:pathLst>
                <a:path w="505514" h="0">
                  <a:moveTo>
                    <a:pt x="0" y="0"/>
                  </a:moveTo>
                  <a:lnTo>
                    <a:pt x="361082" y="0"/>
                  </a:lnTo>
                  <a:lnTo>
                    <a:pt x="433298"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433298" cy="0"/>
            </a:xfrm>
            <a:custGeom>
              <a:avLst/>
              <a:pathLst>
                <a:path w="433298" h="0">
                  <a:moveTo>
                    <a:pt x="0" y="0"/>
                  </a:moveTo>
                  <a:lnTo>
                    <a:pt x="288865"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4669210" y="4623627"/>
              <a:ext cx="1011029" cy="0"/>
            </a:xfrm>
            <a:custGeom>
              <a:avLst/>
              <a:pathLst>
                <a:path w="1011029" h="0">
                  <a:moveTo>
                    <a:pt x="0" y="0"/>
                  </a:moveTo>
                  <a:lnTo>
                    <a:pt x="577731" y="0"/>
                  </a:lnTo>
                  <a:lnTo>
                    <a:pt x="577731"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5036482"/>
              <a:ext cx="866596" cy="0"/>
            </a:xfrm>
            <a:custGeom>
              <a:avLst/>
              <a:pathLst>
                <a:path w="866596" h="0">
                  <a:moveTo>
                    <a:pt x="0" y="0"/>
                  </a:moveTo>
                  <a:lnTo>
                    <a:pt x="577731" y="0"/>
                  </a:lnTo>
                  <a:lnTo>
                    <a:pt x="577731"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31" name="pt31"/>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26450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03682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867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7012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7012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3682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03682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7573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1465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424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424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6471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0903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7573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8687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31465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66471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53130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1465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31465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1174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27844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13401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691736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628501"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41185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97855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628501"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41185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97855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628501"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41185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97855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77293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41185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97855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61747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18417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460644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55628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48406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05077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41185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41185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597855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561747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18417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460644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47303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18417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460644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98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Bénin, 2019-2024</a:t>
              </a:r>
            </a:p>
          </p:txBody>
        </p:sp>
        <p:sp>
          <p:nvSpPr>
            <p:cNvPr id="154" name="tx154"/>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(81 %) et 2023 (79 %). La couverture par le DTC1 a diminué en 2024 (76 %) par rapport à 2023, et était plus faible qu'en 2019. Entre 2019 et 2024, la couverture par le DTC1 a atteint son niveau le plus bas en 2024 (76 %).
En 2023, la couverture de 9 vaccins était inférieure à celle de 2019.
En 2024, 10 vaccins avaient une couverture inférieure à celle de 2019.
En 2024, 10 vaccins ont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37239"/>
              <a:ext cx="6444618" cy="740149"/>
            </a:xfrm>
            <a:custGeom>
              <a:avLst/>
              <a:pathLst>
                <a:path w="6444618" h="740149">
                  <a:moveTo>
                    <a:pt x="0" y="155820"/>
                  </a:moveTo>
                  <a:lnTo>
                    <a:pt x="268525" y="233731"/>
                  </a:lnTo>
                  <a:lnTo>
                    <a:pt x="537051" y="272686"/>
                  </a:lnTo>
                  <a:lnTo>
                    <a:pt x="805577" y="350597"/>
                  </a:lnTo>
                  <a:lnTo>
                    <a:pt x="1074103" y="389552"/>
                  </a:lnTo>
                  <a:lnTo>
                    <a:pt x="1342628" y="467462"/>
                  </a:lnTo>
                  <a:lnTo>
                    <a:pt x="1611154" y="311641"/>
                  </a:lnTo>
                  <a:lnTo>
                    <a:pt x="1879680" y="0"/>
                  </a:lnTo>
                  <a:lnTo>
                    <a:pt x="2148206" y="272686"/>
                  </a:lnTo>
                  <a:lnTo>
                    <a:pt x="2416732" y="116865"/>
                  </a:lnTo>
                  <a:lnTo>
                    <a:pt x="2685257" y="233731"/>
                  </a:lnTo>
                  <a:lnTo>
                    <a:pt x="2953783" y="272686"/>
                  </a:lnTo>
                  <a:lnTo>
                    <a:pt x="3222309" y="77910"/>
                  </a:lnTo>
                  <a:lnTo>
                    <a:pt x="3490835" y="194776"/>
                  </a:lnTo>
                  <a:lnTo>
                    <a:pt x="3759360" y="311641"/>
                  </a:lnTo>
                  <a:lnTo>
                    <a:pt x="4027886" y="311641"/>
                  </a:lnTo>
                  <a:lnTo>
                    <a:pt x="4296412" y="155820"/>
                  </a:lnTo>
                  <a:lnTo>
                    <a:pt x="4564938" y="233731"/>
                  </a:lnTo>
                  <a:lnTo>
                    <a:pt x="4833464" y="311641"/>
                  </a:lnTo>
                  <a:lnTo>
                    <a:pt x="5101989" y="389552"/>
                  </a:lnTo>
                  <a:lnTo>
                    <a:pt x="5370515" y="467462"/>
                  </a:lnTo>
                  <a:lnTo>
                    <a:pt x="5639041" y="467462"/>
                  </a:lnTo>
                  <a:lnTo>
                    <a:pt x="5907567" y="506418"/>
                  </a:lnTo>
                  <a:lnTo>
                    <a:pt x="6176092" y="506418"/>
                  </a:lnTo>
                  <a:lnTo>
                    <a:pt x="6444618" y="740149"/>
                  </a:lnTo>
                </a:path>
              </a:pathLst>
            </a:custGeom>
            <a:ln w="27101" cap="flat">
              <a:solidFill>
                <a:srgbClr val="F8766D">
                  <a:alpha val="100000"/>
                </a:srgbClr>
              </a:solidFill>
              <a:prstDash val="solid"/>
              <a:round/>
            </a:ln>
          </p:spPr>
          <p:txBody>
            <a:bodyPr/>
            <a:lstStyle/>
            <a:p/>
          </p:txBody>
        </p:sp>
        <p:sp>
          <p:nvSpPr>
            <p:cNvPr id="27" name="pl27"/>
            <p:cNvSpPr/>
            <p:nvPr/>
          </p:nvSpPr>
          <p:spPr>
            <a:xfrm>
              <a:off x="4402062" y="2087836"/>
              <a:ext cx="3490835" cy="1441343"/>
            </a:xfrm>
            <a:custGeom>
              <a:avLst/>
              <a:pathLst>
                <a:path w="3490835" h="1441343">
                  <a:moveTo>
                    <a:pt x="0" y="1441343"/>
                  </a:moveTo>
                  <a:lnTo>
                    <a:pt x="268525" y="233731"/>
                  </a:lnTo>
                  <a:lnTo>
                    <a:pt x="537051" y="116865"/>
                  </a:lnTo>
                  <a:lnTo>
                    <a:pt x="805577" y="155820"/>
                  </a:lnTo>
                  <a:lnTo>
                    <a:pt x="1074103" y="38955"/>
                  </a:lnTo>
                  <a:lnTo>
                    <a:pt x="1342628" y="0"/>
                  </a:lnTo>
                  <a:lnTo>
                    <a:pt x="1611154" y="38955"/>
                  </a:lnTo>
                  <a:lnTo>
                    <a:pt x="1879680" y="38955"/>
                  </a:lnTo>
                  <a:lnTo>
                    <a:pt x="2148206" y="77910"/>
                  </a:lnTo>
                  <a:lnTo>
                    <a:pt x="2416732" y="116865"/>
                  </a:lnTo>
                  <a:lnTo>
                    <a:pt x="2685257" y="116865"/>
                  </a:lnTo>
                  <a:lnTo>
                    <a:pt x="2953783" y="155820"/>
                  </a:lnTo>
                  <a:lnTo>
                    <a:pt x="3222309" y="116865"/>
                  </a:lnTo>
                  <a:lnTo>
                    <a:pt x="3490835" y="350597"/>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4390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240005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8546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4363685" y="349080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149" y="2336324"/>
              <a:ext cx="253274" cy="96309"/>
            </a:xfrm>
            <a:custGeom>
              <a:avLst/>
              <a:pathLst>
                <a:path w="253274" h="96309">
                  <a:moveTo>
                    <a:pt x="253274" y="0"/>
                  </a:moveTo>
                  <a:lnTo>
                    <a:pt x="0" y="96309"/>
                  </a:lnTo>
                </a:path>
              </a:pathLst>
            </a:custGeom>
          </p:spPr>
          <p:txBody>
            <a:bodyPr/>
            <a:lstStyle/>
            <a:p/>
          </p:txBody>
        </p:sp>
        <p:sp>
          <p:nvSpPr>
            <p:cNvPr id="34" name="pl34"/>
            <p:cNvSpPr/>
            <p:nvPr/>
          </p:nvSpPr>
          <p:spPr>
            <a:xfrm>
              <a:off x="7908685" y="2482789"/>
              <a:ext cx="252738" cy="86457"/>
            </a:xfrm>
            <a:custGeom>
              <a:avLst/>
              <a:pathLst>
                <a:path w="252738" h="86457">
                  <a:moveTo>
                    <a:pt x="252738" y="86457"/>
                  </a:moveTo>
                  <a:lnTo>
                    <a:pt x="0" y="0"/>
                  </a:lnTo>
                </a:path>
              </a:pathLst>
            </a:custGeom>
          </p:spPr>
          <p:txBody>
            <a:bodyPr/>
            <a:lstStyle/>
            <a:p/>
          </p:txBody>
        </p:sp>
        <p:sp>
          <p:nvSpPr>
            <p:cNvPr id="35" name="pg35"/>
            <p:cNvSpPr/>
            <p:nvPr/>
          </p:nvSpPr>
          <p:spPr>
            <a:xfrm>
              <a:off x="8092843" y="2224275"/>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6" name="tx36"/>
            <p:cNvSpPr/>
            <p:nvPr/>
          </p:nvSpPr>
          <p:spPr>
            <a:xfrm>
              <a:off x="8115703" y="226511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64%</a:t>
              </a:r>
            </a:p>
          </p:txBody>
        </p:sp>
        <p:sp>
          <p:nvSpPr>
            <p:cNvPr id="37" name="pg37"/>
            <p:cNvSpPr/>
            <p:nvPr/>
          </p:nvSpPr>
          <p:spPr>
            <a:xfrm>
              <a:off x="8092843" y="249738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8" name="tx38"/>
            <p:cNvSpPr/>
            <p:nvPr/>
          </p:nvSpPr>
          <p:spPr>
            <a:xfrm>
              <a:off x="8115703" y="253823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63%</a:t>
              </a:r>
            </a:p>
          </p:txBody>
        </p:sp>
        <p:sp>
          <p:nvSpPr>
            <p:cNvPr id="39" name="pg39"/>
            <p:cNvSpPr/>
            <p:nvPr/>
          </p:nvSpPr>
          <p:spPr>
            <a:xfrm>
              <a:off x="1151506" y="189568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197226" y="193948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41" name="pg41"/>
            <p:cNvSpPr/>
            <p:nvPr/>
          </p:nvSpPr>
          <p:spPr>
            <a:xfrm>
              <a:off x="4465114" y="334468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4510834" y="338843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36</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61" name="pl61"/>
            <p:cNvSpPr/>
            <p:nvPr/>
          </p:nvSpPr>
          <p:spPr>
            <a:xfrm>
              <a:off x="4276203"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91931"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4330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59031"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5" name="tx65"/>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66" name="tx66"/>
            <p:cNvSpPr/>
            <p:nvPr/>
          </p:nvSpPr>
          <p:spPr>
            <a:xfrm>
              <a:off x="3117174" y="580465"/>
              <a:ext cx="364387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Bénin, 2000-2024</a:t>
              </a:r>
            </a:p>
          </p:txBody>
        </p:sp>
        <p:sp>
          <p:nvSpPr>
            <p:cNvPr id="67" name="tx67"/>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68" name="tx68"/>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69" name="tx69"/>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70" name="tx70"/>
            <p:cNvSpPr/>
            <p:nvPr/>
          </p:nvSpPr>
          <p:spPr>
            <a:xfrm>
              <a:off x="1496013" y="6568567"/>
              <a:ext cx="757839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(MCV2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Le Bénin dispose de deux vaccins sur les quatre objectifs du Millénaire pour le développement.
En 2024, le Bénin aura atteint une couverture d'au moins 90% pour aucun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par le DTC1 a diminué de 3 points de pourcentage, passant de 79 % en 2023 à 76 % en 2024.
- La couverture du DTC3 a diminué de 6 points de pourcentage, passant de 69 % en 2023 à 63 % en 2024.
- Il y a eu 15 000 enfants supplémentaires ne recevant aucune dose en 2024. Il reste donc 111 000 enfants non vaccinés, vulnérables aux maladies évitables par la vaccination, et 60 000 autres avec une protection incomplète.
- Le Bénin représentait 2,8 % des enfants n'ayant reçu aucune dose de vaccin en Afrique de l'Ouest et du Centre (WCAR) et 0,8 % des enfants n'ayant reçu aucune dose de vaccin dans le monde.
- La couverture par le MCV1 a diminué de 8 points de pourcentage, passant de 52 % en 2023 à 44 % en 2024. Il y a eu 259 000 enfants qui n'ont pas reçu la première vaccination contre la rougeole.
- La deuxième dose de vaccin contenant la rougeole (MCV2) n'a pas été introduite.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Bénin,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Bénin.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DAPMHHIV-502652578-1607586</_dlc_DocId>
    <_dlc_DocIdUrl xmlns="9e17fbd9-fb4c-4d20-9ec4-18aa77a91b0d">
      <Url>https://unicef.sharepoint.com/teams/DAPM-Health-HIV/_layouts/15/DocIdRedir.aspx?ID=DAPMHHIV-502652578-1607586</Url>
      <Description>DAPMHHIV-502652578-1607586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2025-07-14T20:17:19Z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c1946cc8-3d1b-4300-80f0-aca9f2027fda</vt:lpwstr>
  </property>
  <property fmtid="{D5CDD505-2E9C-101B-9397-08002B2CF9AE}" pid="4" name="MediaServiceImageTags">
    <vt:lpwstr/>
  </property>
</Properties>
</file>